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7FDEBCA6-B477-4840-8815-B22173CE0368}" type="datetimeFigureOut">
              <a:rPr lang="pl-PL" smtClean="0"/>
              <a:t>13.10.2025</a:t>
            </a:fld>
            <a:endParaRPr lang="pl-PL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1BD904B-11D7-4CFF-AEC6-06158BD575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89831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EBCA6-B477-4840-8815-B22173CE0368}" type="datetimeFigureOut">
              <a:rPr lang="pl-PL" smtClean="0"/>
              <a:t>13.10.2025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D904B-11D7-4CFF-AEC6-06158BD575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8485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7FDEBCA6-B477-4840-8815-B22173CE0368}" type="datetimeFigureOut">
              <a:rPr lang="pl-PL" smtClean="0"/>
              <a:t>13.10.2025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A1BD904B-11D7-4CFF-AEC6-06158BD575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59924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EBCA6-B477-4840-8815-B22173CE0368}" type="datetimeFigureOut">
              <a:rPr lang="pl-PL" smtClean="0"/>
              <a:t>13.10.2025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D904B-11D7-4CFF-AEC6-06158BD575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75261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EBCA6-B477-4840-8815-B22173CE0368}" type="datetimeFigureOut">
              <a:rPr lang="pl-PL" smtClean="0"/>
              <a:t>13.10.2025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D904B-11D7-4CFF-AEC6-06158BD575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5023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EBCA6-B477-4840-8815-B22173CE0368}" type="datetimeFigureOut">
              <a:rPr lang="pl-PL" smtClean="0"/>
              <a:t>13.10.2025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D904B-11D7-4CFF-AEC6-06158BD575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926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EBCA6-B477-4840-8815-B22173CE0368}" type="datetimeFigureOut">
              <a:rPr lang="pl-PL" smtClean="0"/>
              <a:t>13.10.2025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D904B-11D7-4CFF-AEC6-06158BD575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69299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EBCA6-B477-4840-8815-B22173CE0368}" type="datetimeFigureOut">
              <a:rPr lang="pl-PL" smtClean="0"/>
              <a:t>13.10.2025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pl-PL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1BD904B-11D7-4CFF-AEC6-06158BD57529}" type="slidenum">
              <a:rPr lang="pl-PL" smtClean="0"/>
              <a:t>‹#›</a:t>
            </a:fld>
            <a:endParaRPr lang="pl-PL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33280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7FDEBCA6-B477-4840-8815-B22173CE0368}" type="datetimeFigureOut">
              <a:rPr lang="pl-PL" smtClean="0"/>
              <a:t>13.10.2025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1BD904B-11D7-4CFF-AEC6-06158BD57529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07144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EBCA6-B477-4840-8815-B22173CE0368}" type="datetimeFigureOut">
              <a:rPr lang="pl-PL" smtClean="0"/>
              <a:t>13.10.2025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D904B-11D7-4CFF-AEC6-06158BD575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63361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EBCA6-B477-4840-8815-B22173CE0368}" type="datetimeFigureOut">
              <a:rPr lang="pl-PL" smtClean="0"/>
              <a:t>13.10.2025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D904B-11D7-4CFF-AEC6-06158BD575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7232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FDEBCA6-B477-4840-8815-B22173CE0368}" type="datetimeFigureOut">
              <a:rPr lang="pl-PL" smtClean="0"/>
              <a:t>13.10.2025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1BD904B-11D7-4CFF-AEC6-06158BD575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304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879600"/>
            <a:ext cx="9144000" cy="3789680"/>
          </a:xfrm>
        </p:spPr>
        <p:txBody>
          <a:bodyPr>
            <a:normAutofit/>
          </a:bodyPr>
          <a:lstStyle/>
          <a:p>
            <a:pPr algn="ctr"/>
            <a:r>
              <a:rPr lang="pl-PL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Dzień Drzewa</a:t>
            </a:r>
            <a:br>
              <a:rPr lang="pl-PL" sz="6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sz="6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l-PL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10 października 2025r.</a:t>
            </a:r>
            <a:endParaRPr lang="pl-PL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322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73760" y="365125"/>
            <a:ext cx="10480040" cy="549275"/>
          </a:xfrm>
        </p:spPr>
        <p:txBody>
          <a:bodyPr/>
          <a:lstStyle/>
          <a:p>
            <a:r>
              <a:rPr lang="pl-PL" sz="2400" dirty="0" smtClean="0"/>
              <a:t>Zdjęcia nadesłali uczniowie:</a:t>
            </a:r>
            <a:endParaRPr lang="pl-PL" sz="2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73760" y="914400"/>
            <a:ext cx="10480040" cy="5689600"/>
          </a:xfrm>
        </p:spPr>
        <p:txBody>
          <a:bodyPr>
            <a:normAutofit fontScale="92500" lnSpcReduction="10000"/>
          </a:bodyPr>
          <a:lstStyle/>
          <a:p>
            <a:r>
              <a:rPr lang="pl-P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Dawid </a:t>
            </a:r>
            <a:r>
              <a:rPr lang="pl-PL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Rajczewski</a:t>
            </a:r>
            <a:endParaRPr lang="pl-PL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Maja </a:t>
            </a:r>
            <a:r>
              <a:rPr lang="pl-PL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Widanka</a:t>
            </a:r>
            <a:endParaRPr lang="pl-PL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Szczepan Pochopień</a:t>
            </a:r>
          </a:p>
          <a:p>
            <a:r>
              <a:rPr lang="pl-P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Aleksander Molenda</a:t>
            </a:r>
          </a:p>
          <a:p>
            <a:r>
              <a:rPr lang="pl-P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Wiktor </a:t>
            </a:r>
            <a:r>
              <a:rPr lang="pl-PL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Kokott</a:t>
            </a:r>
            <a:endParaRPr lang="pl-PL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Emilia Kulik</a:t>
            </a:r>
          </a:p>
          <a:p>
            <a:r>
              <a:rPr lang="pl-P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Nikola Łukasik</a:t>
            </a:r>
          </a:p>
          <a:p>
            <a:r>
              <a:rPr lang="pl-P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Fabian Oszywa</a:t>
            </a:r>
          </a:p>
          <a:p>
            <a:r>
              <a:rPr lang="pl-P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Natalia </a:t>
            </a:r>
            <a:r>
              <a:rPr lang="pl-PL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Satora</a:t>
            </a:r>
            <a:endParaRPr lang="pl-PL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Dawid Kuc</a:t>
            </a:r>
          </a:p>
          <a:p>
            <a:r>
              <a:rPr lang="pl-P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Amelia Gwóźdź</a:t>
            </a:r>
          </a:p>
          <a:p>
            <a:r>
              <a:rPr lang="pl-P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Marcel Gwóźdź</a:t>
            </a:r>
          </a:p>
          <a:p>
            <a:r>
              <a:rPr lang="pl-P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Franciszek Ryński</a:t>
            </a:r>
          </a:p>
          <a:p>
            <a:r>
              <a:rPr lang="pl-P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Amelia Skrzypczyńska</a:t>
            </a:r>
          </a:p>
          <a:p>
            <a:r>
              <a:rPr lang="pl-P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Maja Gwóźdź</a:t>
            </a:r>
          </a:p>
          <a:p>
            <a:r>
              <a:rPr lang="pl-P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Kinga Sadowska</a:t>
            </a:r>
          </a:p>
          <a:p>
            <a:r>
              <a:rPr lang="pl-P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Oliwia Kwiecień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03236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38480"/>
            <a:ext cx="4556760" cy="5943600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75"/>
          <a:stretch/>
        </p:blipFill>
        <p:spPr>
          <a:xfrm>
            <a:off x="6675120" y="538480"/>
            <a:ext cx="45720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727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120" y="1027906"/>
            <a:ext cx="3992880" cy="5014120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670" y="1027906"/>
            <a:ext cx="510413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382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31520"/>
            <a:ext cx="3855720" cy="5537200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400" y="365125"/>
            <a:ext cx="5359400" cy="590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018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47040"/>
            <a:ext cx="4373880" cy="5689283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0" y="447040"/>
            <a:ext cx="4643120" cy="568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90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51840"/>
            <a:ext cx="5008360" cy="5290186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490" y="487679"/>
            <a:ext cx="4949590" cy="609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886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42987"/>
            <a:ext cx="4333240" cy="5147946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450" y="782320"/>
            <a:ext cx="5143500" cy="566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51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130" y="619760"/>
            <a:ext cx="5143500" cy="5882640"/>
          </a:xfrm>
          <a:prstGeom prst="rect">
            <a:avLst/>
          </a:prstGeom>
        </p:spPr>
      </p:pic>
      <p:pic>
        <p:nvPicPr>
          <p:cNvPr id="9" name="Symbol zastępczy zawartości 8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240" y="1036320"/>
            <a:ext cx="4114800" cy="5005706"/>
          </a:xfrm>
        </p:spPr>
      </p:pic>
    </p:spTree>
    <p:extLst>
      <p:ext uri="{BB962C8B-B14F-4D97-AF65-F5344CB8AC3E}">
        <p14:creationId xmlns:p14="http://schemas.microsoft.com/office/powerpoint/2010/main" val="1763053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ymbol zastępczy zawartości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75360"/>
            <a:ext cx="4282440" cy="5066666"/>
          </a:xfr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444" y="437515"/>
            <a:ext cx="5163671" cy="6125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806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1" y="660400"/>
            <a:ext cx="4490720" cy="5435283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640" y="650240"/>
            <a:ext cx="5659120" cy="565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783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0791" y="1287583"/>
            <a:ext cx="5579110" cy="4182506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99760" y="1076960"/>
            <a:ext cx="5872480" cy="489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800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7171" y="1576546"/>
            <a:ext cx="5078413" cy="3896361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570" y="426720"/>
            <a:ext cx="5143500" cy="614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548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90" y="843280"/>
            <a:ext cx="4735989" cy="5089843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584" y="365760"/>
            <a:ext cx="5143500" cy="611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457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2711" y="1347907"/>
            <a:ext cx="5264150" cy="4273946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81040" y="913130"/>
            <a:ext cx="633984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9442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4653" y="1388589"/>
            <a:ext cx="5098731" cy="4231640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480" y="345440"/>
            <a:ext cx="4091749" cy="621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9207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220" y="1087120"/>
            <a:ext cx="3725260" cy="4954906"/>
          </a:xfr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8680" y="1129666"/>
            <a:ext cx="5750560" cy="456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4461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48640"/>
            <a:ext cx="5143500" cy="5933440"/>
          </a:xfrm>
          <a:prstGeom prst="rect">
            <a:avLst/>
          </a:prstGeom>
        </p:spPr>
      </p:pic>
      <p:pic>
        <p:nvPicPr>
          <p:cNvPr id="7" name="Symbol zastępczy zawartości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642" y="1412875"/>
            <a:ext cx="5386071" cy="4206241"/>
          </a:xfrm>
        </p:spPr>
      </p:pic>
    </p:spTree>
    <p:extLst>
      <p:ext uri="{BB962C8B-B14F-4D97-AF65-F5344CB8AC3E}">
        <p14:creationId xmlns:p14="http://schemas.microsoft.com/office/powerpoint/2010/main" val="29689904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290" y="584837"/>
            <a:ext cx="5143500" cy="5933440"/>
          </a:xfrm>
          <a:prstGeom prst="rect">
            <a:avLst/>
          </a:prstGeom>
        </p:spPr>
      </p:pic>
      <p:pic>
        <p:nvPicPr>
          <p:cNvPr id="7" name="Symbol zastępczy zawartości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7486" y="1915798"/>
            <a:ext cx="5172708" cy="3271519"/>
          </a:xfrm>
        </p:spPr>
      </p:pic>
    </p:spTree>
    <p:extLst>
      <p:ext uri="{BB962C8B-B14F-4D97-AF65-F5344CB8AC3E}">
        <p14:creationId xmlns:p14="http://schemas.microsoft.com/office/powerpoint/2010/main" val="30245814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680" y="1016000"/>
            <a:ext cx="2926080" cy="5120323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0" y="599440"/>
            <a:ext cx="4793872" cy="580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0239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" t="13148" r="-1038" b="11901"/>
          <a:stretch/>
        </p:blipFill>
        <p:spPr>
          <a:xfrm>
            <a:off x="1530468" y="1112520"/>
            <a:ext cx="3041531" cy="4399280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63" b="15031"/>
          <a:stretch/>
        </p:blipFill>
        <p:spPr>
          <a:xfrm>
            <a:off x="6544310" y="762000"/>
            <a:ext cx="3869690" cy="510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1611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720" y="758824"/>
            <a:ext cx="3251200" cy="5377815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250" y="311782"/>
            <a:ext cx="5143500" cy="612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251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388" y="792480"/>
            <a:ext cx="3600332" cy="5476240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29" b="18074"/>
          <a:stretch/>
        </p:blipFill>
        <p:spPr>
          <a:xfrm>
            <a:off x="6756400" y="944880"/>
            <a:ext cx="4114800" cy="513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0945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20" y="1017587"/>
            <a:ext cx="3743960" cy="4731386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404" y="345440"/>
            <a:ext cx="5163671" cy="607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5208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369" y="955040"/>
            <a:ext cx="3761591" cy="4812189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802640"/>
            <a:ext cx="4461435" cy="529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6855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529" y="870267"/>
            <a:ext cx="4117191" cy="5056506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770" y="335280"/>
            <a:ext cx="5143500" cy="612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0516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563" y="629759"/>
            <a:ext cx="3547957" cy="5567363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010" y="304799"/>
            <a:ext cx="5143500" cy="621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2244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" y="1330960"/>
            <a:ext cx="4795352" cy="4680586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045" y="568959"/>
            <a:ext cx="5522995" cy="592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2735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60" y="955040"/>
            <a:ext cx="4048520" cy="4937760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98011"/>
            <a:ext cx="5344160" cy="565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5029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929" y="746760"/>
            <a:ext cx="4472791" cy="5364480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164" y="650240"/>
            <a:ext cx="5163671" cy="555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8539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ydło">
  <a:themeElements>
    <a:clrScheme name="Mydło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Mydło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ydł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TM03457510[[fn=Mydło]]</Template>
  <TotalTime>61</TotalTime>
  <Words>47</Words>
  <Application>Microsoft Office PowerPoint</Application>
  <PresentationFormat>Panoramiczny</PresentationFormat>
  <Paragraphs>19</Paragraphs>
  <Slides>30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30</vt:i4>
      </vt:variant>
    </vt:vector>
  </HeadingPairs>
  <TitlesOfParts>
    <vt:vector size="34" baseType="lpstr">
      <vt:lpstr>Arial</vt:lpstr>
      <vt:lpstr>Century Gothic</vt:lpstr>
      <vt:lpstr>Garamond</vt:lpstr>
      <vt:lpstr>Mydło</vt:lpstr>
      <vt:lpstr>Dzień Drzewa   10 października 2025r.</vt:lpstr>
      <vt:lpstr>Zdjęcia nadesłali uczniowie: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Dzień Drzewa 10 października 2025r.</dc:title>
  <dc:creator>HP</dc:creator>
  <cp:lastModifiedBy>HP</cp:lastModifiedBy>
  <cp:revision>11</cp:revision>
  <dcterms:created xsi:type="dcterms:W3CDTF">2025-10-12T09:40:50Z</dcterms:created>
  <dcterms:modified xsi:type="dcterms:W3CDTF">2025-10-13T06:19:46Z</dcterms:modified>
</cp:coreProperties>
</file>