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6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A242D-97D6-41DF-BE52-5234B896B0D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CA2E57-C5FC-45C2-9C5B-02DAAF92BD26}">
      <dgm:prSet/>
      <dgm:spPr/>
      <dgm:t>
        <a:bodyPr/>
        <a:lstStyle/>
        <a:p>
          <a:r>
            <a:rPr lang="en-US"/>
            <a:t>Oba rodzaje wsparcia regulowane są Ustawą z dnia 5 sierpnia 2015 r. o nieodpłatnej pomocy prawnej, nieodpłatnym poradnictwie obywatelskim oraz edukacji prawnej.</a:t>
          </a:r>
        </a:p>
      </dgm:t>
    </dgm:pt>
    <dgm:pt modelId="{7DEDC88A-1332-4872-A1B1-D467434B34B7}" type="parTrans" cxnId="{2729777D-0B53-4757-9905-68BFC4C8FA12}">
      <dgm:prSet/>
      <dgm:spPr/>
      <dgm:t>
        <a:bodyPr/>
        <a:lstStyle/>
        <a:p>
          <a:endParaRPr lang="en-US"/>
        </a:p>
      </dgm:t>
    </dgm:pt>
    <dgm:pt modelId="{0EE2A957-5107-4FF5-BDF2-1EFEB31CBA6F}" type="sibTrans" cxnId="{2729777D-0B53-4757-9905-68BFC4C8FA12}">
      <dgm:prSet/>
      <dgm:spPr/>
      <dgm:t>
        <a:bodyPr/>
        <a:lstStyle/>
        <a:p>
          <a:endParaRPr lang="en-US"/>
        </a:p>
      </dgm:t>
    </dgm:pt>
    <dgm:pt modelId="{EA5022BC-8F3E-48C7-AD79-EC1A4EF98502}">
      <dgm:prSet/>
      <dgm:spPr/>
      <dgm:t>
        <a:bodyPr/>
        <a:lstStyle/>
        <a:p>
          <a:r>
            <a:rPr lang="en-US"/>
            <a:t>Ustawa określa zasady organizacji, świadczenia i finansowania tych form pomocy.</a:t>
          </a:r>
        </a:p>
      </dgm:t>
    </dgm:pt>
    <dgm:pt modelId="{A4F8FA8E-E6DA-4B58-BD63-E2CC52EEFECF}" type="parTrans" cxnId="{98BE9C83-2D33-42AA-8305-BD6C3A4F975D}">
      <dgm:prSet/>
      <dgm:spPr/>
      <dgm:t>
        <a:bodyPr/>
        <a:lstStyle/>
        <a:p>
          <a:endParaRPr lang="en-US"/>
        </a:p>
      </dgm:t>
    </dgm:pt>
    <dgm:pt modelId="{09FC18F4-A86C-45F3-84D9-782F35B3A64D}" type="sibTrans" cxnId="{98BE9C83-2D33-42AA-8305-BD6C3A4F975D}">
      <dgm:prSet/>
      <dgm:spPr/>
      <dgm:t>
        <a:bodyPr/>
        <a:lstStyle/>
        <a:p>
          <a:endParaRPr lang="en-US"/>
        </a:p>
      </dgm:t>
    </dgm:pt>
    <dgm:pt modelId="{2189F181-B796-4351-9F19-35C617422299}" type="pres">
      <dgm:prSet presAssocID="{188A242D-97D6-41DF-BE52-5234B896B0DE}" presName="vert0" presStyleCnt="0">
        <dgm:presLayoutVars>
          <dgm:dir/>
          <dgm:animOne val="branch"/>
          <dgm:animLvl val="lvl"/>
        </dgm:presLayoutVars>
      </dgm:prSet>
      <dgm:spPr/>
    </dgm:pt>
    <dgm:pt modelId="{ABC379E6-ED8D-4784-9D16-A644378B3E68}" type="pres">
      <dgm:prSet presAssocID="{6FCA2E57-C5FC-45C2-9C5B-02DAAF92BD26}" presName="thickLine" presStyleLbl="alignNode1" presStyleIdx="0" presStyleCnt="2"/>
      <dgm:spPr/>
    </dgm:pt>
    <dgm:pt modelId="{8BC8A2FC-4015-4216-9A49-547E46D444EC}" type="pres">
      <dgm:prSet presAssocID="{6FCA2E57-C5FC-45C2-9C5B-02DAAF92BD26}" presName="horz1" presStyleCnt="0"/>
      <dgm:spPr/>
    </dgm:pt>
    <dgm:pt modelId="{1F0285CA-6D56-48C9-927C-9FC41D6FB41E}" type="pres">
      <dgm:prSet presAssocID="{6FCA2E57-C5FC-45C2-9C5B-02DAAF92BD26}" presName="tx1" presStyleLbl="revTx" presStyleIdx="0" presStyleCnt="2"/>
      <dgm:spPr/>
    </dgm:pt>
    <dgm:pt modelId="{90401318-57E5-410C-B913-234601CD793A}" type="pres">
      <dgm:prSet presAssocID="{6FCA2E57-C5FC-45C2-9C5B-02DAAF92BD26}" presName="vert1" presStyleCnt="0"/>
      <dgm:spPr/>
    </dgm:pt>
    <dgm:pt modelId="{52CC65C4-0A05-4C27-96B8-A357FE17F347}" type="pres">
      <dgm:prSet presAssocID="{EA5022BC-8F3E-48C7-AD79-EC1A4EF98502}" presName="thickLine" presStyleLbl="alignNode1" presStyleIdx="1" presStyleCnt="2"/>
      <dgm:spPr/>
    </dgm:pt>
    <dgm:pt modelId="{7D43CDAE-E945-48FD-89EE-73D73632CEE6}" type="pres">
      <dgm:prSet presAssocID="{EA5022BC-8F3E-48C7-AD79-EC1A4EF98502}" presName="horz1" presStyleCnt="0"/>
      <dgm:spPr/>
    </dgm:pt>
    <dgm:pt modelId="{1A61D949-6A6D-4451-8D50-F5496E7632B0}" type="pres">
      <dgm:prSet presAssocID="{EA5022BC-8F3E-48C7-AD79-EC1A4EF98502}" presName="tx1" presStyleLbl="revTx" presStyleIdx="1" presStyleCnt="2"/>
      <dgm:spPr/>
    </dgm:pt>
    <dgm:pt modelId="{0389BF59-6DD3-4150-8DD6-1F78F2FB3DA1}" type="pres">
      <dgm:prSet presAssocID="{EA5022BC-8F3E-48C7-AD79-EC1A4EF98502}" presName="vert1" presStyleCnt="0"/>
      <dgm:spPr/>
    </dgm:pt>
  </dgm:ptLst>
  <dgm:cxnLst>
    <dgm:cxn modelId="{184A3414-0D5A-47B8-A265-473E744DB25B}" type="presOf" srcId="{6FCA2E57-C5FC-45C2-9C5B-02DAAF92BD26}" destId="{1F0285CA-6D56-48C9-927C-9FC41D6FB41E}" srcOrd="0" destOrd="0" presId="urn:microsoft.com/office/officeart/2008/layout/LinedList"/>
    <dgm:cxn modelId="{2729777D-0B53-4757-9905-68BFC4C8FA12}" srcId="{188A242D-97D6-41DF-BE52-5234B896B0DE}" destId="{6FCA2E57-C5FC-45C2-9C5B-02DAAF92BD26}" srcOrd="0" destOrd="0" parTransId="{7DEDC88A-1332-4872-A1B1-D467434B34B7}" sibTransId="{0EE2A957-5107-4FF5-BDF2-1EFEB31CBA6F}"/>
    <dgm:cxn modelId="{98BE9C83-2D33-42AA-8305-BD6C3A4F975D}" srcId="{188A242D-97D6-41DF-BE52-5234B896B0DE}" destId="{EA5022BC-8F3E-48C7-AD79-EC1A4EF98502}" srcOrd="1" destOrd="0" parTransId="{A4F8FA8E-E6DA-4B58-BD63-E2CC52EEFECF}" sibTransId="{09FC18F4-A86C-45F3-84D9-782F35B3A64D}"/>
    <dgm:cxn modelId="{80BEAB9F-DCC8-49D9-878B-37A7EB2B1C7B}" type="presOf" srcId="{188A242D-97D6-41DF-BE52-5234B896B0DE}" destId="{2189F181-B796-4351-9F19-35C617422299}" srcOrd="0" destOrd="0" presId="urn:microsoft.com/office/officeart/2008/layout/LinedList"/>
    <dgm:cxn modelId="{D869E9AA-BD57-4ED7-80B2-70EC5AD6ECEF}" type="presOf" srcId="{EA5022BC-8F3E-48C7-AD79-EC1A4EF98502}" destId="{1A61D949-6A6D-4451-8D50-F5496E7632B0}" srcOrd="0" destOrd="0" presId="urn:microsoft.com/office/officeart/2008/layout/LinedList"/>
    <dgm:cxn modelId="{B7A8E5C2-849B-4291-AB96-DE43FEB120CF}" type="presParOf" srcId="{2189F181-B796-4351-9F19-35C617422299}" destId="{ABC379E6-ED8D-4784-9D16-A644378B3E68}" srcOrd="0" destOrd="0" presId="urn:microsoft.com/office/officeart/2008/layout/LinedList"/>
    <dgm:cxn modelId="{413373FD-4F00-45B2-9B5A-12A9EB764BEE}" type="presParOf" srcId="{2189F181-B796-4351-9F19-35C617422299}" destId="{8BC8A2FC-4015-4216-9A49-547E46D444EC}" srcOrd="1" destOrd="0" presId="urn:microsoft.com/office/officeart/2008/layout/LinedList"/>
    <dgm:cxn modelId="{2155153A-D98E-4874-88AC-D49EFE101162}" type="presParOf" srcId="{8BC8A2FC-4015-4216-9A49-547E46D444EC}" destId="{1F0285CA-6D56-48C9-927C-9FC41D6FB41E}" srcOrd="0" destOrd="0" presId="urn:microsoft.com/office/officeart/2008/layout/LinedList"/>
    <dgm:cxn modelId="{1D811890-4F38-4CA2-810D-3A506D3E5247}" type="presParOf" srcId="{8BC8A2FC-4015-4216-9A49-547E46D444EC}" destId="{90401318-57E5-410C-B913-234601CD793A}" srcOrd="1" destOrd="0" presId="urn:microsoft.com/office/officeart/2008/layout/LinedList"/>
    <dgm:cxn modelId="{E55F69E0-12FC-4747-BF94-826B85BC355A}" type="presParOf" srcId="{2189F181-B796-4351-9F19-35C617422299}" destId="{52CC65C4-0A05-4C27-96B8-A357FE17F347}" srcOrd="2" destOrd="0" presId="urn:microsoft.com/office/officeart/2008/layout/LinedList"/>
    <dgm:cxn modelId="{728BC469-8BD7-4393-8015-770F51FBAA46}" type="presParOf" srcId="{2189F181-B796-4351-9F19-35C617422299}" destId="{7D43CDAE-E945-48FD-89EE-73D73632CEE6}" srcOrd="3" destOrd="0" presId="urn:microsoft.com/office/officeart/2008/layout/LinedList"/>
    <dgm:cxn modelId="{60BCC198-D6A9-4E94-A860-3A807A4B0868}" type="presParOf" srcId="{7D43CDAE-E945-48FD-89EE-73D73632CEE6}" destId="{1A61D949-6A6D-4451-8D50-F5496E7632B0}" srcOrd="0" destOrd="0" presId="urn:microsoft.com/office/officeart/2008/layout/LinedList"/>
    <dgm:cxn modelId="{30BCABF6-ACF0-40E6-AAA7-53A68964521C}" type="presParOf" srcId="{7D43CDAE-E945-48FD-89EE-73D73632CEE6}" destId="{0389BF59-6DD3-4150-8DD6-1F78F2FB3D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25059-B6E2-473B-838D-31557461B17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B7B8F2-B370-426E-8700-FF9EFF78AB0A}">
      <dgm:prSet/>
      <dgm:spPr/>
      <dgm:t>
        <a:bodyPr/>
        <a:lstStyle/>
        <a:p>
          <a:r>
            <a:rPr lang="en-US"/>
            <a:t>Nieodpłatna pomoc prawna:</a:t>
          </a:r>
        </a:p>
      </dgm:t>
    </dgm:pt>
    <dgm:pt modelId="{91EC559F-03D5-48DF-BEFF-270A5EF7C3B3}" type="parTrans" cxnId="{3BBD38D9-5D02-403A-AC46-C30C05B34819}">
      <dgm:prSet/>
      <dgm:spPr/>
      <dgm:t>
        <a:bodyPr/>
        <a:lstStyle/>
        <a:p>
          <a:endParaRPr lang="en-US"/>
        </a:p>
      </dgm:t>
    </dgm:pt>
    <dgm:pt modelId="{0DFE37D5-22EC-437D-BB32-8CF7C8204006}" type="sibTrans" cxnId="{3BBD38D9-5D02-403A-AC46-C30C05B34819}">
      <dgm:prSet/>
      <dgm:spPr/>
      <dgm:t>
        <a:bodyPr/>
        <a:lstStyle/>
        <a:p>
          <a:endParaRPr lang="en-US"/>
        </a:p>
      </dgm:t>
    </dgm:pt>
    <dgm:pt modelId="{9A7ADCCF-99E2-4A89-A2E8-7FE8E43376ED}">
      <dgm:prSet/>
      <dgm:spPr/>
      <dgm:t>
        <a:bodyPr/>
        <a:lstStyle/>
        <a:p>
          <a:r>
            <a:rPr lang="en-US" dirty="0" err="1"/>
            <a:t>Udzielanie</a:t>
          </a:r>
          <a:r>
            <a:rPr lang="en-US" dirty="0"/>
            <a:t> </a:t>
          </a:r>
          <a:r>
            <a:rPr lang="en-US" dirty="0" err="1"/>
            <a:t>informacji</a:t>
          </a:r>
          <a:r>
            <a:rPr lang="en-US" dirty="0"/>
            <a:t> </a:t>
          </a:r>
          <a:r>
            <a:rPr lang="en-US" dirty="0" err="1"/>
            <a:t>prawnych</a:t>
          </a:r>
          <a:r>
            <a:rPr lang="en-US" dirty="0"/>
            <a:t>, </a:t>
          </a:r>
          <a:r>
            <a:rPr lang="en-US" dirty="0" err="1"/>
            <a:t>wyjaśnianie</a:t>
          </a:r>
          <a:r>
            <a:rPr lang="en-US" dirty="0"/>
            <a:t> </a:t>
          </a:r>
          <a:r>
            <a:rPr lang="en-US" dirty="0" err="1"/>
            <a:t>przepisów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pomoc</a:t>
          </a:r>
          <a:r>
            <a:rPr lang="en-US" dirty="0"/>
            <a:t> w </a:t>
          </a:r>
          <a:r>
            <a:rPr lang="en-US" dirty="0" err="1"/>
            <a:t>przygotowaniu</a:t>
          </a:r>
          <a:r>
            <a:rPr lang="en-US" dirty="0"/>
            <a:t> </a:t>
          </a:r>
          <a:r>
            <a:rPr lang="en-US" dirty="0" err="1"/>
            <a:t>pism</a:t>
          </a:r>
          <a:r>
            <a:rPr lang="en-US" dirty="0"/>
            <a:t> (z </a:t>
          </a:r>
          <a:r>
            <a:rPr lang="en-US" dirty="0" err="1"/>
            <a:t>wyjątkiem</a:t>
          </a:r>
          <a:r>
            <a:rPr lang="pl-PL" dirty="0"/>
            <a:t> pism</a:t>
          </a:r>
          <a:r>
            <a:rPr lang="en-US" dirty="0"/>
            <a:t> </a:t>
          </a:r>
          <a:r>
            <a:rPr lang="pl-PL" dirty="0"/>
            <a:t>w toczących się postępowaniach</a:t>
          </a:r>
          <a:r>
            <a:rPr lang="en-US" dirty="0"/>
            <a:t>).</a:t>
          </a:r>
        </a:p>
      </dgm:t>
    </dgm:pt>
    <dgm:pt modelId="{85215A91-580A-4344-96F0-B1A74AC35A72}" type="parTrans" cxnId="{1E9EA6F6-133E-4402-9FC0-2BEB76CB0860}">
      <dgm:prSet/>
      <dgm:spPr/>
      <dgm:t>
        <a:bodyPr/>
        <a:lstStyle/>
        <a:p>
          <a:endParaRPr lang="en-US"/>
        </a:p>
      </dgm:t>
    </dgm:pt>
    <dgm:pt modelId="{5CB94C03-C792-460C-B1E3-D56AACCA80E8}" type="sibTrans" cxnId="{1E9EA6F6-133E-4402-9FC0-2BEB76CB0860}">
      <dgm:prSet/>
      <dgm:spPr/>
      <dgm:t>
        <a:bodyPr/>
        <a:lstStyle/>
        <a:p>
          <a:endParaRPr lang="en-US"/>
        </a:p>
      </dgm:t>
    </dgm:pt>
    <dgm:pt modelId="{FDD054F3-5E0E-4C32-8605-12FC8C18AF9F}">
      <dgm:prSet/>
      <dgm:spPr/>
      <dgm:t>
        <a:bodyPr/>
        <a:lstStyle/>
        <a:p>
          <a:r>
            <a:rPr lang="en-US"/>
            <a:t>Nieodpłatne poradnictwo obywatelskie:</a:t>
          </a:r>
        </a:p>
      </dgm:t>
    </dgm:pt>
    <dgm:pt modelId="{D3FD6887-9BE0-4DBB-9E7E-9BFC0270EF35}" type="parTrans" cxnId="{F9ACFDA5-01B1-4DAF-998A-EB87AECCF194}">
      <dgm:prSet/>
      <dgm:spPr/>
      <dgm:t>
        <a:bodyPr/>
        <a:lstStyle/>
        <a:p>
          <a:endParaRPr lang="en-US"/>
        </a:p>
      </dgm:t>
    </dgm:pt>
    <dgm:pt modelId="{56DCDFC8-F765-4B18-B7B8-0F4945BAA9D1}" type="sibTrans" cxnId="{F9ACFDA5-01B1-4DAF-998A-EB87AECCF194}">
      <dgm:prSet/>
      <dgm:spPr/>
      <dgm:t>
        <a:bodyPr/>
        <a:lstStyle/>
        <a:p>
          <a:endParaRPr lang="en-US"/>
        </a:p>
      </dgm:t>
    </dgm:pt>
    <dgm:pt modelId="{9867ABB3-698A-4074-856B-FF2A87D55ACE}">
      <dgm:prSet/>
      <dgm:spPr/>
      <dgm:t>
        <a:bodyPr/>
        <a:lstStyle/>
        <a:p>
          <a:r>
            <a:rPr lang="en-US" dirty="0" err="1"/>
            <a:t>Pomoc</a:t>
          </a:r>
          <a:r>
            <a:rPr lang="en-US" dirty="0"/>
            <a:t> w </a:t>
          </a:r>
          <a:r>
            <a:rPr lang="en-US" dirty="0" err="1"/>
            <a:t>rozwiązywaniu</a:t>
          </a:r>
          <a:r>
            <a:rPr lang="en-US" dirty="0"/>
            <a:t> </a:t>
          </a:r>
          <a:r>
            <a:rPr lang="en-US" dirty="0" err="1"/>
            <a:t>problemów</a:t>
          </a:r>
          <a:r>
            <a:rPr lang="en-US" dirty="0"/>
            <a:t> </a:t>
          </a:r>
          <a:r>
            <a:rPr lang="en-US" dirty="0" err="1"/>
            <a:t>życia</a:t>
          </a:r>
          <a:r>
            <a:rPr lang="en-US" dirty="0"/>
            <a:t> </a:t>
          </a:r>
          <a:r>
            <a:rPr lang="en-US" dirty="0" err="1"/>
            <a:t>codziennego</a:t>
          </a:r>
          <a:r>
            <a:rPr lang="en-US" dirty="0"/>
            <a:t>, </a:t>
          </a:r>
          <a:r>
            <a:rPr lang="en-US" dirty="0" err="1"/>
            <a:t>takich</a:t>
          </a:r>
          <a:r>
            <a:rPr lang="en-US" dirty="0"/>
            <a:t> jak </a:t>
          </a:r>
          <a:r>
            <a:rPr lang="en-US" dirty="0" err="1"/>
            <a:t>zadłużenie</a:t>
          </a:r>
          <a:r>
            <a:rPr lang="en-US" dirty="0"/>
            <a:t>, </a:t>
          </a:r>
          <a:r>
            <a:rPr lang="en-US" dirty="0" err="1"/>
            <a:t>sprawy</a:t>
          </a:r>
          <a:r>
            <a:rPr lang="en-US" dirty="0"/>
            <a:t> </a:t>
          </a:r>
          <a:r>
            <a:rPr lang="en-US" dirty="0" err="1"/>
            <a:t>rodzinne</a:t>
          </a:r>
          <a:r>
            <a:rPr lang="en-US" dirty="0"/>
            <a:t> </a:t>
          </a:r>
          <a:r>
            <a:rPr lang="en-US" dirty="0" err="1"/>
            <a:t>czy</a:t>
          </a:r>
          <a:r>
            <a:rPr lang="en-US" dirty="0"/>
            <a:t> </a:t>
          </a:r>
          <a:r>
            <a:rPr lang="en-US" dirty="0" err="1"/>
            <a:t>mieszkaniowe</a:t>
          </a:r>
          <a:r>
            <a:rPr lang="en-US" dirty="0"/>
            <a:t>.</a:t>
          </a:r>
        </a:p>
      </dgm:t>
    </dgm:pt>
    <dgm:pt modelId="{EB549332-0689-4F3A-8301-59998689CCD5}" type="parTrans" cxnId="{D4C43BC6-B49D-425A-90D5-6D633BEF1FD4}">
      <dgm:prSet/>
      <dgm:spPr/>
      <dgm:t>
        <a:bodyPr/>
        <a:lstStyle/>
        <a:p>
          <a:endParaRPr lang="en-US"/>
        </a:p>
      </dgm:t>
    </dgm:pt>
    <dgm:pt modelId="{6FC926A2-7F85-4D38-ACAF-D7712C94274F}" type="sibTrans" cxnId="{D4C43BC6-B49D-425A-90D5-6D633BEF1FD4}">
      <dgm:prSet/>
      <dgm:spPr/>
      <dgm:t>
        <a:bodyPr/>
        <a:lstStyle/>
        <a:p>
          <a:endParaRPr lang="en-US"/>
        </a:p>
      </dgm:t>
    </dgm:pt>
    <dgm:pt modelId="{F56E3E60-BB17-4727-9662-3EEF4C2881DF}" type="pres">
      <dgm:prSet presAssocID="{1D325059-B6E2-473B-838D-31557461B17F}" presName="matrix" presStyleCnt="0">
        <dgm:presLayoutVars>
          <dgm:chMax val="1"/>
          <dgm:dir/>
          <dgm:resizeHandles val="exact"/>
        </dgm:presLayoutVars>
      </dgm:prSet>
      <dgm:spPr/>
    </dgm:pt>
    <dgm:pt modelId="{AB65E279-FDBF-48F9-A9E1-AC15E6316D88}" type="pres">
      <dgm:prSet presAssocID="{1D325059-B6E2-473B-838D-31557461B17F}" presName="diamond" presStyleLbl="bgShp" presStyleIdx="0" presStyleCnt="1"/>
      <dgm:spPr/>
    </dgm:pt>
    <dgm:pt modelId="{D0D167EF-ED4D-42A0-AC7E-4AB37DA20D15}" type="pres">
      <dgm:prSet presAssocID="{1D325059-B6E2-473B-838D-31557461B17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5663CD-934F-4A47-97AC-571B112CC89C}" type="pres">
      <dgm:prSet presAssocID="{1D325059-B6E2-473B-838D-31557461B17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BFFBE9-B995-4E68-AFEB-6849E4F3AAC9}" type="pres">
      <dgm:prSet presAssocID="{1D325059-B6E2-473B-838D-31557461B17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F1EFA7A-200A-4A75-B873-C217E6FC8CCA}" type="pres">
      <dgm:prSet presAssocID="{1D325059-B6E2-473B-838D-31557461B17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609945C-624F-482C-8462-08E1F469AA81}" type="presOf" srcId="{FDD054F3-5E0E-4C32-8605-12FC8C18AF9F}" destId="{D2BFFBE9-B995-4E68-AFEB-6849E4F3AAC9}" srcOrd="0" destOrd="0" presId="urn:microsoft.com/office/officeart/2005/8/layout/matrix3"/>
    <dgm:cxn modelId="{F2E2BA66-F5F0-4012-B20D-8D2ED34CBADC}" type="presOf" srcId="{9867ABB3-698A-4074-856B-FF2A87D55ACE}" destId="{CF1EFA7A-200A-4A75-B873-C217E6FC8CCA}" srcOrd="0" destOrd="0" presId="urn:microsoft.com/office/officeart/2005/8/layout/matrix3"/>
    <dgm:cxn modelId="{F38B1955-017A-41C2-942B-A4C8C28DBF7E}" type="presOf" srcId="{1D325059-B6E2-473B-838D-31557461B17F}" destId="{F56E3E60-BB17-4727-9662-3EEF4C2881DF}" srcOrd="0" destOrd="0" presId="urn:microsoft.com/office/officeart/2005/8/layout/matrix3"/>
    <dgm:cxn modelId="{B2A00198-5B39-463E-9C0C-859C0A363BAA}" type="presOf" srcId="{DBB7B8F2-B370-426E-8700-FF9EFF78AB0A}" destId="{D0D167EF-ED4D-42A0-AC7E-4AB37DA20D15}" srcOrd="0" destOrd="0" presId="urn:microsoft.com/office/officeart/2005/8/layout/matrix3"/>
    <dgm:cxn modelId="{F9ACFDA5-01B1-4DAF-998A-EB87AECCF194}" srcId="{1D325059-B6E2-473B-838D-31557461B17F}" destId="{FDD054F3-5E0E-4C32-8605-12FC8C18AF9F}" srcOrd="2" destOrd="0" parTransId="{D3FD6887-9BE0-4DBB-9E7E-9BFC0270EF35}" sibTransId="{56DCDFC8-F765-4B18-B7B8-0F4945BAA9D1}"/>
    <dgm:cxn modelId="{46F7CCBB-5DDB-43DD-BAAB-F6D0EE79889D}" type="presOf" srcId="{9A7ADCCF-99E2-4A89-A2E8-7FE8E43376ED}" destId="{C65663CD-934F-4A47-97AC-571B112CC89C}" srcOrd="0" destOrd="0" presId="urn:microsoft.com/office/officeart/2005/8/layout/matrix3"/>
    <dgm:cxn modelId="{D4C43BC6-B49D-425A-90D5-6D633BEF1FD4}" srcId="{1D325059-B6E2-473B-838D-31557461B17F}" destId="{9867ABB3-698A-4074-856B-FF2A87D55ACE}" srcOrd="3" destOrd="0" parTransId="{EB549332-0689-4F3A-8301-59998689CCD5}" sibTransId="{6FC926A2-7F85-4D38-ACAF-D7712C94274F}"/>
    <dgm:cxn modelId="{3BBD38D9-5D02-403A-AC46-C30C05B34819}" srcId="{1D325059-B6E2-473B-838D-31557461B17F}" destId="{DBB7B8F2-B370-426E-8700-FF9EFF78AB0A}" srcOrd="0" destOrd="0" parTransId="{91EC559F-03D5-48DF-BEFF-270A5EF7C3B3}" sibTransId="{0DFE37D5-22EC-437D-BB32-8CF7C8204006}"/>
    <dgm:cxn modelId="{1E9EA6F6-133E-4402-9FC0-2BEB76CB0860}" srcId="{1D325059-B6E2-473B-838D-31557461B17F}" destId="{9A7ADCCF-99E2-4A89-A2E8-7FE8E43376ED}" srcOrd="1" destOrd="0" parTransId="{85215A91-580A-4344-96F0-B1A74AC35A72}" sibTransId="{5CB94C03-C792-460C-B1E3-D56AACCA80E8}"/>
    <dgm:cxn modelId="{0CE16D55-FDD5-4ABB-92BF-45BB93D468A6}" type="presParOf" srcId="{F56E3E60-BB17-4727-9662-3EEF4C2881DF}" destId="{AB65E279-FDBF-48F9-A9E1-AC15E6316D88}" srcOrd="0" destOrd="0" presId="urn:microsoft.com/office/officeart/2005/8/layout/matrix3"/>
    <dgm:cxn modelId="{EDE8E1D7-018E-45D0-BA8C-854309C57571}" type="presParOf" srcId="{F56E3E60-BB17-4727-9662-3EEF4C2881DF}" destId="{D0D167EF-ED4D-42A0-AC7E-4AB37DA20D15}" srcOrd="1" destOrd="0" presId="urn:microsoft.com/office/officeart/2005/8/layout/matrix3"/>
    <dgm:cxn modelId="{E4EF8756-E529-45C0-BAE6-C911C279A686}" type="presParOf" srcId="{F56E3E60-BB17-4727-9662-3EEF4C2881DF}" destId="{C65663CD-934F-4A47-97AC-571B112CC89C}" srcOrd="2" destOrd="0" presId="urn:microsoft.com/office/officeart/2005/8/layout/matrix3"/>
    <dgm:cxn modelId="{BB5E2EDC-F789-47F6-930A-2E5EC6E61DB3}" type="presParOf" srcId="{F56E3E60-BB17-4727-9662-3EEF4C2881DF}" destId="{D2BFFBE9-B995-4E68-AFEB-6849E4F3AAC9}" srcOrd="3" destOrd="0" presId="urn:microsoft.com/office/officeart/2005/8/layout/matrix3"/>
    <dgm:cxn modelId="{3667DAE7-9C1B-4525-9AB7-62AAEAA3B62B}" type="presParOf" srcId="{F56E3E60-BB17-4727-9662-3EEF4C2881DF}" destId="{CF1EFA7A-200A-4A75-B873-C217E6FC8CC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8E3F98-E028-4143-A979-36E51F8429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245808E-9727-4E59-BAE6-274AB0897629}">
      <dgm:prSet/>
      <dgm:spPr/>
      <dgm:t>
        <a:bodyPr/>
        <a:lstStyle/>
        <a:p>
          <a:r>
            <a:rPr lang="en-US"/>
            <a:t>Nieodpłatna pomoc prawna:</a:t>
          </a:r>
        </a:p>
      </dgm:t>
    </dgm:pt>
    <dgm:pt modelId="{905F959A-22DF-40C1-99E2-F58E5A315A06}" type="parTrans" cxnId="{FC51195D-6CE1-4264-8482-54AD6EAC66BD}">
      <dgm:prSet/>
      <dgm:spPr/>
      <dgm:t>
        <a:bodyPr/>
        <a:lstStyle/>
        <a:p>
          <a:endParaRPr lang="en-US"/>
        </a:p>
      </dgm:t>
    </dgm:pt>
    <dgm:pt modelId="{70C8A781-2C52-4E24-9A0F-E851E28CE476}" type="sibTrans" cxnId="{FC51195D-6CE1-4264-8482-54AD6EAC66BD}">
      <dgm:prSet/>
      <dgm:spPr/>
      <dgm:t>
        <a:bodyPr/>
        <a:lstStyle/>
        <a:p>
          <a:endParaRPr lang="en-US"/>
        </a:p>
      </dgm:t>
    </dgm:pt>
    <dgm:pt modelId="{F0A0E974-3A5B-4A75-8DD8-7F62CC7C3A68}">
      <dgm:prSet/>
      <dgm:spPr/>
      <dgm:t>
        <a:bodyPr/>
        <a:lstStyle/>
        <a:p>
          <a:r>
            <a:rPr lang="en-US" dirty="0" err="1"/>
            <a:t>Ułatwienie</a:t>
          </a:r>
          <a:r>
            <a:rPr lang="en-US" dirty="0"/>
            <a:t> </a:t>
          </a:r>
          <a:r>
            <a:rPr lang="en-US" dirty="0" err="1"/>
            <a:t>dostępu</a:t>
          </a:r>
          <a:r>
            <a:rPr lang="pl-PL" dirty="0"/>
            <a:t> do profesjonalnej pomocy prawnej, pomoc w zrozumieniu</a:t>
          </a:r>
          <a:r>
            <a:rPr lang="en-US" dirty="0"/>
            <a:t> </a:t>
          </a:r>
          <a:r>
            <a:rPr lang="en-US" dirty="0" err="1"/>
            <a:t>przepisów</a:t>
          </a:r>
          <a:r>
            <a:rPr lang="en-US" dirty="0"/>
            <a:t> </a:t>
          </a:r>
          <a:r>
            <a:rPr lang="en-US" dirty="0" err="1"/>
            <a:t>prawa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procedur</a:t>
          </a:r>
          <a:r>
            <a:rPr lang="en-US" dirty="0"/>
            <a:t> </a:t>
          </a:r>
          <a:r>
            <a:rPr lang="en-US" dirty="0" err="1"/>
            <a:t>prawnych</a:t>
          </a:r>
          <a:r>
            <a:rPr lang="en-US" dirty="0"/>
            <a:t>.</a:t>
          </a:r>
        </a:p>
      </dgm:t>
    </dgm:pt>
    <dgm:pt modelId="{FA00859A-701C-4F5B-BD70-03CC7701BFBB}" type="parTrans" cxnId="{B5D1F6EC-62AD-4220-9208-8EC77DC223B1}">
      <dgm:prSet/>
      <dgm:spPr/>
      <dgm:t>
        <a:bodyPr/>
        <a:lstStyle/>
        <a:p>
          <a:endParaRPr lang="en-US"/>
        </a:p>
      </dgm:t>
    </dgm:pt>
    <dgm:pt modelId="{0A8227EE-C977-4360-9CD2-C0ADDA5D5F23}" type="sibTrans" cxnId="{B5D1F6EC-62AD-4220-9208-8EC77DC223B1}">
      <dgm:prSet/>
      <dgm:spPr/>
      <dgm:t>
        <a:bodyPr/>
        <a:lstStyle/>
        <a:p>
          <a:endParaRPr lang="en-US"/>
        </a:p>
      </dgm:t>
    </dgm:pt>
    <dgm:pt modelId="{75993244-13C2-4D86-99E5-C29858BC29E5}">
      <dgm:prSet/>
      <dgm:spPr/>
      <dgm:t>
        <a:bodyPr/>
        <a:lstStyle/>
        <a:p>
          <a:r>
            <a:rPr lang="en-US" dirty="0" err="1"/>
            <a:t>Nieodpłatne</a:t>
          </a:r>
          <a:r>
            <a:rPr lang="en-US" dirty="0"/>
            <a:t> </a:t>
          </a:r>
          <a:r>
            <a:rPr lang="en-US" dirty="0" err="1"/>
            <a:t>poradnictwo</a:t>
          </a:r>
          <a:r>
            <a:rPr lang="en-US" dirty="0"/>
            <a:t> </a:t>
          </a:r>
          <a:r>
            <a:rPr lang="en-US" dirty="0" err="1"/>
            <a:t>obywatelskie</a:t>
          </a:r>
          <a:r>
            <a:rPr lang="en-US" dirty="0"/>
            <a:t>:</a:t>
          </a:r>
        </a:p>
      </dgm:t>
    </dgm:pt>
    <dgm:pt modelId="{D1673D16-CDA5-43A8-8AF4-7BEBDF38CB43}" type="parTrans" cxnId="{B16832B1-003E-4E2A-9B59-CA4F458C9E79}">
      <dgm:prSet/>
      <dgm:spPr/>
      <dgm:t>
        <a:bodyPr/>
        <a:lstStyle/>
        <a:p>
          <a:endParaRPr lang="en-US"/>
        </a:p>
      </dgm:t>
    </dgm:pt>
    <dgm:pt modelId="{4A7C18DB-DCDC-4793-B542-4B5FC59937E7}" type="sibTrans" cxnId="{B16832B1-003E-4E2A-9B59-CA4F458C9E79}">
      <dgm:prSet/>
      <dgm:spPr/>
      <dgm:t>
        <a:bodyPr/>
        <a:lstStyle/>
        <a:p>
          <a:endParaRPr lang="en-US"/>
        </a:p>
      </dgm:t>
    </dgm:pt>
    <dgm:pt modelId="{6CC5921F-DC97-48CC-84D8-414E2DC0C0DF}">
      <dgm:prSet/>
      <dgm:spPr/>
      <dgm:t>
        <a:bodyPr/>
        <a:lstStyle/>
        <a:p>
          <a:r>
            <a:rPr lang="en-US" dirty="0" err="1"/>
            <a:t>Wsparcie</a:t>
          </a:r>
          <a:r>
            <a:rPr lang="en-US" dirty="0"/>
            <a:t> w </a:t>
          </a:r>
          <a:r>
            <a:rPr lang="en-US" dirty="0" err="1"/>
            <a:t>rozwiązywaniu</a:t>
          </a:r>
          <a:r>
            <a:rPr lang="en-US" dirty="0"/>
            <a:t> </a:t>
          </a:r>
          <a:r>
            <a:rPr lang="en-US" dirty="0" err="1"/>
            <a:t>problemów</a:t>
          </a:r>
          <a:r>
            <a:rPr lang="en-US" dirty="0"/>
            <a:t> </a:t>
          </a:r>
          <a:r>
            <a:rPr lang="en-US" dirty="0" err="1"/>
            <a:t>społecznych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organizacyjnych</a:t>
          </a:r>
          <a:r>
            <a:rPr lang="en-US" dirty="0"/>
            <a:t>, </a:t>
          </a:r>
          <a:r>
            <a:rPr lang="en-US" dirty="0" err="1"/>
            <a:t>często</a:t>
          </a:r>
          <a:r>
            <a:rPr lang="en-US" dirty="0"/>
            <a:t> </a:t>
          </a:r>
          <a:r>
            <a:rPr lang="en-US" dirty="0" err="1"/>
            <a:t>pozaprawnych</a:t>
          </a:r>
          <a:r>
            <a:rPr lang="en-US" dirty="0"/>
            <a:t>.</a:t>
          </a:r>
        </a:p>
      </dgm:t>
    </dgm:pt>
    <dgm:pt modelId="{1A88D264-BD61-4854-AF8D-19A03CE0282A}" type="parTrans" cxnId="{BD45BD87-CE6E-4564-9727-472F10E7B10B}">
      <dgm:prSet/>
      <dgm:spPr/>
      <dgm:t>
        <a:bodyPr/>
        <a:lstStyle/>
        <a:p>
          <a:endParaRPr lang="en-US"/>
        </a:p>
      </dgm:t>
    </dgm:pt>
    <dgm:pt modelId="{1659FED0-0785-4485-A0F3-27FBBBF35040}" type="sibTrans" cxnId="{BD45BD87-CE6E-4564-9727-472F10E7B10B}">
      <dgm:prSet/>
      <dgm:spPr/>
      <dgm:t>
        <a:bodyPr/>
        <a:lstStyle/>
        <a:p>
          <a:endParaRPr lang="en-US"/>
        </a:p>
      </dgm:t>
    </dgm:pt>
    <dgm:pt modelId="{9DE860EC-75C9-43EE-871F-6B296D4CF28C}" type="pres">
      <dgm:prSet presAssocID="{858E3F98-E028-4143-A979-36E51F84291A}" presName="root" presStyleCnt="0">
        <dgm:presLayoutVars>
          <dgm:dir/>
          <dgm:resizeHandles val="exact"/>
        </dgm:presLayoutVars>
      </dgm:prSet>
      <dgm:spPr/>
    </dgm:pt>
    <dgm:pt modelId="{58D1F98B-6E94-45A3-A515-6A85F77F9FD1}" type="pres">
      <dgm:prSet presAssocID="{7245808E-9727-4E59-BAE6-274AB0897629}" presName="compNode" presStyleCnt="0"/>
      <dgm:spPr/>
    </dgm:pt>
    <dgm:pt modelId="{E92748FB-3141-4986-8B10-EFD580DAC6D5}" type="pres">
      <dgm:prSet presAssocID="{7245808E-9727-4E59-BAE6-274AB08976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stecz z wypełnieniem pełnym"/>
        </a:ext>
      </dgm:extLst>
    </dgm:pt>
    <dgm:pt modelId="{BA1D3DEF-3B20-4867-9169-5C5440825CC4}" type="pres">
      <dgm:prSet presAssocID="{7245808E-9727-4E59-BAE6-274AB0897629}" presName="spaceRect" presStyleCnt="0"/>
      <dgm:spPr/>
    </dgm:pt>
    <dgm:pt modelId="{AFCDD886-BAC9-417E-BAC2-73EB75FA0AAF}" type="pres">
      <dgm:prSet presAssocID="{7245808E-9727-4E59-BAE6-274AB0897629}" presName="textRect" presStyleLbl="revTx" presStyleIdx="0" presStyleCnt="4">
        <dgm:presLayoutVars>
          <dgm:chMax val="1"/>
          <dgm:chPref val="1"/>
        </dgm:presLayoutVars>
      </dgm:prSet>
      <dgm:spPr/>
    </dgm:pt>
    <dgm:pt modelId="{41C06327-A96E-4D63-8B3F-43950CB1E4E3}" type="pres">
      <dgm:prSet presAssocID="{70C8A781-2C52-4E24-9A0F-E851E28CE476}" presName="sibTrans" presStyleCnt="0"/>
      <dgm:spPr/>
    </dgm:pt>
    <dgm:pt modelId="{10074172-69A0-4D5C-AAA8-EDB76CFA22D3}" type="pres">
      <dgm:prSet presAssocID="{F0A0E974-3A5B-4A75-8DD8-7F62CC7C3A68}" presName="compNode" presStyleCnt="0"/>
      <dgm:spPr/>
    </dgm:pt>
    <dgm:pt modelId="{C0FD88EA-84A0-492E-A8B9-CCE5AD179446}" type="pres">
      <dgm:prSet presAssocID="{F0A0E974-3A5B-4A75-8DD8-7F62CC7C3A6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ędzia"/>
        </a:ext>
      </dgm:extLst>
    </dgm:pt>
    <dgm:pt modelId="{92E48D4B-247C-4B5F-A01A-C437968BAB4F}" type="pres">
      <dgm:prSet presAssocID="{F0A0E974-3A5B-4A75-8DD8-7F62CC7C3A68}" presName="spaceRect" presStyleCnt="0"/>
      <dgm:spPr/>
    </dgm:pt>
    <dgm:pt modelId="{2FF588B4-11D4-414B-A860-45B2B27474B2}" type="pres">
      <dgm:prSet presAssocID="{F0A0E974-3A5B-4A75-8DD8-7F62CC7C3A68}" presName="textRect" presStyleLbl="revTx" presStyleIdx="1" presStyleCnt="4">
        <dgm:presLayoutVars>
          <dgm:chMax val="1"/>
          <dgm:chPref val="1"/>
        </dgm:presLayoutVars>
      </dgm:prSet>
      <dgm:spPr/>
    </dgm:pt>
    <dgm:pt modelId="{16A6BA1D-D2C8-4750-90C1-1161B0BF406B}" type="pres">
      <dgm:prSet presAssocID="{0A8227EE-C977-4360-9CD2-C0ADDA5D5F23}" presName="sibTrans" presStyleCnt="0"/>
      <dgm:spPr/>
    </dgm:pt>
    <dgm:pt modelId="{9FE75632-56A1-4DB9-85B6-8C409A1BC85A}" type="pres">
      <dgm:prSet presAssocID="{75993244-13C2-4D86-99E5-C29858BC29E5}" presName="compNode" presStyleCnt="0"/>
      <dgm:spPr/>
    </dgm:pt>
    <dgm:pt modelId="{4202C240-6D0F-4C3A-81B5-F738E8E658EC}" type="pres">
      <dgm:prSet presAssocID="{75993244-13C2-4D86-99E5-C29858BC29E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a"/>
        </a:ext>
      </dgm:extLst>
    </dgm:pt>
    <dgm:pt modelId="{A4E10ACD-5547-4D4C-8C70-5BD9A57411B4}" type="pres">
      <dgm:prSet presAssocID="{75993244-13C2-4D86-99E5-C29858BC29E5}" presName="spaceRect" presStyleCnt="0"/>
      <dgm:spPr/>
    </dgm:pt>
    <dgm:pt modelId="{252A17EC-A067-49FC-89C1-6EC9B2B2543F}" type="pres">
      <dgm:prSet presAssocID="{75993244-13C2-4D86-99E5-C29858BC29E5}" presName="textRect" presStyleLbl="revTx" presStyleIdx="2" presStyleCnt="4">
        <dgm:presLayoutVars>
          <dgm:chMax val="1"/>
          <dgm:chPref val="1"/>
        </dgm:presLayoutVars>
      </dgm:prSet>
      <dgm:spPr/>
    </dgm:pt>
    <dgm:pt modelId="{7CA40E03-20D3-4F59-9BBD-8293BE4F4B4B}" type="pres">
      <dgm:prSet presAssocID="{4A7C18DB-DCDC-4793-B542-4B5FC59937E7}" presName="sibTrans" presStyleCnt="0"/>
      <dgm:spPr/>
    </dgm:pt>
    <dgm:pt modelId="{AE25E7FC-CAE8-4A1F-84CC-6230DF8AB2F0}" type="pres">
      <dgm:prSet presAssocID="{6CC5921F-DC97-48CC-84D8-414E2DC0C0DF}" presName="compNode" presStyleCnt="0"/>
      <dgm:spPr/>
    </dgm:pt>
    <dgm:pt modelId="{002742C1-DC1C-4724-8609-164BD7566CF7}" type="pres">
      <dgm:prSet presAssocID="{6CC5921F-DC97-48CC-84D8-414E2DC0C0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79E40523-BB25-4683-AE1D-C7EAFF1D9910}" type="pres">
      <dgm:prSet presAssocID="{6CC5921F-DC97-48CC-84D8-414E2DC0C0DF}" presName="spaceRect" presStyleCnt="0"/>
      <dgm:spPr/>
    </dgm:pt>
    <dgm:pt modelId="{D34351BA-C6CC-4D59-9B7C-C2EBBA01E3BE}" type="pres">
      <dgm:prSet presAssocID="{6CC5921F-DC97-48CC-84D8-414E2DC0C0D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6BC0611-D78A-4FFA-8173-D5151FE88A20}" type="presOf" srcId="{858E3F98-E028-4143-A979-36E51F84291A}" destId="{9DE860EC-75C9-43EE-871F-6B296D4CF28C}" srcOrd="0" destOrd="0" presId="urn:microsoft.com/office/officeart/2018/2/layout/IconLabelList"/>
    <dgm:cxn modelId="{951E822E-8F3A-4F7D-9012-CCC0E6EFD7D4}" type="presOf" srcId="{7245808E-9727-4E59-BAE6-274AB0897629}" destId="{AFCDD886-BAC9-417E-BAC2-73EB75FA0AAF}" srcOrd="0" destOrd="0" presId="urn:microsoft.com/office/officeart/2018/2/layout/IconLabelList"/>
    <dgm:cxn modelId="{A330563F-30BF-4A08-A2D8-7492183B65F8}" type="presOf" srcId="{6CC5921F-DC97-48CC-84D8-414E2DC0C0DF}" destId="{D34351BA-C6CC-4D59-9B7C-C2EBBA01E3BE}" srcOrd="0" destOrd="0" presId="urn:microsoft.com/office/officeart/2018/2/layout/IconLabelList"/>
    <dgm:cxn modelId="{FC51195D-6CE1-4264-8482-54AD6EAC66BD}" srcId="{858E3F98-E028-4143-A979-36E51F84291A}" destId="{7245808E-9727-4E59-BAE6-274AB0897629}" srcOrd="0" destOrd="0" parTransId="{905F959A-22DF-40C1-99E2-F58E5A315A06}" sibTransId="{70C8A781-2C52-4E24-9A0F-E851E28CE476}"/>
    <dgm:cxn modelId="{4AC89383-C2EE-4CD8-B688-04F5914BD91D}" type="presOf" srcId="{F0A0E974-3A5B-4A75-8DD8-7F62CC7C3A68}" destId="{2FF588B4-11D4-414B-A860-45B2B27474B2}" srcOrd="0" destOrd="0" presId="urn:microsoft.com/office/officeart/2018/2/layout/IconLabelList"/>
    <dgm:cxn modelId="{BD45BD87-CE6E-4564-9727-472F10E7B10B}" srcId="{858E3F98-E028-4143-A979-36E51F84291A}" destId="{6CC5921F-DC97-48CC-84D8-414E2DC0C0DF}" srcOrd="3" destOrd="0" parTransId="{1A88D264-BD61-4854-AF8D-19A03CE0282A}" sibTransId="{1659FED0-0785-4485-A0F3-27FBBBF35040}"/>
    <dgm:cxn modelId="{B16832B1-003E-4E2A-9B59-CA4F458C9E79}" srcId="{858E3F98-E028-4143-A979-36E51F84291A}" destId="{75993244-13C2-4D86-99E5-C29858BC29E5}" srcOrd="2" destOrd="0" parTransId="{D1673D16-CDA5-43A8-8AF4-7BEBDF38CB43}" sibTransId="{4A7C18DB-DCDC-4793-B542-4B5FC59937E7}"/>
    <dgm:cxn modelId="{E57A0EDC-09C5-4A37-BB83-BCD99EF44387}" type="presOf" srcId="{75993244-13C2-4D86-99E5-C29858BC29E5}" destId="{252A17EC-A067-49FC-89C1-6EC9B2B2543F}" srcOrd="0" destOrd="0" presId="urn:microsoft.com/office/officeart/2018/2/layout/IconLabelList"/>
    <dgm:cxn modelId="{B5D1F6EC-62AD-4220-9208-8EC77DC223B1}" srcId="{858E3F98-E028-4143-A979-36E51F84291A}" destId="{F0A0E974-3A5B-4A75-8DD8-7F62CC7C3A68}" srcOrd="1" destOrd="0" parTransId="{FA00859A-701C-4F5B-BD70-03CC7701BFBB}" sibTransId="{0A8227EE-C977-4360-9CD2-C0ADDA5D5F23}"/>
    <dgm:cxn modelId="{46F3DCEF-CFD9-44B3-8B38-DDB9BC2A4595}" type="presParOf" srcId="{9DE860EC-75C9-43EE-871F-6B296D4CF28C}" destId="{58D1F98B-6E94-45A3-A515-6A85F77F9FD1}" srcOrd="0" destOrd="0" presId="urn:microsoft.com/office/officeart/2018/2/layout/IconLabelList"/>
    <dgm:cxn modelId="{E1D728F9-01AF-472D-937E-16D04AC35046}" type="presParOf" srcId="{58D1F98B-6E94-45A3-A515-6A85F77F9FD1}" destId="{E92748FB-3141-4986-8B10-EFD580DAC6D5}" srcOrd="0" destOrd="0" presId="urn:microsoft.com/office/officeart/2018/2/layout/IconLabelList"/>
    <dgm:cxn modelId="{378A1889-2884-49CA-BD6F-AAF72C3D12F0}" type="presParOf" srcId="{58D1F98B-6E94-45A3-A515-6A85F77F9FD1}" destId="{BA1D3DEF-3B20-4867-9169-5C5440825CC4}" srcOrd="1" destOrd="0" presId="urn:microsoft.com/office/officeart/2018/2/layout/IconLabelList"/>
    <dgm:cxn modelId="{2CC78E29-B9CE-41E4-ADD2-B9AEC5A13197}" type="presParOf" srcId="{58D1F98B-6E94-45A3-A515-6A85F77F9FD1}" destId="{AFCDD886-BAC9-417E-BAC2-73EB75FA0AAF}" srcOrd="2" destOrd="0" presId="urn:microsoft.com/office/officeart/2018/2/layout/IconLabelList"/>
    <dgm:cxn modelId="{A780DD32-040B-4C99-A5B4-31754EF3F80F}" type="presParOf" srcId="{9DE860EC-75C9-43EE-871F-6B296D4CF28C}" destId="{41C06327-A96E-4D63-8B3F-43950CB1E4E3}" srcOrd="1" destOrd="0" presId="urn:microsoft.com/office/officeart/2018/2/layout/IconLabelList"/>
    <dgm:cxn modelId="{E6E6DDBE-A2A7-43D4-B519-EEB9AE35AA76}" type="presParOf" srcId="{9DE860EC-75C9-43EE-871F-6B296D4CF28C}" destId="{10074172-69A0-4D5C-AAA8-EDB76CFA22D3}" srcOrd="2" destOrd="0" presId="urn:microsoft.com/office/officeart/2018/2/layout/IconLabelList"/>
    <dgm:cxn modelId="{9FA33F16-6C1C-4C97-96E2-ECAFA04E561F}" type="presParOf" srcId="{10074172-69A0-4D5C-AAA8-EDB76CFA22D3}" destId="{C0FD88EA-84A0-492E-A8B9-CCE5AD179446}" srcOrd="0" destOrd="0" presId="urn:microsoft.com/office/officeart/2018/2/layout/IconLabelList"/>
    <dgm:cxn modelId="{CB78B2E9-2D17-4FC1-AF34-A15FA0B1DBC5}" type="presParOf" srcId="{10074172-69A0-4D5C-AAA8-EDB76CFA22D3}" destId="{92E48D4B-247C-4B5F-A01A-C437968BAB4F}" srcOrd="1" destOrd="0" presId="urn:microsoft.com/office/officeart/2018/2/layout/IconLabelList"/>
    <dgm:cxn modelId="{00118D06-E283-452A-BAC7-4250C2EE0A7B}" type="presParOf" srcId="{10074172-69A0-4D5C-AAA8-EDB76CFA22D3}" destId="{2FF588B4-11D4-414B-A860-45B2B27474B2}" srcOrd="2" destOrd="0" presId="urn:microsoft.com/office/officeart/2018/2/layout/IconLabelList"/>
    <dgm:cxn modelId="{5AB104A9-2781-4B1E-91CA-6622AB0F004B}" type="presParOf" srcId="{9DE860EC-75C9-43EE-871F-6B296D4CF28C}" destId="{16A6BA1D-D2C8-4750-90C1-1161B0BF406B}" srcOrd="3" destOrd="0" presId="urn:microsoft.com/office/officeart/2018/2/layout/IconLabelList"/>
    <dgm:cxn modelId="{7BACA333-790E-4D3B-9969-274D1D6C38FC}" type="presParOf" srcId="{9DE860EC-75C9-43EE-871F-6B296D4CF28C}" destId="{9FE75632-56A1-4DB9-85B6-8C409A1BC85A}" srcOrd="4" destOrd="0" presId="urn:microsoft.com/office/officeart/2018/2/layout/IconLabelList"/>
    <dgm:cxn modelId="{C7ED1F3D-AA79-4BE9-8968-89C58C14DC5D}" type="presParOf" srcId="{9FE75632-56A1-4DB9-85B6-8C409A1BC85A}" destId="{4202C240-6D0F-4C3A-81B5-F738E8E658EC}" srcOrd="0" destOrd="0" presId="urn:microsoft.com/office/officeart/2018/2/layout/IconLabelList"/>
    <dgm:cxn modelId="{24AD783F-187A-47B4-ABA7-5EFC8A6B16F8}" type="presParOf" srcId="{9FE75632-56A1-4DB9-85B6-8C409A1BC85A}" destId="{A4E10ACD-5547-4D4C-8C70-5BD9A57411B4}" srcOrd="1" destOrd="0" presId="urn:microsoft.com/office/officeart/2018/2/layout/IconLabelList"/>
    <dgm:cxn modelId="{AC70ABDC-99E1-4944-887C-023B1464A453}" type="presParOf" srcId="{9FE75632-56A1-4DB9-85B6-8C409A1BC85A}" destId="{252A17EC-A067-49FC-89C1-6EC9B2B2543F}" srcOrd="2" destOrd="0" presId="urn:microsoft.com/office/officeart/2018/2/layout/IconLabelList"/>
    <dgm:cxn modelId="{4F45AD4D-7106-4FE7-B828-42743E6F0165}" type="presParOf" srcId="{9DE860EC-75C9-43EE-871F-6B296D4CF28C}" destId="{7CA40E03-20D3-4F59-9BBD-8293BE4F4B4B}" srcOrd="5" destOrd="0" presId="urn:microsoft.com/office/officeart/2018/2/layout/IconLabelList"/>
    <dgm:cxn modelId="{E276AC67-AD76-40BD-8522-5A7B9B4CF033}" type="presParOf" srcId="{9DE860EC-75C9-43EE-871F-6B296D4CF28C}" destId="{AE25E7FC-CAE8-4A1F-84CC-6230DF8AB2F0}" srcOrd="6" destOrd="0" presId="urn:microsoft.com/office/officeart/2018/2/layout/IconLabelList"/>
    <dgm:cxn modelId="{2FC338AE-C02D-4E17-BAF4-2B94F3B68552}" type="presParOf" srcId="{AE25E7FC-CAE8-4A1F-84CC-6230DF8AB2F0}" destId="{002742C1-DC1C-4724-8609-164BD7566CF7}" srcOrd="0" destOrd="0" presId="urn:microsoft.com/office/officeart/2018/2/layout/IconLabelList"/>
    <dgm:cxn modelId="{9E6BF1FF-C51C-40B5-9405-F591A28C47AF}" type="presParOf" srcId="{AE25E7FC-CAE8-4A1F-84CC-6230DF8AB2F0}" destId="{79E40523-BB25-4683-AE1D-C7EAFF1D9910}" srcOrd="1" destOrd="0" presId="urn:microsoft.com/office/officeart/2018/2/layout/IconLabelList"/>
    <dgm:cxn modelId="{410DC6EC-813C-47BD-83D9-256B821E99E0}" type="presParOf" srcId="{AE25E7FC-CAE8-4A1F-84CC-6230DF8AB2F0}" destId="{D34351BA-C6CC-4D59-9B7C-C2EBBA01E3BE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B588B2-23E5-4592-AC3D-34683C7BF19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B78AED-BFC7-4EF2-82A0-4FBD250D853A}">
      <dgm:prSet/>
      <dgm:spPr/>
      <dgm:t>
        <a:bodyPr/>
        <a:lstStyle/>
        <a:p>
          <a:r>
            <a:rPr lang="pl-PL" dirty="0"/>
            <a:t>Nieodpłatna pomoc prawna obejmuje świadczenie usług prawnych dla osób w trudnej sytuacji życiowej, które nie są w stanie samodzielnie pokryć kosztów odpłatnej porady prawnej. Zakres tej pomocy jest ściśle określony przez ustawę i obejmuje następujące działania:</a:t>
          </a:r>
          <a:endParaRPr lang="en-US" dirty="0"/>
        </a:p>
      </dgm:t>
    </dgm:pt>
    <dgm:pt modelId="{A00A8CDB-A664-4314-8D8E-8EA9199FC00D}" type="parTrans" cxnId="{2976CB9C-D2A9-4055-B3AA-4974BDE3CA94}">
      <dgm:prSet/>
      <dgm:spPr/>
      <dgm:t>
        <a:bodyPr/>
        <a:lstStyle/>
        <a:p>
          <a:endParaRPr lang="en-US"/>
        </a:p>
      </dgm:t>
    </dgm:pt>
    <dgm:pt modelId="{1A35FE63-8F0F-4C8D-BEE8-8DF2BB1D2B3F}" type="sibTrans" cxnId="{2976CB9C-D2A9-4055-B3AA-4974BDE3CA94}">
      <dgm:prSet/>
      <dgm:spPr/>
      <dgm:t>
        <a:bodyPr/>
        <a:lstStyle/>
        <a:p>
          <a:endParaRPr lang="en-US"/>
        </a:p>
      </dgm:t>
    </dgm:pt>
    <dgm:pt modelId="{B3F13C6A-A01A-4912-ADC1-FF88F6501C01}">
      <dgm:prSet/>
      <dgm:spPr/>
      <dgm:t>
        <a:bodyPr/>
        <a:lstStyle/>
        <a:p>
          <a:r>
            <a:rPr lang="pl-PL"/>
            <a:t>1. Informowanie o obowiązującym stanie prawnym i przysługujących uprawnieniach</a:t>
          </a:r>
          <a:endParaRPr lang="en-US" dirty="0"/>
        </a:p>
      </dgm:t>
    </dgm:pt>
    <dgm:pt modelId="{4C5ACCA7-E47D-4686-A03D-B0C3F94E1CA5}" type="parTrans" cxnId="{1F46FE14-4800-4D1A-A72C-E31C36F34D2F}">
      <dgm:prSet/>
      <dgm:spPr/>
      <dgm:t>
        <a:bodyPr/>
        <a:lstStyle/>
        <a:p>
          <a:endParaRPr lang="en-US"/>
        </a:p>
      </dgm:t>
    </dgm:pt>
    <dgm:pt modelId="{5101E25D-1297-4B49-A3ED-BFF73BB0F806}" type="sibTrans" cxnId="{1F46FE14-4800-4D1A-A72C-E31C36F34D2F}">
      <dgm:prSet/>
      <dgm:spPr/>
      <dgm:t>
        <a:bodyPr/>
        <a:lstStyle/>
        <a:p>
          <a:endParaRPr lang="en-US"/>
        </a:p>
      </dgm:t>
    </dgm:pt>
    <dgm:pt modelId="{499FA00C-751D-4181-AEE4-BBC5E96286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900" dirty="0"/>
            <a:t>Wyjaśnianie przepisów prawa dotyczących konkretnej sytuacji osoby potrzebującej pomocy.</a:t>
          </a:r>
          <a:endParaRPr lang="en-US" sz="900" dirty="0"/>
        </a:p>
      </dgm:t>
    </dgm:pt>
    <dgm:pt modelId="{2D9FCA27-00E7-400B-BC9B-9D70E1A18B54}" type="parTrans" cxnId="{B10A6FE0-E1D6-4D47-926F-F29925726902}">
      <dgm:prSet/>
      <dgm:spPr/>
      <dgm:t>
        <a:bodyPr/>
        <a:lstStyle/>
        <a:p>
          <a:endParaRPr lang="en-US"/>
        </a:p>
      </dgm:t>
    </dgm:pt>
    <dgm:pt modelId="{F032B8E0-FD75-439E-8C59-297AD8A09011}" type="sibTrans" cxnId="{B10A6FE0-E1D6-4D47-926F-F29925726902}">
      <dgm:prSet/>
      <dgm:spPr/>
      <dgm:t>
        <a:bodyPr/>
        <a:lstStyle/>
        <a:p>
          <a:endParaRPr lang="en-US"/>
        </a:p>
      </dgm:t>
    </dgm:pt>
    <dgm:pt modelId="{083BFE0E-1BEC-43B7-B867-412F33F81F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900" dirty="0"/>
            <a:t>Informowanie o możliwościach prawnych w zakresie ochrony interesów osoby korzystającej z pomocy</a:t>
          </a:r>
          <a:r>
            <a:rPr lang="pl-PL" sz="800" dirty="0"/>
            <a:t>.</a:t>
          </a:r>
          <a:endParaRPr lang="en-US" sz="800" dirty="0"/>
        </a:p>
      </dgm:t>
    </dgm:pt>
    <dgm:pt modelId="{C3E8194E-A270-45F2-8CBD-1E12F8075705}" type="parTrans" cxnId="{FF23E28C-5792-4D71-91ED-7554E4254196}">
      <dgm:prSet/>
      <dgm:spPr/>
      <dgm:t>
        <a:bodyPr/>
        <a:lstStyle/>
        <a:p>
          <a:endParaRPr lang="en-US"/>
        </a:p>
      </dgm:t>
    </dgm:pt>
    <dgm:pt modelId="{62FF6521-4B82-4B30-9142-CEA0F0CE3A61}" type="sibTrans" cxnId="{FF23E28C-5792-4D71-91ED-7554E4254196}">
      <dgm:prSet/>
      <dgm:spPr/>
      <dgm:t>
        <a:bodyPr/>
        <a:lstStyle/>
        <a:p>
          <a:endParaRPr lang="en-US"/>
        </a:p>
      </dgm:t>
    </dgm:pt>
    <dgm:pt modelId="{1277BD4B-9FCE-41AF-83DB-A5FBCEC7BEEA}">
      <dgm:prSet/>
      <dgm:spPr/>
      <dgm:t>
        <a:bodyPr/>
        <a:lstStyle/>
        <a:p>
          <a:r>
            <a:rPr lang="pl-PL"/>
            <a:t>2. Porady dotyczące rozwiązania problemów prawnych</a:t>
          </a:r>
        </a:p>
        <a:p>
          <a:endParaRPr lang="en-US" dirty="0"/>
        </a:p>
      </dgm:t>
    </dgm:pt>
    <dgm:pt modelId="{6C9B7BD4-E27B-4302-815E-E8A4B531004B}" type="parTrans" cxnId="{B644E5AB-F9F3-4205-88AA-A0531582FA61}">
      <dgm:prSet/>
      <dgm:spPr/>
      <dgm:t>
        <a:bodyPr/>
        <a:lstStyle/>
        <a:p>
          <a:endParaRPr lang="en-US"/>
        </a:p>
      </dgm:t>
    </dgm:pt>
    <dgm:pt modelId="{381A45C0-4D27-4114-92A6-DE9B702D93C1}" type="sibTrans" cxnId="{B644E5AB-F9F3-4205-88AA-A0531582FA61}">
      <dgm:prSet/>
      <dgm:spPr/>
      <dgm:t>
        <a:bodyPr/>
        <a:lstStyle/>
        <a:p>
          <a:endParaRPr lang="en-US"/>
        </a:p>
      </dgm:t>
    </dgm:pt>
    <dgm:pt modelId="{46D912A1-7A76-4B44-AA1E-C35C848B1A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900" dirty="0"/>
            <a:t>Wskazanie możliwych działań w ramach obowiązującego prawa.</a:t>
          </a:r>
          <a:endParaRPr lang="en-US" sz="900" dirty="0"/>
        </a:p>
      </dgm:t>
    </dgm:pt>
    <dgm:pt modelId="{A95EB59E-A096-4122-935A-A439F22631A6}" type="parTrans" cxnId="{FC48C7D7-4986-441B-819D-4BB38C85B525}">
      <dgm:prSet/>
      <dgm:spPr/>
      <dgm:t>
        <a:bodyPr/>
        <a:lstStyle/>
        <a:p>
          <a:endParaRPr lang="en-US"/>
        </a:p>
      </dgm:t>
    </dgm:pt>
    <dgm:pt modelId="{A6FFD4B9-8199-454D-A0B8-E72D8E5A979D}" type="sibTrans" cxnId="{FC48C7D7-4986-441B-819D-4BB38C85B525}">
      <dgm:prSet/>
      <dgm:spPr/>
      <dgm:t>
        <a:bodyPr/>
        <a:lstStyle/>
        <a:p>
          <a:endParaRPr lang="en-US"/>
        </a:p>
      </dgm:t>
    </dgm:pt>
    <dgm:pt modelId="{D6310573-4F2F-408E-B0AD-179935ECA5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900" dirty="0"/>
            <a:t>Pomoc w wyborze najbardziej korzystnej drogi postępowania w danej sprawie.</a:t>
          </a:r>
          <a:endParaRPr lang="en-US" sz="900" dirty="0"/>
        </a:p>
      </dgm:t>
    </dgm:pt>
    <dgm:pt modelId="{1159ECAE-4647-40E2-B0C9-A6617CC764A3}" type="parTrans" cxnId="{043A2E37-5772-4B30-B30C-79BE8B3ED84A}">
      <dgm:prSet/>
      <dgm:spPr/>
      <dgm:t>
        <a:bodyPr/>
        <a:lstStyle/>
        <a:p>
          <a:endParaRPr lang="en-US"/>
        </a:p>
      </dgm:t>
    </dgm:pt>
    <dgm:pt modelId="{1612C710-791F-4A5D-9737-2D0DA08A9565}" type="sibTrans" cxnId="{043A2E37-5772-4B30-B30C-79BE8B3ED84A}">
      <dgm:prSet/>
      <dgm:spPr/>
      <dgm:t>
        <a:bodyPr/>
        <a:lstStyle/>
        <a:p>
          <a:endParaRPr lang="en-US"/>
        </a:p>
      </dgm:t>
    </dgm:pt>
    <dgm:pt modelId="{98ED2F70-C77C-4F1E-85E6-F5F495691EB7}">
      <dgm:prSet/>
      <dgm:spPr/>
      <dgm:t>
        <a:bodyPr/>
        <a:lstStyle/>
        <a:p>
          <a:r>
            <a:rPr lang="pl-PL"/>
            <a:t>3. Pomoc w sporządzaniu pism</a:t>
          </a:r>
          <a:endParaRPr lang="en-US"/>
        </a:p>
      </dgm:t>
    </dgm:pt>
    <dgm:pt modelId="{B558EC3B-8DAE-4E97-9EA9-23ACD22BE637}" type="parTrans" cxnId="{F03A4A55-F1DD-4954-BFE2-B63C4E047454}">
      <dgm:prSet/>
      <dgm:spPr/>
      <dgm:t>
        <a:bodyPr/>
        <a:lstStyle/>
        <a:p>
          <a:endParaRPr lang="en-US"/>
        </a:p>
      </dgm:t>
    </dgm:pt>
    <dgm:pt modelId="{C4FF4FCE-E343-49E3-B86A-49EA6D3116A9}" type="sibTrans" cxnId="{F03A4A55-F1DD-4954-BFE2-B63C4E047454}">
      <dgm:prSet/>
      <dgm:spPr/>
      <dgm:t>
        <a:bodyPr/>
        <a:lstStyle/>
        <a:p>
          <a:endParaRPr lang="en-US"/>
        </a:p>
      </dgm:t>
    </dgm:pt>
    <dgm:pt modelId="{47C6E83F-7356-487F-B94B-43A69C527B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900" dirty="0"/>
            <a:t>Przygotowanie projektów pism urzędowych, które nie są pismami procesowymi </a:t>
          </a:r>
          <a:br>
            <a:rPr lang="pl-PL" sz="900" dirty="0"/>
          </a:br>
          <a:r>
            <a:rPr lang="pl-PL" sz="900" dirty="0"/>
            <a:t>(np. wnioski, oświadczenia, odwołania).</a:t>
          </a:r>
          <a:endParaRPr lang="en-US" sz="900" dirty="0"/>
        </a:p>
      </dgm:t>
    </dgm:pt>
    <dgm:pt modelId="{DB5DFE77-5614-4398-853A-A1D46B1AF974}" type="parTrans" cxnId="{11D8AE32-54B7-47B7-B600-481AA309C988}">
      <dgm:prSet/>
      <dgm:spPr/>
      <dgm:t>
        <a:bodyPr/>
        <a:lstStyle/>
        <a:p>
          <a:endParaRPr lang="en-US"/>
        </a:p>
      </dgm:t>
    </dgm:pt>
    <dgm:pt modelId="{E74507E3-3DA8-4396-875D-70A4514FF1AE}" type="sibTrans" cxnId="{11D8AE32-54B7-47B7-B600-481AA309C988}">
      <dgm:prSet/>
      <dgm:spPr/>
      <dgm:t>
        <a:bodyPr/>
        <a:lstStyle/>
        <a:p>
          <a:endParaRPr lang="en-US"/>
        </a:p>
      </dgm:t>
    </dgm:pt>
    <dgm:pt modelId="{0043F839-174D-4554-8C1C-1AF13FA714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900" dirty="0"/>
            <a:t>Sporządzanie pism dotyczących rozpoczęcia sprawy sądowej lub administracyjnej, z wyłączeniem pism procesowych w toczących się postępowaniach.</a:t>
          </a:r>
          <a:endParaRPr lang="en-US" sz="900" dirty="0"/>
        </a:p>
      </dgm:t>
    </dgm:pt>
    <dgm:pt modelId="{E19FB1EB-8D18-4683-9662-E158BC9B04E3}" type="parTrans" cxnId="{D6D41089-AC0B-4516-8C75-FE50790A1BED}">
      <dgm:prSet/>
      <dgm:spPr/>
      <dgm:t>
        <a:bodyPr/>
        <a:lstStyle/>
        <a:p>
          <a:endParaRPr lang="en-US"/>
        </a:p>
      </dgm:t>
    </dgm:pt>
    <dgm:pt modelId="{C0226163-1A83-4428-9292-434B3541E81D}" type="sibTrans" cxnId="{D6D41089-AC0B-4516-8C75-FE50790A1BED}">
      <dgm:prSet/>
      <dgm:spPr/>
      <dgm:t>
        <a:bodyPr/>
        <a:lstStyle/>
        <a:p>
          <a:endParaRPr lang="en-US"/>
        </a:p>
      </dgm:t>
    </dgm:pt>
    <dgm:pt modelId="{9EE4381C-4867-448B-9BC6-060449FBA619}">
      <dgm:prSet/>
      <dgm:spPr/>
      <dgm:t>
        <a:bodyPr/>
        <a:lstStyle/>
        <a:p>
          <a:r>
            <a:rPr lang="pl-PL"/>
            <a:t>4. Informowanie o możliwościach pozasądowego rozwiązania sporu</a:t>
          </a:r>
        </a:p>
        <a:p>
          <a:endParaRPr lang="en-US" dirty="0"/>
        </a:p>
      </dgm:t>
    </dgm:pt>
    <dgm:pt modelId="{BA31DD32-F0B5-450A-B307-14A289A2B414}" type="parTrans" cxnId="{CA714F1D-2A85-465E-B352-74BD8A342AE7}">
      <dgm:prSet/>
      <dgm:spPr/>
      <dgm:t>
        <a:bodyPr/>
        <a:lstStyle/>
        <a:p>
          <a:endParaRPr lang="en-US"/>
        </a:p>
      </dgm:t>
    </dgm:pt>
    <dgm:pt modelId="{E9D69ECD-C84A-4E88-BDBE-0C093B9E0F8B}" type="sibTrans" cxnId="{CA714F1D-2A85-465E-B352-74BD8A342AE7}">
      <dgm:prSet/>
      <dgm:spPr/>
      <dgm:t>
        <a:bodyPr/>
        <a:lstStyle/>
        <a:p>
          <a:endParaRPr lang="en-US"/>
        </a:p>
      </dgm:t>
    </dgm:pt>
    <dgm:pt modelId="{58E015CD-51FC-4706-83CF-C2138F203DA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Wskazanie metod alternatywnych, takich jak mediacja czy arbitraż.</a:t>
          </a:r>
          <a:endParaRPr lang="en-US" dirty="0"/>
        </a:p>
      </dgm:t>
    </dgm:pt>
    <dgm:pt modelId="{DD3983E9-627E-46EA-9AFF-25BCE32FAA33}" type="parTrans" cxnId="{402742C1-DC65-4C21-B731-7DBA8E1E759C}">
      <dgm:prSet/>
      <dgm:spPr/>
      <dgm:t>
        <a:bodyPr/>
        <a:lstStyle/>
        <a:p>
          <a:endParaRPr lang="en-US"/>
        </a:p>
      </dgm:t>
    </dgm:pt>
    <dgm:pt modelId="{1A805076-EC4D-4620-AC09-B8BE05F36377}" type="sibTrans" cxnId="{402742C1-DC65-4C21-B731-7DBA8E1E759C}">
      <dgm:prSet/>
      <dgm:spPr/>
      <dgm:t>
        <a:bodyPr/>
        <a:lstStyle/>
        <a:p>
          <a:endParaRPr lang="en-US"/>
        </a:p>
      </dgm:t>
    </dgm:pt>
    <dgm:pt modelId="{FFB89286-F3A7-49EC-8453-7886F8D590C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Wyjaśnienie korzyści wynikających z ugodowego rozstrzygnięcia konfliktu.</a:t>
          </a:r>
          <a:endParaRPr lang="en-US"/>
        </a:p>
      </dgm:t>
    </dgm:pt>
    <dgm:pt modelId="{5194DE88-B7AF-4E8D-AEB8-1DDF233D3FBD}" type="parTrans" cxnId="{64C38454-4962-44F6-8BF3-1E3FE02B9611}">
      <dgm:prSet/>
      <dgm:spPr/>
      <dgm:t>
        <a:bodyPr/>
        <a:lstStyle/>
        <a:p>
          <a:endParaRPr lang="en-US"/>
        </a:p>
      </dgm:t>
    </dgm:pt>
    <dgm:pt modelId="{94BD0E7C-5326-473F-9FB5-9DEEE80553C3}" type="sibTrans" cxnId="{64C38454-4962-44F6-8BF3-1E3FE02B9611}">
      <dgm:prSet/>
      <dgm:spPr/>
      <dgm:t>
        <a:bodyPr/>
        <a:lstStyle/>
        <a:p>
          <a:endParaRPr lang="en-US"/>
        </a:p>
      </dgm:t>
    </dgm:pt>
    <dgm:pt modelId="{79CCCAB7-B109-4DEB-AEDF-84B5A3B16EE3}">
      <dgm:prSet/>
      <dgm:spPr/>
      <dgm:t>
        <a:bodyPr/>
        <a:lstStyle/>
        <a:p>
          <a:r>
            <a:rPr lang="pl-PL"/>
            <a:t>5. Pomoc w przygotowaniu do samodzielnego działania</a:t>
          </a:r>
        </a:p>
        <a:p>
          <a:endParaRPr lang="en-US" dirty="0"/>
        </a:p>
      </dgm:t>
    </dgm:pt>
    <dgm:pt modelId="{99C4B682-404F-4DF8-8DD3-55BBE90B9319}" type="parTrans" cxnId="{74E4DA5E-4D8C-44F7-B04A-EE9657E072A4}">
      <dgm:prSet/>
      <dgm:spPr/>
      <dgm:t>
        <a:bodyPr/>
        <a:lstStyle/>
        <a:p>
          <a:endParaRPr lang="en-US"/>
        </a:p>
      </dgm:t>
    </dgm:pt>
    <dgm:pt modelId="{1B85DDA2-3907-4DC6-9BA3-728B000B2F50}" type="sibTrans" cxnId="{74E4DA5E-4D8C-44F7-B04A-EE9657E072A4}">
      <dgm:prSet/>
      <dgm:spPr/>
      <dgm:t>
        <a:bodyPr/>
        <a:lstStyle/>
        <a:p>
          <a:endParaRPr lang="en-US"/>
        </a:p>
      </dgm:t>
    </dgm:pt>
    <dgm:pt modelId="{52FC215F-1611-46AA-BC64-0FAB1F10E81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Wsparcie w gromadzeniu dokumentów i informacji potrzebnych do załatwienia sprawy.</a:t>
          </a:r>
          <a:endParaRPr lang="en-US"/>
        </a:p>
      </dgm:t>
    </dgm:pt>
    <dgm:pt modelId="{6CA3FD0B-17FE-4655-840A-C0BFE370651F}" type="parTrans" cxnId="{BAC921B9-D065-42C2-B4F7-F630B3ED17A4}">
      <dgm:prSet/>
      <dgm:spPr/>
      <dgm:t>
        <a:bodyPr/>
        <a:lstStyle/>
        <a:p>
          <a:endParaRPr lang="en-US"/>
        </a:p>
      </dgm:t>
    </dgm:pt>
    <dgm:pt modelId="{5EBB40A2-D299-468F-AA8E-E30397176B96}" type="sibTrans" cxnId="{BAC921B9-D065-42C2-B4F7-F630B3ED17A4}">
      <dgm:prSet/>
      <dgm:spPr/>
      <dgm:t>
        <a:bodyPr/>
        <a:lstStyle/>
        <a:p>
          <a:endParaRPr lang="en-US"/>
        </a:p>
      </dgm:t>
    </dgm:pt>
    <dgm:pt modelId="{A5B80AE8-A314-4AC5-940B-B0CD5979310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Przygotowanie do wystąpienia przed sądem, urzędem lub inną instytucją.</a:t>
          </a:r>
          <a:endParaRPr lang="en-US"/>
        </a:p>
      </dgm:t>
    </dgm:pt>
    <dgm:pt modelId="{67E8CD7C-3ECC-4D89-8FF6-601AFC7158A8}" type="parTrans" cxnId="{43004E8B-FD54-4EC8-9324-442463D4045A}">
      <dgm:prSet/>
      <dgm:spPr/>
      <dgm:t>
        <a:bodyPr/>
        <a:lstStyle/>
        <a:p>
          <a:endParaRPr lang="en-US"/>
        </a:p>
      </dgm:t>
    </dgm:pt>
    <dgm:pt modelId="{35147D42-AF3F-4606-857B-7296FB43BF51}" type="sibTrans" cxnId="{43004E8B-FD54-4EC8-9324-442463D4045A}">
      <dgm:prSet/>
      <dgm:spPr/>
      <dgm:t>
        <a:bodyPr/>
        <a:lstStyle/>
        <a:p>
          <a:endParaRPr lang="en-US"/>
        </a:p>
      </dgm:t>
    </dgm:pt>
    <dgm:pt modelId="{3D464116-AF0E-4662-84B0-602C32D2B5C9}" type="pres">
      <dgm:prSet presAssocID="{F6B588B2-23E5-4592-AC3D-34683C7BF198}" presName="Name0" presStyleCnt="0">
        <dgm:presLayoutVars>
          <dgm:dir/>
          <dgm:animLvl val="lvl"/>
          <dgm:resizeHandles val="exact"/>
        </dgm:presLayoutVars>
      </dgm:prSet>
      <dgm:spPr/>
    </dgm:pt>
    <dgm:pt modelId="{541DFE7A-EA80-4E1F-BC19-C7C4A49A8FBF}" type="pres">
      <dgm:prSet presAssocID="{CAB78AED-BFC7-4EF2-82A0-4FBD250D853A}" presName="linNode" presStyleCnt="0"/>
      <dgm:spPr/>
    </dgm:pt>
    <dgm:pt modelId="{34648E08-189F-4448-AFAC-964E47F44D5E}" type="pres">
      <dgm:prSet presAssocID="{CAB78AED-BFC7-4EF2-82A0-4FBD250D853A}" presName="parentText" presStyleLbl="node1" presStyleIdx="0" presStyleCnt="6" custScaleX="277778">
        <dgm:presLayoutVars>
          <dgm:chMax val="1"/>
          <dgm:bulletEnabled val="1"/>
        </dgm:presLayoutVars>
      </dgm:prSet>
      <dgm:spPr/>
    </dgm:pt>
    <dgm:pt modelId="{63B3B2CF-2B2E-4F61-97F2-83C0EBE5B713}" type="pres">
      <dgm:prSet presAssocID="{1A35FE63-8F0F-4C8D-BEE8-8DF2BB1D2B3F}" presName="sp" presStyleCnt="0"/>
      <dgm:spPr/>
    </dgm:pt>
    <dgm:pt modelId="{629BB1B7-BE7D-49AB-82D8-BF084F9DD9EF}" type="pres">
      <dgm:prSet presAssocID="{B3F13C6A-A01A-4912-ADC1-FF88F6501C01}" presName="linNode" presStyleCnt="0"/>
      <dgm:spPr/>
    </dgm:pt>
    <dgm:pt modelId="{2CADEF79-1892-4B0E-9203-0F4660D19EA0}" type="pres">
      <dgm:prSet presAssocID="{B3F13C6A-A01A-4912-ADC1-FF88F6501C0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97A275EE-20DA-4CAB-B1A3-2BACEF89D42E}" type="pres">
      <dgm:prSet presAssocID="{B3F13C6A-A01A-4912-ADC1-FF88F6501C01}" presName="descendantText" presStyleLbl="alignAccFollowNode1" presStyleIdx="0" presStyleCnt="5" custScaleY="140614">
        <dgm:presLayoutVars>
          <dgm:bulletEnabled val="1"/>
        </dgm:presLayoutVars>
      </dgm:prSet>
      <dgm:spPr/>
    </dgm:pt>
    <dgm:pt modelId="{49DBD913-82AF-4663-A3DE-A10051C8AAB7}" type="pres">
      <dgm:prSet presAssocID="{5101E25D-1297-4B49-A3ED-BFF73BB0F806}" presName="sp" presStyleCnt="0"/>
      <dgm:spPr/>
    </dgm:pt>
    <dgm:pt modelId="{577204CB-B5CB-42EB-91C5-F093352EB6CC}" type="pres">
      <dgm:prSet presAssocID="{1277BD4B-9FCE-41AF-83DB-A5FBCEC7BEEA}" presName="linNode" presStyleCnt="0"/>
      <dgm:spPr/>
    </dgm:pt>
    <dgm:pt modelId="{77342712-0A61-41E2-9786-D03014328D7F}" type="pres">
      <dgm:prSet presAssocID="{1277BD4B-9FCE-41AF-83DB-A5FBCEC7BEEA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B71DA4F3-021D-4319-96F0-047D1D607710}" type="pres">
      <dgm:prSet presAssocID="{1277BD4B-9FCE-41AF-83DB-A5FBCEC7BEEA}" presName="descendantText" presStyleLbl="alignAccFollowNode1" presStyleIdx="1" presStyleCnt="5" custScaleY="150394">
        <dgm:presLayoutVars>
          <dgm:bulletEnabled val="1"/>
        </dgm:presLayoutVars>
      </dgm:prSet>
      <dgm:spPr/>
    </dgm:pt>
    <dgm:pt modelId="{A1EBC035-DBDB-411E-8566-3D010509DC7B}" type="pres">
      <dgm:prSet presAssocID="{381A45C0-4D27-4114-92A6-DE9B702D93C1}" presName="sp" presStyleCnt="0"/>
      <dgm:spPr/>
    </dgm:pt>
    <dgm:pt modelId="{14338D24-1214-47CA-B74C-80028F0E550B}" type="pres">
      <dgm:prSet presAssocID="{98ED2F70-C77C-4F1E-85E6-F5F495691EB7}" presName="linNode" presStyleCnt="0"/>
      <dgm:spPr/>
    </dgm:pt>
    <dgm:pt modelId="{136911D5-7399-4E93-9F58-4FE5128870CC}" type="pres">
      <dgm:prSet presAssocID="{98ED2F70-C77C-4F1E-85E6-F5F495691EB7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F2E72704-849B-49BC-8C20-E141F6B02713}" type="pres">
      <dgm:prSet presAssocID="{98ED2F70-C77C-4F1E-85E6-F5F495691EB7}" presName="descendantText" presStyleLbl="alignAccFollowNode1" presStyleIdx="2" presStyleCnt="5">
        <dgm:presLayoutVars>
          <dgm:bulletEnabled val="1"/>
        </dgm:presLayoutVars>
      </dgm:prSet>
      <dgm:spPr/>
    </dgm:pt>
    <dgm:pt modelId="{AA8CED5B-F1BF-4356-BBF2-9FDE563EF2F3}" type="pres">
      <dgm:prSet presAssocID="{C4FF4FCE-E343-49E3-B86A-49EA6D3116A9}" presName="sp" presStyleCnt="0"/>
      <dgm:spPr/>
    </dgm:pt>
    <dgm:pt modelId="{761D4403-3020-411E-A150-5C790F9C3116}" type="pres">
      <dgm:prSet presAssocID="{9EE4381C-4867-448B-9BC6-060449FBA619}" presName="linNode" presStyleCnt="0"/>
      <dgm:spPr/>
    </dgm:pt>
    <dgm:pt modelId="{664A8F71-5DE9-4B1D-8D63-513D9E3B94D4}" type="pres">
      <dgm:prSet presAssocID="{9EE4381C-4867-448B-9BC6-060449FBA61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2DE408E7-160C-438A-86A8-A32270553735}" type="pres">
      <dgm:prSet presAssocID="{9EE4381C-4867-448B-9BC6-060449FBA619}" presName="descendantText" presStyleLbl="alignAccFollowNode1" presStyleIdx="3" presStyleCnt="5">
        <dgm:presLayoutVars>
          <dgm:bulletEnabled val="1"/>
        </dgm:presLayoutVars>
      </dgm:prSet>
      <dgm:spPr/>
    </dgm:pt>
    <dgm:pt modelId="{958C0951-5F7E-45D1-83EC-5EB912C17499}" type="pres">
      <dgm:prSet presAssocID="{E9D69ECD-C84A-4E88-BDBE-0C093B9E0F8B}" presName="sp" presStyleCnt="0"/>
      <dgm:spPr/>
    </dgm:pt>
    <dgm:pt modelId="{C0C149BD-97CB-4F58-AC78-CC5EF30B05F2}" type="pres">
      <dgm:prSet presAssocID="{79CCCAB7-B109-4DEB-AEDF-84B5A3B16EE3}" presName="linNode" presStyleCnt="0"/>
      <dgm:spPr/>
    </dgm:pt>
    <dgm:pt modelId="{EDE9E9CC-991A-442D-9D5B-32F36B760E69}" type="pres">
      <dgm:prSet presAssocID="{79CCCAB7-B109-4DEB-AEDF-84B5A3B16EE3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63B73C58-FF2C-42FD-BA2E-D0B07AD9E990}" type="pres">
      <dgm:prSet presAssocID="{79CCCAB7-B109-4DEB-AEDF-84B5A3B16EE3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1F46FE14-4800-4D1A-A72C-E31C36F34D2F}" srcId="{F6B588B2-23E5-4592-AC3D-34683C7BF198}" destId="{B3F13C6A-A01A-4912-ADC1-FF88F6501C01}" srcOrd="1" destOrd="0" parTransId="{4C5ACCA7-E47D-4686-A03D-B0C3F94E1CA5}" sibTransId="{5101E25D-1297-4B49-A3ED-BFF73BB0F806}"/>
    <dgm:cxn modelId="{05367B15-42C4-478A-952D-B40956959C3D}" type="presOf" srcId="{98ED2F70-C77C-4F1E-85E6-F5F495691EB7}" destId="{136911D5-7399-4E93-9F58-4FE5128870CC}" srcOrd="0" destOrd="0" presId="urn:microsoft.com/office/officeart/2005/8/layout/vList5"/>
    <dgm:cxn modelId="{CA714F1D-2A85-465E-B352-74BD8A342AE7}" srcId="{F6B588B2-23E5-4592-AC3D-34683C7BF198}" destId="{9EE4381C-4867-448B-9BC6-060449FBA619}" srcOrd="4" destOrd="0" parTransId="{BA31DD32-F0B5-450A-B307-14A289A2B414}" sibTransId="{E9D69ECD-C84A-4E88-BDBE-0C093B9E0F8B}"/>
    <dgm:cxn modelId="{EB9AB01D-C506-458B-839C-3F1751816C4C}" type="presOf" srcId="{46D912A1-7A76-4B44-AA1E-C35C848B1A2C}" destId="{B71DA4F3-021D-4319-96F0-047D1D607710}" srcOrd="0" destOrd="0" presId="urn:microsoft.com/office/officeart/2005/8/layout/vList5"/>
    <dgm:cxn modelId="{61B1902E-CBCD-40B3-BE83-FB4515510EDF}" type="presOf" srcId="{D6310573-4F2F-408E-B0AD-179935ECA5DB}" destId="{B71DA4F3-021D-4319-96F0-047D1D607710}" srcOrd="0" destOrd="1" presId="urn:microsoft.com/office/officeart/2005/8/layout/vList5"/>
    <dgm:cxn modelId="{11D8AE32-54B7-47B7-B600-481AA309C988}" srcId="{98ED2F70-C77C-4F1E-85E6-F5F495691EB7}" destId="{47C6E83F-7356-487F-B94B-43A69C527B9F}" srcOrd="0" destOrd="0" parTransId="{DB5DFE77-5614-4398-853A-A1D46B1AF974}" sibTransId="{E74507E3-3DA8-4396-875D-70A4514FF1AE}"/>
    <dgm:cxn modelId="{043A2E37-5772-4B30-B30C-79BE8B3ED84A}" srcId="{1277BD4B-9FCE-41AF-83DB-A5FBCEC7BEEA}" destId="{D6310573-4F2F-408E-B0AD-179935ECA5DB}" srcOrd="1" destOrd="0" parTransId="{1159ECAE-4647-40E2-B0C9-A6617CC764A3}" sibTransId="{1612C710-791F-4A5D-9737-2D0DA08A9565}"/>
    <dgm:cxn modelId="{7C6CF33D-1787-4A9F-8D59-2E8ECDF77E97}" type="presOf" srcId="{CAB78AED-BFC7-4EF2-82A0-4FBD250D853A}" destId="{34648E08-189F-4448-AFAC-964E47F44D5E}" srcOrd="0" destOrd="0" presId="urn:microsoft.com/office/officeart/2005/8/layout/vList5"/>
    <dgm:cxn modelId="{843D035D-FBD3-4472-BFBD-948232C5E3CB}" type="presOf" srcId="{0043F839-174D-4554-8C1C-1AF13FA7144D}" destId="{F2E72704-849B-49BC-8C20-E141F6B02713}" srcOrd="0" destOrd="1" presId="urn:microsoft.com/office/officeart/2005/8/layout/vList5"/>
    <dgm:cxn modelId="{74E4DA5E-4D8C-44F7-B04A-EE9657E072A4}" srcId="{F6B588B2-23E5-4592-AC3D-34683C7BF198}" destId="{79CCCAB7-B109-4DEB-AEDF-84B5A3B16EE3}" srcOrd="5" destOrd="0" parTransId="{99C4B682-404F-4DF8-8DD3-55BBE90B9319}" sibTransId="{1B85DDA2-3907-4DC6-9BA3-728B000B2F50}"/>
    <dgm:cxn modelId="{EE739245-AE55-47ED-B383-A6692E8CA24B}" type="presOf" srcId="{FFB89286-F3A7-49EC-8453-7886F8D590C9}" destId="{2DE408E7-160C-438A-86A8-A32270553735}" srcOrd="0" destOrd="1" presId="urn:microsoft.com/office/officeart/2005/8/layout/vList5"/>
    <dgm:cxn modelId="{FEC2F16A-F1A3-440C-8658-AF455B24534A}" type="presOf" srcId="{083BFE0E-1BEC-43B7-B867-412F33F81F7C}" destId="{97A275EE-20DA-4CAB-B1A3-2BACEF89D42E}" srcOrd="0" destOrd="1" presId="urn:microsoft.com/office/officeart/2005/8/layout/vList5"/>
    <dgm:cxn modelId="{7ACA6D4F-8040-4BED-AA99-20264BCFE6D3}" type="presOf" srcId="{499FA00C-751D-4181-AEE4-BBC5E9628651}" destId="{97A275EE-20DA-4CAB-B1A3-2BACEF89D42E}" srcOrd="0" destOrd="0" presId="urn:microsoft.com/office/officeart/2005/8/layout/vList5"/>
    <dgm:cxn modelId="{64C38454-4962-44F6-8BF3-1E3FE02B9611}" srcId="{9EE4381C-4867-448B-9BC6-060449FBA619}" destId="{FFB89286-F3A7-49EC-8453-7886F8D590C9}" srcOrd="1" destOrd="0" parTransId="{5194DE88-B7AF-4E8D-AEB8-1DDF233D3FBD}" sibTransId="{94BD0E7C-5326-473F-9FB5-9DEEE80553C3}"/>
    <dgm:cxn modelId="{F03A4A55-F1DD-4954-BFE2-B63C4E047454}" srcId="{F6B588B2-23E5-4592-AC3D-34683C7BF198}" destId="{98ED2F70-C77C-4F1E-85E6-F5F495691EB7}" srcOrd="3" destOrd="0" parTransId="{B558EC3B-8DAE-4E97-9EA9-23ACD22BE637}" sibTransId="{C4FF4FCE-E343-49E3-B86A-49EA6D3116A9}"/>
    <dgm:cxn modelId="{893D6476-79B9-4BAB-ADD8-4A45893FEA2C}" type="presOf" srcId="{1277BD4B-9FCE-41AF-83DB-A5FBCEC7BEEA}" destId="{77342712-0A61-41E2-9786-D03014328D7F}" srcOrd="0" destOrd="0" presId="urn:microsoft.com/office/officeart/2005/8/layout/vList5"/>
    <dgm:cxn modelId="{4E658C76-6B9A-4E3F-957E-9830357772E8}" type="presOf" srcId="{9EE4381C-4867-448B-9BC6-060449FBA619}" destId="{664A8F71-5DE9-4B1D-8D63-513D9E3B94D4}" srcOrd="0" destOrd="0" presId="urn:microsoft.com/office/officeart/2005/8/layout/vList5"/>
    <dgm:cxn modelId="{D6D41089-AC0B-4516-8C75-FE50790A1BED}" srcId="{98ED2F70-C77C-4F1E-85E6-F5F495691EB7}" destId="{0043F839-174D-4554-8C1C-1AF13FA7144D}" srcOrd="1" destOrd="0" parTransId="{E19FB1EB-8D18-4683-9662-E158BC9B04E3}" sibTransId="{C0226163-1A83-4428-9292-434B3541E81D}"/>
    <dgm:cxn modelId="{43004E8B-FD54-4EC8-9324-442463D4045A}" srcId="{79CCCAB7-B109-4DEB-AEDF-84B5A3B16EE3}" destId="{A5B80AE8-A314-4AC5-940B-B0CD59793105}" srcOrd="1" destOrd="0" parTransId="{67E8CD7C-3ECC-4D89-8FF6-601AFC7158A8}" sibTransId="{35147D42-AF3F-4606-857B-7296FB43BF51}"/>
    <dgm:cxn modelId="{FF23E28C-5792-4D71-91ED-7554E4254196}" srcId="{B3F13C6A-A01A-4912-ADC1-FF88F6501C01}" destId="{083BFE0E-1BEC-43B7-B867-412F33F81F7C}" srcOrd="1" destOrd="0" parTransId="{C3E8194E-A270-45F2-8CBD-1E12F8075705}" sibTransId="{62FF6521-4B82-4B30-9142-CEA0F0CE3A61}"/>
    <dgm:cxn modelId="{F16F8293-914B-4F21-91DB-F90F7458E0B9}" type="presOf" srcId="{52FC215F-1611-46AA-BC64-0FAB1F10E811}" destId="{63B73C58-FF2C-42FD-BA2E-D0B07AD9E990}" srcOrd="0" destOrd="0" presId="urn:microsoft.com/office/officeart/2005/8/layout/vList5"/>
    <dgm:cxn modelId="{EBAF8A9A-942A-4E30-8099-77080DDCA0A8}" type="presOf" srcId="{B3F13C6A-A01A-4912-ADC1-FF88F6501C01}" destId="{2CADEF79-1892-4B0E-9203-0F4660D19EA0}" srcOrd="0" destOrd="0" presId="urn:microsoft.com/office/officeart/2005/8/layout/vList5"/>
    <dgm:cxn modelId="{2976CB9C-D2A9-4055-B3AA-4974BDE3CA94}" srcId="{F6B588B2-23E5-4592-AC3D-34683C7BF198}" destId="{CAB78AED-BFC7-4EF2-82A0-4FBD250D853A}" srcOrd="0" destOrd="0" parTransId="{A00A8CDB-A664-4314-8D8E-8EA9199FC00D}" sibTransId="{1A35FE63-8F0F-4C8D-BEE8-8DF2BB1D2B3F}"/>
    <dgm:cxn modelId="{B644E5AB-F9F3-4205-88AA-A0531582FA61}" srcId="{F6B588B2-23E5-4592-AC3D-34683C7BF198}" destId="{1277BD4B-9FCE-41AF-83DB-A5FBCEC7BEEA}" srcOrd="2" destOrd="0" parTransId="{6C9B7BD4-E27B-4302-815E-E8A4B531004B}" sibTransId="{381A45C0-4D27-4114-92A6-DE9B702D93C1}"/>
    <dgm:cxn modelId="{CBE2B6B2-CEC8-47A9-8431-99E5325891F0}" type="presOf" srcId="{58E015CD-51FC-4706-83CF-C2138F203DA7}" destId="{2DE408E7-160C-438A-86A8-A32270553735}" srcOrd="0" destOrd="0" presId="urn:microsoft.com/office/officeart/2005/8/layout/vList5"/>
    <dgm:cxn modelId="{BAC921B9-D065-42C2-B4F7-F630B3ED17A4}" srcId="{79CCCAB7-B109-4DEB-AEDF-84B5A3B16EE3}" destId="{52FC215F-1611-46AA-BC64-0FAB1F10E811}" srcOrd="0" destOrd="0" parTransId="{6CA3FD0B-17FE-4655-840A-C0BFE370651F}" sibTransId="{5EBB40A2-D299-468F-AA8E-E30397176B96}"/>
    <dgm:cxn modelId="{402742C1-DC65-4C21-B731-7DBA8E1E759C}" srcId="{9EE4381C-4867-448B-9BC6-060449FBA619}" destId="{58E015CD-51FC-4706-83CF-C2138F203DA7}" srcOrd="0" destOrd="0" parTransId="{DD3983E9-627E-46EA-9AFF-25BCE32FAA33}" sibTransId="{1A805076-EC4D-4620-AC09-B8BE05F36377}"/>
    <dgm:cxn modelId="{FDBB0DCC-E692-4F6A-9BA1-7628D39BC8A6}" type="presOf" srcId="{F6B588B2-23E5-4592-AC3D-34683C7BF198}" destId="{3D464116-AF0E-4662-84B0-602C32D2B5C9}" srcOrd="0" destOrd="0" presId="urn:microsoft.com/office/officeart/2005/8/layout/vList5"/>
    <dgm:cxn modelId="{F3DD78D5-C740-44FE-B70F-7ECD14EF1914}" type="presOf" srcId="{A5B80AE8-A314-4AC5-940B-B0CD59793105}" destId="{63B73C58-FF2C-42FD-BA2E-D0B07AD9E990}" srcOrd="0" destOrd="1" presId="urn:microsoft.com/office/officeart/2005/8/layout/vList5"/>
    <dgm:cxn modelId="{FC48C7D7-4986-441B-819D-4BB38C85B525}" srcId="{1277BD4B-9FCE-41AF-83DB-A5FBCEC7BEEA}" destId="{46D912A1-7A76-4B44-AA1E-C35C848B1A2C}" srcOrd="0" destOrd="0" parTransId="{A95EB59E-A096-4122-935A-A439F22631A6}" sibTransId="{A6FFD4B9-8199-454D-A0B8-E72D8E5A979D}"/>
    <dgm:cxn modelId="{49F14EDD-78E1-49F1-A66C-259CA9A08922}" type="presOf" srcId="{79CCCAB7-B109-4DEB-AEDF-84B5A3B16EE3}" destId="{EDE9E9CC-991A-442D-9D5B-32F36B760E69}" srcOrd="0" destOrd="0" presId="urn:microsoft.com/office/officeart/2005/8/layout/vList5"/>
    <dgm:cxn modelId="{3D842DDE-C531-4C85-9F5C-942DE510EEA5}" type="presOf" srcId="{47C6E83F-7356-487F-B94B-43A69C527B9F}" destId="{F2E72704-849B-49BC-8C20-E141F6B02713}" srcOrd="0" destOrd="0" presId="urn:microsoft.com/office/officeart/2005/8/layout/vList5"/>
    <dgm:cxn modelId="{B10A6FE0-E1D6-4D47-926F-F29925726902}" srcId="{B3F13C6A-A01A-4912-ADC1-FF88F6501C01}" destId="{499FA00C-751D-4181-AEE4-BBC5E9628651}" srcOrd="0" destOrd="0" parTransId="{2D9FCA27-00E7-400B-BC9B-9D70E1A18B54}" sibTransId="{F032B8E0-FD75-439E-8C59-297AD8A09011}"/>
    <dgm:cxn modelId="{DD0BB222-1B20-4FC4-9AF2-C24D53112F1D}" type="presParOf" srcId="{3D464116-AF0E-4662-84B0-602C32D2B5C9}" destId="{541DFE7A-EA80-4E1F-BC19-C7C4A49A8FBF}" srcOrd="0" destOrd="0" presId="urn:microsoft.com/office/officeart/2005/8/layout/vList5"/>
    <dgm:cxn modelId="{01343D06-B06F-4DB4-929E-9876666F5037}" type="presParOf" srcId="{541DFE7A-EA80-4E1F-BC19-C7C4A49A8FBF}" destId="{34648E08-189F-4448-AFAC-964E47F44D5E}" srcOrd="0" destOrd="0" presId="urn:microsoft.com/office/officeart/2005/8/layout/vList5"/>
    <dgm:cxn modelId="{E2BEF575-5B7A-4BE8-AF57-8505D9653986}" type="presParOf" srcId="{3D464116-AF0E-4662-84B0-602C32D2B5C9}" destId="{63B3B2CF-2B2E-4F61-97F2-83C0EBE5B713}" srcOrd="1" destOrd="0" presId="urn:microsoft.com/office/officeart/2005/8/layout/vList5"/>
    <dgm:cxn modelId="{72CDC7B0-765C-41CF-99B1-D301FE279FA2}" type="presParOf" srcId="{3D464116-AF0E-4662-84B0-602C32D2B5C9}" destId="{629BB1B7-BE7D-49AB-82D8-BF084F9DD9EF}" srcOrd="2" destOrd="0" presId="urn:microsoft.com/office/officeart/2005/8/layout/vList5"/>
    <dgm:cxn modelId="{19A49ABD-9D72-499F-B1A6-B72777E1D20C}" type="presParOf" srcId="{629BB1B7-BE7D-49AB-82D8-BF084F9DD9EF}" destId="{2CADEF79-1892-4B0E-9203-0F4660D19EA0}" srcOrd="0" destOrd="0" presId="urn:microsoft.com/office/officeart/2005/8/layout/vList5"/>
    <dgm:cxn modelId="{64FE6007-DB4E-4C5F-B2C0-1051A21BC744}" type="presParOf" srcId="{629BB1B7-BE7D-49AB-82D8-BF084F9DD9EF}" destId="{97A275EE-20DA-4CAB-B1A3-2BACEF89D42E}" srcOrd="1" destOrd="0" presId="urn:microsoft.com/office/officeart/2005/8/layout/vList5"/>
    <dgm:cxn modelId="{19BC2970-AF93-473C-AC89-DDD56CCC356F}" type="presParOf" srcId="{3D464116-AF0E-4662-84B0-602C32D2B5C9}" destId="{49DBD913-82AF-4663-A3DE-A10051C8AAB7}" srcOrd="3" destOrd="0" presId="urn:microsoft.com/office/officeart/2005/8/layout/vList5"/>
    <dgm:cxn modelId="{8C0CEADF-09A7-4F92-A0B8-0C4CCB800DE9}" type="presParOf" srcId="{3D464116-AF0E-4662-84B0-602C32D2B5C9}" destId="{577204CB-B5CB-42EB-91C5-F093352EB6CC}" srcOrd="4" destOrd="0" presId="urn:microsoft.com/office/officeart/2005/8/layout/vList5"/>
    <dgm:cxn modelId="{38F5E695-3752-42F2-A88E-768610E0412D}" type="presParOf" srcId="{577204CB-B5CB-42EB-91C5-F093352EB6CC}" destId="{77342712-0A61-41E2-9786-D03014328D7F}" srcOrd="0" destOrd="0" presId="urn:microsoft.com/office/officeart/2005/8/layout/vList5"/>
    <dgm:cxn modelId="{1ACADFE7-7672-4E77-B8C7-AEE74D55C3C6}" type="presParOf" srcId="{577204CB-B5CB-42EB-91C5-F093352EB6CC}" destId="{B71DA4F3-021D-4319-96F0-047D1D607710}" srcOrd="1" destOrd="0" presId="urn:microsoft.com/office/officeart/2005/8/layout/vList5"/>
    <dgm:cxn modelId="{DAB2C06B-51C0-43B2-915F-0C09EDCDE886}" type="presParOf" srcId="{3D464116-AF0E-4662-84B0-602C32D2B5C9}" destId="{A1EBC035-DBDB-411E-8566-3D010509DC7B}" srcOrd="5" destOrd="0" presId="urn:microsoft.com/office/officeart/2005/8/layout/vList5"/>
    <dgm:cxn modelId="{C9D127C8-EB53-4EAA-BBB0-6527480B4F5A}" type="presParOf" srcId="{3D464116-AF0E-4662-84B0-602C32D2B5C9}" destId="{14338D24-1214-47CA-B74C-80028F0E550B}" srcOrd="6" destOrd="0" presId="urn:microsoft.com/office/officeart/2005/8/layout/vList5"/>
    <dgm:cxn modelId="{B629EC81-D146-4C03-BF7D-7679AE6DF6BD}" type="presParOf" srcId="{14338D24-1214-47CA-B74C-80028F0E550B}" destId="{136911D5-7399-4E93-9F58-4FE5128870CC}" srcOrd="0" destOrd="0" presId="urn:microsoft.com/office/officeart/2005/8/layout/vList5"/>
    <dgm:cxn modelId="{147E1051-2C35-42CA-A940-0CA76615E6F5}" type="presParOf" srcId="{14338D24-1214-47CA-B74C-80028F0E550B}" destId="{F2E72704-849B-49BC-8C20-E141F6B02713}" srcOrd="1" destOrd="0" presId="urn:microsoft.com/office/officeart/2005/8/layout/vList5"/>
    <dgm:cxn modelId="{47BAB65C-551D-451E-9841-FDDFD7B0E938}" type="presParOf" srcId="{3D464116-AF0E-4662-84B0-602C32D2B5C9}" destId="{AA8CED5B-F1BF-4356-BBF2-9FDE563EF2F3}" srcOrd="7" destOrd="0" presId="urn:microsoft.com/office/officeart/2005/8/layout/vList5"/>
    <dgm:cxn modelId="{068A3ABD-77AD-4EA7-B480-8C759938C904}" type="presParOf" srcId="{3D464116-AF0E-4662-84B0-602C32D2B5C9}" destId="{761D4403-3020-411E-A150-5C790F9C3116}" srcOrd="8" destOrd="0" presId="urn:microsoft.com/office/officeart/2005/8/layout/vList5"/>
    <dgm:cxn modelId="{BA8607E9-4F84-4A18-A6B5-4AC2AF9B0C73}" type="presParOf" srcId="{761D4403-3020-411E-A150-5C790F9C3116}" destId="{664A8F71-5DE9-4B1D-8D63-513D9E3B94D4}" srcOrd="0" destOrd="0" presId="urn:microsoft.com/office/officeart/2005/8/layout/vList5"/>
    <dgm:cxn modelId="{2B2BBA39-E1ED-41B2-B084-7EE0BD352FA5}" type="presParOf" srcId="{761D4403-3020-411E-A150-5C790F9C3116}" destId="{2DE408E7-160C-438A-86A8-A32270553735}" srcOrd="1" destOrd="0" presId="urn:microsoft.com/office/officeart/2005/8/layout/vList5"/>
    <dgm:cxn modelId="{7A516528-E732-46FA-BCDD-620430CFE3FB}" type="presParOf" srcId="{3D464116-AF0E-4662-84B0-602C32D2B5C9}" destId="{958C0951-5F7E-45D1-83EC-5EB912C17499}" srcOrd="9" destOrd="0" presId="urn:microsoft.com/office/officeart/2005/8/layout/vList5"/>
    <dgm:cxn modelId="{E4A30466-0BCB-434D-8722-171088209B61}" type="presParOf" srcId="{3D464116-AF0E-4662-84B0-602C32D2B5C9}" destId="{C0C149BD-97CB-4F58-AC78-CC5EF30B05F2}" srcOrd="10" destOrd="0" presId="urn:microsoft.com/office/officeart/2005/8/layout/vList5"/>
    <dgm:cxn modelId="{3F7DCD41-978E-456B-A466-8BC7DDA24326}" type="presParOf" srcId="{C0C149BD-97CB-4F58-AC78-CC5EF30B05F2}" destId="{EDE9E9CC-991A-442D-9D5B-32F36B760E69}" srcOrd="0" destOrd="0" presId="urn:microsoft.com/office/officeart/2005/8/layout/vList5"/>
    <dgm:cxn modelId="{6783D244-9E21-42B6-B78C-AB153CA373B2}" type="presParOf" srcId="{C0C149BD-97CB-4F58-AC78-CC5EF30B05F2}" destId="{63B73C58-FF2C-42FD-BA2E-D0B07AD9E9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B588B2-23E5-4592-AC3D-34683C7BF19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B78AED-BFC7-4EF2-82A0-4FBD250D853A}">
      <dgm:prSet/>
      <dgm:spPr/>
      <dgm:t>
        <a:bodyPr/>
        <a:lstStyle/>
        <a:p>
          <a:r>
            <a:rPr lang="pl-PL" dirty="0"/>
            <a:t>Nieodpłatne poradnictwo obywatelskie ma charakter bardziej holistyczny i obejmuje wsparcie w rozwiązywaniu problemów życia codziennego, które nie zawsze mają wymiar czysto prawny. Zakres tego poradnictwa koncentruje się na kompleksowym wsparciu obywateli w ich trudnych sytuacjach życiowych.</a:t>
          </a:r>
          <a:endParaRPr lang="en-US" dirty="0"/>
        </a:p>
      </dgm:t>
    </dgm:pt>
    <dgm:pt modelId="{A00A8CDB-A664-4314-8D8E-8EA9199FC00D}" type="parTrans" cxnId="{2976CB9C-D2A9-4055-B3AA-4974BDE3CA94}">
      <dgm:prSet/>
      <dgm:spPr/>
      <dgm:t>
        <a:bodyPr/>
        <a:lstStyle/>
        <a:p>
          <a:endParaRPr lang="en-US"/>
        </a:p>
      </dgm:t>
    </dgm:pt>
    <dgm:pt modelId="{1A35FE63-8F0F-4C8D-BEE8-8DF2BB1D2B3F}" type="sibTrans" cxnId="{2976CB9C-D2A9-4055-B3AA-4974BDE3CA94}">
      <dgm:prSet/>
      <dgm:spPr/>
      <dgm:t>
        <a:bodyPr/>
        <a:lstStyle/>
        <a:p>
          <a:endParaRPr lang="en-US"/>
        </a:p>
      </dgm:t>
    </dgm:pt>
    <dgm:pt modelId="{B3F13C6A-A01A-4912-ADC1-FF88F6501C01}">
      <dgm:prSet/>
      <dgm:spPr/>
      <dgm:t>
        <a:bodyPr/>
        <a:lstStyle/>
        <a:p>
          <a:r>
            <a:rPr lang="pl-PL" b="1" dirty="0"/>
            <a:t>1. Wsparcie w rozwiązywaniu problemów społecznych</a:t>
          </a:r>
          <a:endParaRPr lang="en-US" dirty="0"/>
        </a:p>
      </dgm:t>
    </dgm:pt>
    <dgm:pt modelId="{4C5ACCA7-E47D-4686-A03D-B0C3F94E1CA5}" type="parTrans" cxnId="{1F46FE14-4800-4D1A-A72C-E31C36F34D2F}">
      <dgm:prSet/>
      <dgm:spPr/>
      <dgm:t>
        <a:bodyPr/>
        <a:lstStyle/>
        <a:p>
          <a:endParaRPr lang="en-US"/>
        </a:p>
      </dgm:t>
    </dgm:pt>
    <dgm:pt modelId="{5101E25D-1297-4B49-A3ED-BFF73BB0F806}" type="sibTrans" cxnId="{1F46FE14-4800-4D1A-A72C-E31C36F34D2F}">
      <dgm:prSet/>
      <dgm:spPr/>
      <dgm:t>
        <a:bodyPr/>
        <a:lstStyle/>
        <a:p>
          <a:endParaRPr lang="en-US"/>
        </a:p>
      </dgm:t>
    </dgm:pt>
    <dgm:pt modelId="{499FA00C-751D-4181-AEE4-BBC5E96286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dirty="0"/>
            <a:t>Doradztwo w sprawach związanych z zadłużeniem, np. pomoc w negocjacjach z wierzycielami.</a:t>
          </a:r>
          <a:endParaRPr lang="en-US" sz="1000" dirty="0"/>
        </a:p>
      </dgm:t>
    </dgm:pt>
    <dgm:pt modelId="{2D9FCA27-00E7-400B-BC9B-9D70E1A18B54}" type="parTrans" cxnId="{B10A6FE0-E1D6-4D47-926F-F29925726902}">
      <dgm:prSet/>
      <dgm:spPr/>
      <dgm:t>
        <a:bodyPr/>
        <a:lstStyle/>
        <a:p>
          <a:endParaRPr lang="en-US"/>
        </a:p>
      </dgm:t>
    </dgm:pt>
    <dgm:pt modelId="{F032B8E0-FD75-439E-8C59-297AD8A09011}" type="sibTrans" cxnId="{B10A6FE0-E1D6-4D47-926F-F29925726902}">
      <dgm:prSet/>
      <dgm:spPr/>
      <dgm:t>
        <a:bodyPr/>
        <a:lstStyle/>
        <a:p>
          <a:endParaRPr lang="en-US"/>
        </a:p>
      </dgm:t>
    </dgm:pt>
    <dgm:pt modelId="{1277BD4B-9FCE-41AF-83DB-A5FBCEC7BEEA}">
      <dgm:prSet/>
      <dgm:spPr/>
      <dgm:t>
        <a:bodyPr/>
        <a:lstStyle/>
        <a:p>
          <a:r>
            <a:rPr lang="pl-PL" b="1" dirty="0"/>
            <a:t>2. Pomoc w sprawach rodzinnych i zdrowotnych</a:t>
          </a:r>
          <a:endParaRPr lang="en-US" dirty="0"/>
        </a:p>
      </dgm:t>
    </dgm:pt>
    <dgm:pt modelId="{6C9B7BD4-E27B-4302-815E-E8A4B531004B}" type="parTrans" cxnId="{B644E5AB-F9F3-4205-88AA-A0531582FA61}">
      <dgm:prSet/>
      <dgm:spPr/>
      <dgm:t>
        <a:bodyPr/>
        <a:lstStyle/>
        <a:p>
          <a:endParaRPr lang="en-US"/>
        </a:p>
      </dgm:t>
    </dgm:pt>
    <dgm:pt modelId="{381A45C0-4D27-4114-92A6-DE9B702D93C1}" type="sibTrans" cxnId="{B644E5AB-F9F3-4205-88AA-A0531582FA61}">
      <dgm:prSet/>
      <dgm:spPr/>
      <dgm:t>
        <a:bodyPr/>
        <a:lstStyle/>
        <a:p>
          <a:endParaRPr lang="en-US"/>
        </a:p>
      </dgm:t>
    </dgm:pt>
    <dgm:pt modelId="{46D912A1-7A76-4B44-AA1E-C35C848B1A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dirty="0"/>
            <a:t>Wsparcie w uzyskaniu świadczeń rodzinnych, alimentów, świadczeń z pomocy społecznej.</a:t>
          </a:r>
          <a:endParaRPr lang="en-US" sz="1000" dirty="0"/>
        </a:p>
      </dgm:t>
    </dgm:pt>
    <dgm:pt modelId="{A95EB59E-A096-4122-935A-A439F22631A6}" type="parTrans" cxnId="{FC48C7D7-4986-441B-819D-4BB38C85B525}">
      <dgm:prSet/>
      <dgm:spPr/>
      <dgm:t>
        <a:bodyPr/>
        <a:lstStyle/>
        <a:p>
          <a:endParaRPr lang="en-US"/>
        </a:p>
      </dgm:t>
    </dgm:pt>
    <dgm:pt modelId="{A6FFD4B9-8199-454D-A0B8-E72D8E5A979D}" type="sibTrans" cxnId="{FC48C7D7-4986-441B-819D-4BB38C85B525}">
      <dgm:prSet/>
      <dgm:spPr/>
      <dgm:t>
        <a:bodyPr/>
        <a:lstStyle/>
        <a:p>
          <a:endParaRPr lang="en-US"/>
        </a:p>
      </dgm:t>
    </dgm:pt>
    <dgm:pt modelId="{98ED2F70-C77C-4F1E-85E6-F5F495691EB7}">
      <dgm:prSet/>
      <dgm:spPr/>
      <dgm:t>
        <a:bodyPr/>
        <a:lstStyle/>
        <a:p>
          <a:r>
            <a:rPr lang="pl-PL" b="1" dirty="0"/>
            <a:t>3. Porady dotyczące rynku pracy</a:t>
          </a:r>
          <a:endParaRPr lang="en-US" dirty="0"/>
        </a:p>
      </dgm:t>
    </dgm:pt>
    <dgm:pt modelId="{B558EC3B-8DAE-4E97-9EA9-23ACD22BE637}" type="parTrans" cxnId="{F03A4A55-F1DD-4954-BFE2-B63C4E047454}">
      <dgm:prSet/>
      <dgm:spPr/>
      <dgm:t>
        <a:bodyPr/>
        <a:lstStyle/>
        <a:p>
          <a:endParaRPr lang="en-US"/>
        </a:p>
      </dgm:t>
    </dgm:pt>
    <dgm:pt modelId="{C4FF4FCE-E343-49E3-B86A-49EA6D3116A9}" type="sibTrans" cxnId="{F03A4A55-F1DD-4954-BFE2-B63C4E047454}">
      <dgm:prSet/>
      <dgm:spPr/>
      <dgm:t>
        <a:bodyPr/>
        <a:lstStyle/>
        <a:p>
          <a:endParaRPr lang="en-US"/>
        </a:p>
      </dgm:t>
    </dgm:pt>
    <dgm:pt modelId="{47C6E83F-7356-487F-B94B-43A69C527B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dirty="0"/>
            <a:t>Wsparcie w rozwiązywaniu problemów związanych z zatrudnieniem, np. kwestie umów, wypowiedzeń, czy praw pracowniczych.</a:t>
          </a:r>
          <a:endParaRPr lang="en-US" sz="1000" dirty="0"/>
        </a:p>
      </dgm:t>
    </dgm:pt>
    <dgm:pt modelId="{DB5DFE77-5614-4398-853A-A1D46B1AF974}" type="parTrans" cxnId="{11D8AE32-54B7-47B7-B600-481AA309C988}">
      <dgm:prSet/>
      <dgm:spPr/>
      <dgm:t>
        <a:bodyPr/>
        <a:lstStyle/>
        <a:p>
          <a:endParaRPr lang="en-US"/>
        </a:p>
      </dgm:t>
    </dgm:pt>
    <dgm:pt modelId="{E74507E3-3DA8-4396-875D-70A4514FF1AE}" type="sibTrans" cxnId="{11D8AE32-54B7-47B7-B600-481AA309C988}">
      <dgm:prSet/>
      <dgm:spPr/>
      <dgm:t>
        <a:bodyPr/>
        <a:lstStyle/>
        <a:p>
          <a:endParaRPr lang="en-US"/>
        </a:p>
      </dgm:t>
    </dgm:pt>
    <dgm:pt modelId="{9EE4381C-4867-448B-9BC6-060449FBA619}">
      <dgm:prSet/>
      <dgm:spPr/>
      <dgm:t>
        <a:bodyPr/>
        <a:lstStyle/>
        <a:p>
          <a:r>
            <a:rPr lang="pl-PL" b="1" dirty="0"/>
            <a:t>4. Pomoc w przygotowaniu planu działania</a:t>
          </a:r>
          <a:endParaRPr lang="en-US" dirty="0"/>
        </a:p>
      </dgm:t>
    </dgm:pt>
    <dgm:pt modelId="{BA31DD32-F0B5-450A-B307-14A289A2B414}" type="parTrans" cxnId="{CA714F1D-2A85-465E-B352-74BD8A342AE7}">
      <dgm:prSet/>
      <dgm:spPr/>
      <dgm:t>
        <a:bodyPr/>
        <a:lstStyle/>
        <a:p>
          <a:endParaRPr lang="en-US"/>
        </a:p>
      </dgm:t>
    </dgm:pt>
    <dgm:pt modelId="{E9D69ECD-C84A-4E88-BDBE-0C093B9E0F8B}" type="sibTrans" cxnId="{CA714F1D-2A85-465E-B352-74BD8A342AE7}">
      <dgm:prSet/>
      <dgm:spPr/>
      <dgm:t>
        <a:bodyPr/>
        <a:lstStyle/>
        <a:p>
          <a:endParaRPr lang="en-US"/>
        </a:p>
      </dgm:t>
    </dgm:pt>
    <dgm:pt modelId="{58E015CD-51FC-4706-83CF-C2138F203DA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Kompleksowa analiza sytuacji osoby potrzebującej pomocy.</a:t>
          </a:r>
          <a:endParaRPr lang="en-US" dirty="0"/>
        </a:p>
      </dgm:t>
    </dgm:pt>
    <dgm:pt modelId="{DD3983E9-627E-46EA-9AFF-25BCE32FAA33}" type="parTrans" cxnId="{402742C1-DC65-4C21-B731-7DBA8E1E759C}">
      <dgm:prSet/>
      <dgm:spPr/>
      <dgm:t>
        <a:bodyPr/>
        <a:lstStyle/>
        <a:p>
          <a:endParaRPr lang="en-US"/>
        </a:p>
      </dgm:t>
    </dgm:pt>
    <dgm:pt modelId="{1A805076-EC4D-4620-AC09-B8BE05F36377}" type="sibTrans" cxnId="{402742C1-DC65-4C21-B731-7DBA8E1E759C}">
      <dgm:prSet/>
      <dgm:spPr/>
      <dgm:t>
        <a:bodyPr/>
        <a:lstStyle/>
        <a:p>
          <a:endParaRPr lang="en-US"/>
        </a:p>
      </dgm:t>
    </dgm:pt>
    <dgm:pt modelId="{79CCCAB7-B109-4DEB-AEDF-84B5A3B16EE3}">
      <dgm:prSet/>
      <dgm:spPr/>
      <dgm:t>
        <a:bodyPr/>
        <a:lstStyle/>
        <a:p>
          <a:r>
            <a:rPr lang="pl-PL" b="1" dirty="0"/>
            <a:t>5. Wskazywanie miejsc i instytucji oferujących dalszą pomoc</a:t>
          </a:r>
          <a:endParaRPr lang="en-US" dirty="0"/>
        </a:p>
      </dgm:t>
    </dgm:pt>
    <dgm:pt modelId="{99C4B682-404F-4DF8-8DD3-55BBE90B9319}" type="parTrans" cxnId="{74E4DA5E-4D8C-44F7-B04A-EE9657E072A4}">
      <dgm:prSet/>
      <dgm:spPr/>
      <dgm:t>
        <a:bodyPr/>
        <a:lstStyle/>
        <a:p>
          <a:endParaRPr lang="en-US"/>
        </a:p>
      </dgm:t>
    </dgm:pt>
    <dgm:pt modelId="{1B85DDA2-3907-4DC6-9BA3-728B000B2F50}" type="sibTrans" cxnId="{74E4DA5E-4D8C-44F7-B04A-EE9657E072A4}">
      <dgm:prSet/>
      <dgm:spPr/>
      <dgm:t>
        <a:bodyPr/>
        <a:lstStyle/>
        <a:p>
          <a:endParaRPr lang="en-US"/>
        </a:p>
      </dgm:t>
    </dgm:pt>
    <dgm:pt modelId="{52FC215F-1611-46AA-BC64-0FAB1F10E81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Kierowanie osób do instytucji, które mogą zaoferować dodatkowe wsparcie, np. pomoc społeczną, poradnie psychologiczne, organizacje pozarządowe.</a:t>
          </a:r>
          <a:endParaRPr lang="en-US" dirty="0"/>
        </a:p>
      </dgm:t>
    </dgm:pt>
    <dgm:pt modelId="{6CA3FD0B-17FE-4655-840A-C0BFE370651F}" type="parTrans" cxnId="{BAC921B9-D065-42C2-B4F7-F630B3ED17A4}">
      <dgm:prSet/>
      <dgm:spPr/>
      <dgm:t>
        <a:bodyPr/>
        <a:lstStyle/>
        <a:p>
          <a:endParaRPr lang="en-US"/>
        </a:p>
      </dgm:t>
    </dgm:pt>
    <dgm:pt modelId="{5EBB40A2-D299-468F-AA8E-E30397176B96}" type="sibTrans" cxnId="{BAC921B9-D065-42C2-B4F7-F630B3ED17A4}">
      <dgm:prSet/>
      <dgm:spPr/>
      <dgm:t>
        <a:bodyPr/>
        <a:lstStyle/>
        <a:p>
          <a:endParaRPr lang="en-US"/>
        </a:p>
      </dgm:t>
    </dgm:pt>
    <dgm:pt modelId="{1FAE89B7-F8D5-4B72-8685-839BDA809E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dirty="0"/>
            <a:t>Informacje o prawach pacjenta, dostępności świadczeń zdrowotnych czy procedurach odwoławczych.</a:t>
          </a:r>
          <a:endParaRPr lang="en-US" sz="1000" dirty="0"/>
        </a:p>
      </dgm:t>
    </dgm:pt>
    <dgm:pt modelId="{2D30B4F0-F51F-4BA3-85D9-4F3EE8392A99}" type="parTrans" cxnId="{60CCDC0E-97DB-4BB5-A701-1151AA6CF7DC}">
      <dgm:prSet/>
      <dgm:spPr/>
      <dgm:t>
        <a:bodyPr/>
        <a:lstStyle/>
        <a:p>
          <a:endParaRPr lang="pl-PL"/>
        </a:p>
      </dgm:t>
    </dgm:pt>
    <dgm:pt modelId="{9D86CD55-DC3D-4345-A0DF-05D17B5169E8}" type="sibTrans" cxnId="{60CCDC0E-97DB-4BB5-A701-1151AA6CF7DC}">
      <dgm:prSet/>
      <dgm:spPr/>
      <dgm:t>
        <a:bodyPr/>
        <a:lstStyle/>
        <a:p>
          <a:endParaRPr lang="pl-PL"/>
        </a:p>
      </dgm:t>
    </dgm:pt>
    <dgm:pt modelId="{43222680-168B-49E8-8C5D-44C04B7E5A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dirty="0"/>
            <a:t>Wskazówki dotyczące radzenia sobie z trudnościami mieszkaniowymi, takimi jak eksmisje czy zaległości czynszowe.</a:t>
          </a:r>
          <a:endParaRPr lang="en-US" sz="1000" dirty="0"/>
        </a:p>
      </dgm:t>
    </dgm:pt>
    <dgm:pt modelId="{DEFFB9FD-6A6E-4769-9447-029761795227}" type="parTrans" cxnId="{99255533-EAB6-4665-A420-CCBAD62AAD42}">
      <dgm:prSet/>
      <dgm:spPr/>
      <dgm:t>
        <a:bodyPr/>
        <a:lstStyle/>
        <a:p>
          <a:endParaRPr lang="pl-PL"/>
        </a:p>
      </dgm:t>
    </dgm:pt>
    <dgm:pt modelId="{29BB2055-2B58-4675-AE52-9CC697E91928}" type="sibTrans" cxnId="{99255533-EAB6-4665-A420-CCBAD62AAD42}">
      <dgm:prSet/>
      <dgm:spPr/>
      <dgm:t>
        <a:bodyPr/>
        <a:lstStyle/>
        <a:p>
          <a:endParaRPr lang="pl-PL"/>
        </a:p>
      </dgm:t>
    </dgm:pt>
    <dgm:pt modelId="{8CA5B1CD-3813-4FF9-B28E-79FACDF753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dirty="0"/>
            <a:t>Informowanie o możliwościach podnoszenia kwalifikacji zawodowych lub poszukiwaniu pracy.</a:t>
          </a:r>
          <a:endParaRPr lang="en-US" sz="1000" dirty="0"/>
        </a:p>
      </dgm:t>
    </dgm:pt>
    <dgm:pt modelId="{1558DC8C-64F9-4417-BCAB-6B55C5B58A87}" type="parTrans" cxnId="{0DFD7FB7-E2B6-4E69-BA8A-726683AC5C2D}">
      <dgm:prSet/>
      <dgm:spPr/>
      <dgm:t>
        <a:bodyPr/>
        <a:lstStyle/>
        <a:p>
          <a:endParaRPr lang="pl-PL"/>
        </a:p>
      </dgm:t>
    </dgm:pt>
    <dgm:pt modelId="{BE592C3B-C134-45B6-A08C-FC3CB7AE2B32}" type="sibTrans" cxnId="{0DFD7FB7-E2B6-4E69-BA8A-726683AC5C2D}">
      <dgm:prSet/>
      <dgm:spPr/>
      <dgm:t>
        <a:bodyPr/>
        <a:lstStyle/>
        <a:p>
          <a:endParaRPr lang="pl-PL"/>
        </a:p>
      </dgm:t>
    </dgm:pt>
    <dgm:pt modelId="{7B711480-6D28-40FD-AA32-50DA1795140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Opracowanie planu działania, który uwzględnia możliwości prawne, społeczne i organizacyjne.</a:t>
          </a:r>
          <a:endParaRPr lang="en-US" dirty="0"/>
        </a:p>
      </dgm:t>
    </dgm:pt>
    <dgm:pt modelId="{8A4AE6AD-311A-40D0-A2C6-D5BEEAFD5A1F}" type="parTrans" cxnId="{1A9DEA83-F738-417E-B026-5EC584519E93}">
      <dgm:prSet/>
      <dgm:spPr/>
      <dgm:t>
        <a:bodyPr/>
        <a:lstStyle/>
        <a:p>
          <a:endParaRPr lang="pl-PL"/>
        </a:p>
      </dgm:t>
    </dgm:pt>
    <dgm:pt modelId="{7D8A9BE2-7B5E-4FC4-84CE-83F8F1FF99C2}" type="sibTrans" cxnId="{1A9DEA83-F738-417E-B026-5EC584519E93}">
      <dgm:prSet/>
      <dgm:spPr/>
      <dgm:t>
        <a:bodyPr/>
        <a:lstStyle/>
        <a:p>
          <a:endParaRPr lang="pl-PL"/>
        </a:p>
      </dgm:t>
    </dgm:pt>
    <dgm:pt modelId="{3D464116-AF0E-4662-84B0-602C32D2B5C9}" type="pres">
      <dgm:prSet presAssocID="{F6B588B2-23E5-4592-AC3D-34683C7BF198}" presName="Name0" presStyleCnt="0">
        <dgm:presLayoutVars>
          <dgm:dir/>
          <dgm:animLvl val="lvl"/>
          <dgm:resizeHandles val="exact"/>
        </dgm:presLayoutVars>
      </dgm:prSet>
      <dgm:spPr/>
    </dgm:pt>
    <dgm:pt modelId="{541DFE7A-EA80-4E1F-BC19-C7C4A49A8FBF}" type="pres">
      <dgm:prSet presAssocID="{CAB78AED-BFC7-4EF2-82A0-4FBD250D853A}" presName="linNode" presStyleCnt="0"/>
      <dgm:spPr/>
    </dgm:pt>
    <dgm:pt modelId="{34648E08-189F-4448-AFAC-964E47F44D5E}" type="pres">
      <dgm:prSet presAssocID="{CAB78AED-BFC7-4EF2-82A0-4FBD250D853A}" presName="parentText" presStyleLbl="node1" presStyleIdx="0" presStyleCnt="6" custScaleX="277778">
        <dgm:presLayoutVars>
          <dgm:chMax val="1"/>
          <dgm:bulletEnabled val="1"/>
        </dgm:presLayoutVars>
      </dgm:prSet>
      <dgm:spPr/>
    </dgm:pt>
    <dgm:pt modelId="{63B3B2CF-2B2E-4F61-97F2-83C0EBE5B713}" type="pres">
      <dgm:prSet presAssocID="{1A35FE63-8F0F-4C8D-BEE8-8DF2BB1D2B3F}" presName="sp" presStyleCnt="0"/>
      <dgm:spPr/>
    </dgm:pt>
    <dgm:pt modelId="{629BB1B7-BE7D-49AB-82D8-BF084F9DD9EF}" type="pres">
      <dgm:prSet presAssocID="{B3F13C6A-A01A-4912-ADC1-FF88F6501C01}" presName="linNode" presStyleCnt="0"/>
      <dgm:spPr/>
    </dgm:pt>
    <dgm:pt modelId="{2CADEF79-1892-4B0E-9203-0F4660D19EA0}" type="pres">
      <dgm:prSet presAssocID="{B3F13C6A-A01A-4912-ADC1-FF88F6501C0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97A275EE-20DA-4CAB-B1A3-2BACEF89D42E}" type="pres">
      <dgm:prSet presAssocID="{B3F13C6A-A01A-4912-ADC1-FF88F6501C01}" presName="descendantText" presStyleLbl="alignAccFollowNode1" presStyleIdx="0" presStyleCnt="5" custScaleY="140614">
        <dgm:presLayoutVars>
          <dgm:bulletEnabled val="1"/>
        </dgm:presLayoutVars>
      </dgm:prSet>
      <dgm:spPr/>
    </dgm:pt>
    <dgm:pt modelId="{49DBD913-82AF-4663-A3DE-A10051C8AAB7}" type="pres">
      <dgm:prSet presAssocID="{5101E25D-1297-4B49-A3ED-BFF73BB0F806}" presName="sp" presStyleCnt="0"/>
      <dgm:spPr/>
    </dgm:pt>
    <dgm:pt modelId="{577204CB-B5CB-42EB-91C5-F093352EB6CC}" type="pres">
      <dgm:prSet presAssocID="{1277BD4B-9FCE-41AF-83DB-A5FBCEC7BEEA}" presName="linNode" presStyleCnt="0"/>
      <dgm:spPr/>
    </dgm:pt>
    <dgm:pt modelId="{77342712-0A61-41E2-9786-D03014328D7F}" type="pres">
      <dgm:prSet presAssocID="{1277BD4B-9FCE-41AF-83DB-A5FBCEC7BEEA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B71DA4F3-021D-4319-96F0-047D1D607710}" type="pres">
      <dgm:prSet presAssocID="{1277BD4B-9FCE-41AF-83DB-A5FBCEC7BEEA}" presName="descendantText" presStyleLbl="alignAccFollowNode1" presStyleIdx="1" presStyleCnt="5" custScaleY="150394">
        <dgm:presLayoutVars>
          <dgm:bulletEnabled val="1"/>
        </dgm:presLayoutVars>
      </dgm:prSet>
      <dgm:spPr/>
    </dgm:pt>
    <dgm:pt modelId="{A1EBC035-DBDB-411E-8566-3D010509DC7B}" type="pres">
      <dgm:prSet presAssocID="{381A45C0-4D27-4114-92A6-DE9B702D93C1}" presName="sp" presStyleCnt="0"/>
      <dgm:spPr/>
    </dgm:pt>
    <dgm:pt modelId="{14338D24-1214-47CA-B74C-80028F0E550B}" type="pres">
      <dgm:prSet presAssocID="{98ED2F70-C77C-4F1E-85E6-F5F495691EB7}" presName="linNode" presStyleCnt="0"/>
      <dgm:spPr/>
    </dgm:pt>
    <dgm:pt modelId="{136911D5-7399-4E93-9F58-4FE5128870CC}" type="pres">
      <dgm:prSet presAssocID="{98ED2F70-C77C-4F1E-85E6-F5F495691EB7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F2E72704-849B-49BC-8C20-E141F6B02713}" type="pres">
      <dgm:prSet presAssocID="{98ED2F70-C77C-4F1E-85E6-F5F495691EB7}" presName="descendantText" presStyleLbl="alignAccFollowNode1" presStyleIdx="2" presStyleCnt="5" custScaleY="145834">
        <dgm:presLayoutVars>
          <dgm:bulletEnabled val="1"/>
        </dgm:presLayoutVars>
      </dgm:prSet>
      <dgm:spPr/>
    </dgm:pt>
    <dgm:pt modelId="{AA8CED5B-F1BF-4356-BBF2-9FDE563EF2F3}" type="pres">
      <dgm:prSet presAssocID="{C4FF4FCE-E343-49E3-B86A-49EA6D3116A9}" presName="sp" presStyleCnt="0"/>
      <dgm:spPr/>
    </dgm:pt>
    <dgm:pt modelId="{761D4403-3020-411E-A150-5C790F9C3116}" type="pres">
      <dgm:prSet presAssocID="{9EE4381C-4867-448B-9BC6-060449FBA619}" presName="linNode" presStyleCnt="0"/>
      <dgm:spPr/>
    </dgm:pt>
    <dgm:pt modelId="{664A8F71-5DE9-4B1D-8D63-513D9E3B94D4}" type="pres">
      <dgm:prSet presAssocID="{9EE4381C-4867-448B-9BC6-060449FBA61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2DE408E7-160C-438A-86A8-A32270553735}" type="pres">
      <dgm:prSet presAssocID="{9EE4381C-4867-448B-9BC6-060449FBA619}" presName="descendantText" presStyleLbl="alignAccFollowNode1" presStyleIdx="3" presStyleCnt="5">
        <dgm:presLayoutVars>
          <dgm:bulletEnabled val="1"/>
        </dgm:presLayoutVars>
      </dgm:prSet>
      <dgm:spPr/>
    </dgm:pt>
    <dgm:pt modelId="{958C0951-5F7E-45D1-83EC-5EB912C17499}" type="pres">
      <dgm:prSet presAssocID="{E9D69ECD-C84A-4E88-BDBE-0C093B9E0F8B}" presName="sp" presStyleCnt="0"/>
      <dgm:spPr/>
    </dgm:pt>
    <dgm:pt modelId="{C0C149BD-97CB-4F58-AC78-CC5EF30B05F2}" type="pres">
      <dgm:prSet presAssocID="{79CCCAB7-B109-4DEB-AEDF-84B5A3B16EE3}" presName="linNode" presStyleCnt="0"/>
      <dgm:spPr/>
    </dgm:pt>
    <dgm:pt modelId="{EDE9E9CC-991A-442D-9D5B-32F36B760E69}" type="pres">
      <dgm:prSet presAssocID="{79CCCAB7-B109-4DEB-AEDF-84B5A3B16EE3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63B73C58-FF2C-42FD-BA2E-D0B07AD9E990}" type="pres">
      <dgm:prSet presAssocID="{79CCCAB7-B109-4DEB-AEDF-84B5A3B16EE3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0CCDC0E-97DB-4BB5-A701-1151AA6CF7DC}" srcId="{1277BD4B-9FCE-41AF-83DB-A5FBCEC7BEEA}" destId="{1FAE89B7-F8D5-4B72-8685-839BDA809EAF}" srcOrd="1" destOrd="0" parTransId="{2D30B4F0-F51F-4BA3-85D9-4F3EE8392A99}" sibTransId="{9D86CD55-DC3D-4345-A0DF-05D17B5169E8}"/>
    <dgm:cxn modelId="{1F46FE14-4800-4D1A-A72C-E31C36F34D2F}" srcId="{F6B588B2-23E5-4592-AC3D-34683C7BF198}" destId="{B3F13C6A-A01A-4912-ADC1-FF88F6501C01}" srcOrd="1" destOrd="0" parTransId="{4C5ACCA7-E47D-4686-A03D-B0C3F94E1CA5}" sibTransId="{5101E25D-1297-4B49-A3ED-BFF73BB0F806}"/>
    <dgm:cxn modelId="{05367B15-42C4-478A-952D-B40956959C3D}" type="presOf" srcId="{98ED2F70-C77C-4F1E-85E6-F5F495691EB7}" destId="{136911D5-7399-4E93-9F58-4FE5128870CC}" srcOrd="0" destOrd="0" presId="urn:microsoft.com/office/officeart/2005/8/layout/vList5"/>
    <dgm:cxn modelId="{CA714F1D-2A85-465E-B352-74BD8A342AE7}" srcId="{F6B588B2-23E5-4592-AC3D-34683C7BF198}" destId="{9EE4381C-4867-448B-9BC6-060449FBA619}" srcOrd="4" destOrd="0" parTransId="{BA31DD32-F0B5-450A-B307-14A289A2B414}" sibTransId="{E9D69ECD-C84A-4E88-BDBE-0C093B9E0F8B}"/>
    <dgm:cxn modelId="{EB9AB01D-C506-458B-839C-3F1751816C4C}" type="presOf" srcId="{46D912A1-7A76-4B44-AA1E-C35C848B1A2C}" destId="{B71DA4F3-021D-4319-96F0-047D1D607710}" srcOrd="0" destOrd="0" presId="urn:microsoft.com/office/officeart/2005/8/layout/vList5"/>
    <dgm:cxn modelId="{11D8AE32-54B7-47B7-B600-481AA309C988}" srcId="{98ED2F70-C77C-4F1E-85E6-F5F495691EB7}" destId="{47C6E83F-7356-487F-B94B-43A69C527B9F}" srcOrd="0" destOrd="0" parTransId="{DB5DFE77-5614-4398-853A-A1D46B1AF974}" sibTransId="{E74507E3-3DA8-4396-875D-70A4514FF1AE}"/>
    <dgm:cxn modelId="{99255533-EAB6-4665-A420-CCBAD62AAD42}" srcId="{B3F13C6A-A01A-4912-ADC1-FF88F6501C01}" destId="{43222680-168B-49E8-8C5D-44C04B7E5AA7}" srcOrd="1" destOrd="0" parTransId="{DEFFB9FD-6A6E-4769-9447-029761795227}" sibTransId="{29BB2055-2B58-4675-AE52-9CC697E91928}"/>
    <dgm:cxn modelId="{7C6CF33D-1787-4A9F-8D59-2E8ECDF77E97}" type="presOf" srcId="{CAB78AED-BFC7-4EF2-82A0-4FBD250D853A}" destId="{34648E08-189F-4448-AFAC-964E47F44D5E}" srcOrd="0" destOrd="0" presId="urn:microsoft.com/office/officeart/2005/8/layout/vList5"/>
    <dgm:cxn modelId="{74E4DA5E-4D8C-44F7-B04A-EE9657E072A4}" srcId="{F6B588B2-23E5-4592-AC3D-34683C7BF198}" destId="{79CCCAB7-B109-4DEB-AEDF-84B5A3B16EE3}" srcOrd="5" destOrd="0" parTransId="{99C4B682-404F-4DF8-8DD3-55BBE90B9319}" sibTransId="{1B85DDA2-3907-4DC6-9BA3-728B000B2F50}"/>
    <dgm:cxn modelId="{A172D542-622A-4013-897D-2FBE7DA57F5C}" type="presOf" srcId="{1FAE89B7-F8D5-4B72-8685-839BDA809EAF}" destId="{B71DA4F3-021D-4319-96F0-047D1D607710}" srcOrd="0" destOrd="1" presId="urn:microsoft.com/office/officeart/2005/8/layout/vList5"/>
    <dgm:cxn modelId="{05CC3A6E-5378-4112-92D3-4FDF7D54F9C0}" type="presOf" srcId="{7B711480-6D28-40FD-AA32-50DA1795140C}" destId="{2DE408E7-160C-438A-86A8-A32270553735}" srcOrd="0" destOrd="1" presId="urn:microsoft.com/office/officeart/2005/8/layout/vList5"/>
    <dgm:cxn modelId="{7ACA6D4F-8040-4BED-AA99-20264BCFE6D3}" type="presOf" srcId="{499FA00C-751D-4181-AEE4-BBC5E9628651}" destId="{97A275EE-20DA-4CAB-B1A3-2BACEF89D42E}" srcOrd="0" destOrd="0" presId="urn:microsoft.com/office/officeart/2005/8/layout/vList5"/>
    <dgm:cxn modelId="{F03A4A55-F1DD-4954-BFE2-B63C4E047454}" srcId="{F6B588B2-23E5-4592-AC3D-34683C7BF198}" destId="{98ED2F70-C77C-4F1E-85E6-F5F495691EB7}" srcOrd="3" destOrd="0" parTransId="{B558EC3B-8DAE-4E97-9EA9-23ACD22BE637}" sibTransId="{C4FF4FCE-E343-49E3-B86A-49EA6D3116A9}"/>
    <dgm:cxn modelId="{893D6476-79B9-4BAB-ADD8-4A45893FEA2C}" type="presOf" srcId="{1277BD4B-9FCE-41AF-83DB-A5FBCEC7BEEA}" destId="{77342712-0A61-41E2-9786-D03014328D7F}" srcOrd="0" destOrd="0" presId="urn:microsoft.com/office/officeart/2005/8/layout/vList5"/>
    <dgm:cxn modelId="{4E658C76-6B9A-4E3F-957E-9830357772E8}" type="presOf" srcId="{9EE4381C-4867-448B-9BC6-060449FBA619}" destId="{664A8F71-5DE9-4B1D-8D63-513D9E3B94D4}" srcOrd="0" destOrd="0" presId="urn:microsoft.com/office/officeart/2005/8/layout/vList5"/>
    <dgm:cxn modelId="{1A9DEA83-F738-417E-B026-5EC584519E93}" srcId="{9EE4381C-4867-448B-9BC6-060449FBA619}" destId="{7B711480-6D28-40FD-AA32-50DA1795140C}" srcOrd="1" destOrd="0" parTransId="{8A4AE6AD-311A-40D0-A2C6-D5BEEAFD5A1F}" sibTransId="{7D8A9BE2-7B5E-4FC4-84CE-83F8F1FF99C2}"/>
    <dgm:cxn modelId="{F16F8293-914B-4F21-91DB-F90F7458E0B9}" type="presOf" srcId="{52FC215F-1611-46AA-BC64-0FAB1F10E811}" destId="{63B73C58-FF2C-42FD-BA2E-D0B07AD9E990}" srcOrd="0" destOrd="0" presId="urn:microsoft.com/office/officeart/2005/8/layout/vList5"/>
    <dgm:cxn modelId="{EBAF8A9A-942A-4E30-8099-77080DDCA0A8}" type="presOf" srcId="{B3F13C6A-A01A-4912-ADC1-FF88F6501C01}" destId="{2CADEF79-1892-4B0E-9203-0F4660D19EA0}" srcOrd="0" destOrd="0" presId="urn:microsoft.com/office/officeart/2005/8/layout/vList5"/>
    <dgm:cxn modelId="{2976CB9C-D2A9-4055-B3AA-4974BDE3CA94}" srcId="{F6B588B2-23E5-4592-AC3D-34683C7BF198}" destId="{CAB78AED-BFC7-4EF2-82A0-4FBD250D853A}" srcOrd="0" destOrd="0" parTransId="{A00A8CDB-A664-4314-8D8E-8EA9199FC00D}" sibTransId="{1A35FE63-8F0F-4C8D-BEE8-8DF2BB1D2B3F}"/>
    <dgm:cxn modelId="{E8ECC0A1-4054-4357-AD72-198F4B482970}" type="presOf" srcId="{8CA5B1CD-3813-4FF9-B28E-79FACDF753BC}" destId="{F2E72704-849B-49BC-8C20-E141F6B02713}" srcOrd="0" destOrd="1" presId="urn:microsoft.com/office/officeart/2005/8/layout/vList5"/>
    <dgm:cxn modelId="{FB61E5A2-F912-4379-92B1-13EFDEA47981}" type="presOf" srcId="{43222680-168B-49E8-8C5D-44C04B7E5AA7}" destId="{97A275EE-20DA-4CAB-B1A3-2BACEF89D42E}" srcOrd="0" destOrd="1" presId="urn:microsoft.com/office/officeart/2005/8/layout/vList5"/>
    <dgm:cxn modelId="{B644E5AB-F9F3-4205-88AA-A0531582FA61}" srcId="{F6B588B2-23E5-4592-AC3D-34683C7BF198}" destId="{1277BD4B-9FCE-41AF-83DB-A5FBCEC7BEEA}" srcOrd="2" destOrd="0" parTransId="{6C9B7BD4-E27B-4302-815E-E8A4B531004B}" sibTransId="{381A45C0-4D27-4114-92A6-DE9B702D93C1}"/>
    <dgm:cxn modelId="{CBE2B6B2-CEC8-47A9-8431-99E5325891F0}" type="presOf" srcId="{58E015CD-51FC-4706-83CF-C2138F203DA7}" destId="{2DE408E7-160C-438A-86A8-A32270553735}" srcOrd="0" destOrd="0" presId="urn:microsoft.com/office/officeart/2005/8/layout/vList5"/>
    <dgm:cxn modelId="{0DFD7FB7-E2B6-4E69-BA8A-726683AC5C2D}" srcId="{98ED2F70-C77C-4F1E-85E6-F5F495691EB7}" destId="{8CA5B1CD-3813-4FF9-B28E-79FACDF753BC}" srcOrd="1" destOrd="0" parTransId="{1558DC8C-64F9-4417-BCAB-6B55C5B58A87}" sibTransId="{BE592C3B-C134-45B6-A08C-FC3CB7AE2B32}"/>
    <dgm:cxn modelId="{BAC921B9-D065-42C2-B4F7-F630B3ED17A4}" srcId="{79CCCAB7-B109-4DEB-AEDF-84B5A3B16EE3}" destId="{52FC215F-1611-46AA-BC64-0FAB1F10E811}" srcOrd="0" destOrd="0" parTransId="{6CA3FD0B-17FE-4655-840A-C0BFE370651F}" sibTransId="{5EBB40A2-D299-468F-AA8E-E30397176B96}"/>
    <dgm:cxn modelId="{402742C1-DC65-4C21-B731-7DBA8E1E759C}" srcId="{9EE4381C-4867-448B-9BC6-060449FBA619}" destId="{58E015CD-51FC-4706-83CF-C2138F203DA7}" srcOrd="0" destOrd="0" parTransId="{DD3983E9-627E-46EA-9AFF-25BCE32FAA33}" sibTransId="{1A805076-EC4D-4620-AC09-B8BE05F36377}"/>
    <dgm:cxn modelId="{FDBB0DCC-E692-4F6A-9BA1-7628D39BC8A6}" type="presOf" srcId="{F6B588B2-23E5-4592-AC3D-34683C7BF198}" destId="{3D464116-AF0E-4662-84B0-602C32D2B5C9}" srcOrd="0" destOrd="0" presId="urn:microsoft.com/office/officeart/2005/8/layout/vList5"/>
    <dgm:cxn modelId="{FC48C7D7-4986-441B-819D-4BB38C85B525}" srcId="{1277BD4B-9FCE-41AF-83DB-A5FBCEC7BEEA}" destId="{46D912A1-7A76-4B44-AA1E-C35C848B1A2C}" srcOrd="0" destOrd="0" parTransId="{A95EB59E-A096-4122-935A-A439F22631A6}" sibTransId="{A6FFD4B9-8199-454D-A0B8-E72D8E5A979D}"/>
    <dgm:cxn modelId="{49F14EDD-78E1-49F1-A66C-259CA9A08922}" type="presOf" srcId="{79CCCAB7-B109-4DEB-AEDF-84B5A3B16EE3}" destId="{EDE9E9CC-991A-442D-9D5B-32F36B760E69}" srcOrd="0" destOrd="0" presId="urn:microsoft.com/office/officeart/2005/8/layout/vList5"/>
    <dgm:cxn modelId="{3D842DDE-C531-4C85-9F5C-942DE510EEA5}" type="presOf" srcId="{47C6E83F-7356-487F-B94B-43A69C527B9F}" destId="{F2E72704-849B-49BC-8C20-E141F6B02713}" srcOrd="0" destOrd="0" presId="urn:microsoft.com/office/officeart/2005/8/layout/vList5"/>
    <dgm:cxn modelId="{B10A6FE0-E1D6-4D47-926F-F29925726902}" srcId="{B3F13C6A-A01A-4912-ADC1-FF88F6501C01}" destId="{499FA00C-751D-4181-AEE4-BBC5E9628651}" srcOrd="0" destOrd="0" parTransId="{2D9FCA27-00E7-400B-BC9B-9D70E1A18B54}" sibTransId="{F032B8E0-FD75-439E-8C59-297AD8A09011}"/>
    <dgm:cxn modelId="{DD0BB222-1B20-4FC4-9AF2-C24D53112F1D}" type="presParOf" srcId="{3D464116-AF0E-4662-84B0-602C32D2B5C9}" destId="{541DFE7A-EA80-4E1F-BC19-C7C4A49A8FBF}" srcOrd="0" destOrd="0" presId="urn:microsoft.com/office/officeart/2005/8/layout/vList5"/>
    <dgm:cxn modelId="{01343D06-B06F-4DB4-929E-9876666F5037}" type="presParOf" srcId="{541DFE7A-EA80-4E1F-BC19-C7C4A49A8FBF}" destId="{34648E08-189F-4448-AFAC-964E47F44D5E}" srcOrd="0" destOrd="0" presId="urn:microsoft.com/office/officeart/2005/8/layout/vList5"/>
    <dgm:cxn modelId="{E2BEF575-5B7A-4BE8-AF57-8505D9653986}" type="presParOf" srcId="{3D464116-AF0E-4662-84B0-602C32D2B5C9}" destId="{63B3B2CF-2B2E-4F61-97F2-83C0EBE5B713}" srcOrd="1" destOrd="0" presId="urn:microsoft.com/office/officeart/2005/8/layout/vList5"/>
    <dgm:cxn modelId="{72CDC7B0-765C-41CF-99B1-D301FE279FA2}" type="presParOf" srcId="{3D464116-AF0E-4662-84B0-602C32D2B5C9}" destId="{629BB1B7-BE7D-49AB-82D8-BF084F9DD9EF}" srcOrd="2" destOrd="0" presId="urn:microsoft.com/office/officeart/2005/8/layout/vList5"/>
    <dgm:cxn modelId="{19A49ABD-9D72-499F-B1A6-B72777E1D20C}" type="presParOf" srcId="{629BB1B7-BE7D-49AB-82D8-BF084F9DD9EF}" destId="{2CADEF79-1892-4B0E-9203-0F4660D19EA0}" srcOrd="0" destOrd="0" presId="urn:microsoft.com/office/officeart/2005/8/layout/vList5"/>
    <dgm:cxn modelId="{64FE6007-DB4E-4C5F-B2C0-1051A21BC744}" type="presParOf" srcId="{629BB1B7-BE7D-49AB-82D8-BF084F9DD9EF}" destId="{97A275EE-20DA-4CAB-B1A3-2BACEF89D42E}" srcOrd="1" destOrd="0" presId="urn:microsoft.com/office/officeart/2005/8/layout/vList5"/>
    <dgm:cxn modelId="{19BC2970-AF93-473C-AC89-DDD56CCC356F}" type="presParOf" srcId="{3D464116-AF0E-4662-84B0-602C32D2B5C9}" destId="{49DBD913-82AF-4663-A3DE-A10051C8AAB7}" srcOrd="3" destOrd="0" presId="urn:microsoft.com/office/officeart/2005/8/layout/vList5"/>
    <dgm:cxn modelId="{8C0CEADF-09A7-4F92-A0B8-0C4CCB800DE9}" type="presParOf" srcId="{3D464116-AF0E-4662-84B0-602C32D2B5C9}" destId="{577204CB-B5CB-42EB-91C5-F093352EB6CC}" srcOrd="4" destOrd="0" presId="urn:microsoft.com/office/officeart/2005/8/layout/vList5"/>
    <dgm:cxn modelId="{38F5E695-3752-42F2-A88E-768610E0412D}" type="presParOf" srcId="{577204CB-B5CB-42EB-91C5-F093352EB6CC}" destId="{77342712-0A61-41E2-9786-D03014328D7F}" srcOrd="0" destOrd="0" presId="urn:microsoft.com/office/officeart/2005/8/layout/vList5"/>
    <dgm:cxn modelId="{1ACADFE7-7672-4E77-B8C7-AEE74D55C3C6}" type="presParOf" srcId="{577204CB-B5CB-42EB-91C5-F093352EB6CC}" destId="{B71DA4F3-021D-4319-96F0-047D1D607710}" srcOrd="1" destOrd="0" presId="urn:microsoft.com/office/officeart/2005/8/layout/vList5"/>
    <dgm:cxn modelId="{DAB2C06B-51C0-43B2-915F-0C09EDCDE886}" type="presParOf" srcId="{3D464116-AF0E-4662-84B0-602C32D2B5C9}" destId="{A1EBC035-DBDB-411E-8566-3D010509DC7B}" srcOrd="5" destOrd="0" presId="urn:microsoft.com/office/officeart/2005/8/layout/vList5"/>
    <dgm:cxn modelId="{C9D127C8-EB53-4EAA-BBB0-6527480B4F5A}" type="presParOf" srcId="{3D464116-AF0E-4662-84B0-602C32D2B5C9}" destId="{14338D24-1214-47CA-B74C-80028F0E550B}" srcOrd="6" destOrd="0" presId="urn:microsoft.com/office/officeart/2005/8/layout/vList5"/>
    <dgm:cxn modelId="{B629EC81-D146-4C03-BF7D-7679AE6DF6BD}" type="presParOf" srcId="{14338D24-1214-47CA-B74C-80028F0E550B}" destId="{136911D5-7399-4E93-9F58-4FE5128870CC}" srcOrd="0" destOrd="0" presId="urn:microsoft.com/office/officeart/2005/8/layout/vList5"/>
    <dgm:cxn modelId="{147E1051-2C35-42CA-A940-0CA76615E6F5}" type="presParOf" srcId="{14338D24-1214-47CA-B74C-80028F0E550B}" destId="{F2E72704-849B-49BC-8C20-E141F6B02713}" srcOrd="1" destOrd="0" presId="urn:microsoft.com/office/officeart/2005/8/layout/vList5"/>
    <dgm:cxn modelId="{47BAB65C-551D-451E-9841-FDDFD7B0E938}" type="presParOf" srcId="{3D464116-AF0E-4662-84B0-602C32D2B5C9}" destId="{AA8CED5B-F1BF-4356-BBF2-9FDE563EF2F3}" srcOrd="7" destOrd="0" presId="urn:microsoft.com/office/officeart/2005/8/layout/vList5"/>
    <dgm:cxn modelId="{068A3ABD-77AD-4EA7-B480-8C759938C904}" type="presParOf" srcId="{3D464116-AF0E-4662-84B0-602C32D2B5C9}" destId="{761D4403-3020-411E-A150-5C790F9C3116}" srcOrd="8" destOrd="0" presId="urn:microsoft.com/office/officeart/2005/8/layout/vList5"/>
    <dgm:cxn modelId="{BA8607E9-4F84-4A18-A6B5-4AC2AF9B0C73}" type="presParOf" srcId="{761D4403-3020-411E-A150-5C790F9C3116}" destId="{664A8F71-5DE9-4B1D-8D63-513D9E3B94D4}" srcOrd="0" destOrd="0" presId="urn:microsoft.com/office/officeart/2005/8/layout/vList5"/>
    <dgm:cxn modelId="{2B2BBA39-E1ED-41B2-B084-7EE0BD352FA5}" type="presParOf" srcId="{761D4403-3020-411E-A150-5C790F9C3116}" destId="{2DE408E7-160C-438A-86A8-A32270553735}" srcOrd="1" destOrd="0" presId="urn:microsoft.com/office/officeart/2005/8/layout/vList5"/>
    <dgm:cxn modelId="{7A516528-E732-46FA-BCDD-620430CFE3FB}" type="presParOf" srcId="{3D464116-AF0E-4662-84B0-602C32D2B5C9}" destId="{958C0951-5F7E-45D1-83EC-5EB912C17499}" srcOrd="9" destOrd="0" presId="urn:microsoft.com/office/officeart/2005/8/layout/vList5"/>
    <dgm:cxn modelId="{E4A30466-0BCB-434D-8722-171088209B61}" type="presParOf" srcId="{3D464116-AF0E-4662-84B0-602C32D2B5C9}" destId="{C0C149BD-97CB-4F58-AC78-CC5EF30B05F2}" srcOrd="10" destOrd="0" presId="urn:microsoft.com/office/officeart/2005/8/layout/vList5"/>
    <dgm:cxn modelId="{3F7DCD41-978E-456B-A466-8BC7DDA24326}" type="presParOf" srcId="{C0C149BD-97CB-4F58-AC78-CC5EF30B05F2}" destId="{EDE9E9CC-991A-442D-9D5B-32F36B760E69}" srcOrd="0" destOrd="0" presId="urn:microsoft.com/office/officeart/2005/8/layout/vList5"/>
    <dgm:cxn modelId="{6783D244-9E21-42B6-B78C-AB153CA373B2}" type="presParOf" srcId="{C0C149BD-97CB-4F58-AC78-CC5EF30B05F2}" destId="{63B73C58-FF2C-42FD-BA2E-D0B07AD9E9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1E6F5-65C1-4324-AE4A-B60B4F976CBB}" type="doc">
      <dgm:prSet loTypeId="urn:microsoft.com/office/officeart/2005/8/layout/matrix2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EFBF11F-FA47-4396-B985-2DE6215ABF95}">
      <dgm:prSet/>
      <dgm:spPr/>
      <dgm:t>
        <a:bodyPr/>
        <a:lstStyle/>
        <a:p>
          <a:r>
            <a:rPr lang="en-US"/>
            <a:t>Nieodpłatna pomoc prawna:</a:t>
          </a:r>
        </a:p>
      </dgm:t>
    </dgm:pt>
    <dgm:pt modelId="{C42E2EE2-44B8-4C9F-AD12-495776D77C9D}" type="parTrans" cxnId="{6F6E6468-D9F7-4943-8B25-E1DD680F6AE3}">
      <dgm:prSet/>
      <dgm:spPr/>
      <dgm:t>
        <a:bodyPr/>
        <a:lstStyle/>
        <a:p>
          <a:endParaRPr lang="en-US"/>
        </a:p>
      </dgm:t>
    </dgm:pt>
    <dgm:pt modelId="{0CBCC3AA-ED85-4231-B892-C575D581F274}" type="sibTrans" cxnId="{6F6E6468-D9F7-4943-8B25-E1DD680F6AE3}">
      <dgm:prSet/>
      <dgm:spPr/>
      <dgm:t>
        <a:bodyPr/>
        <a:lstStyle/>
        <a:p>
          <a:endParaRPr lang="en-US"/>
        </a:p>
      </dgm:t>
    </dgm:pt>
    <dgm:pt modelId="{79E7879A-0BA4-4CE7-B9E6-FFB47E0BB667}">
      <dgm:prSet/>
      <dgm:spPr/>
      <dgm:t>
        <a:bodyPr/>
        <a:lstStyle/>
        <a:p>
          <a:r>
            <a:rPr lang="en-US"/>
            <a:t>Świadczona przez radców prawnych</a:t>
          </a:r>
          <a:r>
            <a:rPr lang="pl-PL"/>
            <a:t> i</a:t>
          </a:r>
          <a:r>
            <a:rPr lang="en-US"/>
            <a:t> adwokatów</a:t>
          </a:r>
          <a:r>
            <a:rPr lang="pl-PL"/>
            <a:t>.</a:t>
          </a:r>
          <a:endParaRPr lang="en-US"/>
        </a:p>
      </dgm:t>
    </dgm:pt>
    <dgm:pt modelId="{93DA5B62-9089-4497-BD36-3A69E8B24884}" type="parTrans" cxnId="{7D4796B1-451A-401E-8D20-50A873F26530}">
      <dgm:prSet/>
      <dgm:spPr/>
      <dgm:t>
        <a:bodyPr/>
        <a:lstStyle/>
        <a:p>
          <a:endParaRPr lang="en-US"/>
        </a:p>
      </dgm:t>
    </dgm:pt>
    <dgm:pt modelId="{BFAE166F-5347-4699-B823-4B0806428747}" type="sibTrans" cxnId="{7D4796B1-451A-401E-8D20-50A873F26530}">
      <dgm:prSet/>
      <dgm:spPr/>
      <dgm:t>
        <a:bodyPr/>
        <a:lstStyle/>
        <a:p>
          <a:endParaRPr lang="en-US"/>
        </a:p>
      </dgm:t>
    </dgm:pt>
    <dgm:pt modelId="{F73B04B6-6BB9-47D3-80C6-81A56EA3754A}">
      <dgm:prSet/>
      <dgm:spPr/>
      <dgm:t>
        <a:bodyPr/>
        <a:lstStyle/>
        <a:p>
          <a:r>
            <a:rPr lang="en-US"/>
            <a:t>Nieodpłatne poradnictwo obywatelskie:</a:t>
          </a:r>
        </a:p>
      </dgm:t>
    </dgm:pt>
    <dgm:pt modelId="{217336F0-FA59-485B-836B-979224073F9F}" type="parTrans" cxnId="{BD07B0AC-912A-4099-B906-47318A0BA0F9}">
      <dgm:prSet/>
      <dgm:spPr/>
      <dgm:t>
        <a:bodyPr/>
        <a:lstStyle/>
        <a:p>
          <a:endParaRPr lang="en-US"/>
        </a:p>
      </dgm:t>
    </dgm:pt>
    <dgm:pt modelId="{44D509E6-3DCB-4814-8854-4BDB254C1779}" type="sibTrans" cxnId="{BD07B0AC-912A-4099-B906-47318A0BA0F9}">
      <dgm:prSet/>
      <dgm:spPr/>
      <dgm:t>
        <a:bodyPr/>
        <a:lstStyle/>
        <a:p>
          <a:endParaRPr lang="en-US"/>
        </a:p>
      </dgm:t>
    </dgm:pt>
    <dgm:pt modelId="{43D599D7-CFC8-474C-B867-1A63184A5A63}">
      <dgm:prSet/>
      <dgm:spPr/>
      <dgm:t>
        <a:bodyPr/>
        <a:lstStyle/>
        <a:p>
          <a:r>
            <a:rPr lang="en-US" dirty="0" err="1"/>
            <a:t>Doradcy</a:t>
          </a:r>
          <a:r>
            <a:rPr lang="en-US" dirty="0"/>
            <a:t> </a:t>
          </a:r>
          <a:r>
            <a:rPr lang="en-US" dirty="0" err="1"/>
            <a:t>obywatelscy</a:t>
          </a:r>
          <a:r>
            <a:rPr lang="en-US" dirty="0"/>
            <a:t> z </a:t>
          </a:r>
          <a:r>
            <a:rPr lang="en-US" dirty="0" err="1"/>
            <a:t>przeszkoleniem</a:t>
          </a:r>
          <a:r>
            <a:rPr lang="en-US" dirty="0"/>
            <a:t> w </a:t>
          </a:r>
          <a:r>
            <a:rPr lang="en-US" dirty="0" err="1"/>
            <a:t>zakresie</a:t>
          </a:r>
          <a:r>
            <a:rPr lang="en-US" dirty="0"/>
            <a:t> </a:t>
          </a:r>
          <a:r>
            <a:rPr lang="en-US" dirty="0" err="1"/>
            <a:t>pomocy</a:t>
          </a:r>
          <a:r>
            <a:rPr lang="en-US" dirty="0"/>
            <a:t> </a:t>
          </a:r>
          <a:r>
            <a:rPr lang="en-US" dirty="0" err="1"/>
            <a:t>społecznej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wsparcia</a:t>
          </a:r>
          <a:r>
            <a:rPr lang="en-US" dirty="0"/>
            <a:t> </a:t>
          </a:r>
          <a:r>
            <a:rPr lang="en-US" dirty="0" err="1"/>
            <a:t>obywatelskiego</a:t>
          </a:r>
          <a:r>
            <a:rPr lang="en-US" dirty="0"/>
            <a:t>.</a:t>
          </a:r>
        </a:p>
      </dgm:t>
    </dgm:pt>
    <dgm:pt modelId="{E19CBBE8-B154-4380-BB0D-2F28AA266E8A}" type="parTrans" cxnId="{EFE9358D-EF81-4F52-8DD0-E1A3D8208129}">
      <dgm:prSet/>
      <dgm:spPr/>
      <dgm:t>
        <a:bodyPr/>
        <a:lstStyle/>
        <a:p>
          <a:endParaRPr lang="en-US"/>
        </a:p>
      </dgm:t>
    </dgm:pt>
    <dgm:pt modelId="{B5957063-826A-4A46-BEC7-985E7410C596}" type="sibTrans" cxnId="{EFE9358D-EF81-4F52-8DD0-E1A3D8208129}">
      <dgm:prSet/>
      <dgm:spPr/>
      <dgm:t>
        <a:bodyPr/>
        <a:lstStyle/>
        <a:p>
          <a:endParaRPr lang="en-US"/>
        </a:p>
      </dgm:t>
    </dgm:pt>
    <dgm:pt modelId="{579FA5F9-9A9E-4B61-BFED-5E4CF2484DCC}" type="pres">
      <dgm:prSet presAssocID="{4C91E6F5-65C1-4324-AE4A-B60B4F976CBB}" presName="matrix" presStyleCnt="0">
        <dgm:presLayoutVars>
          <dgm:chMax val="1"/>
          <dgm:dir/>
          <dgm:resizeHandles val="exact"/>
        </dgm:presLayoutVars>
      </dgm:prSet>
      <dgm:spPr/>
    </dgm:pt>
    <dgm:pt modelId="{8FBD2A8E-407C-4F64-AF01-E507AD0D69F6}" type="pres">
      <dgm:prSet presAssocID="{4C91E6F5-65C1-4324-AE4A-B60B4F976CBB}" presName="axisShape" presStyleLbl="bgShp" presStyleIdx="0" presStyleCnt="1"/>
      <dgm:spPr/>
    </dgm:pt>
    <dgm:pt modelId="{3313D11A-BACF-40C3-B285-71BB4B22CF76}" type="pres">
      <dgm:prSet presAssocID="{4C91E6F5-65C1-4324-AE4A-B60B4F976CBB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41BC5E-9980-4C8F-A4F4-3EDC377BE4F0}" type="pres">
      <dgm:prSet presAssocID="{4C91E6F5-65C1-4324-AE4A-B60B4F976CBB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6994215-1E32-4090-97D5-E044C0BF7ADB}" type="pres">
      <dgm:prSet presAssocID="{4C91E6F5-65C1-4324-AE4A-B60B4F976CBB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409D7B-64A8-434E-B80B-D9C42E558714}" type="pres">
      <dgm:prSet presAssocID="{4C91E6F5-65C1-4324-AE4A-B60B4F976CBB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FF4CB00-A7DC-407C-A61A-BB43A5ACF001}" type="presOf" srcId="{F73B04B6-6BB9-47D3-80C6-81A56EA3754A}" destId="{76994215-1E32-4090-97D5-E044C0BF7ADB}" srcOrd="0" destOrd="0" presId="urn:microsoft.com/office/officeart/2005/8/layout/matrix2"/>
    <dgm:cxn modelId="{6F6E6468-D9F7-4943-8B25-E1DD680F6AE3}" srcId="{4C91E6F5-65C1-4324-AE4A-B60B4F976CBB}" destId="{AEFBF11F-FA47-4396-B985-2DE6215ABF95}" srcOrd="0" destOrd="0" parTransId="{C42E2EE2-44B8-4C9F-AD12-495776D77C9D}" sibTransId="{0CBCC3AA-ED85-4231-B892-C575D581F274}"/>
    <dgm:cxn modelId="{E79D4B73-3DDF-40D5-9C79-1CA6A8BDDFB9}" type="presOf" srcId="{79E7879A-0BA4-4CE7-B9E6-FFB47E0BB667}" destId="{7641BC5E-9980-4C8F-A4F4-3EDC377BE4F0}" srcOrd="0" destOrd="0" presId="urn:microsoft.com/office/officeart/2005/8/layout/matrix2"/>
    <dgm:cxn modelId="{16987157-12A8-44B9-9478-E0CC17DB19B7}" type="presOf" srcId="{AEFBF11F-FA47-4396-B985-2DE6215ABF95}" destId="{3313D11A-BACF-40C3-B285-71BB4B22CF76}" srcOrd="0" destOrd="0" presId="urn:microsoft.com/office/officeart/2005/8/layout/matrix2"/>
    <dgm:cxn modelId="{EFE9358D-EF81-4F52-8DD0-E1A3D8208129}" srcId="{4C91E6F5-65C1-4324-AE4A-B60B4F976CBB}" destId="{43D599D7-CFC8-474C-B867-1A63184A5A63}" srcOrd="3" destOrd="0" parTransId="{E19CBBE8-B154-4380-BB0D-2F28AA266E8A}" sibTransId="{B5957063-826A-4A46-BEC7-985E7410C596}"/>
    <dgm:cxn modelId="{BD07B0AC-912A-4099-B906-47318A0BA0F9}" srcId="{4C91E6F5-65C1-4324-AE4A-B60B4F976CBB}" destId="{F73B04B6-6BB9-47D3-80C6-81A56EA3754A}" srcOrd="2" destOrd="0" parTransId="{217336F0-FA59-485B-836B-979224073F9F}" sibTransId="{44D509E6-3DCB-4814-8854-4BDB254C1779}"/>
    <dgm:cxn modelId="{7D4796B1-451A-401E-8D20-50A873F26530}" srcId="{4C91E6F5-65C1-4324-AE4A-B60B4F976CBB}" destId="{79E7879A-0BA4-4CE7-B9E6-FFB47E0BB667}" srcOrd="1" destOrd="0" parTransId="{93DA5B62-9089-4497-BD36-3A69E8B24884}" sibTransId="{BFAE166F-5347-4699-B823-4B0806428747}"/>
    <dgm:cxn modelId="{FFF8C5D7-BBFA-4D57-9415-B5D12D84C4CB}" type="presOf" srcId="{4C91E6F5-65C1-4324-AE4A-B60B4F976CBB}" destId="{579FA5F9-9A9E-4B61-BFED-5E4CF2484DCC}" srcOrd="0" destOrd="0" presId="urn:microsoft.com/office/officeart/2005/8/layout/matrix2"/>
    <dgm:cxn modelId="{7180A2FA-D3E0-40C3-B468-45868DB666B9}" type="presOf" srcId="{43D599D7-CFC8-474C-B867-1A63184A5A63}" destId="{27409D7B-64A8-434E-B80B-D9C42E558714}" srcOrd="0" destOrd="0" presId="urn:microsoft.com/office/officeart/2005/8/layout/matrix2"/>
    <dgm:cxn modelId="{2940C25C-26A5-403C-867B-226E9C120927}" type="presParOf" srcId="{579FA5F9-9A9E-4B61-BFED-5E4CF2484DCC}" destId="{8FBD2A8E-407C-4F64-AF01-E507AD0D69F6}" srcOrd="0" destOrd="0" presId="urn:microsoft.com/office/officeart/2005/8/layout/matrix2"/>
    <dgm:cxn modelId="{F075A4F2-7CDC-4EB9-8C62-DAA0497EBC02}" type="presParOf" srcId="{579FA5F9-9A9E-4B61-BFED-5E4CF2484DCC}" destId="{3313D11A-BACF-40C3-B285-71BB4B22CF76}" srcOrd="1" destOrd="0" presId="urn:microsoft.com/office/officeart/2005/8/layout/matrix2"/>
    <dgm:cxn modelId="{FCE339AE-2A95-4AD1-87A3-871220BFF57C}" type="presParOf" srcId="{579FA5F9-9A9E-4B61-BFED-5E4CF2484DCC}" destId="{7641BC5E-9980-4C8F-A4F4-3EDC377BE4F0}" srcOrd="2" destOrd="0" presId="urn:microsoft.com/office/officeart/2005/8/layout/matrix2"/>
    <dgm:cxn modelId="{F2F9C819-48AA-42E8-BA84-0809189E546A}" type="presParOf" srcId="{579FA5F9-9A9E-4B61-BFED-5E4CF2484DCC}" destId="{76994215-1E32-4090-97D5-E044C0BF7ADB}" srcOrd="3" destOrd="0" presId="urn:microsoft.com/office/officeart/2005/8/layout/matrix2"/>
    <dgm:cxn modelId="{AEBCBBF7-6B3B-45CA-979B-594AE93D1534}" type="presParOf" srcId="{579FA5F9-9A9E-4B61-BFED-5E4CF2484DCC}" destId="{27409D7B-64A8-434E-B80B-D9C42E55871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37DEDD-F858-45A3-8248-CA75AAA2CC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011E59B-43EA-4288-BA17-47D01BD5998B}">
      <dgm:prSet/>
      <dgm:spPr/>
      <dgm:t>
        <a:bodyPr/>
        <a:lstStyle/>
        <a:p>
          <a:r>
            <a:rPr lang="en-US"/>
            <a:t>Nieodpłatna pomoc prawna i nieodpłatne poradnictwo obywatelskie są komplementarne.</a:t>
          </a:r>
        </a:p>
      </dgm:t>
    </dgm:pt>
    <dgm:pt modelId="{D36704B7-36D2-47E5-873C-93286042B4B9}" type="parTrans" cxnId="{E71432CB-D46D-4E93-B6A1-6B637F600820}">
      <dgm:prSet/>
      <dgm:spPr/>
      <dgm:t>
        <a:bodyPr/>
        <a:lstStyle/>
        <a:p>
          <a:endParaRPr lang="en-US"/>
        </a:p>
      </dgm:t>
    </dgm:pt>
    <dgm:pt modelId="{F7EBFE22-D1F1-4C72-8B2F-5B5953793A8A}" type="sibTrans" cxnId="{E71432CB-D46D-4E93-B6A1-6B637F600820}">
      <dgm:prSet/>
      <dgm:spPr/>
      <dgm:t>
        <a:bodyPr/>
        <a:lstStyle/>
        <a:p>
          <a:endParaRPr lang="en-US"/>
        </a:p>
      </dgm:t>
    </dgm:pt>
    <dgm:pt modelId="{9614627E-125B-48A3-9E23-2E0310F844D3}">
      <dgm:prSet/>
      <dgm:spPr/>
      <dgm:t>
        <a:bodyPr/>
        <a:lstStyle/>
        <a:p>
          <a:r>
            <a:rPr lang="en-US"/>
            <a:t>Różnią się zakresem, formą pomocy i odbiorcami.</a:t>
          </a:r>
        </a:p>
      </dgm:t>
    </dgm:pt>
    <dgm:pt modelId="{61322474-B071-4C66-9AD1-6F5B70E9729F}" type="parTrans" cxnId="{82B48FC4-BF37-4F8E-A614-3E214511AA9F}">
      <dgm:prSet/>
      <dgm:spPr/>
      <dgm:t>
        <a:bodyPr/>
        <a:lstStyle/>
        <a:p>
          <a:endParaRPr lang="en-US"/>
        </a:p>
      </dgm:t>
    </dgm:pt>
    <dgm:pt modelId="{F618C846-0931-40C5-9B7A-61C90A3A12A5}" type="sibTrans" cxnId="{82B48FC4-BF37-4F8E-A614-3E214511AA9F}">
      <dgm:prSet/>
      <dgm:spPr/>
      <dgm:t>
        <a:bodyPr/>
        <a:lstStyle/>
        <a:p>
          <a:endParaRPr lang="en-US"/>
        </a:p>
      </dgm:t>
    </dgm:pt>
    <dgm:pt modelId="{0F7D3427-9A49-4395-9C99-AAFC16EDD64D}">
      <dgm:prSet/>
      <dgm:spPr/>
      <dgm:t>
        <a:bodyPr/>
        <a:lstStyle/>
        <a:p>
          <a:r>
            <a:rPr lang="en-US"/>
            <a:t>Warto znać różnice, aby świadomie korzystać z dostępnych usług.</a:t>
          </a:r>
        </a:p>
      </dgm:t>
    </dgm:pt>
    <dgm:pt modelId="{DEE002BC-564B-4AA9-9637-C0F461B24DC4}" type="parTrans" cxnId="{148D69C6-A88E-442E-80EE-34DC64548033}">
      <dgm:prSet/>
      <dgm:spPr/>
      <dgm:t>
        <a:bodyPr/>
        <a:lstStyle/>
        <a:p>
          <a:endParaRPr lang="en-US"/>
        </a:p>
      </dgm:t>
    </dgm:pt>
    <dgm:pt modelId="{E90EE2B5-7A55-461F-9A60-C63B83F4C2EC}" type="sibTrans" cxnId="{148D69C6-A88E-442E-80EE-34DC64548033}">
      <dgm:prSet/>
      <dgm:spPr/>
      <dgm:t>
        <a:bodyPr/>
        <a:lstStyle/>
        <a:p>
          <a:endParaRPr lang="en-US"/>
        </a:p>
      </dgm:t>
    </dgm:pt>
    <dgm:pt modelId="{89A063B2-E797-4350-A00C-BD6CA67186E9}" type="pres">
      <dgm:prSet presAssocID="{F037DEDD-F858-45A3-8248-CA75AAA2CC5D}" presName="root" presStyleCnt="0">
        <dgm:presLayoutVars>
          <dgm:dir/>
          <dgm:resizeHandles val="exact"/>
        </dgm:presLayoutVars>
      </dgm:prSet>
      <dgm:spPr/>
    </dgm:pt>
    <dgm:pt modelId="{4E82C933-C4AA-4A3C-9885-79F2C69F06BC}" type="pres">
      <dgm:prSet presAssocID="{4011E59B-43EA-4288-BA17-47D01BD5998B}" presName="compNode" presStyleCnt="0"/>
      <dgm:spPr/>
    </dgm:pt>
    <dgm:pt modelId="{76D0750D-0F9A-4873-91B2-C4FDD9455DD7}" type="pres">
      <dgm:prSet presAssocID="{4011E59B-43EA-4288-BA17-47D01BD5998B}" presName="bgRect" presStyleLbl="bgShp" presStyleIdx="0" presStyleCnt="3"/>
      <dgm:spPr/>
    </dgm:pt>
    <dgm:pt modelId="{70967F5B-B812-4EFA-8EC0-90F754544C60}" type="pres">
      <dgm:prSet presAssocID="{4011E59B-43EA-4288-BA17-47D01BD599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yczne"/>
        </a:ext>
      </dgm:extLst>
    </dgm:pt>
    <dgm:pt modelId="{949CDC3B-DFE4-416C-9D06-6C9A15E6E4A1}" type="pres">
      <dgm:prSet presAssocID="{4011E59B-43EA-4288-BA17-47D01BD5998B}" presName="spaceRect" presStyleCnt="0"/>
      <dgm:spPr/>
    </dgm:pt>
    <dgm:pt modelId="{A8AC1255-63A9-4CD1-9D68-239B1270CF89}" type="pres">
      <dgm:prSet presAssocID="{4011E59B-43EA-4288-BA17-47D01BD5998B}" presName="parTx" presStyleLbl="revTx" presStyleIdx="0" presStyleCnt="3">
        <dgm:presLayoutVars>
          <dgm:chMax val="0"/>
          <dgm:chPref val="0"/>
        </dgm:presLayoutVars>
      </dgm:prSet>
      <dgm:spPr/>
    </dgm:pt>
    <dgm:pt modelId="{A3180282-41E3-4468-A241-4D8382FAFD47}" type="pres">
      <dgm:prSet presAssocID="{F7EBFE22-D1F1-4C72-8B2F-5B5953793A8A}" presName="sibTrans" presStyleCnt="0"/>
      <dgm:spPr/>
    </dgm:pt>
    <dgm:pt modelId="{5A09B01E-0ACE-4FDD-95E5-D9CE7A51CC61}" type="pres">
      <dgm:prSet presAssocID="{9614627E-125B-48A3-9E23-2E0310F844D3}" presName="compNode" presStyleCnt="0"/>
      <dgm:spPr/>
    </dgm:pt>
    <dgm:pt modelId="{0980A768-98AC-4D36-83B3-1839F9195B85}" type="pres">
      <dgm:prSet presAssocID="{9614627E-125B-48A3-9E23-2E0310F844D3}" presName="bgRect" presStyleLbl="bgShp" presStyleIdx="1" presStyleCnt="3"/>
      <dgm:spPr/>
    </dgm:pt>
    <dgm:pt modelId="{16BF96A9-C487-43EB-A4FA-92768C459F11}" type="pres">
      <dgm:prSet presAssocID="{9614627E-125B-48A3-9E23-2E0310F844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96E27447-6D4C-45F5-9525-CB231B7733BF}" type="pres">
      <dgm:prSet presAssocID="{9614627E-125B-48A3-9E23-2E0310F844D3}" presName="spaceRect" presStyleCnt="0"/>
      <dgm:spPr/>
    </dgm:pt>
    <dgm:pt modelId="{8DCEFF1F-F9DE-4352-B93C-C76BBADC5E52}" type="pres">
      <dgm:prSet presAssocID="{9614627E-125B-48A3-9E23-2E0310F844D3}" presName="parTx" presStyleLbl="revTx" presStyleIdx="1" presStyleCnt="3">
        <dgm:presLayoutVars>
          <dgm:chMax val="0"/>
          <dgm:chPref val="0"/>
        </dgm:presLayoutVars>
      </dgm:prSet>
      <dgm:spPr/>
    </dgm:pt>
    <dgm:pt modelId="{3DFF4E4E-8364-49BF-B9E4-84C1421D8A39}" type="pres">
      <dgm:prSet presAssocID="{F618C846-0931-40C5-9B7A-61C90A3A12A5}" presName="sibTrans" presStyleCnt="0"/>
      <dgm:spPr/>
    </dgm:pt>
    <dgm:pt modelId="{C736D9DA-00E2-4A7D-A667-63DEFC89D347}" type="pres">
      <dgm:prSet presAssocID="{0F7D3427-9A49-4395-9C99-AAFC16EDD64D}" presName="compNode" presStyleCnt="0"/>
      <dgm:spPr/>
    </dgm:pt>
    <dgm:pt modelId="{2DC422EA-0593-4508-8CFC-7DB012DC8503}" type="pres">
      <dgm:prSet presAssocID="{0F7D3427-9A49-4395-9C99-AAFC16EDD64D}" presName="bgRect" presStyleLbl="bgShp" presStyleIdx="2" presStyleCnt="3"/>
      <dgm:spPr/>
    </dgm:pt>
    <dgm:pt modelId="{5742EFE3-F0F5-468D-A3EC-443C1BEE4A3F}" type="pres">
      <dgm:prSet presAssocID="{0F7D3427-9A49-4395-9C99-AAFC16EDD6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łączenia"/>
        </a:ext>
      </dgm:extLst>
    </dgm:pt>
    <dgm:pt modelId="{59FC9CCB-4783-48FC-8DD5-2395F7C773BB}" type="pres">
      <dgm:prSet presAssocID="{0F7D3427-9A49-4395-9C99-AAFC16EDD64D}" presName="spaceRect" presStyleCnt="0"/>
      <dgm:spPr/>
    </dgm:pt>
    <dgm:pt modelId="{A315E1C0-B2D5-48E0-ADF3-ECD2C45EB34E}" type="pres">
      <dgm:prSet presAssocID="{0F7D3427-9A49-4395-9C99-AAFC16EDD64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4EAB21-22D4-42C1-AD84-AD5DEB7FC1F7}" type="presOf" srcId="{F037DEDD-F858-45A3-8248-CA75AAA2CC5D}" destId="{89A063B2-E797-4350-A00C-BD6CA67186E9}" srcOrd="0" destOrd="0" presId="urn:microsoft.com/office/officeart/2018/2/layout/IconVerticalSolidList"/>
    <dgm:cxn modelId="{05566537-8A1A-464D-A3FA-5364E59FDB18}" type="presOf" srcId="{9614627E-125B-48A3-9E23-2E0310F844D3}" destId="{8DCEFF1F-F9DE-4352-B93C-C76BBADC5E52}" srcOrd="0" destOrd="0" presId="urn:microsoft.com/office/officeart/2018/2/layout/IconVerticalSolidList"/>
    <dgm:cxn modelId="{DB6E9C5C-BEA5-4098-8A05-411838F182EF}" type="presOf" srcId="{0F7D3427-9A49-4395-9C99-AAFC16EDD64D}" destId="{A315E1C0-B2D5-48E0-ADF3-ECD2C45EB34E}" srcOrd="0" destOrd="0" presId="urn:microsoft.com/office/officeart/2018/2/layout/IconVerticalSolidList"/>
    <dgm:cxn modelId="{05C32C6F-DA39-4B94-9648-A4104556137D}" type="presOf" srcId="{4011E59B-43EA-4288-BA17-47D01BD5998B}" destId="{A8AC1255-63A9-4CD1-9D68-239B1270CF89}" srcOrd="0" destOrd="0" presId="urn:microsoft.com/office/officeart/2018/2/layout/IconVerticalSolidList"/>
    <dgm:cxn modelId="{82B48FC4-BF37-4F8E-A614-3E214511AA9F}" srcId="{F037DEDD-F858-45A3-8248-CA75AAA2CC5D}" destId="{9614627E-125B-48A3-9E23-2E0310F844D3}" srcOrd="1" destOrd="0" parTransId="{61322474-B071-4C66-9AD1-6F5B70E9729F}" sibTransId="{F618C846-0931-40C5-9B7A-61C90A3A12A5}"/>
    <dgm:cxn modelId="{148D69C6-A88E-442E-80EE-34DC64548033}" srcId="{F037DEDD-F858-45A3-8248-CA75AAA2CC5D}" destId="{0F7D3427-9A49-4395-9C99-AAFC16EDD64D}" srcOrd="2" destOrd="0" parTransId="{DEE002BC-564B-4AA9-9637-C0F461B24DC4}" sibTransId="{E90EE2B5-7A55-461F-9A60-C63B83F4C2EC}"/>
    <dgm:cxn modelId="{E71432CB-D46D-4E93-B6A1-6B637F600820}" srcId="{F037DEDD-F858-45A3-8248-CA75AAA2CC5D}" destId="{4011E59B-43EA-4288-BA17-47D01BD5998B}" srcOrd="0" destOrd="0" parTransId="{D36704B7-36D2-47E5-873C-93286042B4B9}" sibTransId="{F7EBFE22-D1F1-4C72-8B2F-5B5953793A8A}"/>
    <dgm:cxn modelId="{E2F12E5D-2026-4CDF-93B4-2646DE19FE2E}" type="presParOf" srcId="{89A063B2-E797-4350-A00C-BD6CA67186E9}" destId="{4E82C933-C4AA-4A3C-9885-79F2C69F06BC}" srcOrd="0" destOrd="0" presId="urn:microsoft.com/office/officeart/2018/2/layout/IconVerticalSolidList"/>
    <dgm:cxn modelId="{583B1B8C-5FB7-420F-83DD-0C3DF1B78849}" type="presParOf" srcId="{4E82C933-C4AA-4A3C-9885-79F2C69F06BC}" destId="{76D0750D-0F9A-4873-91B2-C4FDD9455DD7}" srcOrd="0" destOrd="0" presId="urn:microsoft.com/office/officeart/2018/2/layout/IconVerticalSolidList"/>
    <dgm:cxn modelId="{3419B87F-9A47-4C2D-8939-2E1520993411}" type="presParOf" srcId="{4E82C933-C4AA-4A3C-9885-79F2C69F06BC}" destId="{70967F5B-B812-4EFA-8EC0-90F754544C60}" srcOrd="1" destOrd="0" presId="urn:microsoft.com/office/officeart/2018/2/layout/IconVerticalSolidList"/>
    <dgm:cxn modelId="{449EC475-F4BE-4A18-A2A6-1DEF684369F7}" type="presParOf" srcId="{4E82C933-C4AA-4A3C-9885-79F2C69F06BC}" destId="{949CDC3B-DFE4-416C-9D06-6C9A15E6E4A1}" srcOrd="2" destOrd="0" presId="urn:microsoft.com/office/officeart/2018/2/layout/IconVerticalSolidList"/>
    <dgm:cxn modelId="{20A927C3-A11C-4CD7-8C77-B5EE17F79B4E}" type="presParOf" srcId="{4E82C933-C4AA-4A3C-9885-79F2C69F06BC}" destId="{A8AC1255-63A9-4CD1-9D68-239B1270CF89}" srcOrd="3" destOrd="0" presId="urn:microsoft.com/office/officeart/2018/2/layout/IconVerticalSolidList"/>
    <dgm:cxn modelId="{B793EE9B-E1EF-45F8-9100-629DB9AAFB8D}" type="presParOf" srcId="{89A063B2-E797-4350-A00C-BD6CA67186E9}" destId="{A3180282-41E3-4468-A241-4D8382FAFD47}" srcOrd="1" destOrd="0" presId="urn:microsoft.com/office/officeart/2018/2/layout/IconVerticalSolidList"/>
    <dgm:cxn modelId="{51DDA85D-787B-4093-8CE7-600064D95B88}" type="presParOf" srcId="{89A063B2-E797-4350-A00C-BD6CA67186E9}" destId="{5A09B01E-0ACE-4FDD-95E5-D9CE7A51CC61}" srcOrd="2" destOrd="0" presId="urn:microsoft.com/office/officeart/2018/2/layout/IconVerticalSolidList"/>
    <dgm:cxn modelId="{6F78BE48-5837-406E-BC77-7E4C1DB171F6}" type="presParOf" srcId="{5A09B01E-0ACE-4FDD-95E5-D9CE7A51CC61}" destId="{0980A768-98AC-4D36-83B3-1839F9195B85}" srcOrd="0" destOrd="0" presId="urn:microsoft.com/office/officeart/2018/2/layout/IconVerticalSolidList"/>
    <dgm:cxn modelId="{65490951-D501-442A-8F5E-833A64BB3885}" type="presParOf" srcId="{5A09B01E-0ACE-4FDD-95E5-D9CE7A51CC61}" destId="{16BF96A9-C487-43EB-A4FA-92768C459F11}" srcOrd="1" destOrd="0" presId="urn:microsoft.com/office/officeart/2018/2/layout/IconVerticalSolidList"/>
    <dgm:cxn modelId="{B1B89679-6551-4742-BD00-CBAC5E49221A}" type="presParOf" srcId="{5A09B01E-0ACE-4FDD-95E5-D9CE7A51CC61}" destId="{96E27447-6D4C-45F5-9525-CB231B7733BF}" srcOrd="2" destOrd="0" presId="urn:microsoft.com/office/officeart/2018/2/layout/IconVerticalSolidList"/>
    <dgm:cxn modelId="{32EA5A64-70CB-4DB3-A5F5-44D93FE35CCD}" type="presParOf" srcId="{5A09B01E-0ACE-4FDD-95E5-D9CE7A51CC61}" destId="{8DCEFF1F-F9DE-4352-B93C-C76BBADC5E52}" srcOrd="3" destOrd="0" presId="urn:microsoft.com/office/officeart/2018/2/layout/IconVerticalSolidList"/>
    <dgm:cxn modelId="{77EFDD46-A342-4D5D-9D4F-B8D5D940DCB9}" type="presParOf" srcId="{89A063B2-E797-4350-A00C-BD6CA67186E9}" destId="{3DFF4E4E-8364-49BF-B9E4-84C1421D8A39}" srcOrd="3" destOrd="0" presId="urn:microsoft.com/office/officeart/2018/2/layout/IconVerticalSolidList"/>
    <dgm:cxn modelId="{FC5AB016-000B-42F7-B464-156A4E4E2624}" type="presParOf" srcId="{89A063B2-E797-4350-A00C-BD6CA67186E9}" destId="{C736D9DA-00E2-4A7D-A667-63DEFC89D347}" srcOrd="4" destOrd="0" presId="urn:microsoft.com/office/officeart/2018/2/layout/IconVerticalSolidList"/>
    <dgm:cxn modelId="{3D0AFF8B-E88B-41DF-8771-2CAF1EC661B2}" type="presParOf" srcId="{C736D9DA-00E2-4A7D-A667-63DEFC89D347}" destId="{2DC422EA-0593-4508-8CFC-7DB012DC8503}" srcOrd="0" destOrd="0" presId="urn:microsoft.com/office/officeart/2018/2/layout/IconVerticalSolidList"/>
    <dgm:cxn modelId="{0097EFA7-A2CE-4EEE-B651-CFA2C447D6D0}" type="presParOf" srcId="{C736D9DA-00E2-4A7D-A667-63DEFC89D347}" destId="{5742EFE3-F0F5-468D-A3EC-443C1BEE4A3F}" srcOrd="1" destOrd="0" presId="urn:microsoft.com/office/officeart/2018/2/layout/IconVerticalSolidList"/>
    <dgm:cxn modelId="{581A272A-06D6-42D8-AE18-C6F1B9F5CB2F}" type="presParOf" srcId="{C736D9DA-00E2-4A7D-A667-63DEFC89D347}" destId="{59FC9CCB-4783-48FC-8DD5-2395F7C773BB}" srcOrd="2" destOrd="0" presId="urn:microsoft.com/office/officeart/2018/2/layout/IconVerticalSolidList"/>
    <dgm:cxn modelId="{2393C068-1A2C-4CDF-BBA5-45AF4C38E758}" type="presParOf" srcId="{C736D9DA-00E2-4A7D-A667-63DEFC89D347}" destId="{A315E1C0-B2D5-48E0-ADF3-ECD2C45EB3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379E6-ED8D-4784-9D16-A644378B3E68}">
      <dsp:nvSpPr>
        <dsp:cNvPr id="0" name=""/>
        <dsp:cNvSpPr/>
      </dsp:nvSpPr>
      <dsp:spPr>
        <a:xfrm>
          <a:off x="0" y="0"/>
          <a:ext cx="38564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285CA-6D56-48C9-927C-9FC41D6FB41E}">
      <dsp:nvSpPr>
        <dsp:cNvPr id="0" name=""/>
        <dsp:cNvSpPr/>
      </dsp:nvSpPr>
      <dsp:spPr>
        <a:xfrm>
          <a:off x="0" y="0"/>
          <a:ext cx="3856434" cy="270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Oba rodzaje wsparcia regulowane są Ustawą z dnia 5 sierpnia 2015 r. o nieodpłatnej pomocy prawnej, nieodpłatnym poradnictwie obywatelskim oraz edukacji prawnej.</a:t>
          </a:r>
        </a:p>
      </dsp:txBody>
      <dsp:txXfrm>
        <a:off x="0" y="0"/>
        <a:ext cx="3856434" cy="2703512"/>
      </dsp:txXfrm>
    </dsp:sp>
    <dsp:sp modelId="{52CC65C4-0A05-4C27-96B8-A357FE17F347}">
      <dsp:nvSpPr>
        <dsp:cNvPr id="0" name=""/>
        <dsp:cNvSpPr/>
      </dsp:nvSpPr>
      <dsp:spPr>
        <a:xfrm>
          <a:off x="0" y="2703512"/>
          <a:ext cx="38564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1D949-6A6D-4451-8D50-F5496E7632B0}">
      <dsp:nvSpPr>
        <dsp:cNvPr id="0" name=""/>
        <dsp:cNvSpPr/>
      </dsp:nvSpPr>
      <dsp:spPr>
        <a:xfrm>
          <a:off x="0" y="2703512"/>
          <a:ext cx="3856434" cy="270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Ustawa określa zasady organizacji, świadczenia i finansowania tych form pomocy.</a:t>
          </a:r>
        </a:p>
      </dsp:txBody>
      <dsp:txXfrm>
        <a:off x="0" y="2703512"/>
        <a:ext cx="3856434" cy="2703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5E279-FDBF-48F9-A9E1-AC15E6316D88}">
      <dsp:nvSpPr>
        <dsp:cNvPr id="0" name=""/>
        <dsp:cNvSpPr/>
      </dsp:nvSpPr>
      <dsp:spPr>
        <a:xfrm>
          <a:off x="0" y="684363"/>
          <a:ext cx="4320166" cy="432016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167EF-ED4D-42A0-AC7E-4AB37DA20D15}">
      <dsp:nvSpPr>
        <dsp:cNvPr id="0" name=""/>
        <dsp:cNvSpPr/>
      </dsp:nvSpPr>
      <dsp:spPr>
        <a:xfrm>
          <a:off x="410415" y="1094779"/>
          <a:ext cx="1684864" cy="16848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Nieodpłatna pomoc prawna:</a:t>
          </a:r>
        </a:p>
      </dsp:txBody>
      <dsp:txXfrm>
        <a:off x="492663" y="1177027"/>
        <a:ext cx="1520368" cy="1520368"/>
      </dsp:txXfrm>
    </dsp:sp>
    <dsp:sp modelId="{C65663CD-934F-4A47-97AC-571B112CC89C}">
      <dsp:nvSpPr>
        <dsp:cNvPr id="0" name=""/>
        <dsp:cNvSpPr/>
      </dsp:nvSpPr>
      <dsp:spPr>
        <a:xfrm>
          <a:off x="2224885" y="1094779"/>
          <a:ext cx="1684864" cy="16848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Udzielanie</a:t>
          </a:r>
          <a:r>
            <a:rPr lang="en-US" sz="1100" kern="1200" dirty="0"/>
            <a:t> </a:t>
          </a:r>
          <a:r>
            <a:rPr lang="en-US" sz="1100" kern="1200" dirty="0" err="1"/>
            <a:t>informacji</a:t>
          </a:r>
          <a:r>
            <a:rPr lang="en-US" sz="1100" kern="1200" dirty="0"/>
            <a:t> </a:t>
          </a:r>
          <a:r>
            <a:rPr lang="en-US" sz="1100" kern="1200" dirty="0" err="1"/>
            <a:t>prawnych</a:t>
          </a:r>
          <a:r>
            <a:rPr lang="en-US" sz="1100" kern="1200" dirty="0"/>
            <a:t>, </a:t>
          </a:r>
          <a:r>
            <a:rPr lang="en-US" sz="1100" kern="1200" dirty="0" err="1"/>
            <a:t>wyjaśnianie</a:t>
          </a:r>
          <a:r>
            <a:rPr lang="en-US" sz="1100" kern="1200" dirty="0"/>
            <a:t> </a:t>
          </a:r>
          <a:r>
            <a:rPr lang="en-US" sz="1100" kern="1200" dirty="0" err="1"/>
            <a:t>przepisów</a:t>
          </a:r>
          <a:r>
            <a:rPr lang="en-US" sz="1100" kern="1200" dirty="0"/>
            <a:t> </a:t>
          </a:r>
          <a:r>
            <a:rPr lang="en-US" sz="1100" kern="1200" dirty="0" err="1"/>
            <a:t>i</a:t>
          </a:r>
          <a:r>
            <a:rPr lang="en-US" sz="1100" kern="1200" dirty="0"/>
            <a:t> </a:t>
          </a:r>
          <a:r>
            <a:rPr lang="en-US" sz="1100" kern="1200" dirty="0" err="1"/>
            <a:t>pomoc</a:t>
          </a:r>
          <a:r>
            <a:rPr lang="en-US" sz="1100" kern="1200" dirty="0"/>
            <a:t> w </a:t>
          </a:r>
          <a:r>
            <a:rPr lang="en-US" sz="1100" kern="1200" dirty="0" err="1"/>
            <a:t>przygotowaniu</a:t>
          </a:r>
          <a:r>
            <a:rPr lang="en-US" sz="1100" kern="1200" dirty="0"/>
            <a:t> </a:t>
          </a:r>
          <a:r>
            <a:rPr lang="en-US" sz="1100" kern="1200" dirty="0" err="1"/>
            <a:t>pism</a:t>
          </a:r>
          <a:r>
            <a:rPr lang="en-US" sz="1100" kern="1200" dirty="0"/>
            <a:t> (z </a:t>
          </a:r>
          <a:r>
            <a:rPr lang="en-US" sz="1100" kern="1200" dirty="0" err="1"/>
            <a:t>wyjątkiem</a:t>
          </a:r>
          <a:r>
            <a:rPr lang="pl-PL" sz="1100" kern="1200" dirty="0"/>
            <a:t> pism</a:t>
          </a:r>
          <a:r>
            <a:rPr lang="en-US" sz="1100" kern="1200" dirty="0"/>
            <a:t> </a:t>
          </a:r>
          <a:r>
            <a:rPr lang="pl-PL" sz="1100" kern="1200" dirty="0"/>
            <a:t>w toczących się postępowaniach</a:t>
          </a:r>
          <a:r>
            <a:rPr lang="en-US" sz="1100" kern="1200" dirty="0"/>
            <a:t>).</a:t>
          </a:r>
        </a:p>
      </dsp:txBody>
      <dsp:txXfrm>
        <a:off x="2307133" y="1177027"/>
        <a:ext cx="1520368" cy="1520368"/>
      </dsp:txXfrm>
    </dsp:sp>
    <dsp:sp modelId="{D2BFFBE9-B995-4E68-AFEB-6849E4F3AAC9}">
      <dsp:nvSpPr>
        <dsp:cNvPr id="0" name=""/>
        <dsp:cNvSpPr/>
      </dsp:nvSpPr>
      <dsp:spPr>
        <a:xfrm>
          <a:off x="410415" y="2909248"/>
          <a:ext cx="1684864" cy="16848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Nieodpłatne poradnictwo obywatelskie:</a:t>
          </a:r>
        </a:p>
      </dsp:txBody>
      <dsp:txXfrm>
        <a:off x="492663" y="2991496"/>
        <a:ext cx="1520368" cy="1520368"/>
      </dsp:txXfrm>
    </dsp:sp>
    <dsp:sp modelId="{CF1EFA7A-200A-4A75-B873-C217E6FC8CCA}">
      <dsp:nvSpPr>
        <dsp:cNvPr id="0" name=""/>
        <dsp:cNvSpPr/>
      </dsp:nvSpPr>
      <dsp:spPr>
        <a:xfrm>
          <a:off x="2224885" y="2909248"/>
          <a:ext cx="1684864" cy="16848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Pomoc</a:t>
          </a:r>
          <a:r>
            <a:rPr lang="en-US" sz="1100" kern="1200" dirty="0"/>
            <a:t> w </a:t>
          </a:r>
          <a:r>
            <a:rPr lang="en-US" sz="1100" kern="1200" dirty="0" err="1"/>
            <a:t>rozwiązywaniu</a:t>
          </a:r>
          <a:r>
            <a:rPr lang="en-US" sz="1100" kern="1200" dirty="0"/>
            <a:t> </a:t>
          </a:r>
          <a:r>
            <a:rPr lang="en-US" sz="1100" kern="1200" dirty="0" err="1"/>
            <a:t>problemów</a:t>
          </a:r>
          <a:r>
            <a:rPr lang="en-US" sz="1100" kern="1200" dirty="0"/>
            <a:t> </a:t>
          </a:r>
          <a:r>
            <a:rPr lang="en-US" sz="1100" kern="1200" dirty="0" err="1"/>
            <a:t>życia</a:t>
          </a:r>
          <a:r>
            <a:rPr lang="en-US" sz="1100" kern="1200" dirty="0"/>
            <a:t> </a:t>
          </a:r>
          <a:r>
            <a:rPr lang="en-US" sz="1100" kern="1200" dirty="0" err="1"/>
            <a:t>codziennego</a:t>
          </a:r>
          <a:r>
            <a:rPr lang="en-US" sz="1100" kern="1200" dirty="0"/>
            <a:t>, </a:t>
          </a:r>
          <a:r>
            <a:rPr lang="en-US" sz="1100" kern="1200" dirty="0" err="1"/>
            <a:t>takich</a:t>
          </a:r>
          <a:r>
            <a:rPr lang="en-US" sz="1100" kern="1200" dirty="0"/>
            <a:t> jak </a:t>
          </a:r>
          <a:r>
            <a:rPr lang="en-US" sz="1100" kern="1200" dirty="0" err="1"/>
            <a:t>zadłużenie</a:t>
          </a:r>
          <a:r>
            <a:rPr lang="en-US" sz="1100" kern="1200" dirty="0"/>
            <a:t>, </a:t>
          </a:r>
          <a:r>
            <a:rPr lang="en-US" sz="1100" kern="1200" dirty="0" err="1"/>
            <a:t>sprawy</a:t>
          </a:r>
          <a:r>
            <a:rPr lang="en-US" sz="1100" kern="1200" dirty="0"/>
            <a:t> </a:t>
          </a:r>
          <a:r>
            <a:rPr lang="en-US" sz="1100" kern="1200" dirty="0" err="1"/>
            <a:t>rodzinne</a:t>
          </a:r>
          <a:r>
            <a:rPr lang="en-US" sz="1100" kern="1200" dirty="0"/>
            <a:t> </a:t>
          </a:r>
          <a:r>
            <a:rPr lang="en-US" sz="1100" kern="1200" dirty="0" err="1"/>
            <a:t>czy</a:t>
          </a:r>
          <a:r>
            <a:rPr lang="en-US" sz="1100" kern="1200" dirty="0"/>
            <a:t> </a:t>
          </a:r>
          <a:r>
            <a:rPr lang="en-US" sz="1100" kern="1200" dirty="0" err="1"/>
            <a:t>mieszkaniowe</a:t>
          </a:r>
          <a:r>
            <a:rPr lang="en-US" sz="1100" kern="1200" dirty="0"/>
            <a:t>.</a:t>
          </a:r>
        </a:p>
      </dsp:txBody>
      <dsp:txXfrm>
        <a:off x="2307133" y="2991496"/>
        <a:ext cx="1520368" cy="1520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748FB-3141-4986-8B10-EFD580DAC6D5}">
      <dsp:nvSpPr>
        <dsp:cNvPr id="0" name=""/>
        <dsp:cNvSpPr/>
      </dsp:nvSpPr>
      <dsp:spPr>
        <a:xfrm>
          <a:off x="488568" y="482259"/>
          <a:ext cx="797343" cy="797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DD886-BAC9-417E-BAC2-73EB75FA0AAF}">
      <dsp:nvSpPr>
        <dsp:cNvPr id="0" name=""/>
        <dsp:cNvSpPr/>
      </dsp:nvSpPr>
      <dsp:spPr>
        <a:xfrm>
          <a:off x="1302" y="1596090"/>
          <a:ext cx="1771875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Nieodpłatna pomoc prawna:</a:t>
          </a:r>
        </a:p>
      </dsp:txBody>
      <dsp:txXfrm>
        <a:off x="1302" y="1596090"/>
        <a:ext cx="1771875" cy="885937"/>
      </dsp:txXfrm>
    </dsp:sp>
    <dsp:sp modelId="{C0FD88EA-84A0-492E-A8B9-CCE5AD179446}">
      <dsp:nvSpPr>
        <dsp:cNvPr id="0" name=""/>
        <dsp:cNvSpPr/>
      </dsp:nvSpPr>
      <dsp:spPr>
        <a:xfrm>
          <a:off x="2570521" y="482259"/>
          <a:ext cx="797343" cy="797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588B4-11D4-414B-A860-45B2B27474B2}">
      <dsp:nvSpPr>
        <dsp:cNvPr id="0" name=""/>
        <dsp:cNvSpPr/>
      </dsp:nvSpPr>
      <dsp:spPr>
        <a:xfrm>
          <a:off x="2083256" y="1596090"/>
          <a:ext cx="1771875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Ułatwienie</a:t>
          </a:r>
          <a:r>
            <a:rPr lang="en-US" sz="1100" kern="1200" dirty="0"/>
            <a:t> </a:t>
          </a:r>
          <a:r>
            <a:rPr lang="en-US" sz="1100" kern="1200" dirty="0" err="1"/>
            <a:t>dostępu</a:t>
          </a:r>
          <a:r>
            <a:rPr lang="pl-PL" sz="1100" kern="1200" dirty="0"/>
            <a:t> do profesjonalnej pomocy prawnej, pomoc w zrozumieniu</a:t>
          </a:r>
          <a:r>
            <a:rPr lang="en-US" sz="1100" kern="1200" dirty="0"/>
            <a:t> </a:t>
          </a:r>
          <a:r>
            <a:rPr lang="en-US" sz="1100" kern="1200" dirty="0" err="1"/>
            <a:t>przepisów</a:t>
          </a:r>
          <a:r>
            <a:rPr lang="en-US" sz="1100" kern="1200" dirty="0"/>
            <a:t> </a:t>
          </a:r>
          <a:r>
            <a:rPr lang="en-US" sz="1100" kern="1200" dirty="0" err="1"/>
            <a:t>prawa</a:t>
          </a:r>
          <a:r>
            <a:rPr lang="en-US" sz="1100" kern="1200" dirty="0"/>
            <a:t> </a:t>
          </a:r>
          <a:r>
            <a:rPr lang="en-US" sz="1100" kern="1200" dirty="0" err="1"/>
            <a:t>i</a:t>
          </a:r>
          <a:r>
            <a:rPr lang="en-US" sz="1100" kern="1200" dirty="0"/>
            <a:t> </a:t>
          </a:r>
          <a:r>
            <a:rPr lang="en-US" sz="1100" kern="1200" dirty="0" err="1"/>
            <a:t>procedur</a:t>
          </a:r>
          <a:r>
            <a:rPr lang="en-US" sz="1100" kern="1200" dirty="0"/>
            <a:t> </a:t>
          </a:r>
          <a:r>
            <a:rPr lang="en-US" sz="1100" kern="1200" dirty="0" err="1"/>
            <a:t>prawnych</a:t>
          </a:r>
          <a:r>
            <a:rPr lang="en-US" sz="1100" kern="1200" dirty="0"/>
            <a:t>.</a:t>
          </a:r>
        </a:p>
      </dsp:txBody>
      <dsp:txXfrm>
        <a:off x="2083256" y="1596090"/>
        <a:ext cx="1771875" cy="885937"/>
      </dsp:txXfrm>
    </dsp:sp>
    <dsp:sp modelId="{4202C240-6D0F-4C3A-81B5-F738E8E658EC}">
      <dsp:nvSpPr>
        <dsp:cNvPr id="0" name=""/>
        <dsp:cNvSpPr/>
      </dsp:nvSpPr>
      <dsp:spPr>
        <a:xfrm>
          <a:off x="488568" y="2924996"/>
          <a:ext cx="797343" cy="797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A17EC-A067-49FC-89C1-6EC9B2B2543F}">
      <dsp:nvSpPr>
        <dsp:cNvPr id="0" name=""/>
        <dsp:cNvSpPr/>
      </dsp:nvSpPr>
      <dsp:spPr>
        <a:xfrm>
          <a:off x="1302" y="4038828"/>
          <a:ext cx="1771875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Nieodpłatne</a:t>
          </a:r>
          <a:r>
            <a:rPr lang="en-US" sz="1100" kern="1200" dirty="0"/>
            <a:t> </a:t>
          </a:r>
          <a:r>
            <a:rPr lang="en-US" sz="1100" kern="1200" dirty="0" err="1"/>
            <a:t>poradnictwo</a:t>
          </a:r>
          <a:r>
            <a:rPr lang="en-US" sz="1100" kern="1200" dirty="0"/>
            <a:t> </a:t>
          </a:r>
          <a:r>
            <a:rPr lang="en-US" sz="1100" kern="1200" dirty="0" err="1"/>
            <a:t>obywatelskie</a:t>
          </a:r>
          <a:r>
            <a:rPr lang="en-US" sz="1100" kern="1200" dirty="0"/>
            <a:t>:</a:t>
          </a:r>
        </a:p>
      </dsp:txBody>
      <dsp:txXfrm>
        <a:off x="1302" y="4038828"/>
        <a:ext cx="1771875" cy="885937"/>
      </dsp:txXfrm>
    </dsp:sp>
    <dsp:sp modelId="{002742C1-DC1C-4724-8609-164BD7566CF7}">
      <dsp:nvSpPr>
        <dsp:cNvPr id="0" name=""/>
        <dsp:cNvSpPr/>
      </dsp:nvSpPr>
      <dsp:spPr>
        <a:xfrm>
          <a:off x="2570521" y="2924996"/>
          <a:ext cx="797343" cy="797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351BA-C6CC-4D59-9B7C-C2EBBA01E3BE}">
      <dsp:nvSpPr>
        <dsp:cNvPr id="0" name=""/>
        <dsp:cNvSpPr/>
      </dsp:nvSpPr>
      <dsp:spPr>
        <a:xfrm>
          <a:off x="2083256" y="4038828"/>
          <a:ext cx="1771875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Wsparcie</a:t>
          </a:r>
          <a:r>
            <a:rPr lang="en-US" sz="1100" kern="1200" dirty="0"/>
            <a:t> w </a:t>
          </a:r>
          <a:r>
            <a:rPr lang="en-US" sz="1100" kern="1200" dirty="0" err="1"/>
            <a:t>rozwiązywaniu</a:t>
          </a:r>
          <a:r>
            <a:rPr lang="en-US" sz="1100" kern="1200" dirty="0"/>
            <a:t> </a:t>
          </a:r>
          <a:r>
            <a:rPr lang="en-US" sz="1100" kern="1200" dirty="0" err="1"/>
            <a:t>problemów</a:t>
          </a:r>
          <a:r>
            <a:rPr lang="en-US" sz="1100" kern="1200" dirty="0"/>
            <a:t> </a:t>
          </a:r>
          <a:r>
            <a:rPr lang="en-US" sz="1100" kern="1200" dirty="0" err="1"/>
            <a:t>społecznych</a:t>
          </a:r>
          <a:r>
            <a:rPr lang="en-US" sz="1100" kern="1200" dirty="0"/>
            <a:t> </a:t>
          </a:r>
          <a:r>
            <a:rPr lang="en-US" sz="1100" kern="1200" dirty="0" err="1"/>
            <a:t>i</a:t>
          </a:r>
          <a:r>
            <a:rPr lang="en-US" sz="1100" kern="1200" dirty="0"/>
            <a:t> </a:t>
          </a:r>
          <a:r>
            <a:rPr lang="en-US" sz="1100" kern="1200" dirty="0" err="1"/>
            <a:t>organizacyjnych</a:t>
          </a:r>
          <a:r>
            <a:rPr lang="en-US" sz="1100" kern="1200" dirty="0"/>
            <a:t>, </a:t>
          </a:r>
          <a:r>
            <a:rPr lang="en-US" sz="1100" kern="1200" dirty="0" err="1"/>
            <a:t>często</a:t>
          </a:r>
          <a:r>
            <a:rPr lang="en-US" sz="1100" kern="1200" dirty="0"/>
            <a:t> </a:t>
          </a:r>
          <a:r>
            <a:rPr lang="en-US" sz="1100" kern="1200" dirty="0" err="1"/>
            <a:t>pozaprawnych</a:t>
          </a:r>
          <a:r>
            <a:rPr lang="en-US" sz="1100" kern="1200" dirty="0"/>
            <a:t>.</a:t>
          </a:r>
        </a:p>
      </dsp:txBody>
      <dsp:txXfrm>
        <a:off x="2083256" y="4038828"/>
        <a:ext cx="1771875" cy="885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8E08-189F-4448-AFAC-964E47F44D5E}">
      <dsp:nvSpPr>
        <dsp:cNvPr id="0" name=""/>
        <dsp:cNvSpPr/>
      </dsp:nvSpPr>
      <dsp:spPr>
        <a:xfrm>
          <a:off x="0" y="2593"/>
          <a:ext cx="7835924" cy="7260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Nieodpłatna pomoc prawna obejmuje świadczenie usług prawnych dla osób w trudnej sytuacji życiowej, które nie są w stanie samodzielnie pokryć kosztów odpłatnej porady prawnej. Zakres tej pomocy jest ściśle określony przez ustawę i obejmuje następujące działania:</a:t>
          </a:r>
          <a:endParaRPr lang="en-US" sz="1300" kern="1200" dirty="0"/>
        </a:p>
      </dsp:txBody>
      <dsp:txXfrm>
        <a:off x="35442" y="38035"/>
        <a:ext cx="7765040" cy="655139"/>
      </dsp:txXfrm>
    </dsp:sp>
    <dsp:sp modelId="{97A275EE-20DA-4CAB-B1A3-2BACEF89D42E}">
      <dsp:nvSpPr>
        <dsp:cNvPr id="0" name=""/>
        <dsp:cNvSpPr/>
      </dsp:nvSpPr>
      <dsp:spPr>
        <a:xfrm rot="5400000">
          <a:off x="4920068" y="-1334219"/>
          <a:ext cx="816712" cy="501498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Wyjaśnianie przepisów prawa dotyczących konkretnej sytuacji osoby potrzebującej pomocy.</a:t>
          </a:r>
          <a:endParaRPr lang="en-US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Informowanie o możliwościach prawnych w zakresie ochrony interesów osoby korzystającej z pomocy</a:t>
          </a:r>
          <a:r>
            <a:rPr lang="pl-PL" sz="800" kern="1200" dirty="0"/>
            <a:t>.</a:t>
          </a:r>
          <a:endParaRPr lang="en-US" sz="800" kern="1200" dirty="0"/>
        </a:p>
      </dsp:txBody>
      <dsp:txXfrm rot="-5400000">
        <a:off x="2820931" y="804787"/>
        <a:ext cx="4975118" cy="736974"/>
      </dsp:txXfrm>
    </dsp:sp>
    <dsp:sp modelId="{2CADEF79-1892-4B0E-9203-0F4660D19EA0}">
      <dsp:nvSpPr>
        <dsp:cNvPr id="0" name=""/>
        <dsp:cNvSpPr/>
      </dsp:nvSpPr>
      <dsp:spPr>
        <a:xfrm>
          <a:off x="0" y="810263"/>
          <a:ext cx="2820930" cy="726023"/>
        </a:xfrm>
        <a:prstGeom prst="roundRect">
          <a:avLst/>
        </a:prstGeom>
        <a:solidFill>
          <a:schemeClr val="accent2">
            <a:hueOff val="381558"/>
            <a:satOff val="-8706"/>
            <a:lumOff val="3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1. Informowanie o obowiązującym stanie prawnym i przysługujących uprawnieniach</a:t>
          </a:r>
          <a:endParaRPr lang="en-US" sz="1300" kern="1200" dirty="0"/>
        </a:p>
      </dsp:txBody>
      <dsp:txXfrm>
        <a:off x="35442" y="845705"/>
        <a:ext cx="2750046" cy="655139"/>
      </dsp:txXfrm>
    </dsp:sp>
    <dsp:sp modelId="{B71DA4F3-021D-4319-96F0-047D1D607710}">
      <dsp:nvSpPr>
        <dsp:cNvPr id="0" name=""/>
        <dsp:cNvSpPr/>
      </dsp:nvSpPr>
      <dsp:spPr>
        <a:xfrm rot="5400000">
          <a:off x="4891666" y="-452803"/>
          <a:ext cx="873516" cy="5014987"/>
        </a:xfrm>
        <a:prstGeom prst="round2SameRect">
          <a:avLst/>
        </a:prstGeom>
        <a:solidFill>
          <a:schemeClr val="accent2">
            <a:tint val="40000"/>
            <a:alpha val="90000"/>
            <a:hueOff val="493641"/>
            <a:satOff val="-1293"/>
            <a:lumOff val="4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3641"/>
              <a:satOff val="-1293"/>
              <a:lumOff val="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Wskazanie możliwych działań w ramach obowiązującego prawa.</a:t>
          </a:r>
          <a:endParaRPr lang="en-US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Pomoc w wyborze najbardziej korzystnej drogi postępowania w danej sprawie.</a:t>
          </a:r>
          <a:endParaRPr lang="en-US" sz="900" kern="1200" dirty="0"/>
        </a:p>
      </dsp:txBody>
      <dsp:txXfrm rot="-5400000">
        <a:off x="2820931" y="1660574"/>
        <a:ext cx="4972345" cy="788232"/>
      </dsp:txXfrm>
    </dsp:sp>
    <dsp:sp modelId="{77342712-0A61-41E2-9786-D03014328D7F}">
      <dsp:nvSpPr>
        <dsp:cNvPr id="0" name=""/>
        <dsp:cNvSpPr/>
      </dsp:nvSpPr>
      <dsp:spPr>
        <a:xfrm>
          <a:off x="0" y="1691678"/>
          <a:ext cx="2820930" cy="726023"/>
        </a:xfrm>
        <a:prstGeom prst="roundRect">
          <a:avLst/>
        </a:prstGeom>
        <a:solidFill>
          <a:schemeClr val="accent2">
            <a:hueOff val="763116"/>
            <a:satOff val="-17411"/>
            <a:lumOff val="6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2. Porady dotyczące rozwiązania problemów prawnych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5442" y="1727120"/>
        <a:ext cx="2750046" cy="655139"/>
      </dsp:txXfrm>
    </dsp:sp>
    <dsp:sp modelId="{F2E72704-849B-49BC-8C20-E141F6B02713}">
      <dsp:nvSpPr>
        <dsp:cNvPr id="0" name=""/>
        <dsp:cNvSpPr/>
      </dsp:nvSpPr>
      <dsp:spPr>
        <a:xfrm rot="5400000">
          <a:off x="5043223" y="380817"/>
          <a:ext cx="580818" cy="5019889"/>
        </a:xfrm>
        <a:prstGeom prst="round2SameRect">
          <a:avLst/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Przygotowanie projektów pism urzędowych, które nie są pismami procesowymi </a:t>
          </a:r>
          <a:br>
            <a:rPr lang="pl-PL" sz="900" kern="1200" dirty="0"/>
          </a:br>
          <a:r>
            <a:rPr lang="pl-PL" sz="900" kern="1200" dirty="0"/>
            <a:t>(np. wnioski, oświadczenia, odwołania).</a:t>
          </a:r>
          <a:endParaRPr lang="en-US" sz="9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 dirty="0"/>
            <a:t>Sporządzanie pism dotyczących rozpoczęcia sprawy sądowej lub administracyjnej, z wyłączeniem pism procesowych w toczących się postępowaniach.</a:t>
          </a:r>
          <a:endParaRPr lang="en-US" sz="900" kern="1200" dirty="0"/>
        </a:p>
      </dsp:txBody>
      <dsp:txXfrm rot="-5400000">
        <a:off x="2823688" y="2628706"/>
        <a:ext cx="4991536" cy="524112"/>
      </dsp:txXfrm>
    </dsp:sp>
    <dsp:sp modelId="{136911D5-7399-4E93-9F58-4FE5128870CC}">
      <dsp:nvSpPr>
        <dsp:cNvPr id="0" name=""/>
        <dsp:cNvSpPr/>
      </dsp:nvSpPr>
      <dsp:spPr>
        <a:xfrm>
          <a:off x="0" y="2527750"/>
          <a:ext cx="2823688" cy="726023"/>
        </a:xfrm>
        <a:prstGeom prst="roundRect">
          <a:avLst/>
        </a:prstGeom>
        <a:solidFill>
          <a:schemeClr val="accent2">
            <a:hueOff val="1144674"/>
            <a:satOff val="-26117"/>
            <a:lumOff val="9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3. Pomoc w sporządzaniu pism</a:t>
          </a:r>
          <a:endParaRPr lang="en-US" sz="1300" kern="1200"/>
        </a:p>
      </dsp:txBody>
      <dsp:txXfrm>
        <a:off x="35442" y="2563192"/>
        <a:ext cx="2752804" cy="655139"/>
      </dsp:txXfrm>
    </dsp:sp>
    <dsp:sp modelId="{2DE408E7-160C-438A-86A8-A32270553735}">
      <dsp:nvSpPr>
        <dsp:cNvPr id="0" name=""/>
        <dsp:cNvSpPr/>
      </dsp:nvSpPr>
      <dsp:spPr>
        <a:xfrm rot="5400000">
          <a:off x="5043223" y="1143141"/>
          <a:ext cx="580818" cy="5019889"/>
        </a:xfrm>
        <a:prstGeom prst="round2SameRect">
          <a:avLst/>
        </a:prstGeom>
        <a:solidFill>
          <a:schemeClr val="accent2">
            <a:tint val="40000"/>
            <a:alpha val="90000"/>
            <a:hueOff val="1480923"/>
            <a:satOff val="-3880"/>
            <a:lumOff val="13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80923"/>
              <a:satOff val="-3880"/>
              <a:lumOff val="1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Wskazanie metod alternatywnych, takich jak mediacja czy arbitraż.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/>
            <a:t>Wyjaśnienie korzyści wynikających z ugodowego rozstrzygnięcia konfliktu.</a:t>
          </a:r>
          <a:endParaRPr lang="en-US" sz="1000" kern="1200"/>
        </a:p>
      </dsp:txBody>
      <dsp:txXfrm rot="-5400000">
        <a:off x="2823688" y="3391030"/>
        <a:ext cx="4991536" cy="524112"/>
      </dsp:txXfrm>
    </dsp:sp>
    <dsp:sp modelId="{664A8F71-5DE9-4B1D-8D63-513D9E3B94D4}">
      <dsp:nvSpPr>
        <dsp:cNvPr id="0" name=""/>
        <dsp:cNvSpPr/>
      </dsp:nvSpPr>
      <dsp:spPr>
        <a:xfrm>
          <a:off x="0" y="3290074"/>
          <a:ext cx="2823688" cy="726023"/>
        </a:xfrm>
        <a:prstGeom prst="roundRect">
          <a:avLst/>
        </a:prstGeom>
        <a:solidFill>
          <a:schemeClr val="accent2">
            <a:hueOff val="1526231"/>
            <a:satOff val="-34822"/>
            <a:lumOff val="12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4. Informowanie o możliwościach pozasądowego rozwiązania sporu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5442" y="3325516"/>
        <a:ext cx="2752804" cy="655139"/>
      </dsp:txXfrm>
    </dsp:sp>
    <dsp:sp modelId="{63B73C58-FF2C-42FD-BA2E-D0B07AD9E990}">
      <dsp:nvSpPr>
        <dsp:cNvPr id="0" name=""/>
        <dsp:cNvSpPr/>
      </dsp:nvSpPr>
      <dsp:spPr>
        <a:xfrm rot="5400000">
          <a:off x="5043223" y="1905466"/>
          <a:ext cx="580818" cy="5019889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/>
            <a:t>Wsparcie w gromadzeniu dokumentów i informacji potrzebnych do załatwienia sprawy.</a:t>
          </a:r>
          <a:endParaRPr lang="en-US" sz="1000" kern="120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/>
            <a:t>Przygotowanie do wystąpienia przed sądem, urzędem lub inną instytucją.</a:t>
          </a:r>
          <a:endParaRPr lang="en-US" sz="1000" kern="1200"/>
        </a:p>
      </dsp:txBody>
      <dsp:txXfrm rot="-5400000">
        <a:off x="2823688" y="4153355"/>
        <a:ext cx="4991536" cy="524112"/>
      </dsp:txXfrm>
    </dsp:sp>
    <dsp:sp modelId="{EDE9E9CC-991A-442D-9D5B-32F36B760E69}">
      <dsp:nvSpPr>
        <dsp:cNvPr id="0" name=""/>
        <dsp:cNvSpPr/>
      </dsp:nvSpPr>
      <dsp:spPr>
        <a:xfrm>
          <a:off x="0" y="4052399"/>
          <a:ext cx="2823688" cy="726023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5. Pomoc w przygotowaniu do samodzielnego działania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5442" y="4087841"/>
        <a:ext cx="2752804" cy="655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8E08-189F-4448-AFAC-964E47F44D5E}">
      <dsp:nvSpPr>
        <dsp:cNvPr id="0" name=""/>
        <dsp:cNvSpPr/>
      </dsp:nvSpPr>
      <dsp:spPr>
        <a:xfrm>
          <a:off x="0" y="1135"/>
          <a:ext cx="7835924" cy="7085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Nieodpłatne poradnictwo obywatelskie ma charakter bardziej holistyczny i obejmuje wsparcie w rozwiązywaniu problemów życia codziennego, które nie zawsze mają wymiar czysto prawny. Zakres tego poradnictwa koncentruje się na kompleksowym wsparciu obywateli w ich trudnych sytuacjach życiowych.</a:t>
          </a:r>
          <a:endParaRPr lang="en-US" sz="1200" kern="1200" dirty="0"/>
        </a:p>
      </dsp:txBody>
      <dsp:txXfrm>
        <a:off x="34587" y="35722"/>
        <a:ext cx="7766750" cy="639340"/>
      </dsp:txXfrm>
    </dsp:sp>
    <dsp:sp modelId="{97A275EE-20DA-4CAB-B1A3-2BACEF89D42E}">
      <dsp:nvSpPr>
        <dsp:cNvPr id="0" name=""/>
        <dsp:cNvSpPr/>
      </dsp:nvSpPr>
      <dsp:spPr>
        <a:xfrm rot="5400000">
          <a:off x="4929915" y="-1363909"/>
          <a:ext cx="797016" cy="501498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Doradztwo w sprawach związanych z zadłużeniem, np. pomoc w negocjacjach z wierzycielami.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Wskazówki dotyczące radzenia sobie z trudnościami mieszkaniowymi, takimi jak eksmisje czy zaległości czynszowe.</a:t>
          </a:r>
          <a:endParaRPr lang="en-US" sz="1000" kern="1200" dirty="0"/>
        </a:p>
      </dsp:txBody>
      <dsp:txXfrm rot="-5400000">
        <a:off x="2820930" y="783983"/>
        <a:ext cx="4976080" cy="719202"/>
      </dsp:txXfrm>
    </dsp:sp>
    <dsp:sp modelId="{2CADEF79-1892-4B0E-9203-0F4660D19EA0}">
      <dsp:nvSpPr>
        <dsp:cNvPr id="0" name=""/>
        <dsp:cNvSpPr/>
      </dsp:nvSpPr>
      <dsp:spPr>
        <a:xfrm>
          <a:off x="0" y="789327"/>
          <a:ext cx="2820930" cy="708514"/>
        </a:xfrm>
        <a:prstGeom prst="roundRect">
          <a:avLst/>
        </a:prstGeom>
        <a:solidFill>
          <a:schemeClr val="accent2">
            <a:hueOff val="381558"/>
            <a:satOff val="-8706"/>
            <a:lumOff val="3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1. Wsparcie w rozwiązywaniu problemów społecznych</a:t>
          </a:r>
          <a:endParaRPr lang="en-US" sz="1200" kern="1200" dirty="0"/>
        </a:p>
      </dsp:txBody>
      <dsp:txXfrm>
        <a:off x="34587" y="823914"/>
        <a:ext cx="2751756" cy="639340"/>
      </dsp:txXfrm>
    </dsp:sp>
    <dsp:sp modelId="{B71DA4F3-021D-4319-96F0-047D1D607710}">
      <dsp:nvSpPr>
        <dsp:cNvPr id="0" name=""/>
        <dsp:cNvSpPr/>
      </dsp:nvSpPr>
      <dsp:spPr>
        <a:xfrm rot="5400000">
          <a:off x="4902198" y="-503749"/>
          <a:ext cx="852451" cy="5014987"/>
        </a:xfrm>
        <a:prstGeom prst="round2SameRect">
          <a:avLst/>
        </a:prstGeom>
        <a:solidFill>
          <a:schemeClr val="accent2">
            <a:tint val="40000"/>
            <a:alpha val="90000"/>
            <a:hueOff val="493641"/>
            <a:satOff val="-1293"/>
            <a:lumOff val="4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3641"/>
              <a:satOff val="-1293"/>
              <a:lumOff val="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Wsparcie w uzyskaniu świadczeń rodzinnych, alimentów, świadczeń z pomocy społecznej.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Informacje o prawach pacjenta, dostępności świadczeń zdrowotnych czy procedurach odwoławczych.</a:t>
          </a:r>
          <a:endParaRPr lang="en-US" sz="1000" kern="1200" dirty="0"/>
        </a:p>
      </dsp:txBody>
      <dsp:txXfrm rot="-5400000">
        <a:off x="2820931" y="1619131"/>
        <a:ext cx="4973374" cy="769225"/>
      </dsp:txXfrm>
    </dsp:sp>
    <dsp:sp modelId="{77342712-0A61-41E2-9786-D03014328D7F}">
      <dsp:nvSpPr>
        <dsp:cNvPr id="0" name=""/>
        <dsp:cNvSpPr/>
      </dsp:nvSpPr>
      <dsp:spPr>
        <a:xfrm>
          <a:off x="0" y="1649486"/>
          <a:ext cx="2820930" cy="708514"/>
        </a:xfrm>
        <a:prstGeom prst="roundRect">
          <a:avLst/>
        </a:prstGeom>
        <a:solidFill>
          <a:schemeClr val="accent2">
            <a:hueOff val="763116"/>
            <a:satOff val="-17411"/>
            <a:lumOff val="6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2. Pomoc w sprawach rodzinnych i zdrowotnych</a:t>
          </a:r>
          <a:endParaRPr lang="en-US" sz="1200" kern="1200" dirty="0"/>
        </a:p>
      </dsp:txBody>
      <dsp:txXfrm>
        <a:off x="34587" y="1684073"/>
        <a:ext cx="2751756" cy="639340"/>
      </dsp:txXfrm>
    </dsp:sp>
    <dsp:sp modelId="{F2E72704-849B-49BC-8C20-E141F6B02713}">
      <dsp:nvSpPr>
        <dsp:cNvPr id="0" name=""/>
        <dsp:cNvSpPr/>
      </dsp:nvSpPr>
      <dsp:spPr>
        <a:xfrm rot="5400000">
          <a:off x="4915122" y="371204"/>
          <a:ext cx="826604" cy="5014987"/>
        </a:xfrm>
        <a:prstGeom prst="round2SameRect">
          <a:avLst/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Wsparcie w rozwiązywaniu problemów związanych z zatrudnieniem, np. kwestie umów, wypowiedzeń, czy praw pracowniczych.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Informowanie o możliwościach podnoszenia kwalifikacji zawodowych lub poszukiwaniu pracy.</a:t>
          </a:r>
          <a:endParaRPr lang="en-US" sz="1000" kern="1200" dirty="0"/>
        </a:p>
      </dsp:txBody>
      <dsp:txXfrm rot="-5400000">
        <a:off x="2820931" y="2505747"/>
        <a:ext cx="4974636" cy="745902"/>
      </dsp:txXfrm>
    </dsp:sp>
    <dsp:sp modelId="{136911D5-7399-4E93-9F58-4FE5128870CC}">
      <dsp:nvSpPr>
        <dsp:cNvPr id="0" name=""/>
        <dsp:cNvSpPr/>
      </dsp:nvSpPr>
      <dsp:spPr>
        <a:xfrm>
          <a:off x="0" y="2524440"/>
          <a:ext cx="2820930" cy="708514"/>
        </a:xfrm>
        <a:prstGeom prst="roundRect">
          <a:avLst/>
        </a:prstGeom>
        <a:solidFill>
          <a:schemeClr val="accent2">
            <a:hueOff val="1144674"/>
            <a:satOff val="-26117"/>
            <a:lumOff val="9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3. Porady dotyczące rynku pracy</a:t>
          </a:r>
          <a:endParaRPr lang="en-US" sz="1200" kern="1200" dirty="0"/>
        </a:p>
      </dsp:txBody>
      <dsp:txXfrm>
        <a:off x="34587" y="2559027"/>
        <a:ext cx="2751756" cy="639340"/>
      </dsp:txXfrm>
    </dsp:sp>
    <dsp:sp modelId="{2DE408E7-160C-438A-86A8-A32270553735}">
      <dsp:nvSpPr>
        <dsp:cNvPr id="0" name=""/>
        <dsp:cNvSpPr/>
      </dsp:nvSpPr>
      <dsp:spPr>
        <a:xfrm rot="5400000">
          <a:off x="5050227" y="1171738"/>
          <a:ext cx="566811" cy="5019889"/>
        </a:xfrm>
        <a:prstGeom prst="round2SameRect">
          <a:avLst/>
        </a:prstGeom>
        <a:solidFill>
          <a:schemeClr val="accent2">
            <a:tint val="40000"/>
            <a:alpha val="90000"/>
            <a:hueOff val="1480923"/>
            <a:satOff val="-3880"/>
            <a:lumOff val="13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80923"/>
              <a:satOff val="-3880"/>
              <a:lumOff val="1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Kompleksowa analiza sytuacji osoby potrzebującej pomocy.</a:t>
          </a:r>
          <a:endParaRPr lang="en-US" sz="10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Opracowanie planu działania, który uwzględnia możliwości prawne, społeczne i organizacyjne.</a:t>
          </a:r>
          <a:endParaRPr lang="en-US" sz="1000" kern="1200" dirty="0"/>
        </a:p>
      </dsp:txBody>
      <dsp:txXfrm rot="-5400000">
        <a:off x="2823689" y="3425946"/>
        <a:ext cx="4992220" cy="511473"/>
      </dsp:txXfrm>
    </dsp:sp>
    <dsp:sp modelId="{664A8F71-5DE9-4B1D-8D63-513D9E3B94D4}">
      <dsp:nvSpPr>
        <dsp:cNvPr id="0" name=""/>
        <dsp:cNvSpPr/>
      </dsp:nvSpPr>
      <dsp:spPr>
        <a:xfrm>
          <a:off x="0" y="3327426"/>
          <a:ext cx="2823688" cy="708514"/>
        </a:xfrm>
        <a:prstGeom prst="roundRect">
          <a:avLst/>
        </a:prstGeom>
        <a:solidFill>
          <a:schemeClr val="accent2">
            <a:hueOff val="1526231"/>
            <a:satOff val="-34822"/>
            <a:lumOff val="12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4. Pomoc w przygotowaniu planu działania</a:t>
          </a:r>
          <a:endParaRPr lang="en-US" sz="1200" kern="1200" dirty="0"/>
        </a:p>
      </dsp:txBody>
      <dsp:txXfrm>
        <a:off x="34587" y="3362013"/>
        <a:ext cx="2754514" cy="639340"/>
      </dsp:txXfrm>
    </dsp:sp>
    <dsp:sp modelId="{63B73C58-FF2C-42FD-BA2E-D0B07AD9E990}">
      <dsp:nvSpPr>
        <dsp:cNvPr id="0" name=""/>
        <dsp:cNvSpPr/>
      </dsp:nvSpPr>
      <dsp:spPr>
        <a:xfrm rot="5400000">
          <a:off x="5050227" y="1915679"/>
          <a:ext cx="566811" cy="5019889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Kierowanie osób do instytucji, które mogą zaoferować dodatkowe wsparcie, np. pomoc społeczną, poradnie psychologiczne, organizacje pozarządowe.</a:t>
          </a:r>
          <a:endParaRPr lang="en-US" sz="1000" kern="1200" dirty="0"/>
        </a:p>
      </dsp:txBody>
      <dsp:txXfrm rot="-5400000">
        <a:off x="2823689" y="4169887"/>
        <a:ext cx="4992220" cy="511473"/>
      </dsp:txXfrm>
    </dsp:sp>
    <dsp:sp modelId="{EDE9E9CC-991A-442D-9D5B-32F36B760E69}">
      <dsp:nvSpPr>
        <dsp:cNvPr id="0" name=""/>
        <dsp:cNvSpPr/>
      </dsp:nvSpPr>
      <dsp:spPr>
        <a:xfrm>
          <a:off x="0" y="4071366"/>
          <a:ext cx="2823688" cy="708514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5. Wskazywanie miejsc i instytucji oferujących dalszą pomoc</a:t>
          </a:r>
          <a:endParaRPr lang="en-US" sz="1200" kern="1200" dirty="0"/>
        </a:p>
      </dsp:txBody>
      <dsp:txXfrm>
        <a:off x="34587" y="4105953"/>
        <a:ext cx="2754514" cy="639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2A8E-407C-4F64-AF01-E507AD0D69F6}">
      <dsp:nvSpPr>
        <dsp:cNvPr id="0" name=""/>
        <dsp:cNvSpPr/>
      </dsp:nvSpPr>
      <dsp:spPr>
        <a:xfrm>
          <a:off x="0" y="768635"/>
          <a:ext cx="4269565" cy="426956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3D11A-BACF-40C3-B285-71BB4B22CF76}">
      <dsp:nvSpPr>
        <dsp:cNvPr id="0" name=""/>
        <dsp:cNvSpPr/>
      </dsp:nvSpPr>
      <dsp:spPr>
        <a:xfrm>
          <a:off x="277521" y="1046157"/>
          <a:ext cx="1707826" cy="1707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Nieodpłatna pomoc prawna:</a:t>
          </a:r>
        </a:p>
      </dsp:txBody>
      <dsp:txXfrm>
        <a:off x="360890" y="1129526"/>
        <a:ext cx="1541088" cy="1541088"/>
      </dsp:txXfrm>
    </dsp:sp>
    <dsp:sp modelId="{7641BC5E-9980-4C8F-A4F4-3EDC377BE4F0}">
      <dsp:nvSpPr>
        <dsp:cNvPr id="0" name=""/>
        <dsp:cNvSpPr/>
      </dsp:nvSpPr>
      <dsp:spPr>
        <a:xfrm>
          <a:off x="2284217" y="1046157"/>
          <a:ext cx="1707826" cy="1707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Świadczona przez radców prawnych</a:t>
          </a:r>
          <a:r>
            <a:rPr lang="pl-PL" sz="1300" kern="1200"/>
            <a:t> i</a:t>
          </a:r>
          <a:r>
            <a:rPr lang="en-US" sz="1300" kern="1200"/>
            <a:t> adwokatów</a:t>
          </a:r>
          <a:r>
            <a:rPr lang="pl-PL" sz="1300" kern="1200"/>
            <a:t>.</a:t>
          </a:r>
          <a:endParaRPr lang="en-US" sz="1300" kern="1200"/>
        </a:p>
      </dsp:txBody>
      <dsp:txXfrm>
        <a:off x="2367586" y="1129526"/>
        <a:ext cx="1541088" cy="1541088"/>
      </dsp:txXfrm>
    </dsp:sp>
    <dsp:sp modelId="{76994215-1E32-4090-97D5-E044C0BF7ADB}">
      <dsp:nvSpPr>
        <dsp:cNvPr id="0" name=""/>
        <dsp:cNvSpPr/>
      </dsp:nvSpPr>
      <dsp:spPr>
        <a:xfrm>
          <a:off x="277521" y="3052852"/>
          <a:ext cx="1707826" cy="1707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Nieodpłatne poradnictwo obywatelskie:</a:t>
          </a:r>
        </a:p>
      </dsp:txBody>
      <dsp:txXfrm>
        <a:off x="360890" y="3136221"/>
        <a:ext cx="1541088" cy="1541088"/>
      </dsp:txXfrm>
    </dsp:sp>
    <dsp:sp modelId="{27409D7B-64A8-434E-B80B-D9C42E558714}">
      <dsp:nvSpPr>
        <dsp:cNvPr id="0" name=""/>
        <dsp:cNvSpPr/>
      </dsp:nvSpPr>
      <dsp:spPr>
        <a:xfrm>
          <a:off x="2284217" y="3052852"/>
          <a:ext cx="1707826" cy="1707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Doradcy</a:t>
          </a:r>
          <a:r>
            <a:rPr lang="en-US" sz="1300" kern="1200" dirty="0"/>
            <a:t> </a:t>
          </a:r>
          <a:r>
            <a:rPr lang="en-US" sz="1300" kern="1200" dirty="0" err="1"/>
            <a:t>obywatelscy</a:t>
          </a:r>
          <a:r>
            <a:rPr lang="en-US" sz="1300" kern="1200" dirty="0"/>
            <a:t> z </a:t>
          </a:r>
          <a:r>
            <a:rPr lang="en-US" sz="1300" kern="1200" dirty="0" err="1"/>
            <a:t>przeszkoleniem</a:t>
          </a:r>
          <a:r>
            <a:rPr lang="en-US" sz="1300" kern="1200" dirty="0"/>
            <a:t> w </a:t>
          </a:r>
          <a:r>
            <a:rPr lang="en-US" sz="1300" kern="1200" dirty="0" err="1"/>
            <a:t>zakresie</a:t>
          </a:r>
          <a:r>
            <a:rPr lang="en-US" sz="1300" kern="1200" dirty="0"/>
            <a:t> </a:t>
          </a:r>
          <a:r>
            <a:rPr lang="en-US" sz="1300" kern="1200" dirty="0" err="1"/>
            <a:t>pomocy</a:t>
          </a:r>
          <a:r>
            <a:rPr lang="en-US" sz="1300" kern="1200" dirty="0"/>
            <a:t> </a:t>
          </a:r>
          <a:r>
            <a:rPr lang="en-US" sz="1300" kern="1200" dirty="0" err="1"/>
            <a:t>społecznej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wsparcia</a:t>
          </a:r>
          <a:r>
            <a:rPr lang="en-US" sz="1300" kern="1200" dirty="0"/>
            <a:t> </a:t>
          </a:r>
          <a:r>
            <a:rPr lang="en-US" sz="1300" kern="1200" dirty="0" err="1"/>
            <a:t>obywatelskiego</a:t>
          </a:r>
          <a:r>
            <a:rPr lang="en-US" sz="1300" kern="1200" dirty="0"/>
            <a:t>.</a:t>
          </a:r>
        </a:p>
      </dsp:txBody>
      <dsp:txXfrm>
        <a:off x="2367586" y="3136221"/>
        <a:ext cx="1541088" cy="1541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0750D-0F9A-4873-91B2-C4FDD9455DD7}">
      <dsp:nvSpPr>
        <dsp:cNvPr id="0" name=""/>
        <dsp:cNvSpPr/>
      </dsp:nvSpPr>
      <dsp:spPr>
        <a:xfrm>
          <a:off x="0" y="682"/>
          <a:ext cx="4929186" cy="1596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67F5B-B812-4EFA-8EC0-90F754544C60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C1255-63A9-4CD1-9D68-239B1270CF89}">
      <dsp:nvSpPr>
        <dsp:cNvPr id="0" name=""/>
        <dsp:cNvSpPr/>
      </dsp:nvSpPr>
      <dsp:spPr>
        <a:xfrm>
          <a:off x="1843589" y="682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Nieodpłatna pomoc prawna i nieodpłatne poradnictwo obywatelskie są komplementarne.</a:t>
          </a:r>
        </a:p>
      </dsp:txBody>
      <dsp:txXfrm>
        <a:off x="1843589" y="682"/>
        <a:ext cx="3085597" cy="1596181"/>
      </dsp:txXfrm>
    </dsp:sp>
    <dsp:sp modelId="{0980A768-98AC-4D36-83B3-1839F9195B85}">
      <dsp:nvSpPr>
        <dsp:cNvPr id="0" name=""/>
        <dsp:cNvSpPr/>
      </dsp:nvSpPr>
      <dsp:spPr>
        <a:xfrm>
          <a:off x="0" y="1995909"/>
          <a:ext cx="4929186" cy="1596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F96A9-C487-43EB-A4FA-92768C459F11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EFF1F-F9DE-4352-B93C-C76BBADC5E52}">
      <dsp:nvSpPr>
        <dsp:cNvPr id="0" name=""/>
        <dsp:cNvSpPr/>
      </dsp:nvSpPr>
      <dsp:spPr>
        <a:xfrm>
          <a:off x="1843589" y="1995909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Różnią się zakresem, formą pomocy i odbiorcami.</a:t>
          </a:r>
        </a:p>
      </dsp:txBody>
      <dsp:txXfrm>
        <a:off x="1843589" y="1995909"/>
        <a:ext cx="3085597" cy="1596181"/>
      </dsp:txXfrm>
    </dsp:sp>
    <dsp:sp modelId="{2DC422EA-0593-4508-8CFC-7DB012DC8503}">
      <dsp:nvSpPr>
        <dsp:cNvPr id="0" name=""/>
        <dsp:cNvSpPr/>
      </dsp:nvSpPr>
      <dsp:spPr>
        <a:xfrm>
          <a:off x="0" y="3991136"/>
          <a:ext cx="4929186" cy="1596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2EFE3-F0F5-468D-A3EC-443C1BEE4A3F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5E1C0-B2D5-48E0-ADF3-ECD2C45EB34E}">
      <dsp:nvSpPr>
        <dsp:cNvPr id="0" name=""/>
        <dsp:cNvSpPr/>
      </dsp:nvSpPr>
      <dsp:spPr>
        <a:xfrm>
          <a:off x="1843589" y="3991136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Warto znać różnice, aby świadomie korzystać z dostępnych usług.</a:t>
          </a:r>
        </a:p>
      </dsp:txBody>
      <dsp:txXfrm>
        <a:off x="1843589" y="3991136"/>
        <a:ext cx="3085597" cy="15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5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1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5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3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microsoft.com/office/2007/relationships/hdphoto" Target="../media/hdphoto2.wdp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3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2.wdp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3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E15AAB4E-1AF6-4A73-9822-087B0F4ED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643466"/>
            <a:ext cx="5030368" cy="5571067"/>
          </a:xfrm>
        </p:spPr>
        <p:txBody>
          <a:bodyPr>
            <a:normAutofit/>
          </a:bodyPr>
          <a:lstStyle/>
          <a:p>
            <a:pPr algn="r"/>
            <a:r>
              <a:rPr lang="pl-PL"/>
              <a:t>Nieodpłatna Pomoc Prawna a Nieodpłatne Poradnictwo Obywatelskie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FD794DA-8ACE-4EC4-8EB7-A34B9F6C1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8840" y="-2"/>
            <a:ext cx="3385160" cy="685800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5568" y="643465"/>
            <a:ext cx="2794471" cy="5571067"/>
          </a:xfrm>
        </p:spPr>
        <p:txBody>
          <a:bodyPr anchor="ctr">
            <a:normAutofit/>
          </a:bodyPr>
          <a:lstStyle/>
          <a:p>
            <a:r>
              <a:rPr lang="pl-PL" sz="2200" dirty="0">
                <a:solidFill>
                  <a:srgbClr val="000000"/>
                </a:solidFill>
              </a:rPr>
              <a:t>Różnice i kluczowe informacje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CC77B7-FBDA-1155-F09D-9A922E037161}"/>
              </a:ext>
            </a:extLst>
          </p:cNvPr>
          <p:cNvSpPr txBox="1"/>
          <p:nvPr/>
        </p:nvSpPr>
        <p:spPr>
          <a:xfrm>
            <a:off x="224002" y="6369022"/>
            <a:ext cx="77752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/>
              <a:t>Zadanie publiczne realizowane ze środków budżetu państwa przez Powiat Wołomiński </a:t>
            </a:r>
          </a:p>
          <a:p>
            <a:endParaRPr lang="pl-PL" dirty="0"/>
          </a:p>
        </p:txBody>
      </p:sp>
      <p:pic>
        <p:nvPicPr>
          <p:cNvPr id="6" name="Obraz 5" descr="Obraz zawierający tekst, plakat, clipart, projekt graficzny&#10;&#10;Opis wygenerowany automatycznie">
            <a:extLst>
              <a:ext uri="{FF2B5EF4-FFF2-40B4-BE49-F238E27FC236}">
                <a16:creationId xmlns:a16="http://schemas.microsoft.com/office/drawing/2014/main" id="{015809C4-AECA-768C-F49D-5A80380F4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2" y="275573"/>
            <a:ext cx="783209" cy="115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3490332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589" y="643466"/>
            <a:ext cx="2511013" cy="5571067"/>
          </a:xfrm>
        </p:spPr>
        <p:txBody>
          <a:bodyPr>
            <a:normAutofit/>
          </a:bodyPr>
          <a:lstStyle/>
          <a:p>
            <a:r>
              <a:rPr lang="pl-PL" sz="2900" dirty="0">
                <a:solidFill>
                  <a:schemeClr val="tx1"/>
                </a:solidFill>
              </a:rPr>
              <a:t>Specyfika poradnictwa obywatelskiego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236" y="643467"/>
            <a:ext cx="3401086" cy="5571066"/>
          </a:xfrm>
        </p:spPr>
        <p:txBody>
          <a:bodyPr anchor="ctr">
            <a:normAutofit/>
          </a:bodyPr>
          <a:lstStyle/>
          <a:p>
            <a:r>
              <a:rPr lang="pl-PL" sz="1600" dirty="0"/>
              <a:t>Zorientowane na rozwiązanie konkretnego problemu życiowego.</a:t>
            </a:r>
          </a:p>
          <a:p>
            <a:r>
              <a:rPr lang="pl-PL" sz="1600" dirty="0"/>
              <a:t>Często wymaga analizy różnych aspektów sytuacji: prawnych, ekonomicznych i społecznych.</a:t>
            </a:r>
          </a:p>
          <a:p>
            <a:r>
              <a:rPr lang="pl-PL" sz="1600" dirty="0"/>
              <a:t>Podejście indywidualne, dostosowane do potrzeb osoby korzystającej z pomocy.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401725" y="6229681"/>
            <a:chExt cx="457200" cy="457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pl-PL" sz="2400">
                <a:solidFill>
                  <a:srgbClr val="FFFFFF"/>
                </a:solidFill>
              </a:rPr>
              <a:t>KwalifikacjE OSÓB OBSŁUGUJĄCYCH PUNKTY POMOCY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DE5C5F-A1EF-AC04-2610-D0F3DAF9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73398"/>
              </p:ext>
            </p:extLst>
          </p:nvPr>
        </p:nvGraphicFramePr>
        <p:xfrm>
          <a:off x="4561283" y="325678"/>
          <a:ext cx="4269565" cy="580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000"/>
              <a:t>Podsumowanie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3CA6489-8E5C-453B-D359-9D668E533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039231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58" y="1382165"/>
            <a:ext cx="3651884" cy="151798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Wprowadzenie</a:t>
            </a:r>
          </a:p>
        </p:txBody>
      </p:sp>
      <p:pic>
        <p:nvPicPr>
          <p:cNvPr id="5" name="Picture 4" descr="Osoby trzymające ręce">
            <a:extLst>
              <a:ext uri="{FF2B5EF4-FFF2-40B4-BE49-F238E27FC236}">
                <a16:creationId xmlns:a16="http://schemas.microsoft.com/office/drawing/2014/main" id="{3B8C65BD-FFF7-E6EC-6738-A2FB0525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68" r="20208" b="1"/>
          <a:stretch/>
        </p:blipFill>
        <p:spPr>
          <a:xfrm>
            <a:off x="-7399" y="401980"/>
            <a:ext cx="4586799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658" y="3007389"/>
            <a:ext cx="3651885" cy="3065865"/>
          </a:xfrm>
        </p:spPr>
        <p:txBody>
          <a:bodyPr anchor="t">
            <a:normAutofit/>
          </a:bodyPr>
          <a:lstStyle/>
          <a:p>
            <a:r>
              <a:rPr lang="pl-PL" sz="1600">
                <a:solidFill>
                  <a:srgbClr val="000000"/>
                </a:solidFill>
              </a:rPr>
              <a:t>Nieodpłatna pomoc prawna i nieodpłatne poradnictwo obywatelskie to dwa elementy systemu wsparcia obywateli w Polsce.</a:t>
            </a:r>
          </a:p>
          <a:p>
            <a:r>
              <a:rPr lang="pl-PL" sz="1600">
                <a:solidFill>
                  <a:srgbClr val="000000"/>
                </a:solidFill>
              </a:rPr>
              <a:t>Choć oba mają na celu pomoc osobom w trudnej sytuacji, różnią się zakresem, formą udzielania pomocy i grupą odbiorców.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pl-PL" sz="2600">
                <a:solidFill>
                  <a:srgbClr val="FFFFFF"/>
                </a:solidFill>
              </a:rPr>
              <a:t>Podstawy prawne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C39B951-A19E-6D12-AE9E-743464116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586879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pl-PL" sz="2600" dirty="0">
                <a:solidFill>
                  <a:srgbClr val="FFFFFF"/>
                </a:solidFill>
              </a:rPr>
              <a:t>Definicje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810791-04AE-EF2A-5C04-CFD794C3C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305553"/>
              </p:ext>
            </p:extLst>
          </p:nvPr>
        </p:nvGraphicFramePr>
        <p:xfrm>
          <a:off x="4561284" y="443620"/>
          <a:ext cx="4320166" cy="568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pl-PL" sz="2600">
                <a:solidFill>
                  <a:srgbClr val="FFFFFF"/>
                </a:solidFill>
              </a:rPr>
              <a:t>Cel świadczenia pomocy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5084244-CEE6-F860-5E2D-0B11BFD26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1238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137503" cy="466780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świadczonej pomocy – NIEODPŁATNA POMOC PRAWNA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A4AF72-58AA-2018-28EE-C101D9D86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679251"/>
              </p:ext>
            </p:extLst>
          </p:nvPr>
        </p:nvGraphicFramePr>
        <p:xfrm>
          <a:off x="802481" y="1222218"/>
          <a:ext cx="7843578" cy="478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53E60D-EFEA-A4A1-D990-0E1515F0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FD14-4E57-808D-5097-187D1E03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8116146" cy="466780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świadczonej pomocy – Nieodpłatne poradnictwo obywatelskie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52F0AA7-2395-0F86-F3D3-2DE164F20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6A78FB-88E2-6FC3-4074-7C102CED3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684230"/>
              </p:ext>
            </p:extLst>
          </p:nvPr>
        </p:nvGraphicFramePr>
        <p:xfrm>
          <a:off x="802481" y="1222218"/>
          <a:ext cx="7843578" cy="478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92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859" y="623173"/>
            <a:ext cx="3651884" cy="1517984"/>
          </a:xfrm>
        </p:spPr>
        <p:txBody>
          <a:bodyPr>
            <a:normAutofit/>
          </a:bodyPr>
          <a:lstStyle/>
          <a:p>
            <a:r>
              <a:rPr lang="pl-PL" sz="3900" dirty="0">
                <a:solidFill>
                  <a:schemeClr val="tx1"/>
                </a:solidFill>
              </a:rPr>
              <a:t>Formy udzielania pomocy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potkanie">
            <a:extLst>
              <a:ext uri="{FF2B5EF4-FFF2-40B4-BE49-F238E27FC236}">
                <a16:creationId xmlns:a16="http://schemas.microsoft.com/office/drawing/2014/main" id="{A8E65126-5FDC-2B58-5DB4-BF99776C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456" y="2698117"/>
            <a:ext cx="2656895" cy="26568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658" y="2141157"/>
            <a:ext cx="3651885" cy="43723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700" dirty="0"/>
              <a:t>Nieodpłatna pomoc prawna:</a:t>
            </a:r>
          </a:p>
          <a:p>
            <a:r>
              <a:rPr lang="pl-PL" sz="1700" dirty="0"/>
              <a:t>Głównie w formie konsultacji prawnych.</a:t>
            </a:r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r>
              <a:rPr lang="pl-PL" sz="1700" dirty="0"/>
              <a:t>Nieodpłatne poradnictwo obywatelskie:</a:t>
            </a:r>
          </a:p>
          <a:p>
            <a:r>
              <a:rPr lang="pl-PL" sz="1700" dirty="0"/>
              <a:t>Holistyczne podejście obejmujące różne aspekty problemu.</a:t>
            </a:r>
          </a:p>
          <a:p>
            <a:r>
              <a:rPr lang="pl-PL" sz="1700" dirty="0"/>
              <a:t>Często skupienie na edukacji i wsparciu organizacyjnym.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409" y="401980"/>
            <a:ext cx="3651884" cy="151798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Odbiorcy pomocy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Grupa mężczyzn">
            <a:extLst>
              <a:ext uri="{FF2B5EF4-FFF2-40B4-BE49-F238E27FC236}">
                <a16:creationId xmlns:a16="http://schemas.microsoft.com/office/drawing/2014/main" id="{421D52B6-6FC3-1E99-AC03-4ECB46D7F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456" y="2698117"/>
            <a:ext cx="2656895" cy="26568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658" y="1716067"/>
            <a:ext cx="3651885" cy="43571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700" dirty="0"/>
              <a:t>Nieodpłatna pomoc prawna:</a:t>
            </a:r>
          </a:p>
          <a:p>
            <a:r>
              <a:rPr lang="pl-PL" sz="1700" dirty="0"/>
              <a:t>Osoby potrzebujące pomocy w zrozumieniu przepisów prawa.</a:t>
            </a:r>
          </a:p>
          <a:p>
            <a:pPr marL="0" indent="0">
              <a:buNone/>
            </a:pPr>
            <a:endParaRPr lang="pl-PL" sz="1700" dirty="0"/>
          </a:p>
          <a:p>
            <a:pPr marL="0" indent="0">
              <a:buNone/>
            </a:pPr>
            <a:r>
              <a:rPr lang="pl-PL" sz="1700" dirty="0"/>
              <a:t>Nieodpłatne poradnictwo obywatelskie:</a:t>
            </a:r>
          </a:p>
          <a:p>
            <a:r>
              <a:rPr lang="pl-PL" sz="1700" dirty="0"/>
              <a:t>Osoby z problemami społecznymi, które wymagają bardziej kompleksowego wsparcia.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30</TotalTime>
  <Words>754</Words>
  <Application>Microsoft Office PowerPoint</Application>
  <PresentationFormat>Pokaz na ekranie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Drewniana czcionka</vt:lpstr>
      <vt:lpstr>Nieodpłatna Pomoc Prawna a Nieodpłatne Poradnictwo Obywatelskie</vt:lpstr>
      <vt:lpstr>Wprowadzenie</vt:lpstr>
      <vt:lpstr>Podstawy prawne</vt:lpstr>
      <vt:lpstr>Definicje</vt:lpstr>
      <vt:lpstr>Cel świadczenia pomocy</vt:lpstr>
      <vt:lpstr>Zakres świadczonej pomocy – NIEODPŁATNA POMOC PRAWNA</vt:lpstr>
      <vt:lpstr>Zakres świadczonej pomocy – Nieodpłatne poradnictwo obywatelskie</vt:lpstr>
      <vt:lpstr>Formy udzielania pomocy</vt:lpstr>
      <vt:lpstr>Odbiorcy pomocy</vt:lpstr>
      <vt:lpstr>Specyfika poradnictwa obywatelskiego</vt:lpstr>
      <vt:lpstr>KwalifikacjE OSÓB OBSŁUGUJĄCYCH PUNKTY POMOCY</vt:lpstr>
      <vt:lpstr>Podsumowanie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Daria Liushnevska</cp:lastModifiedBy>
  <cp:revision>8</cp:revision>
  <dcterms:created xsi:type="dcterms:W3CDTF">2013-01-27T09:14:16Z</dcterms:created>
  <dcterms:modified xsi:type="dcterms:W3CDTF">2024-11-22T06:49:04Z</dcterms:modified>
  <cp:category/>
</cp:coreProperties>
</file>