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305" r:id="rId5"/>
    <p:sldId id="306" r:id="rId6"/>
    <p:sldId id="307" r:id="rId7"/>
    <p:sldId id="308" r:id="rId8"/>
    <p:sldId id="310" r:id="rId9"/>
    <p:sldId id="319" r:id="rId10"/>
    <p:sldId id="31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3792" userDrawn="1">
          <p15:clr>
            <a:srgbClr val="A4A3A4"/>
          </p15:clr>
        </p15:guide>
        <p15:guide id="3" pos="528" userDrawn="1">
          <p15:clr>
            <a:srgbClr val="A4A3A4"/>
          </p15:clr>
        </p15:guide>
        <p15:guide id="4" pos="7128" userDrawn="1">
          <p15:clr>
            <a:srgbClr val="A4A3A4"/>
          </p15:clr>
        </p15:guide>
        <p15:guide id="5" orient="horz" pos="2808" userDrawn="1">
          <p15:clr>
            <a:srgbClr val="A4A3A4"/>
          </p15:clr>
        </p15:guide>
        <p15:guide id="6" pos="2976" userDrawn="1">
          <p15:clr>
            <a:srgbClr val="A4A3A4"/>
          </p15:clr>
        </p15:guide>
        <p15:guide id="7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8D230F3-CF80-4859-8CE7-A43EE81993B5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77"/>
    <p:restoredTop sz="94682"/>
  </p:normalViewPr>
  <p:slideViewPr>
    <p:cSldViewPr snapToGrid="0">
      <p:cViewPr varScale="1">
        <p:scale>
          <a:sx n="118" d="100"/>
          <a:sy n="118" d="100"/>
        </p:scale>
        <p:origin x="594" y="108"/>
      </p:cViewPr>
      <p:guideLst>
        <p:guide orient="horz" pos="3792"/>
        <p:guide pos="528"/>
        <p:guide pos="7128"/>
        <p:guide orient="horz" pos="2808"/>
        <p:guide pos="2976"/>
        <p:guide orient="horz" pos="9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077DB-935E-4A0A-947A-D283B9F9F452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C0B10-7CAE-41E4-AB02-7E8B1FF2B8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EDBDA2-4480-4D82-8886-1B64A7ECBBAC}" type="datetimeFigureOut">
              <a:rPr lang="en-US" noProof="0" smtClean="0"/>
              <a:t>1/7/2025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DDBACE-0F8F-43FD-98F0-DEE13552DADA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55722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40529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610FBCDE-EE59-33A6-32CA-9F6279AA43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2700"/>
            <a:ext cx="12192000" cy="6858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E45A58EF-738C-B1BA-F49A-84ADB68F8A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9858"/>
          <a:stretch/>
        </p:blipFill>
        <p:spPr>
          <a:xfrm>
            <a:off x="8401354" y="9452"/>
            <a:ext cx="2286000" cy="114624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37F78E2C-6843-1373-E993-79393D8584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 b="49858"/>
          <a:stretch/>
        </p:blipFill>
        <p:spPr>
          <a:xfrm>
            <a:off x="10687351" y="9452"/>
            <a:ext cx="1504649" cy="114624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9559DD38-C8CC-7B28-F492-ACB263A814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" b="50186"/>
          <a:stretch/>
        </p:blipFill>
        <p:spPr>
          <a:xfrm rot="10800000">
            <a:off x="1504646" y="5731981"/>
            <a:ext cx="2286000" cy="113871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8DEFF3B2-90E8-5D9B-CEA8-00B05000BF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 b="50186"/>
          <a:stretch/>
        </p:blipFill>
        <p:spPr>
          <a:xfrm rot="10800000">
            <a:off x="-3" y="5731980"/>
            <a:ext cx="1504649" cy="11387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AE121A-5259-1180-7385-CE2C03431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1248"/>
            <a:ext cx="10479024" cy="557784"/>
          </a:xfrm>
        </p:spPr>
        <p:txBody>
          <a:bodyPr anchor="t"/>
          <a:lstStyle>
            <a:lvl1pPr>
              <a:defRPr sz="2000" b="1" cap="all" spc="300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810682D-F26A-B1BF-CD97-BB8BD31B2F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1247" y="1536192"/>
            <a:ext cx="10479215" cy="4480560"/>
          </a:xfrm>
        </p:spPr>
        <p:txBody>
          <a:bodyPr/>
          <a:lstStyle>
            <a:lvl1pPr marL="0" indent="0">
              <a:lnSpc>
                <a:spcPct val="75000"/>
              </a:lnSpc>
              <a:buNone/>
              <a:defRPr sz="80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58800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A1EF8CAB-74EE-F5E0-2A98-D49729C573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0000" t="1" b="49999"/>
          <a:stretch/>
        </p:blipFill>
        <p:spPr>
          <a:xfrm>
            <a:off x="6096000" y="0"/>
            <a:ext cx="6095999" cy="3429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8783521D-ED5D-D5DB-16FA-CD1B1203DF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83283" r="87659"/>
          <a:stretch/>
        </p:blipFill>
        <p:spPr>
          <a:xfrm>
            <a:off x="0" y="5731979"/>
            <a:ext cx="1504645" cy="114640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381EED1-F8B1-76DD-2AF9-959C65437FF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01354" y="9452"/>
            <a:ext cx="2286000" cy="2286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D23ADF4-87AF-5693-9986-341478D502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/>
          <a:stretch/>
        </p:blipFill>
        <p:spPr>
          <a:xfrm>
            <a:off x="10687351" y="9452"/>
            <a:ext cx="1504649" cy="2286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2E5EE104-2241-C262-895C-BCA7691340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 b="50186"/>
          <a:stretch/>
        </p:blipFill>
        <p:spPr>
          <a:xfrm rot="10800000">
            <a:off x="-3" y="5731980"/>
            <a:ext cx="1504649" cy="11387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7285C8-D51D-91BB-C356-908E67607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1248"/>
            <a:ext cx="10479024" cy="557784"/>
          </a:xfrm>
        </p:spPr>
        <p:txBody>
          <a:bodyPr anchor="t"/>
          <a:lstStyle>
            <a:lvl1pPr>
              <a:defRPr sz="2000" cap="all" spc="3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19B7E7AC-A0E6-BE9A-4728-8FE036CF353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1536827"/>
            <a:ext cx="6556375" cy="4479925"/>
          </a:xfrm>
        </p:spPr>
        <p:txBody>
          <a:bodyPr>
            <a:normAutofit/>
          </a:bodyPr>
          <a:lstStyle>
            <a:lvl1pPr>
              <a:lnSpc>
                <a:spcPct val="140000"/>
              </a:lnSpc>
              <a:spcAft>
                <a:spcPts val="0"/>
              </a:spcAft>
              <a:defRPr sz="28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4D0E8A-D840-3B34-461F-395ACC9FA82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FOOTER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8E551C-14F1-4049-29C9-7A53E172F8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7B645E-C5E5-4727-B977-D372A0AA71D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640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with image 01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FF0337A6-0579-B5BC-C526-F7EBDDB8E8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0000" t="1" b="49999"/>
          <a:stretch/>
        </p:blipFill>
        <p:spPr>
          <a:xfrm>
            <a:off x="6096000" y="0"/>
            <a:ext cx="6095999" cy="3429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4166F179-9203-AC2D-A267-E25FA28E97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83283" r="50000"/>
          <a:stretch/>
        </p:blipFill>
        <p:spPr>
          <a:xfrm>
            <a:off x="0" y="5731979"/>
            <a:ext cx="6096000" cy="114640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BFC5468-5E1B-2FE4-DA95-D0CCC383D3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01354" y="9452"/>
            <a:ext cx="2286000" cy="22860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617493C4-12E7-500C-5FD5-68370B57A2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/>
          <a:stretch/>
        </p:blipFill>
        <p:spPr>
          <a:xfrm>
            <a:off x="10687351" y="9452"/>
            <a:ext cx="1504649" cy="22860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149B5038-6091-D5DF-F2DA-3900885F49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" b="50186"/>
          <a:stretch/>
        </p:blipFill>
        <p:spPr>
          <a:xfrm rot="10800000">
            <a:off x="1504646" y="5731981"/>
            <a:ext cx="2286000" cy="1138718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9442ADAB-F6BA-A55C-036E-C837F95C8F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 b="50186"/>
          <a:stretch/>
        </p:blipFill>
        <p:spPr>
          <a:xfrm rot="10800000">
            <a:off x="-3" y="5731980"/>
            <a:ext cx="1504649" cy="1138720"/>
          </a:xfrm>
          <a:prstGeom prst="rect">
            <a:avLst/>
          </a:prstGeo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E35C9AB-B94F-CACD-3F8A-C5FE3B69599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111240" y="2231136"/>
            <a:ext cx="6080760" cy="4626864"/>
          </a:xfr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AE121A-5259-1180-7385-CE2C03431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1248"/>
            <a:ext cx="6931152" cy="557784"/>
          </a:xfrm>
        </p:spPr>
        <p:txBody>
          <a:bodyPr anchor="t"/>
          <a:lstStyle>
            <a:lvl1pPr>
              <a:defRPr sz="2000" b="1" cap="all" spc="300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810682D-F26A-B1BF-CD97-BB8BD31B2F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1247" y="1536192"/>
            <a:ext cx="6931152" cy="4480560"/>
          </a:xfrm>
        </p:spPr>
        <p:txBody>
          <a:bodyPr/>
          <a:lstStyle>
            <a:lvl1pPr marL="0" indent="0">
              <a:lnSpc>
                <a:spcPct val="75000"/>
              </a:lnSpc>
              <a:buNone/>
              <a:defRPr sz="80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9452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E18B122A-848F-E50E-C503-3930933A5C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8908"/>
          <a:stretch/>
        </p:blipFill>
        <p:spPr>
          <a:xfrm>
            <a:off x="8401354" y="0"/>
            <a:ext cx="3790646" cy="6857999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08CD9875-E4AF-D7EA-9F8B-D27F2C3104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01354" y="2297076"/>
            <a:ext cx="2286000" cy="22860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8513E8A3-5E78-5821-6B7B-AF6343ACA7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/>
          <a:stretch/>
        </p:blipFill>
        <p:spPr>
          <a:xfrm>
            <a:off x="10687351" y="2297076"/>
            <a:ext cx="1504649" cy="22860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256415C-5388-7D35-1C15-8DA4ACDCA1F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01354" y="9452"/>
            <a:ext cx="2286000" cy="2286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8B78E2E7-B83A-F17C-9869-FED59DD512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/>
          <a:stretch/>
        </p:blipFill>
        <p:spPr>
          <a:xfrm>
            <a:off x="10687351" y="9452"/>
            <a:ext cx="1504649" cy="2286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7285C8-D51D-91BB-C356-908E67607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1248"/>
            <a:ext cx="10479024" cy="557784"/>
          </a:xfrm>
        </p:spPr>
        <p:txBody>
          <a:bodyPr anchor="t"/>
          <a:lstStyle>
            <a:lvl1pPr>
              <a:defRPr sz="2000" cap="all" spc="3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Content Placeholder 12">
            <a:extLst>
              <a:ext uri="{FF2B5EF4-FFF2-40B4-BE49-F238E27FC236}">
                <a16:creationId xmlns:a16="http://schemas.microsoft.com/office/drawing/2014/main" id="{854FEE13-908D-1E41-D8D6-51FE4B1E0A0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1536827"/>
            <a:ext cx="6556375" cy="44799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spcAft>
                <a:spcPts val="1800"/>
              </a:spcAft>
              <a:buSzPct val="100000"/>
              <a:defRPr sz="2000"/>
            </a:lvl1pPr>
            <a:lvl2pPr>
              <a:buSzPct val="100000"/>
              <a:defRPr sz="2000"/>
            </a:lvl2pPr>
            <a:lvl3pPr>
              <a:buSzPct val="100000"/>
              <a:defRPr sz="1800"/>
            </a:lvl3pPr>
            <a:lvl4pPr>
              <a:buSzPct val="100000"/>
              <a:defRPr sz="1800"/>
            </a:lvl4pPr>
            <a:lvl5pPr>
              <a:buSzPct val="100000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4D0E8A-D840-3B34-461F-395ACC9FA82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FOOTER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8E551C-14F1-4049-29C9-7A53E172F8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7B645E-C5E5-4727-B977-D372A0AA71D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616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with image 02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0321C850-160D-5CD7-B829-ADE752EA7A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0000"/>
          <a:stretch/>
        </p:blipFill>
        <p:spPr>
          <a:xfrm>
            <a:off x="6096000" y="0"/>
            <a:ext cx="6096000" cy="6857999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33105707-8D59-D00C-596A-380479D0E0D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01354" y="2297076"/>
            <a:ext cx="2286000" cy="2286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3DC4FC4F-BE00-1554-FEBD-DE21F3AB35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/>
          <a:stretch/>
        </p:blipFill>
        <p:spPr>
          <a:xfrm>
            <a:off x="10687351" y="2297076"/>
            <a:ext cx="1504649" cy="2286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0A310F08-0B34-7E1C-7605-4F81502355F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01354" y="9452"/>
            <a:ext cx="2286000" cy="2286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3371AFC-6FAC-3C10-CCC0-ECE8DB9E99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/>
          <a:stretch/>
        </p:blipFill>
        <p:spPr>
          <a:xfrm>
            <a:off x="10687351" y="9452"/>
            <a:ext cx="1504649" cy="2286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AE121A-5259-1180-7385-CE2C03431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1248"/>
            <a:ext cx="10479024" cy="557784"/>
          </a:xfrm>
        </p:spPr>
        <p:txBody>
          <a:bodyPr anchor="t"/>
          <a:lstStyle>
            <a:lvl1pPr>
              <a:defRPr sz="2000" b="1" cap="all" spc="300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810682D-F26A-B1BF-CD97-BB8BD31B2F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1247" y="1536192"/>
            <a:ext cx="10479024" cy="2679192"/>
          </a:xfrm>
        </p:spPr>
        <p:txBody>
          <a:bodyPr/>
          <a:lstStyle>
            <a:lvl1pPr marL="0" indent="0">
              <a:lnSpc>
                <a:spcPct val="75000"/>
              </a:lnSpc>
              <a:buNone/>
              <a:defRPr sz="80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E35C9AB-B94F-CACD-3F8A-C5FE3B69599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4462272"/>
            <a:ext cx="12188952" cy="2395728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ysClr val="windowText" lastClr="000000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803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D0F0E0D3-11E9-A85D-821D-49C27B06B0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7659"/>
          <a:stretch/>
        </p:blipFill>
        <p:spPr>
          <a:xfrm>
            <a:off x="10687350" y="12700"/>
            <a:ext cx="1504649" cy="6858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7433D848-BBB0-8852-CBA7-96FB04BFAD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 b="50556"/>
          <a:stretch/>
        </p:blipFill>
        <p:spPr>
          <a:xfrm>
            <a:off x="10687351" y="4584700"/>
            <a:ext cx="1504649" cy="11303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3A0A5B28-1267-FF8C-DD34-4AE0CE17FD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/>
          <a:stretch/>
        </p:blipFill>
        <p:spPr>
          <a:xfrm>
            <a:off x="10687351" y="2297076"/>
            <a:ext cx="1504649" cy="2286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72FE7896-D379-408C-54BB-757C71F0DE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9515" r="34180"/>
          <a:stretch/>
        </p:blipFill>
        <p:spPr>
          <a:xfrm>
            <a:off x="10687351" y="1141376"/>
            <a:ext cx="1504649" cy="11540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7285C8-D51D-91BB-C356-908E67607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1248"/>
            <a:ext cx="10479024" cy="557784"/>
          </a:xfrm>
        </p:spPr>
        <p:txBody>
          <a:bodyPr anchor="t"/>
          <a:lstStyle>
            <a:lvl1pPr>
              <a:defRPr sz="2000" cap="all" spc="3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Content Placeholder 12">
            <a:extLst>
              <a:ext uri="{FF2B5EF4-FFF2-40B4-BE49-F238E27FC236}">
                <a16:creationId xmlns:a16="http://schemas.microsoft.com/office/drawing/2014/main" id="{854FEE13-908D-1E41-D8D6-51FE4B1E0A0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1536827"/>
            <a:ext cx="2862072" cy="44799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spcAft>
                <a:spcPts val="1800"/>
              </a:spcAft>
              <a:buSzPct val="100000"/>
              <a:defRPr sz="2000"/>
            </a:lvl1pPr>
            <a:lvl2pPr>
              <a:buSzPct val="100000"/>
              <a:defRPr sz="2000"/>
            </a:lvl2pPr>
            <a:lvl3pPr>
              <a:buSzPct val="100000"/>
              <a:defRPr sz="1800"/>
            </a:lvl3pPr>
            <a:lvl4pPr>
              <a:buSzPct val="100000"/>
              <a:defRPr sz="1800"/>
            </a:lvl4pPr>
            <a:lvl5pPr>
              <a:buSzPct val="100000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7E02B10-F9DF-509C-64D5-91DEB698817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1455" y="1536826"/>
            <a:ext cx="5650992" cy="557784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2000" b="1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12">
            <a:extLst>
              <a:ext uri="{FF2B5EF4-FFF2-40B4-BE49-F238E27FC236}">
                <a16:creationId xmlns:a16="http://schemas.microsoft.com/office/drawing/2014/main" id="{4D580F1D-9A19-7B41-1ACE-62B7B544425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91456" y="2267712"/>
            <a:ext cx="5650992" cy="376732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spcAft>
                <a:spcPts val="1800"/>
              </a:spcAft>
              <a:buSzPct val="100000"/>
              <a:defRPr sz="2000"/>
            </a:lvl1pPr>
            <a:lvl2pPr>
              <a:buSzPct val="100000"/>
              <a:defRPr sz="2000"/>
            </a:lvl2pPr>
            <a:lvl3pPr>
              <a:buSzPct val="100000"/>
              <a:defRPr sz="1800"/>
            </a:lvl3pPr>
            <a:lvl4pPr>
              <a:buSzPct val="100000"/>
              <a:defRPr sz="1800"/>
            </a:lvl4pPr>
            <a:lvl5pPr>
              <a:buSzPct val="100000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4D0E8A-D840-3B34-461F-395ACC9FA82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FOOTER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8E551C-14F1-4049-29C9-7A53E172F8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7B645E-C5E5-4727-B977-D372A0AA71D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375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DCE1CF12-4201-C23B-7B9A-02EB4F8A79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83396"/>
          <a:stretch/>
        </p:blipFill>
        <p:spPr>
          <a:xfrm>
            <a:off x="0" y="5731980"/>
            <a:ext cx="12192000" cy="113872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513CE0C7-867A-80BB-9E96-3008375B7E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854" b="83396"/>
          <a:stretch/>
        </p:blipFill>
        <p:spPr>
          <a:xfrm>
            <a:off x="0" y="12700"/>
            <a:ext cx="3797300" cy="113872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736CB758-B1DB-F2E0-00E7-BF5660C5F2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3598" b="49858"/>
          <a:stretch/>
        </p:blipFill>
        <p:spPr>
          <a:xfrm>
            <a:off x="0" y="9452"/>
            <a:ext cx="1517954" cy="11462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7285C8-D51D-91BB-C356-908E67607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4024" y="841248"/>
            <a:ext cx="6556248" cy="557784"/>
          </a:xfrm>
        </p:spPr>
        <p:txBody>
          <a:bodyPr anchor="t"/>
          <a:lstStyle>
            <a:lvl1pPr>
              <a:defRPr sz="2000" cap="all" spc="3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Picture Placeholder 15">
            <a:extLst>
              <a:ext uri="{FF2B5EF4-FFF2-40B4-BE49-F238E27FC236}">
                <a16:creationId xmlns:a16="http://schemas.microsoft.com/office/drawing/2014/main" id="{A780F1E2-F795-D408-7361-9B32EA12F8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836676"/>
            <a:ext cx="3785616" cy="5184648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ysClr val="windowText" lastClr="0000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Content Placeholder 12">
            <a:extLst>
              <a:ext uri="{FF2B5EF4-FFF2-40B4-BE49-F238E27FC236}">
                <a16:creationId xmlns:a16="http://schemas.microsoft.com/office/drawing/2014/main" id="{854FEE13-908D-1E41-D8D6-51FE4B1E0A0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64023" y="1536827"/>
            <a:ext cx="6556247" cy="44799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spcAft>
                <a:spcPts val="1800"/>
              </a:spcAft>
              <a:buSzPct val="100000"/>
              <a:defRPr sz="2000"/>
            </a:lvl1pPr>
            <a:lvl2pPr>
              <a:buSzPct val="100000"/>
              <a:defRPr sz="2000"/>
            </a:lvl2pPr>
            <a:lvl3pPr>
              <a:buSzPct val="100000"/>
              <a:defRPr sz="1800"/>
            </a:lvl3pPr>
            <a:lvl4pPr>
              <a:buSzPct val="100000"/>
              <a:defRPr sz="1800"/>
            </a:lvl4pPr>
            <a:lvl5pPr>
              <a:buSzPct val="100000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4D0E8A-D840-3B34-461F-395ACC9FA82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FOOTER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8E551C-14F1-4049-29C9-7A53E172F8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7B645E-C5E5-4727-B977-D372A0AA71D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05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0059F316-9319-477C-3BD8-C3B19F248A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7659"/>
          <a:stretch/>
        </p:blipFill>
        <p:spPr>
          <a:xfrm>
            <a:off x="10687350" y="12700"/>
            <a:ext cx="1504649" cy="68580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EF98D51-D262-470D-2214-A8A0EDB73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/>
          <a:stretch/>
        </p:blipFill>
        <p:spPr>
          <a:xfrm>
            <a:off x="10687351" y="4584700"/>
            <a:ext cx="1504649" cy="22860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480B83D-EEC7-5C2D-9338-841D005457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/>
          <a:stretch/>
        </p:blipFill>
        <p:spPr>
          <a:xfrm>
            <a:off x="10687351" y="2297076"/>
            <a:ext cx="1504649" cy="22860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69BE97B1-E4D2-AA2A-1E85-0D59873513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/>
          <a:stretch/>
        </p:blipFill>
        <p:spPr>
          <a:xfrm>
            <a:off x="10687351" y="9452"/>
            <a:ext cx="1504649" cy="2286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F227120C-DBC1-2EDA-E58C-E1DAD7E550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83283" r="50000"/>
          <a:stretch/>
        </p:blipFill>
        <p:spPr>
          <a:xfrm>
            <a:off x="0" y="5731979"/>
            <a:ext cx="6096000" cy="1146408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3FDA3437-5725-1727-4B8A-FCE5955619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" b="50186"/>
          <a:stretch/>
        </p:blipFill>
        <p:spPr>
          <a:xfrm rot="10800000">
            <a:off x="1504646" y="5731981"/>
            <a:ext cx="2286000" cy="1138718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35C8D2AF-CEDF-4131-723C-91569E90C2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 b="50186"/>
          <a:stretch/>
        </p:blipFill>
        <p:spPr>
          <a:xfrm rot="10800000">
            <a:off x="-3" y="5731980"/>
            <a:ext cx="1504649" cy="11387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7285C8-D51D-91BB-C356-908E67607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1248"/>
            <a:ext cx="10479024" cy="557784"/>
          </a:xfrm>
        </p:spPr>
        <p:txBody>
          <a:bodyPr anchor="t"/>
          <a:lstStyle>
            <a:lvl1pPr>
              <a:defRPr sz="2000" cap="all" spc="3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Content Placeholder 12">
            <a:extLst>
              <a:ext uri="{FF2B5EF4-FFF2-40B4-BE49-F238E27FC236}">
                <a16:creationId xmlns:a16="http://schemas.microsoft.com/office/drawing/2014/main" id="{854FEE13-908D-1E41-D8D6-51FE4B1E0A0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1536827"/>
            <a:ext cx="2862072" cy="4479925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Aft>
                <a:spcPts val="1800"/>
              </a:spcAft>
              <a:buSzPct val="100000"/>
              <a:buNone/>
              <a:defRPr sz="2000"/>
            </a:lvl1pPr>
            <a:lvl2pPr>
              <a:buSzPct val="100000"/>
              <a:defRPr sz="2000"/>
            </a:lvl2pPr>
            <a:lvl3pPr>
              <a:buSzPct val="100000"/>
              <a:defRPr sz="1800"/>
            </a:lvl3pPr>
            <a:lvl4pPr>
              <a:buSzPct val="100000"/>
              <a:defRPr sz="1800"/>
            </a:lvl4pPr>
            <a:lvl5pPr>
              <a:buSzPct val="100000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12">
            <a:extLst>
              <a:ext uri="{FF2B5EF4-FFF2-40B4-BE49-F238E27FC236}">
                <a16:creationId xmlns:a16="http://schemas.microsoft.com/office/drawing/2014/main" id="{4D580F1D-9A19-7B41-1ACE-62B7B544425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91456" y="1536827"/>
            <a:ext cx="5650992" cy="448056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000"/>
              </a:spcBef>
              <a:spcAft>
                <a:spcPts val="1800"/>
              </a:spcAft>
              <a:buSzPct val="100000"/>
              <a:buNone/>
              <a:defRPr sz="2000"/>
            </a:lvl1pPr>
            <a:lvl2pPr>
              <a:buSzPct val="100000"/>
              <a:defRPr sz="2000"/>
            </a:lvl2pPr>
            <a:lvl3pPr>
              <a:buSzPct val="100000"/>
              <a:defRPr sz="1800"/>
            </a:lvl3pPr>
            <a:lvl4pPr>
              <a:buSzPct val="100000"/>
              <a:defRPr sz="1800"/>
            </a:lvl4pPr>
            <a:lvl5pPr>
              <a:buSzPct val="100000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4D0E8A-D840-3B34-461F-395ACC9FA82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FOOTER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8E551C-14F1-4049-29C9-7A53E172F8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7B645E-C5E5-4727-B977-D372A0AA71D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740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4">
            <a:extLst>
              <a:ext uri="{FF2B5EF4-FFF2-40B4-BE49-F238E27FC236}">
                <a16:creationId xmlns:a16="http://schemas.microsoft.com/office/drawing/2014/main" id="{F227120C-DBC1-2EDA-E58C-E1DAD7E550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83283" r="50000"/>
          <a:stretch/>
        </p:blipFill>
        <p:spPr>
          <a:xfrm>
            <a:off x="0" y="5731979"/>
            <a:ext cx="6096000" cy="1146408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3FDA3437-5725-1727-4B8A-FCE5955619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" b="50186"/>
          <a:stretch/>
        </p:blipFill>
        <p:spPr>
          <a:xfrm rot="10800000">
            <a:off x="1504646" y="5731981"/>
            <a:ext cx="2286000" cy="1138718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35C8D2AF-CEDF-4131-723C-91569E90C2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 b="50186"/>
          <a:stretch/>
        </p:blipFill>
        <p:spPr>
          <a:xfrm rot="10800000">
            <a:off x="-3" y="5731980"/>
            <a:ext cx="1504649" cy="11387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7285C8-D51D-91BB-C356-908E67607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1248"/>
            <a:ext cx="10479024" cy="557784"/>
          </a:xfrm>
        </p:spPr>
        <p:txBody>
          <a:bodyPr anchor="t"/>
          <a:lstStyle>
            <a:lvl1pPr>
              <a:defRPr sz="2000" cap="all" spc="3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Content Placeholder 12">
            <a:extLst>
              <a:ext uri="{FF2B5EF4-FFF2-40B4-BE49-F238E27FC236}">
                <a16:creationId xmlns:a16="http://schemas.microsoft.com/office/drawing/2014/main" id="{854FEE13-908D-1E41-D8D6-51FE4B1E0A0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1536827"/>
            <a:ext cx="2862072" cy="4479925"/>
          </a:xfrm>
        </p:spPr>
        <p:txBody>
          <a:bodyPr>
            <a:normAutofit/>
          </a:bodyPr>
          <a:lstStyle>
            <a:lvl1pPr marL="342900" indent="-342900">
              <a:lnSpc>
                <a:spcPct val="90000"/>
              </a:lnSpc>
              <a:spcAft>
                <a:spcPts val="1800"/>
              </a:spcAft>
              <a:buSzPct val="100000"/>
              <a:buFont typeface="Arial" panose="020B0604020202020204" pitchFamily="34" charset="0"/>
              <a:buChar char="•"/>
              <a:defRPr sz="2000"/>
            </a:lvl1pPr>
            <a:lvl2pPr>
              <a:buSzPct val="100000"/>
              <a:defRPr sz="2000"/>
            </a:lvl2pPr>
            <a:lvl3pPr>
              <a:buSzPct val="100000"/>
              <a:defRPr sz="1800"/>
            </a:lvl3pPr>
            <a:lvl4pPr>
              <a:buSzPct val="100000"/>
              <a:defRPr sz="1800"/>
            </a:lvl4pPr>
            <a:lvl5pPr>
              <a:buSzPct val="100000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12">
            <a:extLst>
              <a:ext uri="{FF2B5EF4-FFF2-40B4-BE49-F238E27FC236}">
                <a16:creationId xmlns:a16="http://schemas.microsoft.com/office/drawing/2014/main" id="{4D580F1D-9A19-7B41-1ACE-62B7B544425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27448" y="1536827"/>
            <a:ext cx="6592824" cy="448056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000"/>
              </a:spcBef>
              <a:spcAft>
                <a:spcPts val="1800"/>
              </a:spcAft>
              <a:buSzPct val="100000"/>
              <a:buNone/>
              <a:defRPr sz="2000"/>
            </a:lvl1pPr>
            <a:lvl2pPr>
              <a:buSzPct val="100000"/>
              <a:defRPr sz="2000"/>
            </a:lvl2pPr>
            <a:lvl3pPr>
              <a:buSzPct val="100000"/>
              <a:defRPr sz="1800"/>
            </a:lvl3pPr>
            <a:lvl4pPr>
              <a:buSzPct val="100000"/>
              <a:defRPr sz="1800"/>
            </a:lvl4pPr>
            <a:lvl5pPr>
              <a:buSzPct val="100000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4D0E8A-D840-3B34-461F-395ACC9FA82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FOOTER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8E551C-14F1-4049-29C9-7A53E172F8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7B645E-C5E5-4727-B977-D372A0AA71D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3FD831DA-EDBD-A492-3E6D-6ABBF4438F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7659" b="83148"/>
          <a:stretch/>
        </p:blipFill>
        <p:spPr>
          <a:xfrm>
            <a:off x="10687350" y="12700"/>
            <a:ext cx="1504649" cy="11557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00071AEB-E268-A464-7197-69FA762C3C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 b="49444"/>
          <a:stretch/>
        </p:blipFill>
        <p:spPr>
          <a:xfrm>
            <a:off x="10687351" y="9452"/>
            <a:ext cx="1504649" cy="115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287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EC5788EE-4EDA-20FA-8EB9-2F0639E8A2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0000" t="1" b="49999"/>
          <a:stretch/>
        </p:blipFill>
        <p:spPr>
          <a:xfrm>
            <a:off x="6096000" y="0"/>
            <a:ext cx="6095999" cy="3429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9D053CA0-7A9F-FC49-AD3F-F3280344D7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83283" r="50000"/>
          <a:stretch/>
        </p:blipFill>
        <p:spPr>
          <a:xfrm>
            <a:off x="0" y="5731979"/>
            <a:ext cx="6096000" cy="114640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767F6939-7B7E-F49F-8219-DC8CDAC85D5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01354" y="9452"/>
            <a:ext cx="2286000" cy="2286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ACCA700-291A-CD50-0CF3-749300C8D7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/>
          <a:stretch/>
        </p:blipFill>
        <p:spPr>
          <a:xfrm>
            <a:off x="10687351" y="9452"/>
            <a:ext cx="1504649" cy="22860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0EFADD4D-8EF2-3DF8-F5F4-9459752D54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" b="50186"/>
          <a:stretch/>
        </p:blipFill>
        <p:spPr>
          <a:xfrm rot="10800000">
            <a:off x="1504646" y="5731981"/>
            <a:ext cx="2286000" cy="113871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5B36F67-81DA-36AC-5D17-0172FF5A70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 b="50186"/>
          <a:stretch/>
        </p:blipFill>
        <p:spPr>
          <a:xfrm rot="10800000">
            <a:off x="-3" y="5731980"/>
            <a:ext cx="1504649" cy="11387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7285C8-D51D-91BB-C356-908E67607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1248"/>
            <a:ext cx="10479024" cy="557784"/>
          </a:xfrm>
        </p:spPr>
        <p:txBody>
          <a:bodyPr anchor="t"/>
          <a:lstStyle>
            <a:lvl1pPr>
              <a:defRPr sz="2000" cap="all" spc="3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12">
            <a:extLst>
              <a:ext uri="{FF2B5EF4-FFF2-40B4-BE49-F238E27FC236}">
                <a16:creationId xmlns:a16="http://schemas.microsoft.com/office/drawing/2014/main" id="{4D580F1D-9A19-7B41-1ACE-62B7B544425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41248" y="1527048"/>
            <a:ext cx="10479024" cy="4498848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000"/>
              </a:spcBef>
              <a:spcAft>
                <a:spcPts val="1800"/>
              </a:spcAft>
              <a:buSzPct val="100000"/>
              <a:buNone/>
              <a:defRPr sz="2000"/>
            </a:lvl1pPr>
            <a:lvl2pPr>
              <a:buSzPct val="100000"/>
              <a:defRPr sz="2000"/>
            </a:lvl2pPr>
            <a:lvl3pPr>
              <a:buSzPct val="100000"/>
              <a:defRPr sz="1800"/>
            </a:lvl3pPr>
            <a:lvl4pPr>
              <a:buSzPct val="100000"/>
              <a:defRPr sz="1800"/>
            </a:lvl4pPr>
            <a:lvl5pPr>
              <a:buSzPct val="100000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4D0E8A-D840-3B34-461F-395ACC9FA82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FOOTER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8E551C-14F1-4049-29C9-7A53E172F8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7B645E-C5E5-4727-B977-D372A0AA71D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463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with image 03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E35C9AB-B94F-CACD-3F8A-C5FE3B69599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2952" y="0"/>
            <a:ext cx="6099048" cy="6876288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4" name="Title 123">
            <a:extLst>
              <a:ext uri="{FF2B5EF4-FFF2-40B4-BE49-F238E27FC236}">
                <a16:creationId xmlns:a16="http://schemas.microsoft.com/office/drawing/2014/main" id="{5EF8E4BF-2FB4-FFDD-E565-805C47624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4" y="832104"/>
            <a:ext cx="6099048" cy="5219236"/>
          </a:xfrm>
        </p:spPr>
        <p:txBody>
          <a:bodyPr anchor="t"/>
          <a:lstStyle>
            <a:lvl1pPr>
              <a:lnSpc>
                <a:spcPct val="75000"/>
              </a:lnSpc>
              <a:defRPr sz="8000" b="0" spc="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3" name="Text Placeholder 122">
            <a:extLst>
              <a:ext uri="{FF2B5EF4-FFF2-40B4-BE49-F238E27FC236}">
                <a16:creationId xmlns:a16="http://schemas.microsoft.com/office/drawing/2014/main" id="{25C59923-6546-AB3B-534C-22113CD9D6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401353" y="-1"/>
            <a:ext cx="3790650" cy="1155691"/>
          </a:xfrm>
          <a:custGeom>
            <a:avLst/>
            <a:gdLst>
              <a:gd name="connsiteX0" fmla="*/ 2293575 w 3790650"/>
              <a:gd name="connsiteY0" fmla="*/ 0 h 1155691"/>
              <a:gd name="connsiteX1" fmla="*/ 3790650 w 3790650"/>
              <a:gd name="connsiteY1" fmla="*/ 0 h 1155691"/>
              <a:gd name="connsiteX2" fmla="*/ 3790650 w 3790650"/>
              <a:gd name="connsiteY2" fmla="*/ 1098632 h 1155691"/>
              <a:gd name="connsiteX3" fmla="*/ 3775153 w 3790650"/>
              <a:gd name="connsiteY3" fmla="*/ 1104304 h 1155691"/>
              <a:gd name="connsiteX4" fmla="*/ 3435268 w 3790650"/>
              <a:gd name="connsiteY4" fmla="*/ 1155691 h 1155691"/>
              <a:gd name="connsiteX5" fmla="*/ 2292295 w 3790650"/>
              <a:gd name="connsiteY5" fmla="*/ 12701 h 1155691"/>
              <a:gd name="connsiteX6" fmla="*/ 1280 w 3790650"/>
              <a:gd name="connsiteY6" fmla="*/ 0 h 1155691"/>
              <a:gd name="connsiteX7" fmla="*/ 2284665 w 3790650"/>
              <a:gd name="connsiteY7" fmla="*/ 0 h 1155691"/>
              <a:gd name="connsiteX8" fmla="*/ 2285945 w 3790650"/>
              <a:gd name="connsiteY8" fmla="*/ 12701 h 1155691"/>
              <a:gd name="connsiteX9" fmla="*/ 1142973 w 3790650"/>
              <a:gd name="connsiteY9" fmla="*/ 1155691 h 1155691"/>
              <a:gd name="connsiteX10" fmla="*/ 0 w 3790650"/>
              <a:gd name="connsiteY10" fmla="*/ 12701 h 1155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90650" h="1155691">
                <a:moveTo>
                  <a:pt x="2293575" y="0"/>
                </a:moveTo>
                <a:lnTo>
                  <a:pt x="3790650" y="0"/>
                </a:lnTo>
                <a:lnTo>
                  <a:pt x="3790650" y="1098632"/>
                </a:lnTo>
                <a:lnTo>
                  <a:pt x="3775153" y="1104304"/>
                </a:lnTo>
                <a:cubicBezTo>
                  <a:pt x="3667783" y="1137700"/>
                  <a:pt x="3553627" y="1155691"/>
                  <a:pt x="3435268" y="1155691"/>
                </a:cubicBezTo>
                <a:cubicBezTo>
                  <a:pt x="2804021" y="1155691"/>
                  <a:pt x="2292295" y="643957"/>
                  <a:pt x="2292295" y="12701"/>
                </a:cubicBezTo>
                <a:close/>
                <a:moveTo>
                  <a:pt x="1280" y="0"/>
                </a:moveTo>
                <a:lnTo>
                  <a:pt x="2284665" y="0"/>
                </a:lnTo>
                <a:lnTo>
                  <a:pt x="2285945" y="12701"/>
                </a:lnTo>
                <a:cubicBezTo>
                  <a:pt x="2285945" y="643957"/>
                  <a:pt x="1774219" y="1155691"/>
                  <a:pt x="1142973" y="1155691"/>
                </a:cubicBezTo>
                <a:cubicBezTo>
                  <a:pt x="511726" y="1155691"/>
                  <a:pt x="0" y="643957"/>
                  <a:pt x="0" y="12701"/>
                </a:cubicBezTo>
                <a:close/>
              </a:path>
            </a:pathLst>
          </a:custGeom>
          <a:solidFill>
            <a:schemeClr val="accent6">
              <a:lumMod val="75000"/>
              <a:alpha val="25000"/>
            </a:schemeClr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880C9A0C-95B8-C535-9B78-63FDB782BE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-3" y="5727700"/>
            <a:ext cx="12192003" cy="1130300"/>
          </a:xfrm>
          <a:custGeom>
            <a:avLst/>
            <a:gdLst>
              <a:gd name="connsiteX0" fmla="*/ 11823828 w 12192003"/>
              <a:gd name="connsiteY0" fmla="*/ 0 h 1130300"/>
              <a:gd name="connsiteX1" fmla="*/ 12163721 w 12192003"/>
              <a:gd name="connsiteY1" fmla="*/ 51387 h 1130300"/>
              <a:gd name="connsiteX2" fmla="*/ 12192003 w 12192003"/>
              <a:gd name="connsiteY2" fmla="*/ 61738 h 1130300"/>
              <a:gd name="connsiteX3" fmla="*/ 12192003 w 12192003"/>
              <a:gd name="connsiteY3" fmla="*/ 1130300 h 1130300"/>
              <a:gd name="connsiteX4" fmla="*/ 10681469 w 12192003"/>
              <a:gd name="connsiteY4" fmla="*/ 1130300 h 1130300"/>
              <a:gd name="connsiteX5" fmla="*/ 10686729 w 12192003"/>
              <a:gd name="connsiteY5" fmla="*/ 1026126 h 1130300"/>
              <a:gd name="connsiteX6" fmla="*/ 11823828 w 12192003"/>
              <a:gd name="connsiteY6" fmla="*/ 0 h 1130300"/>
              <a:gd name="connsiteX7" fmla="*/ 9531478 w 12192003"/>
              <a:gd name="connsiteY7" fmla="*/ 0 h 1130300"/>
              <a:gd name="connsiteX8" fmla="*/ 10668577 w 12192003"/>
              <a:gd name="connsiteY8" fmla="*/ 1026126 h 1130300"/>
              <a:gd name="connsiteX9" fmla="*/ 10673837 w 12192003"/>
              <a:gd name="connsiteY9" fmla="*/ 1130300 h 1130300"/>
              <a:gd name="connsiteX10" fmla="*/ 8389119 w 12192003"/>
              <a:gd name="connsiteY10" fmla="*/ 1130300 h 1130300"/>
              <a:gd name="connsiteX11" fmla="*/ 8394379 w 12192003"/>
              <a:gd name="connsiteY11" fmla="*/ 1026126 h 1130300"/>
              <a:gd name="connsiteX12" fmla="*/ 9531478 w 12192003"/>
              <a:gd name="connsiteY12" fmla="*/ 0 h 1130300"/>
              <a:gd name="connsiteX13" fmla="*/ 7239129 w 12192003"/>
              <a:gd name="connsiteY13" fmla="*/ 0 h 1130300"/>
              <a:gd name="connsiteX14" fmla="*/ 8376227 w 12192003"/>
              <a:gd name="connsiteY14" fmla="*/ 1026126 h 1130300"/>
              <a:gd name="connsiteX15" fmla="*/ 8381487 w 12192003"/>
              <a:gd name="connsiteY15" fmla="*/ 1130300 h 1130300"/>
              <a:gd name="connsiteX16" fmla="*/ 6096769 w 12192003"/>
              <a:gd name="connsiteY16" fmla="*/ 1130300 h 1130300"/>
              <a:gd name="connsiteX17" fmla="*/ 6102029 w 12192003"/>
              <a:gd name="connsiteY17" fmla="*/ 1026126 h 1130300"/>
              <a:gd name="connsiteX18" fmla="*/ 7239129 w 12192003"/>
              <a:gd name="connsiteY18" fmla="*/ 0 h 1130300"/>
              <a:gd name="connsiteX19" fmla="*/ 4946780 w 12192003"/>
              <a:gd name="connsiteY19" fmla="*/ 0 h 1130300"/>
              <a:gd name="connsiteX20" fmla="*/ 6083878 w 12192003"/>
              <a:gd name="connsiteY20" fmla="*/ 1026126 h 1130300"/>
              <a:gd name="connsiteX21" fmla="*/ 6089139 w 12192003"/>
              <a:gd name="connsiteY21" fmla="*/ 1130300 h 1130300"/>
              <a:gd name="connsiteX22" fmla="*/ 3804423 w 12192003"/>
              <a:gd name="connsiteY22" fmla="*/ 1130300 h 1130300"/>
              <a:gd name="connsiteX23" fmla="*/ 3809684 w 12192003"/>
              <a:gd name="connsiteY23" fmla="*/ 1026126 h 1130300"/>
              <a:gd name="connsiteX24" fmla="*/ 4946780 w 12192003"/>
              <a:gd name="connsiteY24" fmla="*/ 0 h 1130300"/>
              <a:gd name="connsiteX25" fmla="*/ 2654431 w 12192003"/>
              <a:gd name="connsiteY25" fmla="*/ 0 h 1130300"/>
              <a:gd name="connsiteX26" fmla="*/ 3791530 w 12192003"/>
              <a:gd name="connsiteY26" fmla="*/ 1026126 h 1130300"/>
              <a:gd name="connsiteX27" fmla="*/ 3796791 w 12192003"/>
              <a:gd name="connsiteY27" fmla="*/ 1130300 h 1130300"/>
              <a:gd name="connsiteX28" fmla="*/ 1512072 w 12192003"/>
              <a:gd name="connsiteY28" fmla="*/ 1130300 h 1130300"/>
              <a:gd name="connsiteX29" fmla="*/ 1517332 w 12192003"/>
              <a:gd name="connsiteY29" fmla="*/ 1026126 h 1130300"/>
              <a:gd name="connsiteX30" fmla="*/ 2654431 w 12192003"/>
              <a:gd name="connsiteY30" fmla="*/ 0 h 1130300"/>
              <a:gd name="connsiteX31" fmla="*/ 362080 w 12192003"/>
              <a:gd name="connsiteY31" fmla="*/ 0 h 1130300"/>
              <a:gd name="connsiteX32" fmla="*/ 1499179 w 12192003"/>
              <a:gd name="connsiteY32" fmla="*/ 1026126 h 1130300"/>
              <a:gd name="connsiteX33" fmla="*/ 1504439 w 12192003"/>
              <a:gd name="connsiteY33" fmla="*/ 1130300 h 1130300"/>
              <a:gd name="connsiteX34" fmla="*/ 0 w 12192003"/>
              <a:gd name="connsiteY34" fmla="*/ 1130300 h 1130300"/>
              <a:gd name="connsiteX35" fmla="*/ 0 w 12192003"/>
              <a:gd name="connsiteY35" fmla="*/ 59507 h 1130300"/>
              <a:gd name="connsiteX36" fmla="*/ 22187 w 12192003"/>
              <a:gd name="connsiteY36" fmla="*/ 51387 h 1130300"/>
              <a:gd name="connsiteX37" fmla="*/ 362080 w 12192003"/>
              <a:gd name="connsiteY37" fmla="*/ 0 h 113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2192003" h="1130300">
                <a:moveTo>
                  <a:pt x="11823828" y="0"/>
                </a:moveTo>
                <a:cubicBezTo>
                  <a:pt x="11942189" y="0"/>
                  <a:pt x="12056349" y="17991"/>
                  <a:pt x="12163721" y="51387"/>
                </a:cubicBezTo>
                <a:lnTo>
                  <a:pt x="12192003" y="61738"/>
                </a:lnTo>
                <a:lnTo>
                  <a:pt x="12192003" y="1130300"/>
                </a:lnTo>
                <a:lnTo>
                  <a:pt x="10681469" y="1130300"/>
                </a:lnTo>
                <a:lnTo>
                  <a:pt x="10686729" y="1026126"/>
                </a:lnTo>
                <a:cubicBezTo>
                  <a:pt x="10745262" y="449767"/>
                  <a:pt x="11232021" y="0"/>
                  <a:pt x="11823828" y="0"/>
                </a:cubicBezTo>
                <a:close/>
                <a:moveTo>
                  <a:pt x="9531478" y="0"/>
                </a:moveTo>
                <a:cubicBezTo>
                  <a:pt x="10123285" y="0"/>
                  <a:pt x="10610044" y="449767"/>
                  <a:pt x="10668577" y="1026126"/>
                </a:cubicBezTo>
                <a:lnTo>
                  <a:pt x="10673837" y="1130300"/>
                </a:lnTo>
                <a:lnTo>
                  <a:pt x="8389119" y="1130300"/>
                </a:lnTo>
                <a:lnTo>
                  <a:pt x="8394379" y="1026126"/>
                </a:lnTo>
                <a:cubicBezTo>
                  <a:pt x="8452912" y="449767"/>
                  <a:pt x="8939671" y="0"/>
                  <a:pt x="9531478" y="0"/>
                </a:cubicBezTo>
                <a:close/>
                <a:moveTo>
                  <a:pt x="7239129" y="0"/>
                </a:moveTo>
                <a:cubicBezTo>
                  <a:pt x="7830936" y="0"/>
                  <a:pt x="8317694" y="449767"/>
                  <a:pt x="8376227" y="1026126"/>
                </a:cubicBezTo>
                <a:lnTo>
                  <a:pt x="8381487" y="1130300"/>
                </a:lnTo>
                <a:lnTo>
                  <a:pt x="6096769" y="1130300"/>
                </a:lnTo>
                <a:lnTo>
                  <a:pt x="6102029" y="1026126"/>
                </a:lnTo>
                <a:cubicBezTo>
                  <a:pt x="6160563" y="449767"/>
                  <a:pt x="6647322" y="0"/>
                  <a:pt x="7239129" y="0"/>
                </a:cubicBezTo>
                <a:close/>
                <a:moveTo>
                  <a:pt x="4946780" y="0"/>
                </a:moveTo>
                <a:cubicBezTo>
                  <a:pt x="5538587" y="0"/>
                  <a:pt x="6025345" y="449767"/>
                  <a:pt x="6083878" y="1026126"/>
                </a:cubicBezTo>
                <a:lnTo>
                  <a:pt x="6089139" y="1130300"/>
                </a:lnTo>
                <a:lnTo>
                  <a:pt x="3804423" y="1130300"/>
                </a:lnTo>
                <a:lnTo>
                  <a:pt x="3809684" y="1026126"/>
                </a:lnTo>
                <a:cubicBezTo>
                  <a:pt x="3868216" y="449767"/>
                  <a:pt x="4354972" y="0"/>
                  <a:pt x="4946780" y="0"/>
                </a:cubicBezTo>
                <a:close/>
                <a:moveTo>
                  <a:pt x="2654431" y="0"/>
                </a:moveTo>
                <a:cubicBezTo>
                  <a:pt x="3246238" y="0"/>
                  <a:pt x="3732997" y="449767"/>
                  <a:pt x="3791530" y="1026126"/>
                </a:cubicBezTo>
                <a:lnTo>
                  <a:pt x="3796791" y="1130300"/>
                </a:lnTo>
                <a:lnTo>
                  <a:pt x="1512072" y="1130300"/>
                </a:lnTo>
                <a:lnTo>
                  <a:pt x="1517332" y="1026126"/>
                </a:lnTo>
                <a:cubicBezTo>
                  <a:pt x="1575865" y="449767"/>
                  <a:pt x="2062624" y="0"/>
                  <a:pt x="2654431" y="0"/>
                </a:cubicBezTo>
                <a:close/>
                <a:moveTo>
                  <a:pt x="362080" y="0"/>
                </a:moveTo>
                <a:cubicBezTo>
                  <a:pt x="953887" y="0"/>
                  <a:pt x="1440646" y="449767"/>
                  <a:pt x="1499179" y="1026126"/>
                </a:cubicBezTo>
                <a:lnTo>
                  <a:pt x="1504439" y="1130300"/>
                </a:lnTo>
                <a:lnTo>
                  <a:pt x="0" y="1130300"/>
                </a:lnTo>
                <a:lnTo>
                  <a:pt x="0" y="59507"/>
                </a:lnTo>
                <a:lnTo>
                  <a:pt x="22187" y="51387"/>
                </a:lnTo>
                <a:cubicBezTo>
                  <a:pt x="129559" y="17991"/>
                  <a:pt x="243719" y="0"/>
                  <a:pt x="362080" y="0"/>
                </a:cubicBezTo>
                <a:close/>
              </a:path>
            </a:pathLst>
          </a:custGeom>
          <a:solidFill>
            <a:schemeClr val="accent6">
              <a:lumMod val="75000"/>
              <a:alpha val="25000"/>
            </a:schemeClr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70972619-C968-1257-58C9-0DC6616429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5724189"/>
            <a:ext cx="1503729" cy="1133811"/>
          </a:xfrm>
          <a:custGeom>
            <a:avLst/>
            <a:gdLst>
              <a:gd name="connsiteX0" fmla="*/ 367995 w 1503729"/>
              <a:gd name="connsiteY0" fmla="*/ 19 h 1133811"/>
              <a:gd name="connsiteX1" fmla="*/ 1481576 w 1503729"/>
              <a:gd name="connsiteY1" fmla="*/ 913359 h 1133811"/>
              <a:gd name="connsiteX2" fmla="*/ 1503729 w 1503729"/>
              <a:gd name="connsiteY2" fmla="*/ 1133811 h 1133811"/>
              <a:gd name="connsiteX3" fmla="*/ 1371482 w 1503729"/>
              <a:gd name="connsiteY3" fmla="*/ 1133811 h 1133811"/>
              <a:gd name="connsiteX4" fmla="*/ 1275407 w 1503729"/>
              <a:gd name="connsiteY4" fmla="*/ 1118667 h 1133811"/>
              <a:gd name="connsiteX5" fmla="*/ 367995 w 1503729"/>
              <a:gd name="connsiteY5" fmla="*/ 19 h 1133811"/>
              <a:gd name="connsiteX6" fmla="*/ 367996 w 1503729"/>
              <a:gd name="connsiteY6" fmla="*/ 0 h 1133811"/>
              <a:gd name="connsiteX7" fmla="*/ 33218 w 1503729"/>
              <a:gd name="connsiteY7" fmla="*/ 808204 h 1133811"/>
              <a:gd name="connsiteX8" fmla="*/ 0 w 1503729"/>
              <a:gd name="connsiteY8" fmla="*/ 838393 h 1133811"/>
              <a:gd name="connsiteX9" fmla="*/ 0 w 1503729"/>
              <a:gd name="connsiteY9" fmla="*/ 61671 h 1133811"/>
              <a:gd name="connsiteX10" fmla="*/ 28102 w 1503729"/>
              <a:gd name="connsiteY10" fmla="*/ 51386 h 1133811"/>
              <a:gd name="connsiteX11" fmla="*/ 367996 w 1503729"/>
              <a:gd name="connsiteY11" fmla="*/ 0 h 1133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03729" h="1133811">
                <a:moveTo>
                  <a:pt x="367995" y="19"/>
                </a:moveTo>
                <a:cubicBezTo>
                  <a:pt x="917788" y="3008"/>
                  <a:pt x="1375686" y="394157"/>
                  <a:pt x="1481576" y="913359"/>
                </a:cubicBezTo>
                <a:lnTo>
                  <a:pt x="1503729" y="1133811"/>
                </a:lnTo>
                <a:lnTo>
                  <a:pt x="1371482" y="1133811"/>
                </a:lnTo>
                <a:lnTo>
                  <a:pt x="1275407" y="1118667"/>
                </a:lnTo>
                <a:cubicBezTo>
                  <a:pt x="757177" y="1010082"/>
                  <a:pt x="368000" y="550498"/>
                  <a:pt x="367995" y="19"/>
                </a:cubicBezTo>
                <a:close/>
                <a:moveTo>
                  <a:pt x="367996" y="0"/>
                </a:moveTo>
                <a:cubicBezTo>
                  <a:pt x="367996" y="315623"/>
                  <a:pt x="240061" y="601366"/>
                  <a:pt x="33218" y="808204"/>
                </a:cubicBezTo>
                <a:lnTo>
                  <a:pt x="0" y="838393"/>
                </a:lnTo>
                <a:lnTo>
                  <a:pt x="0" y="61671"/>
                </a:lnTo>
                <a:lnTo>
                  <a:pt x="28102" y="51386"/>
                </a:lnTo>
                <a:cubicBezTo>
                  <a:pt x="135475" y="17991"/>
                  <a:pt x="249634" y="0"/>
                  <a:pt x="367996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20000"/>
            </a:schemeClr>
          </a:solidFill>
          <a:ln w="4154" cap="flat">
            <a:noFill/>
            <a:prstDash val="solid"/>
            <a:miter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93" name="Text Placeholder 92">
            <a:extLst>
              <a:ext uri="{FF2B5EF4-FFF2-40B4-BE49-F238E27FC236}">
                <a16:creationId xmlns:a16="http://schemas.microsoft.com/office/drawing/2014/main" id="{0A4A3873-48BC-94DF-6006-FC7F8166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1353" y="0"/>
            <a:ext cx="3790647" cy="1143002"/>
          </a:xfrm>
          <a:custGeom>
            <a:avLst/>
            <a:gdLst>
              <a:gd name="connsiteX0" fmla="*/ 3790647 w 3790647"/>
              <a:gd name="connsiteY0" fmla="*/ 304585 h 1143002"/>
              <a:gd name="connsiteX1" fmla="*/ 3790647 w 3790647"/>
              <a:gd name="connsiteY1" fmla="*/ 1081329 h 1143002"/>
              <a:gd name="connsiteX2" fmla="*/ 3762543 w 3790647"/>
              <a:gd name="connsiteY2" fmla="*/ 1091615 h 1143002"/>
              <a:gd name="connsiteX3" fmla="*/ 3422649 w 3790647"/>
              <a:gd name="connsiteY3" fmla="*/ 1143002 h 1143002"/>
              <a:gd name="connsiteX4" fmla="*/ 3757427 w 3790647"/>
              <a:gd name="connsiteY4" fmla="*/ 334777 h 1143002"/>
              <a:gd name="connsiteX5" fmla="*/ 2285997 w 3790647"/>
              <a:gd name="connsiteY5" fmla="*/ 17 h 1143002"/>
              <a:gd name="connsiteX6" fmla="*/ 3422650 w 3790647"/>
              <a:gd name="connsiteY6" fmla="*/ 1142983 h 1143002"/>
              <a:gd name="connsiteX7" fmla="*/ 2285997 w 3790647"/>
              <a:gd name="connsiteY7" fmla="*/ 17 h 1143002"/>
              <a:gd name="connsiteX8" fmla="*/ 0 w 3790647"/>
              <a:gd name="connsiteY8" fmla="*/ 17 h 1143002"/>
              <a:gd name="connsiteX9" fmla="*/ 1136650 w 3790647"/>
              <a:gd name="connsiteY9" fmla="*/ 1142983 h 1143002"/>
              <a:gd name="connsiteX10" fmla="*/ 0 w 3790647"/>
              <a:gd name="connsiteY10" fmla="*/ 17 h 1143002"/>
              <a:gd name="connsiteX11" fmla="*/ 2279650 w 3790647"/>
              <a:gd name="connsiteY11" fmla="*/ 0 h 1143002"/>
              <a:gd name="connsiteX12" fmla="*/ 1136650 w 3790647"/>
              <a:gd name="connsiteY12" fmla="*/ 1143002 h 1143002"/>
              <a:gd name="connsiteX13" fmla="*/ 2279650 w 3790647"/>
              <a:gd name="connsiteY13" fmla="*/ 0 h 1143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790647" h="1143002">
                <a:moveTo>
                  <a:pt x="3790647" y="304585"/>
                </a:moveTo>
                <a:lnTo>
                  <a:pt x="3790647" y="1081329"/>
                </a:lnTo>
                <a:lnTo>
                  <a:pt x="3762543" y="1091615"/>
                </a:lnTo>
                <a:cubicBezTo>
                  <a:pt x="3655170" y="1125011"/>
                  <a:pt x="3541011" y="1143002"/>
                  <a:pt x="3422649" y="1143002"/>
                </a:cubicBezTo>
                <a:cubicBezTo>
                  <a:pt x="3422649" y="827371"/>
                  <a:pt x="3550584" y="541620"/>
                  <a:pt x="3757427" y="334777"/>
                </a:cubicBezTo>
                <a:close/>
                <a:moveTo>
                  <a:pt x="2285997" y="17"/>
                </a:moveTo>
                <a:cubicBezTo>
                  <a:pt x="2914332" y="3435"/>
                  <a:pt x="3422644" y="513848"/>
                  <a:pt x="3422650" y="1142983"/>
                </a:cubicBezTo>
                <a:cubicBezTo>
                  <a:pt x="2794315" y="1139567"/>
                  <a:pt x="2286006" y="629153"/>
                  <a:pt x="2285997" y="17"/>
                </a:cubicBezTo>
                <a:close/>
                <a:moveTo>
                  <a:pt x="0" y="17"/>
                </a:moveTo>
                <a:cubicBezTo>
                  <a:pt x="628334" y="3435"/>
                  <a:pt x="1136644" y="513848"/>
                  <a:pt x="1136650" y="1142983"/>
                </a:cubicBezTo>
                <a:cubicBezTo>
                  <a:pt x="508316" y="1139567"/>
                  <a:pt x="9" y="629153"/>
                  <a:pt x="0" y="17"/>
                </a:cubicBezTo>
                <a:close/>
                <a:moveTo>
                  <a:pt x="2279650" y="0"/>
                </a:moveTo>
                <a:cubicBezTo>
                  <a:pt x="2279650" y="631263"/>
                  <a:pt x="1767910" y="1143002"/>
                  <a:pt x="1136650" y="1143002"/>
                </a:cubicBezTo>
                <a:cubicBezTo>
                  <a:pt x="1136650" y="511739"/>
                  <a:pt x="1648390" y="0"/>
                  <a:pt x="2279650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20000"/>
            </a:schemeClr>
          </a:solidFill>
          <a:ln w="4154" cap="flat">
            <a:noFill/>
            <a:prstDash val="solid"/>
            <a:miter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pPr lvl="0"/>
            <a:endParaRPr lang="en-US" dirty="0"/>
          </a:p>
        </p:txBody>
      </p:sp>
      <p:pic>
        <p:nvPicPr>
          <p:cNvPr id="120" name="Graphic 119">
            <a:extLst>
              <a:ext uri="{FF2B5EF4-FFF2-40B4-BE49-F238E27FC236}">
                <a16:creationId xmlns:a16="http://schemas.microsoft.com/office/drawing/2014/main" id="{9C01A786-0C1A-6C4A-1466-1AE233D142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8908" b="83148"/>
          <a:stretch/>
        </p:blipFill>
        <p:spPr>
          <a:xfrm>
            <a:off x="8401354" y="12700"/>
            <a:ext cx="3790646" cy="115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9718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0059F316-9319-477C-3BD8-C3B19F248A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7659"/>
          <a:stretch/>
        </p:blipFill>
        <p:spPr>
          <a:xfrm>
            <a:off x="10687350" y="12700"/>
            <a:ext cx="1504649" cy="68580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EF98D51-D262-470D-2214-A8A0EDB73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/>
          <a:stretch/>
        </p:blipFill>
        <p:spPr>
          <a:xfrm>
            <a:off x="10687351" y="4584700"/>
            <a:ext cx="1504649" cy="22860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480B83D-EEC7-5C2D-9338-841D005457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/>
          <a:stretch/>
        </p:blipFill>
        <p:spPr>
          <a:xfrm>
            <a:off x="10687351" y="2297076"/>
            <a:ext cx="1504649" cy="22860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69BE97B1-E4D2-AA2A-1E85-0D59873513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/>
          <a:stretch/>
        </p:blipFill>
        <p:spPr>
          <a:xfrm>
            <a:off x="10687351" y="9452"/>
            <a:ext cx="1504649" cy="2286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F227120C-DBC1-2EDA-E58C-E1DAD7E550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83283" r="50000"/>
          <a:stretch/>
        </p:blipFill>
        <p:spPr>
          <a:xfrm>
            <a:off x="0" y="5731979"/>
            <a:ext cx="6096000" cy="1146408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3FDA3437-5725-1727-4B8A-FCE5955619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" b="50186"/>
          <a:stretch/>
        </p:blipFill>
        <p:spPr>
          <a:xfrm rot="10800000">
            <a:off x="1504646" y="5731981"/>
            <a:ext cx="2286000" cy="1138718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35C8D2AF-CEDF-4131-723C-91569E90C2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 b="50186"/>
          <a:stretch/>
        </p:blipFill>
        <p:spPr>
          <a:xfrm rot="10800000">
            <a:off x="-3" y="5731980"/>
            <a:ext cx="1504649" cy="11387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7285C8-D51D-91BB-C356-908E67607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1248"/>
            <a:ext cx="10479024" cy="557784"/>
          </a:xfrm>
        </p:spPr>
        <p:txBody>
          <a:bodyPr anchor="t"/>
          <a:lstStyle>
            <a:lvl1pPr>
              <a:defRPr sz="2000" cap="all" spc="3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Content Placeholder 12">
            <a:extLst>
              <a:ext uri="{FF2B5EF4-FFF2-40B4-BE49-F238E27FC236}">
                <a16:creationId xmlns:a16="http://schemas.microsoft.com/office/drawing/2014/main" id="{854FEE13-908D-1E41-D8D6-51FE4B1E0A0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1536827"/>
            <a:ext cx="2862072" cy="4479925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Aft>
                <a:spcPts val="1800"/>
              </a:spcAft>
              <a:buSzPct val="100000"/>
              <a:buNone/>
              <a:defRPr sz="2000" b="1"/>
            </a:lvl1pPr>
            <a:lvl2pPr>
              <a:buSzPct val="100000"/>
              <a:defRPr sz="2000"/>
            </a:lvl2pPr>
            <a:lvl3pPr>
              <a:buSzPct val="100000"/>
              <a:defRPr sz="1800"/>
            </a:lvl3pPr>
            <a:lvl4pPr>
              <a:buSzPct val="100000"/>
              <a:defRPr sz="1800"/>
            </a:lvl4pPr>
            <a:lvl5pPr>
              <a:buSzPct val="100000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12">
            <a:extLst>
              <a:ext uri="{FF2B5EF4-FFF2-40B4-BE49-F238E27FC236}">
                <a16:creationId xmlns:a16="http://schemas.microsoft.com/office/drawing/2014/main" id="{4D580F1D-9A19-7B41-1ACE-62B7B544425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91456" y="1536827"/>
            <a:ext cx="5650992" cy="4480560"/>
          </a:xfrm>
        </p:spPr>
        <p:txBody>
          <a:bodyPr>
            <a:normAutofit/>
          </a:bodyPr>
          <a:lstStyle>
            <a:lvl1pPr marL="457200" indent="-4572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+mj-lt"/>
              <a:buAutoNum type="arabicPeriod"/>
              <a:defRPr sz="2000"/>
            </a:lvl1pPr>
            <a:lvl2pPr marL="914400" indent="-457200">
              <a:buSzPct val="100000"/>
              <a:buFont typeface="+mj-lt"/>
              <a:buAutoNum type="alphaLcPeriod"/>
              <a:defRPr sz="2000"/>
            </a:lvl2pPr>
            <a:lvl3pPr marL="1371600" indent="-457200">
              <a:buSzPct val="100000"/>
              <a:buFont typeface="+mj-lt"/>
              <a:buAutoNum type="romanLcPeriod"/>
              <a:defRPr sz="1800"/>
            </a:lvl3pPr>
            <a:lvl4pPr marL="1828800" indent="-457200">
              <a:buSzPct val="100000"/>
              <a:buFont typeface="+mj-lt"/>
              <a:buAutoNum type="arabicParenR"/>
              <a:defRPr sz="1800"/>
            </a:lvl4pPr>
            <a:lvl5pPr marL="2286000" indent="-457200">
              <a:buSzPct val="100000"/>
              <a:buFont typeface="+mj-lt"/>
              <a:buAutoNum type="alphaLcParenR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4D0E8A-D840-3B34-461F-395ACC9FA82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FOOTER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8E551C-14F1-4049-29C9-7A53E172F8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7B645E-C5E5-4727-B977-D372A0AA71D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6079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610FBCDE-EE59-33A6-32CA-9F6279AA43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2700"/>
            <a:ext cx="12192000" cy="6858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E45A58EF-738C-B1BA-F49A-84ADB68F8A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9858"/>
          <a:stretch/>
        </p:blipFill>
        <p:spPr>
          <a:xfrm>
            <a:off x="8401354" y="9452"/>
            <a:ext cx="2286000" cy="114624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37F78E2C-6843-1373-E993-79393D8584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 b="49858"/>
          <a:stretch/>
        </p:blipFill>
        <p:spPr>
          <a:xfrm>
            <a:off x="10687351" y="9452"/>
            <a:ext cx="1504649" cy="114624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9559DD38-C8CC-7B28-F492-ACB263A814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" b="50186"/>
          <a:stretch/>
        </p:blipFill>
        <p:spPr>
          <a:xfrm rot="10800000">
            <a:off x="1504646" y="5731981"/>
            <a:ext cx="2286000" cy="113871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8DEFF3B2-90E8-5D9B-CEA8-00B05000BF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4180" b="50186"/>
          <a:stretch/>
        </p:blipFill>
        <p:spPr>
          <a:xfrm rot="10800000">
            <a:off x="-3" y="5731980"/>
            <a:ext cx="1504649" cy="1138720"/>
          </a:xfrm>
          <a:prstGeom prst="rect">
            <a:avLst/>
          </a:prstGeom>
        </p:spPr>
      </p:pic>
      <p:sp>
        <p:nvSpPr>
          <p:cNvPr id="13" name="Title 123">
            <a:extLst>
              <a:ext uri="{FF2B5EF4-FFF2-40B4-BE49-F238E27FC236}">
                <a16:creationId xmlns:a16="http://schemas.microsoft.com/office/drawing/2014/main" id="{0B9C7C4B-FC2C-5D51-5679-3D5ED8518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3" y="832104"/>
            <a:ext cx="10479088" cy="2587625"/>
          </a:xfrm>
        </p:spPr>
        <p:txBody>
          <a:bodyPr anchor="t"/>
          <a:lstStyle>
            <a:lvl1pPr>
              <a:lnSpc>
                <a:spcPct val="75000"/>
              </a:lnSpc>
              <a:defRPr sz="8000" b="0" spc="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79F5B69-7199-E3E6-5554-6CC2207D48E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1375" y="3705309"/>
            <a:ext cx="10479088" cy="2587625"/>
          </a:xfrm>
        </p:spPr>
        <p:txBody>
          <a:bodyPr/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b="1" i="0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0931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11329200" cy="503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65893"/>
            <a:ext cx="4114800" cy="22671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FOOTER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5F7E44-8ABB-4ABE-998C-AFEFE7AA05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7936" y="6385422"/>
            <a:ext cx="843264" cy="288000"/>
          </a:xfrm>
          <a:prstGeom prst="rect">
            <a:avLst/>
          </a:prstGeom>
          <a:noFill/>
        </p:spPr>
        <p:txBody>
          <a:bodyPr lIns="0" tIns="0" rIns="0" bIns="0" anchor="ctr"/>
          <a:lstStyle>
            <a:lvl1pPr algn="r">
              <a:defRPr lang="en-ZA" sz="1000" b="0" smtClean="0">
                <a:solidFill>
                  <a:sysClr val="windowText" lastClr="000000"/>
                </a:solidFill>
              </a:defRPr>
            </a:lvl1pPr>
          </a:lstStyle>
          <a:p>
            <a:fld id="{B67B645E-C5E5-4727-B977-D372A0AA71D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ZA" sz="3200" b="1" kern="1200" spc="-150" dirty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90000"/>
        </a:lnSpc>
        <a:spcBef>
          <a:spcPts val="0"/>
        </a:spcBef>
        <a:spcAft>
          <a:spcPts val="1800"/>
        </a:spcAft>
        <a:buSzPct val="75000"/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31520" indent="-347472" algn="l" defTabSz="914400" rtl="0" eaLnBrk="1" latinLnBrk="0" hangingPunct="1">
        <a:lnSpc>
          <a:spcPct val="90000"/>
        </a:lnSpc>
        <a:spcBef>
          <a:spcPts val="500"/>
        </a:spcBef>
        <a:buSzPct val="75000"/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097280" indent="-347472" algn="l" defTabSz="914400" rtl="0" eaLnBrk="1" latinLnBrk="0" hangingPunct="1">
        <a:lnSpc>
          <a:spcPct val="90000"/>
        </a:lnSpc>
        <a:spcBef>
          <a:spcPts val="500"/>
        </a:spcBef>
        <a:buSzPct val="75000"/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463040" indent="-347472" algn="l" defTabSz="914400" rtl="0" eaLnBrk="1" latinLnBrk="0" hangingPunct="1">
        <a:lnSpc>
          <a:spcPct val="90000"/>
        </a:lnSpc>
        <a:spcBef>
          <a:spcPts val="500"/>
        </a:spcBef>
        <a:buSzPct val="75000"/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828800" indent="-347472" algn="l" defTabSz="914400" rtl="0" eaLnBrk="1" latinLnBrk="0" hangingPunct="1">
        <a:lnSpc>
          <a:spcPct val="90000"/>
        </a:lnSpc>
        <a:spcBef>
          <a:spcPts val="500"/>
        </a:spcBef>
        <a:buSzPct val="75000"/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3D50B0-02F8-A1E6-8A67-C0B7034A47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8096" y="526856"/>
            <a:ext cx="10567321" cy="3543438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l-PL" sz="3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PRZESZŁOŚĆ OCZAMI PRZYSZŁOŚCI – Zachowanie i popularyzacja dziedzictwa kulturowego i historycznego poprzez technologię AR/VR</a:t>
            </a:r>
            <a:endParaRPr lang="pl-PL" sz="7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30730E9C-9142-21C9-4B96-ECF6BE336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4345423"/>
            <a:ext cx="10503503" cy="364142"/>
          </a:xfrm>
        </p:spPr>
        <p:txBody>
          <a:bodyPr/>
          <a:lstStyle/>
          <a:p>
            <a:r>
              <a:rPr lang="pl-PL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 współpracy transgranicznej</a:t>
            </a: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D1162406-1D28-4A35-D687-7E9E19615C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838" y="5053579"/>
            <a:ext cx="5368290" cy="16215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6999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6923F-2B95-8D5A-8578-DBC0FC0DC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1248"/>
            <a:ext cx="10479024" cy="557784"/>
          </a:xfrm>
        </p:spPr>
        <p:txBody>
          <a:bodyPr/>
          <a:lstStyle/>
          <a:p>
            <a:r>
              <a:rPr lang="pl-PL" sz="4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Spis treści</a:t>
            </a: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800" dirty="0">
              <a:latin typeface="Frutiger" panose="020B0500000000000000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FF7AA9-7C16-A939-67C8-DF700FEF7D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1536827"/>
            <a:ext cx="7527837" cy="447992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l-P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współpraca transgraniczna gmin </a:t>
            </a:r>
            <a:endParaRPr lang="pl-PL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l-P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obszar projektu współpracy transgranicznej </a:t>
            </a:r>
            <a:endParaRPr lang="pl-PL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l-P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cele projektu </a:t>
            </a:r>
            <a:endParaRPr lang="pl-PL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l-P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budżet i termin realizacji projektu</a:t>
            </a:r>
            <a:endParaRPr lang="pl-PL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FEA6BC-F3A8-6DDC-F1F8-6348F54E8B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917936" y="6385422"/>
            <a:ext cx="843264" cy="288000"/>
          </a:xfrm>
        </p:spPr>
        <p:txBody>
          <a:bodyPr/>
          <a:lstStyle/>
          <a:p>
            <a:fld id="{B67B645E-C5E5-4727-B977-D372A0AA71D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634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F36F11-A50A-4347-9430-9522EAFCA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3646" y="2836190"/>
            <a:ext cx="6834753" cy="565999"/>
          </a:xfrm>
        </p:spPr>
        <p:txBody>
          <a:bodyPr/>
          <a:lstStyle/>
          <a:p>
            <a:r>
              <a:rPr lang="sk-SK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Gánovce	     raba wyŻna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utiger" panose="020B0500000000000000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1E0E93-C6B0-0C8B-16D2-354982229D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1247" y="812800"/>
            <a:ext cx="8541220" cy="5203952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l-PL" sz="1800" b="1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l-PL" sz="3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pl-PL" sz="3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spółpraca transgraniczna gmin</a:t>
            </a:r>
            <a:endParaRPr lang="pl-PL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B39DD6EB-C66C-4E07-A48B-67F010312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3387" y="3429000"/>
            <a:ext cx="1952786" cy="2148064"/>
          </a:xfrm>
          <a:prstGeom prst="rect">
            <a:avLst/>
          </a:prstGeom>
        </p:spPr>
      </p:pic>
      <p:pic>
        <p:nvPicPr>
          <p:cNvPr id="17" name="Obrázok 16">
            <a:extLst>
              <a:ext uri="{FF2B5EF4-FFF2-40B4-BE49-F238E27FC236}">
                <a16:creationId xmlns:a16="http://schemas.microsoft.com/office/drawing/2014/main" id="{D6FD85C8-4B9A-4C05-8049-344BAE3C59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1885" y="3402189"/>
            <a:ext cx="1958318" cy="2148064"/>
          </a:xfrm>
          <a:prstGeom prst="rect">
            <a:avLst/>
          </a:prstGeom>
        </p:spPr>
      </p:pic>
      <p:sp>
        <p:nvSpPr>
          <p:cNvPr id="18" name="Title 2">
            <a:extLst>
              <a:ext uri="{FF2B5EF4-FFF2-40B4-BE49-F238E27FC236}">
                <a16:creationId xmlns:a16="http://schemas.microsoft.com/office/drawing/2014/main" id="{44D97EB5-2DC4-4C63-8069-F8C4C3F8FEB1}"/>
              </a:ext>
            </a:extLst>
          </p:cNvPr>
          <p:cNvSpPr txBox="1">
            <a:spLocks/>
          </p:cNvSpPr>
          <p:nvPr/>
        </p:nvSpPr>
        <p:spPr>
          <a:xfrm>
            <a:off x="2222500" y="5760563"/>
            <a:ext cx="7518185" cy="56599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2000" b="1" kern="1200" cap="all" spc="300" baseline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Partner wiodący            </a:t>
            </a:r>
            <a:r>
              <a:rPr lang="sk-SK" dirty="0"/>
              <a:t>partner projektu</a:t>
            </a:r>
            <a:endParaRPr lang="en-US" dirty="0">
              <a:latin typeface="Frutiger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520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34DAF-F207-3061-24D6-6AFF55241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41247"/>
            <a:ext cx="10479024" cy="695579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Obszar projektu współpracy transgranicznej 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A94AC61-4F6E-98E2-D42B-F2114BBA120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1934130"/>
            <a:ext cx="10735986" cy="408262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pl-PL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 INTERREG POLSKA – SŁOWACJA 2021 - 2027 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PRIORYTET 3 – TWÓRCZE I ATRAKCYJNE TURYSTYCZNIE  POGRANICZE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CEL SZCZEGÓŁOWY 1 – Wzmocnienie roli kultury i zrównoważonej turystyki w obszarze rozwoju gospodarczego, włączenia społecznego i innowacji społecznych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4F9477-0E09-541A-1BEE-18EAF43FE06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917936" y="6385422"/>
            <a:ext cx="843264" cy="288000"/>
          </a:xfrm>
        </p:spPr>
        <p:txBody>
          <a:bodyPr/>
          <a:lstStyle/>
          <a:p>
            <a:fld id="{B67B645E-C5E5-4727-B977-D372A0AA71D9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9EAF94A9-AF43-CBC6-9883-5EE4670EBD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3024" y="5092087"/>
            <a:ext cx="5832676" cy="17618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8475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4D1FD-9CC8-4CB0-8247-CFAB90695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509806"/>
            <a:ext cx="10479024" cy="557784"/>
          </a:xfrm>
        </p:spPr>
        <p:txBody>
          <a:bodyPr/>
          <a:lstStyle/>
          <a:p>
            <a:r>
              <a:rPr lang="sk-SK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CELE PROJEKTU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CAD0987-D595-9D33-A24C-ED016A62A8B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71959" y="1612900"/>
            <a:ext cx="11820041" cy="440385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wymiana doświadczeń pomiędzy partnerami projektu w zakresie innowacyjnego podejścia do wspierania ruchu turystycznego w sposób zrównoważony,</a:t>
            </a:r>
            <a:endParaRPr lang="pl-PL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prezentacja atrakcji u partnerów projektu w formie rzeczywistości rozszerzonej (okulary VR), </a:t>
            </a:r>
            <a:endParaRPr lang="pl-PL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popularyzacja miejsc projektu o charakterze ponadregionalnym oraz wyższym – ważna rocznica 100 lat odkrycia odlewu mózgu neandertalczyka itp., </a:t>
            </a:r>
            <a:endParaRPr lang="pl-PL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partnerstwo i współpraca – 20-lecie współpracy gmin w 2027 roku.</a:t>
            </a:r>
            <a:endParaRPr lang="pl-PL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7814C5-5D60-0866-7B45-798BC7C8D1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917936" y="6385422"/>
            <a:ext cx="843264" cy="288000"/>
          </a:xfrm>
        </p:spPr>
        <p:txBody>
          <a:bodyPr/>
          <a:lstStyle/>
          <a:p>
            <a:fld id="{B67B645E-C5E5-4727-B977-D372A0AA71D9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450E7453-CCF8-B612-68E5-306AC487F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855" y="5051881"/>
            <a:ext cx="5368290" cy="16215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773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31EDBA5-A5CF-4C78-8910-2DB5DCB36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73437"/>
            <a:ext cx="10479024" cy="825595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l-PL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Budżet i termin realizacji projektu </a:t>
            </a:r>
            <a:endParaRPr lang="pl-PL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88939D0-9606-4EB8-8C2E-79D7907C79D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6" y="2169763"/>
            <a:ext cx="10479023" cy="410348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całkowity szacunkowy budżet projektu wynosi 500 tys. EUR, </a:t>
            </a:r>
            <a:endParaRPr lang="pl-PL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przewidywany termin realizacji projektu: 09/2025 – 08/2027. </a:t>
            </a:r>
            <a:endParaRPr lang="pl-PL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35E27ABD-1C1C-43BD-89F3-4C128C79FE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7B645E-C5E5-4727-B977-D372A0AA71D9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2BA1139-7A87-7167-5F1B-A7EBA3088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810" y="5051881"/>
            <a:ext cx="5368290" cy="16215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163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7D9EEA77-6885-408A-ACFA-B8CCD01EED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3896"/>
          <a:stretch/>
        </p:blipFill>
        <p:spPr>
          <a:xfrm>
            <a:off x="6642499" y="806660"/>
            <a:ext cx="5450237" cy="5219236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sp>
        <p:nvSpPr>
          <p:cNvPr id="33" name="Title 32">
            <a:extLst>
              <a:ext uri="{FF2B5EF4-FFF2-40B4-BE49-F238E27FC236}">
                <a16:creationId xmlns:a16="http://schemas.microsoft.com/office/drawing/2014/main" id="{5D8FACD9-4906-4691-55B9-710FC59D2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475" y="832104"/>
            <a:ext cx="6707817" cy="5219236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l-PL" sz="4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Dziękuję za uwagę!</a:t>
            </a:r>
            <a:endParaRPr lang="pl-PL" sz="4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D45A4C16-121E-2E37-49E9-4A4ACF2C51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D585FA3F-E61C-D66E-07B0-F757A8CA60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90A1B943-1FB2-2FB0-157A-4CB4E47A78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64" y="3299499"/>
            <a:ext cx="5368290" cy="16215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833426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TM66835393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5BC7E"/>
      </a:accent1>
      <a:accent2>
        <a:srgbClr val="FFC330"/>
      </a:accent2>
      <a:accent3>
        <a:srgbClr val="BE80FF"/>
      </a:accent3>
      <a:accent4>
        <a:srgbClr val="FF8345"/>
      </a:accent4>
      <a:accent5>
        <a:srgbClr val="FF70BF"/>
      </a:accent5>
      <a:accent6>
        <a:srgbClr val="60A2F5"/>
      </a:accent6>
      <a:hlink>
        <a:srgbClr val="5C4EDC"/>
      </a:hlink>
      <a:folHlink>
        <a:srgbClr val="7FC5FF"/>
      </a:folHlink>
    </a:clrScheme>
    <a:fontScheme name="Custom 32">
      <a:majorFont>
        <a:latin typeface="Aptos"/>
        <a:ea typeface=""/>
        <a:cs typeface=""/>
      </a:majorFont>
      <a:minorFont>
        <a:latin typeface="Apto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18000">
              <a:schemeClr val="accent1">
                <a:lumMod val="5000"/>
                <a:lumOff val="95000"/>
              </a:schemeClr>
            </a:gs>
            <a:gs pos="100000">
              <a:schemeClr val="accent3">
                <a:alpha val="71000"/>
              </a:schemeClr>
            </a:gs>
          </a:gsLst>
          <a:path path="circle">
            <a:fillToRect l="100000" b="100000"/>
          </a:path>
          <a:tileRect t="-100000" r="-100000"/>
        </a:gradFill>
        <a:ln>
          <a:noFill/>
        </a:ln>
        <a:effectLst>
          <a:outerShdw blurRad="330200" dist="304800" dir="5400000" algn="t" rotWithShape="0">
            <a:prstClr val="black">
              <a:alpha val="39000"/>
            </a:prstClr>
          </a:outerShdw>
        </a:effectLst>
      </a:spPr>
      <a:bodyPr rtlCol="0" anchor="ctr"/>
      <a:lstStyle>
        <a:defPPr algn="ctr">
          <a:defRPr>
            <a:solidFill>
              <a:schemeClr val="lt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M66835393_win32_SD_v3" id="{4170EB69-3ACE-4C18-BE4C-C6CBD8BF8A79}" vid="{8A480AB3-AE5D-4813-AA67-ADACC5EA6C3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9" ma:contentTypeDescription="Create a new document." ma:contentTypeScope="" ma:versionID="6a914531ae0f23be31da2eba1f3b42a9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ae00154c9e66547f022c4923f88826d6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</documentManagement>
</p:properties>
</file>

<file path=customXml/itemProps1.xml><?xml version="1.0" encoding="utf-8"?>
<ds:datastoreItem xmlns:ds="http://schemas.openxmlformats.org/officeDocument/2006/customXml" ds:itemID="{146EB691-4DD5-4558-B7D1-3EA8CC81E2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5E72E99-0076-433E-AD3A-575A11FAB73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247F30-5811-40C0-99EC-CF53200590BE}">
  <ds:schemaRefs>
    <ds:schemaRef ds:uri="http://schemas.microsoft.com/office/2006/metadata/properties"/>
    <ds:schemaRef ds:uri="http://purl.org/dc/terms/"/>
    <ds:schemaRef ds:uri="230e9df3-be65-4c73-a93b-d1236ebd677e"/>
    <ds:schemaRef ds:uri="http://schemas.microsoft.com/office/infopath/2007/PartnerControls"/>
    <ds:schemaRef ds:uri="71af3243-3dd4-4a8d-8c0d-dd76da1f02a5"/>
    <ds:schemaRef ds:uri="http://purl.org/dc/elements/1.1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16c05727-aa75-4e4a-9b5f-8a80a1165891"/>
    <ds:schemaRef ds:uri="http://schemas.microsoft.com/sharepoint/v3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2715</TotalTime>
  <Words>194</Words>
  <Application>Microsoft Office PowerPoint</Application>
  <PresentationFormat>Panoramiczny</PresentationFormat>
  <Paragraphs>29</Paragraphs>
  <Slides>7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3" baseType="lpstr">
      <vt:lpstr>Aptos</vt:lpstr>
      <vt:lpstr>Aptos Light</vt:lpstr>
      <vt:lpstr>Arial</vt:lpstr>
      <vt:lpstr>Calibri</vt:lpstr>
      <vt:lpstr>Frutiger</vt:lpstr>
      <vt:lpstr>Custom</vt:lpstr>
      <vt:lpstr>Projekt współpracy transgranicznej</vt:lpstr>
      <vt:lpstr>Spis treści </vt:lpstr>
      <vt:lpstr>Gánovce      raba wyŻna</vt:lpstr>
      <vt:lpstr>Obszar projektu współpracy transgranicznej </vt:lpstr>
      <vt:lpstr>CELE PROJEKTU</vt:lpstr>
      <vt:lpstr>Budżet i termin realizacji projektu </vt:lpstr>
      <vt:lpstr>Dziękuję za uwagę!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 cezhraničnej spolupráce</dc:title>
  <dc:creator>MATERNÝ Michal</dc:creator>
  <cp:lastModifiedBy>Krystian Moskal</cp:lastModifiedBy>
  <cp:revision>18</cp:revision>
  <dcterms:created xsi:type="dcterms:W3CDTF">2023-08-29T05:36:21Z</dcterms:created>
  <dcterms:modified xsi:type="dcterms:W3CDTF">2025-01-07T13:22:27Z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