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C38C00-6A5D-4C4D-A8D7-B46851DC4481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23A0B1B-A2A3-4123-A16C-EF67B5B0E985}">
      <dgm:prSet/>
      <dgm:spPr/>
      <dgm:t>
        <a:bodyPr/>
        <a:lstStyle/>
        <a:p>
          <a:r>
            <a:rPr lang="pl-PL"/>
            <a:t>Nieodpłatna pomoc prawna to szeroki system wsparcia dla osób, które nie mogą pozwolić sobie na odpłatne usługi prawnicze.</a:t>
          </a:r>
          <a:endParaRPr lang="en-US"/>
        </a:p>
      </dgm:t>
    </dgm:pt>
    <dgm:pt modelId="{7E2585C3-B0A1-4D5F-A945-210D2B0DFA55}" type="parTrans" cxnId="{ED5BC671-794D-4C25-8069-E6480B4C7B3B}">
      <dgm:prSet/>
      <dgm:spPr/>
      <dgm:t>
        <a:bodyPr/>
        <a:lstStyle/>
        <a:p>
          <a:endParaRPr lang="en-US"/>
        </a:p>
      </dgm:t>
    </dgm:pt>
    <dgm:pt modelId="{9AFBA8B9-D6B9-4959-B012-312C690B36FF}" type="sibTrans" cxnId="{ED5BC671-794D-4C25-8069-E6480B4C7B3B}">
      <dgm:prSet/>
      <dgm:spPr/>
      <dgm:t>
        <a:bodyPr/>
        <a:lstStyle/>
        <a:p>
          <a:endParaRPr lang="en-US"/>
        </a:p>
      </dgm:t>
    </dgm:pt>
    <dgm:pt modelId="{6D80E548-29F9-4813-B99F-AAFDB947C24C}">
      <dgm:prSet/>
      <dgm:spPr/>
      <dgm:t>
        <a:bodyPr/>
        <a:lstStyle/>
        <a:p>
          <a:r>
            <a:rPr lang="pl-PL" dirty="0"/>
            <a:t>Dyżury specjalistyczne uzupełniają ten system, oferując wyspecjalizowaną pomoc </a:t>
          </a:r>
          <a:br>
            <a:rPr lang="pl-PL" dirty="0"/>
          </a:br>
          <a:r>
            <a:rPr lang="pl-PL" dirty="0"/>
            <a:t>w określonych dziedzinach.</a:t>
          </a:r>
          <a:endParaRPr lang="en-US" dirty="0"/>
        </a:p>
      </dgm:t>
    </dgm:pt>
    <dgm:pt modelId="{7D9FC87E-92A6-40B7-8FC1-EAE3C1F30804}" type="parTrans" cxnId="{784CDFCB-0663-4B53-B070-4B008F847D5E}">
      <dgm:prSet/>
      <dgm:spPr/>
      <dgm:t>
        <a:bodyPr/>
        <a:lstStyle/>
        <a:p>
          <a:endParaRPr lang="en-US"/>
        </a:p>
      </dgm:t>
    </dgm:pt>
    <dgm:pt modelId="{6DA65898-BDE3-436A-9554-F244A9B37818}" type="sibTrans" cxnId="{784CDFCB-0663-4B53-B070-4B008F847D5E}">
      <dgm:prSet/>
      <dgm:spPr/>
      <dgm:t>
        <a:bodyPr/>
        <a:lstStyle/>
        <a:p>
          <a:endParaRPr lang="en-US"/>
        </a:p>
      </dgm:t>
    </dgm:pt>
    <dgm:pt modelId="{FA8E8F43-BE10-4DB9-A1A9-2A096547212B}">
      <dgm:prSet/>
      <dgm:spPr/>
      <dgm:t>
        <a:bodyPr/>
        <a:lstStyle/>
        <a:p>
          <a:r>
            <a:rPr lang="pl-PL" dirty="0"/>
            <a:t>Celem utworzenia dyżurów specjalistycznych jest dostosowanie pomocy do specyficznych potrzeb obywateli.</a:t>
          </a:r>
          <a:endParaRPr lang="en-US" dirty="0"/>
        </a:p>
      </dgm:t>
    </dgm:pt>
    <dgm:pt modelId="{68B6593C-577B-4D81-BE44-DBAC787D8457}" type="parTrans" cxnId="{DB3311C3-049D-46F3-B5BE-483A5084F178}">
      <dgm:prSet/>
      <dgm:spPr/>
      <dgm:t>
        <a:bodyPr/>
        <a:lstStyle/>
        <a:p>
          <a:endParaRPr lang="en-US"/>
        </a:p>
      </dgm:t>
    </dgm:pt>
    <dgm:pt modelId="{9B153C53-8980-4285-88DF-A57626CE86A0}" type="sibTrans" cxnId="{DB3311C3-049D-46F3-B5BE-483A5084F178}">
      <dgm:prSet/>
      <dgm:spPr/>
      <dgm:t>
        <a:bodyPr/>
        <a:lstStyle/>
        <a:p>
          <a:endParaRPr lang="en-US"/>
        </a:p>
      </dgm:t>
    </dgm:pt>
    <dgm:pt modelId="{69584F8A-CCC6-431D-877E-9791C91DF157}" type="pres">
      <dgm:prSet presAssocID="{B5C38C00-6A5D-4C4D-A8D7-B46851DC4481}" presName="linear" presStyleCnt="0">
        <dgm:presLayoutVars>
          <dgm:animLvl val="lvl"/>
          <dgm:resizeHandles val="exact"/>
        </dgm:presLayoutVars>
      </dgm:prSet>
      <dgm:spPr/>
    </dgm:pt>
    <dgm:pt modelId="{C54026E0-609A-4B5D-937C-B6E957BE1355}" type="pres">
      <dgm:prSet presAssocID="{E23A0B1B-A2A3-4123-A16C-EF67B5B0E98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D39DFF7-CB13-44EB-8130-80FC82A8E556}" type="pres">
      <dgm:prSet presAssocID="{9AFBA8B9-D6B9-4959-B012-312C690B36FF}" presName="spacer" presStyleCnt="0"/>
      <dgm:spPr/>
    </dgm:pt>
    <dgm:pt modelId="{DFAA3514-58A6-41A7-9BB4-51AEF83155CE}" type="pres">
      <dgm:prSet presAssocID="{6D80E548-29F9-4813-B99F-AAFDB947C2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FF0AF11-BF16-49E9-AFE5-28D492B3E38D}" type="pres">
      <dgm:prSet presAssocID="{6DA65898-BDE3-436A-9554-F244A9B37818}" presName="spacer" presStyleCnt="0"/>
      <dgm:spPr/>
    </dgm:pt>
    <dgm:pt modelId="{9E2B543D-5E92-4D4A-ACCB-466D1C19E787}" type="pres">
      <dgm:prSet presAssocID="{FA8E8F43-BE10-4DB9-A1A9-2A096547212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3F3660E-CE7B-4CFC-9E67-0869814636D5}" type="presOf" srcId="{6D80E548-29F9-4813-B99F-AAFDB947C24C}" destId="{DFAA3514-58A6-41A7-9BB4-51AEF83155CE}" srcOrd="0" destOrd="0" presId="urn:microsoft.com/office/officeart/2005/8/layout/vList2"/>
    <dgm:cxn modelId="{86542713-501D-41E1-91DA-C4FA0BD8B4C8}" type="presOf" srcId="{FA8E8F43-BE10-4DB9-A1A9-2A096547212B}" destId="{9E2B543D-5E92-4D4A-ACCB-466D1C19E787}" srcOrd="0" destOrd="0" presId="urn:microsoft.com/office/officeart/2005/8/layout/vList2"/>
    <dgm:cxn modelId="{B21C785C-86C7-4A79-82A8-9E9B34944E97}" type="presOf" srcId="{E23A0B1B-A2A3-4123-A16C-EF67B5B0E985}" destId="{C54026E0-609A-4B5D-937C-B6E957BE1355}" srcOrd="0" destOrd="0" presId="urn:microsoft.com/office/officeart/2005/8/layout/vList2"/>
    <dgm:cxn modelId="{76E2385D-D222-41F4-9F17-B4D96FED053B}" type="presOf" srcId="{B5C38C00-6A5D-4C4D-A8D7-B46851DC4481}" destId="{69584F8A-CCC6-431D-877E-9791C91DF157}" srcOrd="0" destOrd="0" presId="urn:microsoft.com/office/officeart/2005/8/layout/vList2"/>
    <dgm:cxn modelId="{ED5BC671-794D-4C25-8069-E6480B4C7B3B}" srcId="{B5C38C00-6A5D-4C4D-A8D7-B46851DC4481}" destId="{E23A0B1B-A2A3-4123-A16C-EF67B5B0E985}" srcOrd="0" destOrd="0" parTransId="{7E2585C3-B0A1-4D5F-A945-210D2B0DFA55}" sibTransId="{9AFBA8B9-D6B9-4959-B012-312C690B36FF}"/>
    <dgm:cxn modelId="{DB3311C3-049D-46F3-B5BE-483A5084F178}" srcId="{B5C38C00-6A5D-4C4D-A8D7-B46851DC4481}" destId="{FA8E8F43-BE10-4DB9-A1A9-2A096547212B}" srcOrd="2" destOrd="0" parTransId="{68B6593C-577B-4D81-BE44-DBAC787D8457}" sibTransId="{9B153C53-8980-4285-88DF-A57626CE86A0}"/>
    <dgm:cxn modelId="{784CDFCB-0663-4B53-B070-4B008F847D5E}" srcId="{B5C38C00-6A5D-4C4D-A8D7-B46851DC4481}" destId="{6D80E548-29F9-4813-B99F-AAFDB947C24C}" srcOrd="1" destOrd="0" parTransId="{7D9FC87E-92A6-40B7-8FC1-EAE3C1F30804}" sibTransId="{6DA65898-BDE3-436A-9554-F244A9B37818}"/>
    <dgm:cxn modelId="{6A3A6E46-D807-4509-93B3-BA566F3A8063}" type="presParOf" srcId="{69584F8A-CCC6-431D-877E-9791C91DF157}" destId="{C54026E0-609A-4B5D-937C-B6E957BE1355}" srcOrd="0" destOrd="0" presId="urn:microsoft.com/office/officeart/2005/8/layout/vList2"/>
    <dgm:cxn modelId="{38AABE04-DAD6-4837-A582-C1285807CF8D}" type="presParOf" srcId="{69584F8A-CCC6-431D-877E-9791C91DF157}" destId="{FD39DFF7-CB13-44EB-8130-80FC82A8E556}" srcOrd="1" destOrd="0" presId="urn:microsoft.com/office/officeart/2005/8/layout/vList2"/>
    <dgm:cxn modelId="{F6389D42-95B1-44E1-BE3A-0DB2B2C8F107}" type="presParOf" srcId="{69584F8A-CCC6-431D-877E-9791C91DF157}" destId="{DFAA3514-58A6-41A7-9BB4-51AEF83155CE}" srcOrd="2" destOrd="0" presId="urn:microsoft.com/office/officeart/2005/8/layout/vList2"/>
    <dgm:cxn modelId="{FE352CD0-C45A-4303-8C76-A2AB8A83A827}" type="presParOf" srcId="{69584F8A-CCC6-431D-877E-9791C91DF157}" destId="{3FF0AF11-BF16-49E9-AFE5-28D492B3E38D}" srcOrd="3" destOrd="0" presId="urn:microsoft.com/office/officeart/2005/8/layout/vList2"/>
    <dgm:cxn modelId="{EBCAC7AC-5F3E-4704-BD92-E882F1F42E7E}" type="presParOf" srcId="{69584F8A-CCC6-431D-877E-9791C91DF157}" destId="{9E2B543D-5E92-4D4A-ACCB-466D1C19E78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7F2FF-1E87-4600-ADFC-2993FBEF832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DEEA7C-A9CE-41D0-901C-2A5D77025B48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Są to spotkania z prawnikami lub doradcami obywatelskimi specjalizującymi się w określonych dziedzinach prawa.</a:t>
          </a:r>
          <a:endParaRPr lang="en-US"/>
        </a:p>
      </dgm:t>
    </dgm:pt>
    <dgm:pt modelId="{82814ACF-6F2D-4258-AE4C-CE4612C7E84B}" type="parTrans" cxnId="{C479D455-F423-4116-9B2F-36ED2613C448}">
      <dgm:prSet/>
      <dgm:spPr/>
      <dgm:t>
        <a:bodyPr/>
        <a:lstStyle/>
        <a:p>
          <a:endParaRPr lang="en-US"/>
        </a:p>
      </dgm:t>
    </dgm:pt>
    <dgm:pt modelId="{0FB32255-1895-4D83-97EE-2932B5A13DE6}" type="sibTrans" cxnId="{C479D455-F423-4116-9B2F-36ED2613C448}">
      <dgm:prSet/>
      <dgm:spPr/>
      <dgm:t>
        <a:bodyPr/>
        <a:lstStyle/>
        <a:p>
          <a:endParaRPr lang="en-US"/>
        </a:p>
      </dgm:t>
    </dgm:pt>
    <dgm:pt modelId="{4D0A2C31-4400-46E3-AEA4-28982AD6E134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Obejmują wsparcie w bardziej złożonych sprawach, wymagających pogłębionej wiedzy, znajomości orzecznictwa, doświadczenia.</a:t>
          </a:r>
          <a:endParaRPr lang="en-US" dirty="0"/>
        </a:p>
      </dgm:t>
    </dgm:pt>
    <dgm:pt modelId="{2F92DB28-A983-4885-9925-FEAD12C6507D}" type="parTrans" cxnId="{4635E410-C09E-4B6F-9233-07C93355E47B}">
      <dgm:prSet/>
      <dgm:spPr/>
      <dgm:t>
        <a:bodyPr/>
        <a:lstStyle/>
        <a:p>
          <a:endParaRPr lang="en-US"/>
        </a:p>
      </dgm:t>
    </dgm:pt>
    <dgm:pt modelId="{04B76F07-777E-4DFE-85E9-A7930BE01016}" type="sibTrans" cxnId="{4635E410-C09E-4B6F-9233-07C93355E47B}">
      <dgm:prSet/>
      <dgm:spPr/>
      <dgm:t>
        <a:bodyPr/>
        <a:lstStyle/>
        <a:p>
          <a:endParaRPr lang="en-US"/>
        </a:p>
      </dgm:t>
    </dgm:pt>
    <dgm:pt modelId="{58167E36-4D30-4A57-8345-F20A23821A97}" type="pres">
      <dgm:prSet presAssocID="{6A97F2FF-1E87-4600-ADFC-2993FBEF832C}" presName="root" presStyleCnt="0">
        <dgm:presLayoutVars>
          <dgm:dir/>
          <dgm:resizeHandles val="exact"/>
        </dgm:presLayoutVars>
      </dgm:prSet>
      <dgm:spPr/>
    </dgm:pt>
    <dgm:pt modelId="{D99FF8FC-5CD0-41F4-8D41-39449876135C}" type="pres">
      <dgm:prSet presAssocID="{83DEEA7C-A9CE-41D0-901C-2A5D77025B48}" presName="compNode" presStyleCnt="0"/>
      <dgm:spPr/>
    </dgm:pt>
    <dgm:pt modelId="{AE55ABFF-8547-4164-8EEA-7641894BFAA6}" type="pres">
      <dgm:prSet presAssocID="{83DEEA7C-A9CE-41D0-901C-2A5D77025B48}" presName="bgRect" presStyleLbl="bgShp" presStyleIdx="0" presStyleCnt="2"/>
      <dgm:spPr/>
    </dgm:pt>
    <dgm:pt modelId="{365F133A-40AA-46E0-9B20-B5A30891D8B1}" type="pres">
      <dgm:prSet presAssocID="{83DEEA7C-A9CE-41D0-901C-2A5D77025B4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otkanie"/>
        </a:ext>
      </dgm:extLst>
    </dgm:pt>
    <dgm:pt modelId="{721DC756-7A90-4F30-A640-CF44B41935B9}" type="pres">
      <dgm:prSet presAssocID="{83DEEA7C-A9CE-41D0-901C-2A5D77025B48}" presName="spaceRect" presStyleCnt="0"/>
      <dgm:spPr/>
    </dgm:pt>
    <dgm:pt modelId="{F7EFD8CB-D026-43CB-A6F7-0ADA8B94297E}" type="pres">
      <dgm:prSet presAssocID="{83DEEA7C-A9CE-41D0-901C-2A5D77025B48}" presName="parTx" presStyleLbl="revTx" presStyleIdx="0" presStyleCnt="2">
        <dgm:presLayoutVars>
          <dgm:chMax val="0"/>
          <dgm:chPref val="0"/>
        </dgm:presLayoutVars>
      </dgm:prSet>
      <dgm:spPr/>
    </dgm:pt>
    <dgm:pt modelId="{F10D2FDC-4918-43F9-B832-8435810312EE}" type="pres">
      <dgm:prSet presAssocID="{0FB32255-1895-4D83-97EE-2932B5A13DE6}" presName="sibTrans" presStyleCnt="0"/>
      <dgm:spPr/>
    </dgm:pt>
    <dgm:pt modelId="{D6BE8B7A-3372-40BF-AF0D-92ABCE02AA67}" type="pres">
      <dgm:prSet presAssocID="{4D0A2C31-4400-46E3-AEA4-28982AD6E134}" presName="compNode" presStyleCnt="0"/>
      <dgm:spPr/>
    </dgm:pt>
    <dgm:pt modelId="{53373C76-FDB4-46AE-A738-52F1F4A59C73}" type="pres">
      <dgm:prSet presAssocID="{4D0A2C31-4400-46E3-AEA4-28982AD6E134}" presName="bgRect" presStyleLbl="bgShp" presStyleIdx="1" presStyleCnt="2"/>
      <dgm:spPr/>
    </dgm:pt>
    <dgm:pt modelId="{A4BC0A75-C9AC-477D-ADEA-66A7AA46C06D}" type="pres">
      <dgm:prSet presAssocID="{4D0A2C31-4400-46E3-AEA4-28982AD6E13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ysk"/>
        </a:ext>
      </dgm:extLst>
    </dgm:pt>
    <dgm:pt modelId="{C1AFE973-7868-4916-9B7D-24C897CBAF65}" type="pres">
      <dgm:prSet presAssocID="{4D0A2C31-4400-46E3-AEA4-28982AD6E134}" presName="spaceRect" presStyleCnt="0"/>
      <dgm:spPr/>
    </dgm:pt>
    <dgm:pt modelId="{EAD6E324-2580-4AA3-853D-7F53EE7DD14E}" type="pres">
      <dgm:prSet presAssocID="{4D0A2C31-4400-46E3-AEA4-28982AD6E13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D2C8B06-9600-48A0-930B-DD36C93ED809}" type="presOf" srcId="{4D0A2C31-4400-46E3-AEA4-28982AD6E134}" destId="{EAD6E324-2580-4AA3-853D-7F53EE7DD14E}" srcOrd="0" destOrd="0" presId="urn:microsoft.com/office/officeart/2018/2/layout/IconVerticalSolidList"/>
    <dgm:cxn modelId="{4635E410-C09E-4B6F-9233-07C93355E47B}" srcId="{6A97F2FF-1E87-4600-ADFC-2993FBEF832C}" destId="{4D0A2C31-4400-46E3-AEA4-28982AD6E134}" srcOrd="1" destOrd="0" parTransId="{2F92DB28-A983-4885-9925-FEAD12C6507D}" sibTransId="{04B76F07-777E-4DFE-85E9-A7930BE01016}"/>
    <dgm:cxn modelId="{C479D455-F423-4116-9B2F-36ED2613C448}" srcId="{6A97F2FF-1E87-4600-ADFC-2993FBEF832C}" destId="{83DEEA7C-A9CE-41D0-901C-2A5D77025B48}" srcOrd="0" destOrd="0" parTransId="{82814ACF-6F2D-4258-AE4C-CE4612C7E84B}" sibTransId="{0FB32255-1895-4D83-97EE-2932B5A13DE6}"/>
    <dgm:cxn modelId="{ADF464B4-40A4-4FDC-B102-258199CF79FE}" type="presOf" srcId="{83DEEA7C-A9CE-41D0-901C-2A5D77025B48}" destId="{F7EFD8CB-D026-43CB-A6F7-0ADA8B94297E}" srcOrd="0" destOrd="0" presId="urn:microsoft.com/office/officeart/2018/2/layout/IconVerticalSolidList"/>
    <dgm:cxn modelId="{77C04DFD-5FDB-4128-AD72-C331210A6D05}" type="presOf" srcId="{6A97F2FF-1E87-4600-ADFC-2993FBEF832C}" destId="{58167E36-4D30-4A57-8345-F20A23821A97}" srcOrd="0" destOrd="0" presId="urn:microsoft.com/office/officeart/2018/2/layout/IconVerticalSolidList"/>
    <dgm:cxn modelId="{B6C208DE-3590-4C50-A634-73239B046405}" type="presParOf" srcId="{58167E36-4D30-4A57-8345-F20A23821A97}" destId="{D99FF8FC-5CD0-41F4-8D41-39449876135C}" srcOrd="0" destOrd="0" presId="urn:microsoft.com/office/officeart/2018/2/layout/IconVerticalSolidList"/>
    <dgm:cxn modelId="{73DFBFBB-4767-40F0-B52D-707948CE1D24}" type="presParOf" srcId="{D99FF8FC-5CD0-41F4-8D41-39449876135C}" destId="{AE55ABFF-8547-4164-8EEA-7641894BFAA6}" srcOrd="0" destOrd="0" presId="urn:microsoft.com/office/officeart/2018/2/layout/IconVerticalSolidList"/>
    <dgm:cxn modelId="{C6E6075E-537F-4C0F-A1AA-D65B3576EA5D}" type="presParOf" srcId="{D99FF8FC-5CD0-41F4-8D41-39449876135C}" destId="{365F133A-40AA-46E0-9B20-B5A30891D8B1}" srcOrd="1" destOrd="0" presId="urn:microsoft.com/office/officeart/2018/2/layout/IconVerticalSolidList"/>
    <dgm:cxn modelId="{30C2DFC2-2FFE-4867-9745-F1348B4D43A7}" type="presParOf" srcId="{D99FF8FC-5CD0-41F4-8D41-39449876135C}" destId="{721DC756-7A90-4F30-A640-CF44B41935B9}" srcOrd="2" destOrd="0" presId="urn:microsoft.com/office/officeart/2018/2/layout/IconVerticalSolidList"/>
    <dgm:cxn modelId="{F0FF8176-6777-4775-B976-BF2DD90DA03A}" type="presParOf" srcId="{D99FF8FC-5CD0-41F4-8D41-39449876135C}" destId="{F7EFD8CB-D026-43CB-A6F7-0ADA8B94297E}" srcOrd="3" destOrd="0" presId="urn:microsoft.com/office/officeart/2018/2/layout/IconVerticalSolidList"/>
    <dgm:cxn modelId="{7C1F2020-DF31-4B81-AF4C-85D6016990AE}" type="presParOf" srcId="{58167E36-4D30-4A57-8345-F20A23821A97}" destId="{F10D2FDC-4918-43F9-B832-8435810312EE}" srcOrd="1" destOrd="0" presId="urn:microsoft.com/office/officeart/2018/2/layout/IconVerticalSolidList"/>
    <dgm:cxn modelId="{419E95F2-9152-4E91-B190-D96B4C6B7046}" type="presParOf" srcId="{58167E36-4D30-4A57-8345-F20A23821A97}" destId="{D6BE8B7A-3372-40BF-AF0D-92ABCE02AA67}" srcOrd="2" destOrd="0" presId="urn:microsoft.com/office/officeart/2018/2/layout/IconVerticalSolidList"/>
    <dgm:cxn modelId="{09B28471-B4AC-4734-9215-DBC0D27FFB1C}" type="presParOf" srcId="{D6BE8B7A-3372-40BF-AF0D-92ABCE02AA67}" destId="{53373C76-FDB4-46AE-A738-52F1F4A59C73}" srcOrd="0" destOrd="0" presId="urn:microsoft.com/office/officeart/2018/2/layout/IconVerticalSolidList"/>
    <dgm:cxn modelId="{A031AEA8-76F8-4A3D-A725-4DFFD20A1038}" type="presParOf" srcId="{D6BE8B7A-3372-40BF-AF0D-92ABCE02AA67}" destId="{A4BC0A75-C9AC-477D-ADEA-66A7AA46C06D}" srcOrd="1" destOrd="0" presId="urn:microsoft.com/office/officeart/2018/2/layout/IconVerticalSolidList"/>
    <dgm:cxn modelId="{91631ED8-4487-4B12-98DC-C2308DD04786}" type="presParOf" srcId="{D6BE8B7A-3372-40BF-AF0D-92ABCE02AA67}" destId="{C1AFE973-7868-4916-9B7D-24C897CBAF65}" srcOrd="2" destOrd="0" presId="urn:microsoft.com/office/officeart/2018/2/layout/IconVerticalSolidList"/>
    <dgm:cxn modelId="{000D2A13-E417-42D2-A798-5F694D95A0FF}" type="presParOf" srcId="{D6BE8B7A-3372-40BF-AF0D-92ABCE02AA67}" destId="{EAD6E324-2580-4AA3-853D-7F53EE7DD1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8F0808-D0A1-472C-B6B7-D9FFE74BEBB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108EC3C-9639-484F-83FD-74B7563D0A75}">
      <dgm:prSet/>
      <dgm:spPr/>
      <dgm:t>
        <a:bodyPr/>
        <a:lstStyle/>
        <a:p>
          <a:r>
            <a:rPr lang="pl-PL"/>
            <a:t>Mediacja </a:t>
          </a:r>
          <a:endParaRPr lang="en-US"/>
        </a:p>
      </dgm:t>
    </dgm:pt>
    <dgm:pt modelId="{13E70B41-B44F-45D9-8CCF-814CEC03EF18}" type="parTrans" cxnId="{55B34672-C245-4405-A06D-B6C7AC29CB89}">
      <dgm:prSet/>
      <dgm:spPr/>
      <dgm:t>
        <a:bodyPr/>
        <a:lstStyle/>
        <a:p>
          <a:endParaRPr lang="en-US"/>
        </a:p>
      </dgm:t>
    </dgm:pt>
    <dgm:pt modelId="{8917945F-A838-4663-A471-35B541135AA1}" type="sibTrans" cxnId="{55B34672-C245-4405-A06D-B6C7AC29CB89}">
      <dgm:prSet/>
      <dgm:spPr/>
      <dgm:t>
        <a:bodyPr/>
        <a:lstStyle/>
        <a:p>
          <a:endParaRPr lang="en-US"/>
        </a:p>
      </dgm:t>
    </dgm:pt>
    <dgm:pt modelId="{AA5840D7-5043-4B28-976C-5FB5CEA27B4A}">
      <dgm:prSet/>
      <dgm:spPr/>
      <dgm:t>
        <a:bodyPr/>
        <a:lstStyle/>
        <a:p>
          <a:r>
            <a:rPr lang="pl-PL"/>
            <a:t>Pomoc ofiarom przemocy, przede wszystkim wobec kobiet i dzieci</a:t>
          </a:r>
          <a:endParaRPr lang="en-US"/>
        </a:p>
      </dgm:t>
    </dgm:pt>
    <dgm:pt modelId="{EA211C60-84B3-4817-BCE6-7797A664C4B5}" type="parTrans" cxnId="{999926AD-8FEA-4DD5-98FD-015EA4D88DBC}">
      <dgm:prSet/>
      <dgm:spPr/>
      <dgm:t>
        <a:bodyPr/>
        <a:lstStyle/>
        <a:p>
          <a:endParaRPr lang="en-US"/>
        </a:p>
      </dgm:t>
    </dgm:pt>
    <dgm:pt modelId="{682F6649-CB92-4261-ACF5-09A6DD599A50}" type="sibTrans" cxnId="{999926AD-8FEA-4DD5-98FD-015EA4D88DBC}">
      <dgm:prSet/>
      <dgm:spPr/>
      <dgm:t>
        <a:bodyPr/>
        <a:lstStyle/>
        <a:p>
          <a:endParaRPr lang="en-US"/>
        </a:p>
      </dgm:t>
    </dgm:pt>
    <dgm:pt modelId="{4E740826-6810-47F8-BE20-994301FCAC84}">
      <dgm:prSet/>
      <dgm:spPr/>
      <dgm:t>
        <a:bodyPr/>
        <a:lstStyle/>
        <a:p>
          <a:r>
            <a:rPr lang="pl-PL"/>
            <a:t>Problemy osób z niepełnosprawnością</a:t>
          </a:r>
          <a:endParaRPr lang="en-US"/>
        </a:p>
      </dgm:t>
    </dgm:pt>
    <dgm:pt modelId="{EC198A5A-85BE-45EB-B52F-B2E2D6E16BFA}" type="parTrans" cxnId="{C08C2BA5-AC9B-4C07-B75C-2CB761427F7A}">
      <dgm:prSet/>
      <dgm:spPr/>
      <dgm:t>
        <a:bodyPr/>
        <a:lstStyle/>
        <a:p>
          <a:endParaRPr lang="en-US"/>
        </a:p>
      </dgm:t>
    </dgm:pt>
    <dgm:pt modelId="{7C3B8AF3-CB35-4D06-8CA3-B9052DC4ADAD}" type="sibTrans" cxnId="{C08C2BA5-AC9B-4C07-B75C-2CB761427F7A}">
      <dgm:prSet/>
      <dgm:spPr/>
      <dgm:t>
        <a:bodyPr/>
        <a:lstStyle/>
        <a:p>
          <a:endParaRPr lang="en-US"/>
        </a:p>
      </dgm:t>
    </dgm:pt>
    <dgm:pt modelId="{45915682-2C04-4206-996A-8C88E8DBD60C}">
      <dgm:prSet/>
      <dgm:spPr/>
      <dgm:t>
        <a:bodyPr/>
        <a:lstStyle/>
        <a:p>
          <a:r>
            <a:rPr lang="pl-PL"/>
            <a:t>Pomoc rodzicom wychowującym dzieci z niepełnosprawnością</a:t>
          </a:r>
          <a:endParaRPr lang="en-US"/>
        </a:p>
      </dgm:t>
    </dgm:pt>
    <dgm:pt modelId="{C651B87E-98EF-4580-98F7-CFADEBA8C20D}" type="parTrans" cxnId="{865267CE-3CE1-4F9C-ABDA-30D0E87A8276}">
      <dgm:prSet/>
      <dgm:spPr/>
      <dgm:t>
        <a:bodyPr/>
        <a:lstStyle/>
        <a:p>
          <a:endParaRPr lang="en-US"/>
        </a:p>
      </dgm:t>
    </dgm:pt>
    <dgm:pt modelId="{E1B06028-E143-4731-A0BD-8560E2609C25}" type="sibTrans" cxnId="{865267CE-3CE1-4F9C-ABDA-30D0E87A8276}">
      <dgm:prSet/>
      <dgm:spPr/>
      <dgm:t>
        <a:bodyPr/>
        <a:lstStyle/>
        <a:p>
          <a:endParaRPr lang="en-US"/>
        </a:p>
      </dgm:t>
    </dgm:pt>
    <dgm:pt modelId="{0C7FE9AE-8DFC-4408-9D72-F7028EFB6EDE}">
      <dgm:prSet/>
      <dgm:spPr/>
      <dgm:t>
        <a:bodyPr/>
        <a:lstStyle/>
        <a:p>
          <a:r>
            <a:rPr lang="pl-PL"/>
            <a:t>Prawo rodzinne</a:t>
          </a:r>
          <a:endParaRPr lang="en-US"/>
        </a:p>
      </dgm:t>
    </dgm:pt>
    <dgm:pt modelId="{07B940F3-6A81-4336-897E-79B3A915A39C}" type="parTrans" cxnId="{A76F5E00-A5F4-46B9-B0E5-02202F2CBB7D}">
      <dgm:prSet/>
      <dgm:spPr/>
      <dgm:t>
        <a:bodyPr/>
        <a:lstStyle/>
        <a:p>
          <a:endParaRPr lang="en-US"/>
        </a:p>
      </dgm:t>
    </dgm:pt>
    <dgm:pt modelId="{AFC93FCC-1087-4578-AE69-44BDDB8EC27B}" type="sibTrans" cxnId="{A76F5E00-A5F4-46B9-B0E5-02202F2CBB7D}">
      <dgm:prSet/>
      <dgm:spPr/>
      <dgm:t>
        <a:bodyPr/>
        <a:lstStyle/>
        <a:p>
          <a:endParaRPr lang="en-US"/>
        </a:p>
      </dgm:t>
    </dgm:pt>
    <dgm:pt modelId="{AC4BD366-33D0-4034-8F55-089349103A26}">
      <dgm:prSet/>
      <dgm:spPr/>
      <dgm:t>
        <a:bodyPr/>
        <a:lstStyle/>
        <a:p>
          <a:r>
            <a:rPr lang="pl-PL"/>
            <a:t>Prawo spadkowe</a:t>
          </a:r>
          <a:endParaRPr lang="en-US"/>
        </a:p>
      </dgm:t>
    </dgm:pt>
    <dgm:pt modelId="{F6DFD230-7A20-4259-9F53-E80CA108561D}" type="parTrans" cxnId="{CA38899E-AC02-47C4-B2D9-3943EFBBD221}">
      <dgm:prSet/>
      <dgm:spPr/>
      <dgm:t>
        <a:bodyPr/>
        <a:lstStyle/>
        <a:p>
          <a:endParaRPr lang="en-US"/>
        </a:p>
      </dgm:t>
    </dgm:pt>
    <dgm:pt modelId="{2E79B2E0-A1E7-4567-A1C1-B0CB76E04CC8}" type="sibTrans" cxnId="{CA38899E-AC02-47C4-B2D9-3943EFBBD221}">
      <dgm:prSet/>
      <dgm:spPr/>
      <dgm:t>
        <a:bodyPr/>
        <a:lstStyle/>
        <a:p>
          <a:endParaRPr lang="en-US"/>
        </a:p>
      </dgm:t>
    </dgm:pt>
    <dgm:pt modelId="{3008AC38-CE01-404D-B6FB-017C9937DE33}">
      <dgm:prSet/>
      <dgm:spPr/>
      <dgm:t>
        <a:bodyPr/>
        <a:lstStyle/>
        <a:p>
          <a:r>
            <a:rPr lang="pl-PL"/>
            <a:t>Prawo podatkowe</a:t>
          </a:r>
          <a:endParaRPr lang="en-US"/>
        </a:p>
      </dgm:t>
    </dgm:pt>
    <dgm:pt modelId="{7B10293A-6FF9-4A54-8DE3-C28C2C2200B6}" type="parTrans" cxnId="{07C63210-A8E4-4DC5-9986-115FA96C4015}">
      <dgm:prSet/>
      <dgm:spPr/>
      <dgm:t>
        <a:bodyPr/>
        <a:lstStyle/>
        <a:p>
          <a:endParaRPr lang="en-US"/>
        </a:p>
      </dgm:t>
    </dgm:pt>
    <dgm:pt modelId="{3C152F95-753E-4514-9978-DB2843E313EF}" type="sibTrans" cxnId="{07C63210-A8E4-4DC5-9986-115FA96C4015}">
      <dgm:prSet/>
      <dgm:spPr/>
      <dgm:t>
        <a:bodyPr/>
        <a:lstStyle/>
        <a:p>
          <a:endParaRPr lang="en-US"/>
        </a:p>
      </dgm:t>
    </dgm:pt>
    <dgm:pt modelId="{88952493-B21C-4039-872A-BD3C9376560C}">
      <dgm:prSet/>
      <dgm:spPr/>
      <dgm:t>
        <a:bodyPr/>
        <a:lstStyle/>
        <a:p>
          <a:r>
            <a:rPr lang="pl-PL"/>
            <a:t>Prawo karne</a:t>
          </a:r>
          <a:endParaRPr lang="en-US"/>
        </a:p>
      </dgm:t>
    </dgm:pt>
    <dgm:pt modelId="{8FA666F6-0E1C-4682-A301-40A3D94844BD}" type="parTrans" cxnId="{D27CE4B0-A42C-486A-BAE6-A4F2D184ED3E}">
      <dgm:prSet/>
      <dgm:spPr/>
      <dgm:t>
        <a:bodyPr/>
        <a:lstStyle/>
        <a:p>
          <a:endParaRPr lang="en-US"/>
        </a:p>
      </dgm:t>
    </dgm:pt>
    <dgm:pt modelId="{229C2CE4-966B-4307-9A75-18702003FA90}" type="sibTrans" cxnId="{D27CE4B0-A42C-486A-BAE6-A4F2D184ED3E}">
      <dgm:prSet/>
      <dgm:spPr/>
      <dgm:t>
        <a:bodyPr/>
        <a:lstStyle/>
        <a:p>
          <a:endParaRPr lang="en-US"/>
        </a:p>
      </dgm:t>
    </dgm:pt>
    <dgm:pt modelId="{CE00ADD6-50D8-4F10-9B85-42DBB255FEC6}">
      <dgm:prSet/>
      <dgm:spPr/>
      <dgm:t>
        <a:bodyPr/>
        <a:lstStyle/>
        <a:p>
          <a:r>
            <a:rPr lang="pl-PL"/>
            <a:t>Sprawy z zakresu zabezpieczenia społecznego</a:t>
          </a:r>
          <a:endParaRPr lang="en-US"/>
        </a:p>
      </dgm:t>
    </dgm:pt>
    <dgm:pt modelId="{28AD2D6F-6518-4DF5-AC99-6861BC1899FA}" type="parTrans" cxnId="{11C85481-5E14-46D9-ABE8-217AE100AE9B}">
      <dgm:prSet/>
      <dgm:spPr/>
      <dgm:t>
        <a:bodyPr/>
        <a:lstStyle/>
        <a:p>
          <a:endParaRPr lang="en-US"/>
        </a:p>
      </dgm:t>
    </dgm:pt>
    <dgm:pt modelId="{7D9B654F-1B48-4F73-9167-B4597B740A5C}" type="sibTrans" cxnId="{11C85481-5E14-46D9-ABE8-217AE100AE9B}">
      <dgm:prSet/>
      <dgm:spPr/>
      <dgm:t>
        <a:bodyPr/>
        <a:lstStyle/>
        <a:p>
          <a:endParaRPr lang="en-US"/>
        </a:p>
      </dgm:t>
    </dgm:pt>
    <dgm:pt modelId="{1027ABA0-FA80-48DC-832E-0D7DB44FB14E}">
      <dgm:prSet/>
      <dgm:spPr/>
      <dgm:t>
        <a:bodyPr/>
        <a:lstStyle/>
        <a:p>
          <a:r>
            <a:rPr lang="pl-PL"/>
            <a:t>Pomoc osobom zadłużonym</a:t>
          </a:r>
          <a:endParaRPr lang="en-US"/>
        </a:p>
      </dgm:t>
    </dgm:pt>
    <dgm:pt modelId="{CFC10634-4518-414E-8ECD-2BCBB4237960}" type="parTrans" cxnId="{15AF219E-DC05-4FC8-BB2D-4AF02C10B93E}">
      <dgm:prSet/>
      <dgm:spPr/>
      <dgm:t>
        <a:bodyPr/>
        <a:lstStyle/>
        <a:p>
          <a:endParaRPr lang="en-US"/>
        </a:p>
      </dgm:t>
    </dgm:pt>
    <dgm:pt modelId="{DA5B4B7C-1017-4E12-BEC7-32B27420C221}" type="sibTrans" cxnId="{15AF219E-DC05-4FC8-BB2D-4AF02C10B93E}">
      <dgm:prSet/>
      <dgm:spPr/>
      <dgm:t>
        <a:bodyPr/>
        <a:lstStyle/>
        <a:p>
          <a:endParaRPr lang="en-US"/>
        </a:p>
      </dgm:t>
    </dgm:pt>
    <dgm:pt modelId="{0CE8954D-8AA3-4B15-8E1B-57BBAA8E7550}">
      <dgm:prSet/>
      <dgm:spPr/>
      <dgm:t>
        <a:bodyPr/>
        <a:lstStyle/>
        <a:p>
          <a:r>
            <a:rPr lang="pl-PL" b="0" i="0"/>
            <a:t>Upadłość konsumencka</a:t>
          </a:r>
          <a:endParaRPr lang="en-US"/>
        </a:p>
      </dgm:t>
    </dgm:pt>
    <dgm:pt modelId="{C75097A2-D0DA-47CC-8254-566BFE7E75C4}" type="parTrans" cxnId="{505725F6-25BA-4815-92CA-9B408CFF78BF}">
      <dgm:prSet/>
      <dgm:spPr/>
      <dgm:t>
        <a:bodyPr/>
        <a:lstStyle/>
        <a:p>
          <a:endParaRPr lang="en-US"/>
        </a:p>
      </dgm:t>
    </dgm:pt>
    <dgm:pt modelId="{D5A4B8C1-AD5C-41DE-9B03-A97F4807D819}" type="sibTrans" cxnId="{505725F6-25BA-4815-92CA-9B408CFF78BF}">
      <dgm:prSet/>
      <dgm:spPr/>
      <dgm:t>
        <a:bodyPr/>
        <a:lstStyle/>
        <a:p>
          <a:endParaRPr lang="en-US"/>
        </a:p>
      </dgm:t>
    </dgm:pt>
    <dgm:pt modelId="{33D59632-31F3-4EBF-AFF5-BE6322333AEE}">
      <dgm:prSet/>
      <dgm:spPr/>
      <dgm:t>
        <a:bodyPr/>
        <a:lstStyle/>
        <a:p>
          <a:r>
            <a:rPr lang="pl-PL" b="0" i="0"/>
            <a:t>Nieruchomości: własność, zasiedzenie, rozgraniczenie, służebność, zniesienie współwłasności</a:t>
          </a:r>
          <a:endParaRPr lang="en-US"/>
        </a:p>
      </dgm:t>
    </dgm:pt>
    <dgm:pt modelId="{CD66D37D-4D8C-4DF6-A519-1267A5D76A45}" type="parTrans" cxnId="{64A822A4-9033-4FCC-84DA-966BDAEDF87D}">
      <dgm:prSet/>
      <dgm:spPr/>
      <dgm:t>
        <a:bodyPr/>
        <a:lstStyle/>
        <a:p>
          <a:endParaRPr lang="en-US"/>
        </a:p>
      </dgm:t>
    </dgm:pt>
    <dgm:pt modelId="{485700C0-16B8-4C96-80EA-0A062771D981}" type="sibTrans" cxnId="{64A822A4-9033-4FCC-84DA-966BDAEDF87D}">
      <dgm:prSet/>
      <dgm:spPr/>
      <dgm:t>
        <a:bodyPr/>
        <a:lstStyle/>
        <a:p>
          <a:endParaRPr lang="en-US"/>
        </a:p>
      </dgm:t>
    </dgm:pt>
    <dgm:pt modelId="{DD77BE56-2C61-49F0-92CA-D770BFF48772}" type="pres">
      <dgm:prSet presAssocID="{918F0808-D0A1-472C-B6B7-D9FFE74BEBBC}" presName="diagram" presStyleCnt="0">
        <dgm:presLayoutVars>
          <dgm:dir/>
          <dgm:resizeHandles val="exact"/>
        </dgm:presLayoutVars>
      </dgm:prSet>
      <dgm:spPr/>
    </dgm:pt>
    <dgm:pt modelId="{8A03B70D-0916-44CA-8C03-E7C91D160A2A}" type="pres">
      <dgm:prSet presAssocID="{E108EC3C-9639-484F-83FD-74B7563D0A75}" presName="node" presStyleLbl="node1" presStyleIdx="0" presStyleCnt="12">
        <dgm:presLayoutVars>
          <dgm:bulletEnabled val="1"/>
        </dgm:presLayoutVars>
      </dgm:prSet>
      <dgm:spPr/>
    </dgm:pt>
    <dgm:pt modelId="{48C97BD9-A9A1-48B8-9C11-18C2A7C4EF80}" type="pres">
      <dgm:prSet presAssocID="{8917945F-A838-4663-A471-35B541135AA1}" presName="sibTrans" presStyleCnt="0"/>
      <dgm:spPr/>
    </dgm:pt>
    <dgm:pt modelId="{EE126CDF-4AAD-42D1-B587-5CC925540952}" type="pres">
      <dgm:prSet presAssocID="{AA5840D7-5043-4B28-976C-5FB5CEA27B4A}" presName="node" presStyleLbl="node1" presStyleIdx="1" presStyleCnt="12">
        <dgm:presLayoutVars>
          <dgm:bulletEnabled val="1"/>
        </dgm:presLayoutVars>
      </dgm:prSet>
      <dgm:spPr/>
    </dgm:pt>
    <dgm:pt modelId="{7B23F762-7646-4884-9DB8-B1B35FABFBBE}" type="pres">
      <dgm:prSet presAssocID="{682F6649-CB92-4261-ACF5-09A6DD599A50}" presName="sibTrans" presStyleCnt="0"/>
      <dgm:spPr/>
    </dgm:pt>
    <dgm:pt modelId="{8B4BFE43-4C12-4FC4-B153-E56FBBDF1C01}" type="pres">
      <dgm:prSet presAssocID="{4E740826-6810-47F8-BE20-994301FCAC84}" presName="node" presStyleLbl="node1" presStyleIdx="2" presStyleCnt="12">
        <dgm:presLayoutVars>
          <dgm:bulletEnabled val="1"/>
        </dgm:presLayoutVars>
      </dgm:prSet>
      <dgm:spPr/>
    </dgm:pt>
    <dgm:pt modelId="{3ED336A1-1FBE-4D2D-A95C-6F312403206D}" type="pres">
      <dgm:prSet presAssocID="{7C3B8AF3-CB35-4D06-8CA3-B9052DC4ADAD}" presName="sibTrans" presStyleCnt="0"/>
      <dgm:spPr/>
    </dgm:pt>
    <dgm:pt modelId="{1B756FCF-09EE-454A-8370-0B8F5DAEA92D}" type="pres">
      <dgm:prSet presAssocID="{45915682-2C04-4206-996A-8C88E8DBD60C}" presName="node" presStyleLbl="node1" presStyleIdx="3" presStyleCnt="12">
        <dgm:presLayoutVars>
          <dgm:bulletEnabled val="1"/>
        </dgm:presLayoutVars>
      </dgm:prSet>
      <dgm:spPr/>
    </dgm:pt>
    <dgm:pt modelId="{D822E401-7B7C-464A-8969-E10DACB4A499}" type="pres">
      <dgm:prSet presAssocID="{E1B06028-E143-4731-A0BD-8560E2609C25}" presName="sibTrans" presStyleCnt="0"/>
      <dgm:spPr/>
    </dgm:pt>
    <dgm:pt modelId="{13D3180D-8768-445D-8E49-5BEAAE197867}" type="pres">
      <dgm:prSet presAssocID="{0C7FE9AE-8DFC-4408-9D72-F7028EFB6EDE}" presName="node" presStyleLbl="node1" presStyleIdx="4" presStyleCnt="12">
        <dgm:presLayoutVars>
          <dgm:bulletEnabled val="1"/>
        </dgm:presLayoutVars>
      </dgm:prSet>
      <dgm:spPr/>
    </dgm:pt>
    <dgm:pt modelId="{4F789BA0-7C72-4C29-928C-F900CA0663F8}" type="pres">
      <dgm:prSet presAssocID="{AFC93FCC-1087-4578-AE69-44BDDB8EC27B}" presName="sibTrans" presStyleCnt="0"/>
      <dgm:spPr/>
    </dgm:pt>
    <dgm:pt modelId="{F74C653A-8740-4138-B5CD-D9AC5980C18C}" type="pres">
      <dgm:prSet presAssocID="{AC4BD366-33D0-4034-8F55-089349103A26}" presName="node" presStyleLbl="node1" presStyleIdx="5" presStyleCnt="12">
        <dgm:presLayoutVars>
          <dgm:bulletEnabled val="1"/>
        </dgm:presLayoutVars>
      </dgm:prSet>
      <dgm:spPr/>
    </dgm:pt>
    <dgm:pt modelId="{890156E0-37A9-4713-92A9-6BFE7E1D45A7}" type="pres">
      <dgm:prSet presAssocID="{2E79B2E0-A1E7-4567-A1C1-B0CB76E04CC8}" presName="sibTrans" presStyleCnt="0"/>
      <dgm:spPr/>
    </dgm:pt>
    <dgm:pt modelId="{BBB34D2C-4EAB-4F4F-BFA9-C87CFA00D450}" type="pres">
      <dgm:prSet presAssocID="{3008AC38-CE01-404D-B6FB-017C9937DE33}" presName="node" presStyleLbl="node1" presStyleIdx="6" presStyleCnt="12">
        <dgm:presLayoutVars>
          <dgm:bulletEnabled val="1"/>
        </dgm:presLayoutVars>
      </dgm:prSet>
      <dgm:spPr/>
    </dgm:pt>
    <dgm:pt modelId="{DADAC450-136A-49CA-8FBA-A36D133A8438}" type="pres">
      <dgm:prSet presAssocID="{3C152F95-753E-4514-9978-DB2843E313EF}" presName="sibTrans" presStyleCnt="0"/>
      <dgm:spPr/>
    </dgm:pt>
    <dgm:pt modelId="{32D2ADE7-1673-4C38-8288-C5723BD37C46}" type="pres">
      <dgm:prSet presAssocID="{88952493-B21C-4039-872A-BD3C9376560C}" presName="node" presStyleLbl="node1" presStyleIdx="7" presStyleCnt="12">
        <dgm:presLayoutVars>
          <dgm:bulletEnabled val="1"/>
        </dgm:presLayoutVars>
      </dgm:prSet>
      <dgm:spPr/>
    </dgm:pt>
    <dgm:pt modelId="{4F8202A5-7FAD-4EE3-AC8B-72C1F7F8FEAB}" type="pres">
      <dgm:prSet presAssocID="{229C2CE4-966B-4307-9A75-18702003FA90}" presName="sibTrans" presStyleCnt="0"/>
      <dgm:spPr/>
    </dgm:pt>
    <dgm:pt modelId="{208F88B1-7A38-4B47-8DBF-A3366038130C}" type="pres">
      <dgm:prSet presAssocID="{CE00ADD6-50D8-4F10-9B85-42DBB255FEC6}" presName="node" presStyleLbl="node1" presStyleIdx="8" presStyleCnt="12">
        <dgm:presLayoutVars>
          <dgm:bulletEnabled val="1"/>
        </dgm:presLayoutVars>
      </dgm:prSet>
      <dgm:spPr/>
    </dgm:pt>
    <dgm:pt modelId="{7F6C6CA9-F625-4091-B1F0-0873FC5BED96}" type="pres">
      <dgm:prSet presAssocID="{7D9B654F-1B48-4F73-9167-B4597B740A5C}" presName="sibTrans" presStyleCnt="0"/>
      <dgm:spPr/>
    </dgm:pt>
    <dgm:pt modelId="{5EC8D08D-8FC0-4352-9D37-9BCCF363094F}" type="pres">
      <dgm:prSet presAssocID="{1027ABA0-FA80-48DC-832E-0D7DB44FB14E}" presName="node" presStyleLbl="node1" presStyleIdx="9" presStyleCnt="12">
        <dgm:presLayoutVars>
          <dgm:bulletEnabled val="1"/>
        </dgm:presLayoutVars>
      </dgm:prSet>
      <dgm:spPr/>
    </dgm:pt>
    <dgm:pt modelId="{BB4DEEA2-0F13-4D0D-95C6-8E51B5ACF351}" type="pres">
      <dgm:prSet presAssocID="{DA5B4B7C-1017-4E12-BEC7-32B27420C221}" presName="sibTrans" presStyleCnt="0"/>
      <dgm:spPr/>
    </dgm:pt>
    <dgm:pt modelId="{5AE9C149-0202-4F8F-8FDE-1ADF1B284580}" type="pres">
      <dgm:prSet presAssocID="{0CE8954D-8AA3-4B15-8E1B-57BBAA8E7550}" presName="node" presStyleLbl="node1" presStyleIdx="10" presStyleCnt="12">
        <dgm:presLayoutVars>
          <dgm:bulletEnabled val="1"/>
        </dgm:presLayoutVars>
      </dgm:prSet>
      <dgm:spPr/>
    </dgm:pt>
    <dgm:pt modelId="{8FD20AAE-0CC5-4AB0-B2A6-8DF098875795}" type="pres">
      <dgm:prSet presAssocID="{D5A4B8C1-AD5C-41DE-9B03-A97F4807D819}" presName="sibTrans" presStyleCnt="0"/>
      <dgm:spPr/>
    </dgm:pt>
    <dgm:pt modelId="{88CF7A3B-8845-4D0B-B3D3-9EBB895FC735}" type="pres">
      <dgm:prSet presAssocID="{33D59632-31F3-4EBF-AFF5-BE6322333AE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A76F5E00-A5F4-46B9-B0E5-02202F2CBB7D}" srcId="{918F0808-D0A1-472C-B6B7-D9FFE74BEBBC}" destId="{0C7FE9AE-8DFC-4408-9D72-F7028EFB6EDE}" srcOrd="4" destOrd="0" parTransId="{07B940F3-6A81-4336-897E-79B3A915A39C}" sibTransId="{AFC93FCC-1087-4578-AE69-44BDDB8EC27B}"/>
    <dgm:cxn modelId="{E3949409-6115-43B2-AAA2-5CBD58068600}" type="presOf" srcId="{88952493-B21C-4039-872A-BD3C9376560C}" destId="{32D2ADE7-1673-4C38-8288-C5723BD37C46}" srcOrd="0" destOrd="0" presId="urn:microsoft.com/office/officeart/2005/8/layout/default"/>
    <dgm:cxn modelId="{07C63210-A8E4-4DC5-9986-115FA96C4015}" srcId="{918F0808-D0A1-472C-B6B7-D9FFE74BEBBC}" destId="{3008AC38-CE01-404D-B6FB-017C9937DE33}" srcOrd="6" destOrd="0" parTransId="{7B10293A-6FF9-4A54-8DE3-C28C2C2200B6}" sibTransId="{3C152F95-753E-4514-9978-DB2843E313EF}"/>
    <dgm:cxn modelId="{74859C14-CBBB-4353-860B-BF868EF9E814}" type="presOf" srcId="{4E740826-6810-47F8-BE20-994301FCAC84}" destId="{8B4BFE43-4C12-4FC4-B153-E56FBBDF1C01}" srcOrd="0" destOrd="0" presId="urn:microsoft.com/office/officeart/2005/8/layout/default"/>
    <dgm:cxn modelId="{AF3C5B38-7D96-489A-B5D0-1FFEC974FEF1}" type="presOf" srcId="{0CE8954D-8AA3-4B15-8E1B-57BBAA8E7550}" destId="{5AE9C149-0202-4F8F-8FDE-1ADF1B284580}" srcOrd="0" destOrd="0" presId="urn:microsoft.com/office/officeart/2005/8/layout/default"/>
    <dgm:cxn modelId="{F4A7B13A-D5CE-40B2-A78C-F75301C87AD0}" type="presOf" srcId="{AA5840D7-5043-4B28-976C-5FB5CEA27B4A}" destId="{EE126CDF-4AAD-42D1-B587-5CC925540952}" srcOrd="0" destOrd="0" presId="urn:microsoft.com/office/officeart/2005/8/layout/default"/>
    <dgm:cxn modelId="{724EAD69-E3B0-4609-87F6-953356127C7E}" type="presOf" srcId="{CE00ADD6-50D8-4F10-9B85-42DBB255FEC6}" destId="{208F88B1-7A38-4B47-8DBF-A3366038130C}" srcOrd="0" destOrd="0" presId="urn:microsoft.com/office/officeart/2005/8/layout/default"/>
    <dgm:cxn modelId="{86164A6D-D104-4D82-A83A-EC79DAE5E23E}" type="presOf" srcId="{918F0808-D0A1-472C-B6B7-D9FFE74BEBBC}" destId="{DD77BE56-2C61-49F0-92CA-D770BFF48772}" srcOrd="0" destOrd="0" presId="urn:microsoft.com/office/officeart/2005/8/layout/default"/>
    <dgm:cxn modelId="{55B34672-C245-4405-A06D-B6C7AC29CB89}" srcId="{918F0808-D0A1-472C-B6B7-D9FFE74BEBBC}" destId="{E108EC3C-9639-484F-83FD-74B7563D0A75}" srcOrd="0" destOrd="0" parTransId="{13E70B41-B44F-45D9-8CCF-814CEC03EF18}" sibTransId="{8917945F-A838-4663-A471-35B541135AA1}"/>
    <dgm:cxn modelId="{32821173-BA00-4485-85D4-AD5BB8211C97}" type="presOf" srcId="{AC4BD366-33D0-4034-8F55-089349103A26}" destId="{F74C653A-8740-4138-B5CD-D9AC5980C18C}" srcOrd="0" destOrd="0" presId="urn:microsoft.com/office/officeart/2005/8/layout/default"/>
    <dgm:cxn modelId="{29E7E87E-96B3-4F76-A142-60CA938BC0D1}" type="presOf" srcId="{45915682-2C04-4206-996A-8C88E8DBD60C}" destId="{1B756FCF-09EE-454A-8370-0B8F5DAEA92D}" srcOrd="0" destOrd="0" presId="urn:microsoft.com/office/officeart/2005/8/layout/default"/>
    <dgm:cxn modelId="{11C85481-5E14-46D9-ABE8-217AE100AE9B}" srcId="{918F0808-D0A1-472C-B6B7-D9FFE74BEBBC}" destId="{CE00ADD6-50D8-4F10-9B85-42DBB255FEC6}" srcOrd="8" destOrd="0" parTransId="{28AD2D6F-6518-4DF5-AC99-6861BC1899FA}" sibTransId="{7D9B654F-1B48-4F73-9167-B4597B740A5C}"/>
    <dgm:cxn modelId="{AC4CA79A-9825-4959-8E6E-4F0B2EA73E6A}" type="presOf" srcId="{33D59632-31F3-4EBF-AFF5-BE6322333AEE}" destId="{88CF7A3B-8845-4D0B-B3D3-9EBB895FC735}" srcOrd="0" destOrd="0" presId="urn:microsoft.com/office/officeart/2005/8/layout/default"/>
    <dgm:cxn modelId="{15AF219E-DC05-4FC8-BB2D-4AF02C10B93E}" srcId="{918F0808-D0A1-472C-B6B7-D9FFE74BEBBC}" destId="{1027ABA0-FA80-48DC-832E-0D7DB44FB14E}" srcOrd="9" destOrd="0" parTransId="{CFC10634-4518-414E-8ECD-2BCBB4237960}" sibTransId="{DA5B4B7C-1017-4E12-BEC7-32B27420C221}"/>
    <dgm:cxn modelId="{CA38899E-AC02-47C4-B2D9-3943EFBBD221}" srcId="{918F0808-D0A1-472C-B6B7-D9FFE74BEBBC}" destId="{AC4BD366-33D0-4034-8F55-089349103A26}" srcOrd="5" destOrd="0" parTransId="{F6DFD230-7A20-4259-9F53-E80CA108561D}" sibTransId="{2E79B2E0-A1E7-4567-A1C1-B0CB76E04CC8}"/>
    <dgm:cxn modelId="{64A822A4-9033-4FCC-84DA-966BDAEDF87D}" srcId="{918F0808-D0A1-472C-B6B7-D9FFE74BEBBC}" destId="{33D59632-31F3-4EBF-AFF5-BE6322333AEE}" srcOrd="11" destOrd="0" parTransId="{CD66D37D-4D8C-4DF6-A519-1267A5D76A45}" sibTransId="{485700C0-16B8-4C96-80EA-0A062771D981}"/>
    <dgm:cxn modelId="{C08C2BA5-AC9B-4C07-B75C-2CB761427F7A}" srcId="{918F0808-D0A1-472C-B6B7-D9FFE74BEBBC}" destId="{4E740826-6810-47F8-BE20-994301FCAC84}" srcOrd="2" destOrd="0" parTransId="{EC198A5A-85BE-45EB-B52F-B2E2D6E16BFA}" sibTransId="{7C3B8AF3-CB35-4D06-8CA3-B9052DC4ADAD}"/>
    <dgm:cxn modelId="{999926AD-8FEA-4DD5-98FD-015EA4D88DBC}" srcId="{918F0808-D0A1-472C-B6B7-D9FFE74BEBBC}" destId="{AA5840D7-5043-4B28-976C-5FB5CEA27B4A}" srcOrd="1" destOrd="0" parTransId="{EA211C60-84B3-4817-BCE6-7797A664C4B5}" sibTransId="{682F6649-CB92-4261-ACF5-09A6DD599A50}"/>
    <dgm:cxn modelId="{D27CE4B0-A42C-486A-BAE6-A4F2D184ED3E}" srcId="{918F0808-D0A1-472C-B6B7-D9FFE74BEBBC}" destId="{88952493-B21C-4039-872A-BD3C9376560C}" srcOrd="7" destOrd="0" parTransId="{8FA666F6-0E1C-4682-A301-40A3D94844BD}" sibTransId="{229C2CE4-966B-4307-9A75-18702003FA90}"/>
    <dgm:cxn modelId="{D9E8C3B9-0667-4E88-846E-259117F22C35}" type="presOf" srcId="{E108EC3C-9639-484F-83FD-74B7563D0A75}" destId="{8A03B70D-0916-44CA-8C03-E7C91D160A2A}" srcOrd="0" destOrd="0" presId="urn:microsoft.com/office/officeart/2005/8/layout/default"/>
    <dgm:cxn modelId="{B52EE5C5-31ED-4E46-9280-667C9B9142C4}" type="presOf" srcId="{3008AC38-CE01-404D-B6FB-017C9937DE33}" destId="{BBB34D2C-4EAB-4F4F-BFA9-C87CFA00D450}" srcOrd="0" destOrd="0" presId="urn:microsoft.com/office/officeart/2005/8/layout/default"/>
    <dgm:cxn modelId="{865267CE-3CE1-4F9C-ABDA-30D0E87A8276}" srcId="{918F0808-D0A1-472C-B6B7-D9FFE74BEBBC}" destId="{45915682-2C04-4206-996A-8C88E8DBD60C}" srcOrd="3" destOrd="0" parTransId="{C651B87E-98EF-4580-98F7-CFADEBA8C20D}" sibTransId="{E1B06028-E143-4731-A0BD-8560E2609C25}"/>
    <dgm:cxn modelId="{FC5752F3-8F81-482E-BF44-17898C4E4798}" type="presOf" srcId="{0C7FE9AE-8DFC-4408-9D72-F7028EFB6EDE}" destId="{13D3180D-8768-445D-8E49-5BEAAE197867}" srcOrd="0" destOrd="0" presId="urn:microsoft.com/office/officeart/2005/8/layout/default"/>
    <dgm:cxn modelId="{505725F6-25BA-4815-92CA-9B408CFF78BF}" srcId="{918F0808-D0A1-472C-B6B7-D9FFE74BEBBC}" destId="{0CE8954D-8AA3-4B15-8E1B-57BBAA8E7550}" srcOrd="10" destOrd="0" parTransId="{C75097A2-D0DA-47CC-8254-566BFE7E75C4}" sibTransId="{D5A4B8C1-AD5C-41DE-9B03-A97F4807D819}"/>
    <dgm:cxn modelId="{87DA1DFE-7E5F-48A4-88ED-BF1D2A75AD7A}" type="presOf" srcId="{1027ABA0-FA80-48DC-832E-0D7DB44FB14E}" destId="{5EC8D08D-8FC0-4352-9D37-9BCCF363094F}" srcOrd="0" destOrd="0" presId="urn:microsoft.com/office/officeart/2005/8/layout/default"/>
    <dgm:cxn modelId="{D9346D48-96C3-451A-A4C9-AEC7488F3FC5}" type="presParOf" srcId="{DD77BE56-2C61-49F0-92CA-D770BFF48772}" destId="{8A03B70D-0916-44CA-8C03-E7C91D160A2A}" srcOrd="0" destOrd="0" presId="urn:microsoft.com/office/officeart/2005/8/layout/default"/>
    <dgm:cxn modelId="{D34571A3-E9C6-4981-8655-A667B998894E}" type="presParOf" srcId="{DD77BE56-2C61-49F0-92CA-D770BFF48772}" destId="{48C97BD9-A9A1-48B8-9C11-18C2A7C4EF80}" srcOrd="1" destOrd="0" presId="urn:microsoft.com/office/officeart/2005/8/layout/default"/>
    <dgm:cxn modelId="{31BC8C5D-4E78-4C7A-88F7-88724E9DAFC9}" type="presParOf" srcId="{DD77BE56-2C61-49F0-92CA-D770BFF48772}" destId="{EE126CDF-4AAD-42D1-B587-5CC925540952}" srcOrd="2" destOrd="0" presId="urn:microsoft.com/office/officeart/2005/8/layout/default"/>
    <dgm:cxn modelId="{6744DFEC-D4E9-4391-B3FB-1E57F92A8FE1}" type="presParOf" srcId="{DD77BE56-2C61-49F0-92CA-D770BFF48772}" destId="{7B23F762-7646-4884-9DB8-B1B35FABFBBE}" srcOrd="3" destOrd="0" presId="urn:microsoft.com/office/officeart/2005/8/layout/default"/>
    <dgm:cxn modelId="{6ED7B8E8-38A2-47C9-A1C4-981583AF8A7A}" type="presParOf" srcId="{DD77BE56-2C61-49F0-92CA-D770BFF48772}" destId="{8B4BFE43-4C12-4FC4-B153-E56FBBDF1C01}" srcOrd="4" destOrd="0" presId="urn:microsoft.com/office/officeart/2005/8/layout/default"/>
    <dgm:cxn modelId="{8D329019-1B29-4647-B1D1-B31E3AA0FBCB}" type="presParOf" srcId="{DD77BE56-2C61-49F0-92CA-D770BFF48772}" destId="{3ED336A1-1FBE-4D2D-A95C-6F312403206D}" srcOrd="5" destOrd="0" presId="urn:microsoft.com/office/officeart/2005/8/layout/default"/>
    <dgm:cxn modelId="{B01821CD-1B95-4783-8860-7328C16A2AA4}" type="presParOf" srcId="{DD77BE56-2C61-49F0-92CA-D770BFF48772}" destId="{1B756FCF-09EE-454A-8370-0B8F5DAEA92D}" srcOrd="6" destOrd="0" presId="urn:microsoft.com/office/officeart/2005/8/layout/default"/>
    <dgm:cxn modelId="{37D75E94-EAC1-43A4-B97B-D5ABDAC611A9}" type="presParOf" srcId="{DD77BE56-2C61-49F0-92CA-D770BFF48772}" destId="{D822E401-7B7C-464A-8969-E10DACB4A499}" srcOrd="7" destOrd="0" presId="urn:microsoft.com/office/officeart/2005/8/layout/default"/>
    <dgm:cxn modelId="{D5368F79-54C7-42E1-8D84-F65BB0E9E0C9}" type="presParOf" srcId="{DD77BE56-2C61-49F0-92CA-D770BFF48772}" destId="{13D3180D-8768-445D-8E49-5BEAAE197867}" srcOrd="8" destOrd="0" presId="urn:microsoft.com/office/officeart/2005/8/layout/default"/>
    <dgm:cxn modelId="{12F56E2A-8606-4DFA-86A8-9B773AA8D806}" type="presParOf" srcId="{DD77BE56-2C61-49F0-92CA-D770BFF48772}" destId="{4F789BA0-7C72-4C29-928C-F900CA0663F8}" srcOrd="9" destOrd="0" presId="urn:microsoft.com/office/officeart/2005/8/layout/default"/>
    <dgm:cxn modelId="{1BBDA7DD-0C9F-487A-8EF2-62EC783E0146}" type="presParOf" srcId="{DD77BE56-2C61-49F0-92CA-D770BFF48772}" destId="{F74C653A-8740-4138-B5CD-D9AC5980C18C}" srcOrd="10" destOrd="0" presId="urn:microsoft.com/office/officeart/2005/8/layout/default"/>
    <dgm:cxn modelId="{171953D7-5264-4F07-8508-83F3662C133B}" type="presParOf" srcId="{DD77BE56-2C61-49F0-92CA-D770BFF48772}" destId="{890156E0-37A9-4713-92A9-6BFE7E1D45A7}" srcOrd="11" destOrd="0" presId="urn:microsoft.com/office/officeart/2005/8/layout/default"/>
    <dgm:cxn modelId="{ACD28870-33BD-4A18-B242-2D3B8C60B518}" type="presParOf" srcId="{DD77BE56-2C61-49F0-92CA-D770BFF48772}" destId="{BBB34D2C-4EAB-4F4F-BFA9-C87CFA00D450}" srcOrd="12" destOrd="0" presId="urn:microsoft.com/office/officeart/2005/8/layout/default"/>
    <dgm:cxn modelId="{484DBD84-FB8A-419C-AB9D-1078C3BE9936}" type="presParOf" srcId="{DD77BE56-2C61-49F0-92CA-D770BFF48772}" destId="{DADAC450-136A-49CA-8FBA-A36D133A8438}" srcOrd="13" destOrd="0" presId="urn:microsoft.com/office/officeart/2005/8/layout/default"/>
    <dgm:cxn modelId="{0A8CE06C-2A45-4E12-80B3-464663FFD548}" type="presParOf" srcId="{DD77BE56-2C61-49F0-92CA-D770BFF48772}" destId="{32D2ADE7-1673-4C38-8288-C5723BD37C46}" srcOrd="14" destOrd="0" presId="urn:microsoft.com/office/officeart/2005/8/layout/default"/>
    <dgm:cxn modelId="{C26A1A52-DFD3-4EDC-9B43-B48A0F7AC715}" type="presParOf" srcId="{DD77BE56-2C61-49F0-92CA-D770BFF48772}" destId="{4F8202A5-7FAD-4EE3-AC8B-72C1F7F8FEAB}" srcOrd="15" destOrd="0" presId="urn:microsoft.com/office/officeart/2005/8/layout/default"/>
    <dgm:cxn modelId="{76A99FD9-8A42-408B-A17B-C35F1FAC151D}" type="presParOf" srcId="{DD77BE56-2C61-49F0-92CA-D770BFF48772}" destId="{208F88B1-7A38-4B47-8DBF-A3366038130C}" srcOrd="16" destOrd="0" presId="urn:microsoft.com/office/officeart/2005/8/layout/default"/>
    <dgm:cxn modelId="{35C591A9-0D22-410F-9032-082ED6418C46}" type="presParOf" srcId="{DD77BE56-2C61-49F0-92CA-D770BFF48772}" destId="{7F6C6CA9-F625-4091-B1F0-0873FC5BED96}" srcOrd="17" destOrd="0" presId="urn:microsoft.com/office/officeart/2005/8/layout/default"/>
    <dgm:cxn modelId="{FAFE2675-8EE5-497B-AE39-00A1E4961C18}" type="presParOf" srcId="{DD77BE56-2C61-49F0-92CA-D770BFF48772}" destId="{5EC8D08D-8FC0-4352-9D37-9BCCF363094F}" srcOrd="18" destOrd="0" presId="urn:microsoft.com/office/officeart/2005/8/layout/default"/>
    <dgm:cxn modelId="{0B46EECF-3C5A-4D54-8A96-826AB6422E17}" type="presParOf" srcId="{DD77BE56-2C61-49F0-92CA-D770BFF48772}" destId="{BB4DEEA2-0F13-4D0D-95C6-8E51B5ACF351}" srcOrd="19" destOrd="0" presId="urn:microsoft.com/office/officeart/2005/8/layout/default"/>
    <dgm:cxn modelId="{1404CE9E-6057-4CB6-AD40-0522E4B260F8}" type="presParOf" srcId="{DD77BE56-2C61-49F0-92CA-D770BFF48772}" destId="{5AE9C149-0202-4F8F-8FDE-1ADF1B284580}" srcOrd="20" destOrd="0" presId="urn:microsoft.com/office/officeart/2005/8/layout/default"/>
    <dgm:cxn modelId="{7D4C7D39-9B62-4BD2-B009-FBB81A3CE41A}" type="presParOf" srcId="{DD77BE56-2C61-49F0-92CA-D770BFF48772}" destId="{8FD20AAE-0CC5-4AB0-B2A6-8DF098875795}" srcOrd="21" destOrd="0" presId="urn:microsoft.com/office/officeart/2005/8/layout/default"/>
    <dgm:cxn modelId="{C7BD3AC4-D4E6-4082-94A3-EB0C4F8BA317}" type="presParOf" srcId="{DD77BE56-2C61-49F0-92CA-D770BFF48772}" destId="{88CF7A3B-8845-4D0B-B3D3-9EBB895FC735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B8EA14-889F-4E27-B160-E0FBFD7D1D0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52AC75B-02F2-4EE9-88A3-9E3F7AFD5633}">
      <dgm:prSet/>
      <dgm:spPr/>
      <dgm:t>
        <a:bodyPr/>
        <a:lstStyle/>
        <a:p>
          <a:r>
            <a:rPr lang="pl-PL"/>
            <a:t>Ułatwienie dostępu do wyspecjalizowanej pomocy prawnej osobom znajdującym się w trudnej sytuacji życiowej.</a:t>
          </a:r>
          <a:endParaRPr lang="en-US"/>
        </a:p>
      </dgm:t>
    </dgm:pt>
    <dgm:pt modelId="{CCEA48E7-B1C5-4EBC-9FCE-83E90B13BF89}" type="parTrans" cxnId="{12E46A66-CDFC-494F-957C-684778B79CD8}">
      <dgm:prSet/>
      <dgm:spPr/>
      <dgm:t>
        <a:bodyPr/>
        <a:lstStyle/>
        <a:p>
          <a:endParaRPr lang="en-US"/>
        </a:p>
      </dgm:t>
    </dgm:pt>
    <dgm:pt modelId="{0662EA25-9291-4816-8D96-D1D809B72075}" type="sibTrans" cxnId="{12E46A66-CDFC-494F-957C-684778B79CD8}">
      <dgm:prSet/>
      <dgm:spPr/>
      <dgm:t>
        <a:bodyPr/>
        <a:lstStyle/>
        <a:p>
          <a:endParaRPr lang="en-US"/>
        </a:p>
      </dgm:t>
    </dgm:pt>
    <dgm:pt modelId="{F5C694CD-453A-44B7-82DF-ED2415719385}">
      <dgm:prSet/>
      <dgm:spPr/>
      <dgm:t>
        <a:bodyPr/>
        <a:lstStyle/>
        <a:p>
          <a:r>
            <a:rPr lang="pl-PL"/>
            <a:t>Rozwiązywanie szczególnych problemów wymagających głębszej analizy prawnej.</a:t>
          </a:r>
          <a:endParaRPr lang="en-US"/>
        </a:p>
      </dgm:t>
    </dgm:pt>
    <dgm:pt modelId="{05F7EBF3-82FB-495D-83F6-0E678E0491B8}" type="parTrans" cxnId="{06F07C57-5E41-45D0-8957-405457834C6D}">
      <dgm:prSet/>
      <dgm:spPr/>
      <dgm:t>
        <a:bodyPr/>
        <a:lstStyle/>
        <a:p>
          <a:endParaRPr lang="en-US"/>
        </a:p>
      </dgm:t>
    </dgm:pt>
    <dgm:pt modelId="{0527D293-D50C-447A-8447-DD99FDF02D58}" type="sibTrans" cxnId="{06F07C57-5E41-45D0-8957-405457834C6D}">
      <dgm:prSet/>
      <dgm:spPr/>
      <dgm:t>
        <a:bodyPr/>
        <a:lstStyle/>
        <a:p>
          <a:endParaRPr lang="en-US"/>
        </a:p>
      </dgm:t>
    </dgm:pt>
    <dgm:pt modelId="{A4E01C6D-8AD5-4E8C-94E9-DE896B94EF08}" type="pres">
      <dgm:prSet presAssocID="{FFB8EA14-889F-4E27-B160-E0FBFD7D1D06}" presName="root" presStyleCnt="0">
        <dgm:presLayoutVars>
          <dgm:dir/>
          <dgm:resizeHandles val="exact"/>
        </dgm:presLayoutVars>
      </dgm:prSet>
      <dgm:spPr/>
    </dgm:pt>
    <dgm:pt modelId="{0D9E8926-C7E4-48F0-88E2-770A9132E9CF}" type="pres">
      <dgm:prSet presAssocID="{E52AC75B-02F2-4EE9-88A3-9E3F7AFD5633}" presName="compNode" presStyleCnt="0"/>
      <dgm:spPr/>
    </dgm:pt>
    <dgm:pt modelId="{913AC32D-BF6C-4686-B1E6-7B1BB4CD9B1E}" type="pres">
      <dgm:prSet presAssocID="{E52AC75B-02F2-4EE9-88A3-9E3F7AFD5633}" presName="bgRect" presStyleLbl="bgShp" presStyleIdx="0" presStyleCnt="2"/>
      <dgm:spPr/>
    </dgm:pt>
    <dgm:pt modelId="{E5DC1B69-F5C4-4A76-AD03-986C6B52B88B}" type="pres">
      <dgm:prSet presAssocID="{E52AC75B-02F2-4EE9-88A3-9E3F7AFD563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ścisk dłoni"/>
        </a:ext>
      </dgm:extLst>
    </dgm:pt>
    <dgm:pt modelId="{B607F494-2B82-45A4-8B8E-D28AB0B16972}" type="pres">
      <dgm:prSet presAssocID="{E52AC75B-02F2-4EE9-88A3-9E3F7AFD5633}" presName="spaceRect" presStyleCnt="0"/>
      <dgm:spPr/>
    </dgm:pt>
    <dgm:pt modelId="{3ADE1CFE-FC79-4B1B-B677-B709F6F233C0}" type="pres">
      <dgm:prSet presAssocID="{E52AC75B-02F2-4EE9-88A3-9E3F7AFD5633}" presName="parTx" presStyleLbl="revTx" presStyleIdx="0" presStyleCnt="2">
        <dgm:presLayoutVars>
          <dgm:chMax val="0"/>
          <dgm:chPref val="0"/>
        </dgm:presLayoutVars>
      </dgm:prSet>
      <dgm:spPr/>
    </dgm:pt>
    <dgm:pt modelId="{6F1153BC-11D0-4E07-A962-A9CE738A7994}" type="pres">
      <dgm:prSet presAssocID="{0662EA25-9291-4816-8D96-D1D809B72075}" presName="sibTrans" presStyleCnt="0"/>
      <dgm:spPr/>
    </dgm:pt>
    <dgm:pt modelId="{47B07514-F3AD-4FAD-A436-89BD0F04D4EB}" type="pres">
      <dgm:prSet presAssocID="{F5C694CD-453A-44B7-82DF-ED2415719385}" presName="compNode" presStyleCnt="0"/>
      <dgm:spPr/>
    </dgm:pt>
    <dgm:pt modelId="{421FEFA7-0674-41FA-8C3C-F74BE535B0F2}" type="pres">
      <dgm:prSet presAssocID="{F5C694CD-453A-44B7-82DF-ED2415719385}" presName="bgRect" presStyleLbl="bgShp" presStyleIdx="1" presStyleCnt="2"/>
      <dgm:spPr/>
    </dgm:pt>
    <dgm:pt modelId="{2B89F8B1-BDA6-488D-A635-8EAAB5EDA5A4}" type="pres">
      <dgm:prSet presAssocID="{F5C694CD-453A-44B7-82DF-ED241571938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B053CC52-ABBF-42C2-82CB-5EAE4F750AA7}" type="pres">
      <dgm:prSet presAssocID="{F5C694CD-453A-44B7-82DF-ED2415719385}" presName="spaceRect" presStyleCnt="0"/>
      <dgm:spPr/>
    </dgm:pt>
    <dgm:pt modelId="{6E76D262-7F6A-4C1B-9AF6-2CF852266AD4}" type="pres">
      <dgm:prSet presAssocID="{F5C694CD-453A-44B7-82DF-ED241571938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4940621F-3BEC-4FCB-AF96-5195AD349142}" type="presOf" srcId="{E52AC75B-02F2-4EE9-88A3-9E3F7AFD5633}" destId="{3ADE1CFE-FC79-4B1B-B677-B709F6F233C0}" srcOrd="0" destOrd="0" presId="urn:microsoft.com/office/officeart/2018/2/layout/IconVerticalSolidList"/>
    <dgm:cxn modelId="{12E46A66-CDFC-494F-957C-684778B79CD8}" srcId="{FFB8EA14-889F-4E27-B160-E0FBFD7D1D06}" destId="{E52AC75B-02F2-4EE9-88A3-9E3F7AFD5633}" srcOrd="0" destOrd="0" parTransId="{CCEA48E7-B1C5-4EBC-9FCE-83E90B13BF89}" sibTransId="{0662EA25-9291-4816-8D96-D1D809B72075}"/>
    <dgm:cxn modelId="{675D2871-F3A9-46EE-AFE3-BD6E1FFC4CF2}" type="presOf" srcId="{FFB8EA14-889F-4E27-B160-E0FBFD7D1D06}" destId="{A4E01C6D-8AD5-4E8C-94E9-DE896B94EF08}" srcOrd="0" destOrd="0" presId="urn:microsoft.com/office/officeart/2018/2/layout/IconVerticalSolidList"/>
    <dgm:cxn modelId="{06F07C57-5E41-45D0-8957-405457834C6D}" srcId="{FFB8EA14-889F-4E27-B160-E0FBFD7D1D06}" destId="{F5C694CD-453A-44B7-82DF-ED2415719385}" srcOrd="1" destOrd="0" parTransId="{05F7EBF3-82FB-495D-83F6-0E678E0491B8}" sibTransId="{0527D293-D50C-447A-8447-DD99FDF02D58}"/>
    <dgm:cxn modelId="{9EEF2EE5-682B-49B4-BD37-BFD9D083013E}" type="presOf" srcId="{F5C694CD-453A-44B7-82DF-ED2415719385}" destId="{6E76D262-7F6A-4C1B-9AF6-2CF852266AD4}" srcOrd="0" destOrd="0" presId="urn:microsoft.com/office/officeart/2018/2/layout/IconVerticalSolidList"/>
    <dgm:cxn modelId="{170F06B0-DFB7-4A37-8EAB-388FABF1AE93}" type="presParOf" srcId="{A4E01C6D-8AD5-4E8C-94E9-DE896B94EF08}" destId="{0D9E8926-C7E4-48F0-88E2-770A9132E9CF}" srcOrd="0" destOrd="0" presId="urn:microsoft.com/office/officeart/2018/2/layout/IconVerticalSolidList"/>
    <dgm:cxn modelId="{9EC4AD7E-0976-44BD-B089-E61024D516EF}" type="presParOf" srcId="{0D9E8926-C7E4-48F0-88E2-770A9132E9CF}" destId="{913AC32D-BF6C-4686-B1E6-7B1BB4CD9B1E}" srcOrd="0" destOrd="0" presId="urn:microsoft.com/office/officeart/2018/2/layout/IconVerticalSolidList"/>
    <dgm:cxn modelId="{FD1B2A12-2AEE-44DB-AF75-4FDDBFF6DBEF}" type="presParOf" srcId="{0D9E8926-C7E4-48F0-88E2-770A9132E9CF}" destId="{E5DC1B69-F5C4-4A76-AD03-986C6B52B88B}" srcOrd="1" destOrd="0" presId="urn:microsoft.com/office/officeart/2018/2/layout/IconVerticalSolidList"/>
    <dgm:cxn modelId="{A6513318-E16F-4EA3-95EA-F5AB1208A58E}" type="presParOf" srcId="{0D9E8926-C7E4-48F0-88E2-770A9132E9CF}" destId="{B607F494-2B82-45A4-8B8E-D28AB0B16972}" srcOrd="2" destOrd="0" presId="urn:microsoft.com/office/officeart/2018/2/layout/IconVerticalSolidList"/>
    <dgm:cxn modelId="{F13A3803-D2E4-409F-A2CB-C54FBC6A4EFF}" type="presParOf" srcId="{0D9E8926-C7E4-48F0-88E2-770A9132E9CF}" destId="{3ADE1CFE-FC79-4B1B-B677-B709F6F233C0}" srcOrd="3" destOrd="0" presId="urn:microsoft.com/office/officeart/2018/2/layout/IconVerticalSolidList"/>
    <dgm:cxn modelId="{B687699E-D054-4ACD-9DAD-2FFE9B346EDC}" type="presParOf" srcId="{A4E01C6D-8AD5-4E8C-94E9-DE896B94EF08}" destId="{6F1153BC-11D0-4E07-A962-A9CE738A7994}" srcOrd="1" destOrd="0" presId="urn:microsoft.com/office/officeart/2018/2/layout/IconVerticalSolidList"/>
    <dgm:cxn modelId="{3820C13C-A250-47F1-8DF8-B1F2E3CA3673}" type="presParOf" srcId="{A4E01C6D-8AD5-4E8C-94E9-DE896B94EF08}" destId="{47B07514-F3AD-4FAD-A436-89BD0F04D4EB}" srcOrd="2" destOrd="0" presId="urn:microsoft.com/office/officeart/2018/2/layout/IconVerticalSolidList"/>
    <dgm:cxn modelId="{E868D7B1-D3D7-45EB-B45F-EFFF0A8D057B}" type="presParOf" srcId="{47B07514-F3AD-4FAD-A436-89BD0F04D4EB}" destId="{421FEFA7-0674-41FA-8C3C-F74BE535B0F2}" srcOrd="0" destOrd="0" presId="urn:microsoft.com/office/officeart/2018/2/layout/IconVerticalSolidList"/>
    <dgm:cxn modelId="{D2DA578E-BDC8-476A-B122-E3A2A5D17606}" type="presParOf" srcId="{47B07514-F3AD-4FAD-A436-89BD0F04D4EB}" destId="{2B89F8B1-BDA6-488D-A635-8EAAB5EDA5A4}" srcOrd="1" destOrd="0" presId="urn:microsoft.com/office/officeart/2018/2/layout/IconVerticalSolidList"/>
    <dgm:cxn modelId="{3CAA3737-9E3B-4899-89CD-21E9DA30C476}" type="presParOf" srcId="{47B07514-F3AD-4FAD-A436-89BD0F04D4EB}" destId="{B053CC52-ABBF-42C2-82CB-5EAE4F750AA7}" srcOrd="2" destOrd="0" presId="urn:microsoft.com/office/officeart/2018/2/layout/IconVerticalSolidList"/>
    <dgm:cxn modelId="{B2686EA6-8145-49D4-B141-10ECD2EFD939}" type="presParOf" srcId="{47B07514-F3AD-4FAD-A436-89BD0F04D4EB}" destId="{6E76D262-7F6A-4C1B-9AF6-2CF852266AD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A29763-F5A5-4E94-8243-0C38914FBE9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DCB6DBD-BB61-41FD-86ED-D13E45A03E41}">
      <dgm:prSet/>
      <dgm:spPr/>
      <dgm:t>
        <a:bodyPr/>
        <a:lstStyle/>
        <a:p>
          <a:r>
            <a:rPr lang="pl-PL" b="1" i="0" baseline="0"/>
            <a:t>Dostęp do ekspertów</a:t>
          </a:r>
          <a:r>
            <a:rPr lang="pl-PL" b="0" i="0" baseline="0"/>
            <a:t> w konkretnej dziedzinie prawa.</a:t>
          </a:r>
          <a:endParaRPr lang="en-US"/>
        </a:p>
      </dgm:t>
    </dgm:pt>
    <dgm:pt modelId="{9B74FF02-C839-4715-A5B0-99A381EC6640}" type="parTrans" cxnId="{6936D20F-C865-4837-B654-49560EB94F4E}">
      <dgm:prSet/>
      <dgm:spPr/>
      <dgm:t>
        <a:bodyPr/>
        <a:lstStyle/>
        <a:p>
          <a:endParaRPr lang="en-US"/>
        </a:p>
      </dgm:t>
    </dgm:pt>
    <dgm:pt modelId="{949BEF4B-9A8C-44F8-8B79-F7CD6B431611}" type="sibTrans" cxnId="{6936D20F-C865-4837-B654-49560EB94F4E}">
      <dgm:prSet/>
      <dgm:spPr/>
      <dgm:t>
        <a:bodyPr/>
        <a:lstStyle/>
        <a:p>
          <a:endParaRPr lang="en-US"/>
        </a:p>
      </dgm:t>
    </dgm:pt>
    <dgm:pt modelId="{5C43BCF3-E564-4C05-AE6F-7B25DB32919D}">
      <dgm:prSet/>
      <dgm:spPr/>
      <dgm:t>
        <a:bodyPr/>
        <a:lstStyle/>
        <a:p>
          <a:r>
            <a:rPr lang="pl-PL" b="0" i="0" baseline="0"/>
            <a:t>Możliwość </a:t>
          </a:r>
          <a:r>
            <a:rPr lang="pl-PL" b="1" i="0" baseline="0"/>
            <a:t>kompleksowej analizy</a:t>
          </a:r>
          <a:r>
            <a:rPr lang="pl-PL" b="0" i="0" baseline="0"/>
            <a:t> trudnych spraw.</a:t>
          </a:r>
          <a:endParaRPr lang="en-US"/>
        </a:p>
      </dgm:t>
    </dgm:pt>
    <dgm:pt modelId="{85119A2C-8E5F-4AE4-B65C-AA0B8924F6B8}" type="parTrans" cxnId="{ACEE50CD-3FF1-4A13-9D74-E697E42226EF}">
      <dgm:prSet/>
      <dgm:spPr/>
      <dgm:t>
        <a:bodyPr/>
        <a:lstStyle/>
        <a:p>
          <a:endParaRPr lang="en-US"/>
        </a:p>
      </dgm:t>
    </dgm:pt>
    <dgm:pt modelId="{1B134359-883C-411B-9E88-3C1B4381A0E0}" type="sibTrans" cxnId="{ACEE50CD-3FF1-4A13-9D74-E697E42226EF}">
      <dgm:prSet/>
      <dgm:spPr/>
      <dgm:t>
        <a:bodyPr/>
        <a:lstStyle/>
        <a:p>
          <a:endParaRPr lang="en-US"/>
        </a:p>
      </dgm:t>
    </dgm:pt>
    <dgm:pt modelId="{1652CCBB-E125-4AF8-A68F-BE0DFAA48947}">
      <dgm:prSet/>
      <dgm:spPr/>
      <dgm:t>
        <a:bodyPr/>
        <a:lstStyle/>
        <a:p>
          <a:r>
            <a:rPr lang="pl-PL" b="0" i="0" baseline="0"/>
            <a:t>Pomoc w sporządzaniu bardziej złożonych pism i dokumentów.</a:t>
          </a:r>
          <a:endParaRPr lang="en-US"/>
        </a:p>
      </dgm:t>
    </dgm:pt>
    <dgm:pt modelId="{7A9EBF55-A18C-4AAC-98BA-686ADF54A189}" type="parTrans" cxnId="{3EE8A220-9ACF-4BA3-8D78-ACC4797F14CB}">
      <dgm:prSet/>
      <dgm:spPr/>
      <dgm:t>
        <a:bodyPr/>
        <a:lstStyle/>
        <a:p>
          <a:endParaRPr lang="en-US"/>
        </a:p>
      </dgm:t>
    </dgm:pt>
    <dgm:pt modelId="{365B4AF1-6AF7-41B2-B165-C40A1B96158F}" type="sibTrans" cxnId="{3EE8A220-9ACF-4BA3-8D78-ACC4797F14CB}">
      <dgm:prSet/>
      <dgm:spPr/>
      <dgm:t>
        <a:bodyPr/>
        <a:lstStyle/>
        <a:p>
          <a:endParaRPr lang="en-US"/>
        </a:p>
      </dgm:t>
    </dgm:pt>
    <dgm:pt modelId="{75DDB872-CD7C-4C90-932A-5E8DFFED0D95}">
      <dgm:prSet/>
      <dgm:spPr/>
      <dgm:t>
        <a:bodyPr/>
        <a:lstStyle/>
        <a:p>
          <a:r>
            <a:rPr lang="pl-PL" b="0" i="0" baseline="0"/>
            <a:t>Ułatwienie w podjęciu decyzji o dalszych krokach prawnych. </a:t>
          </a:r>
          <a:endParaRPr lang="en-US"/>
        </a:p>
      </dgm:t>
    </dgm:pt>
    <dgm:pt modelId="{F856835E-83A3-47C5-9A3D-73019CFE6CD0}" type="parTrans" cxnId="{3C6493C5-73B6-4A01-ADEC-17D26C8A79F1}">
      <dgm:prSet/>
      <dgm:spPr/>
      <dgm:t>
        <a:bodyPr/>
        <a:lstStyle/>
        <a:p>
          <a:endParaRPr lang="en-US"/>
        </a:p>
      </dgm:t>
    </dgm:pt>
    <dgm:pt modelId="{FC6A5058-8A0B-45F8-B18B-CF373F013BF7}" type="sibTrans" cxnId="{3C6493C5-73B6-4A01-ADEC-17D26C8A79F1}">
      <dgm:prSet/>
      <dgm:spPr/>
      <dgm:t>
        <a:bodyPr/>
        <a:lstStyle/>
        <a:p>
          <a:endParaRPr lang="en-US"/>
        </a:p>
      </dgm:t>
    </dgm:pt>
    <dgm:pt modelId="{08744D48-87A0-49AF-B63A-9F3358EEBD5C}" type="pres">
      <dgm:prSet presAssocID="{8DA29763-F5A5-4E94-8243-0C38914FBE91}" presName="root" presStyleCnt="0">
        <dgm:presLayoutVars>
          <dgm:dir/>
          <dgm:resizeHandles val="exact"/>
        </dgm:presLayoutVars>
      </dgm:prSet>
      <dgm:spPr/>
    </dgm:pt>
    <dgm:pt modelId="{9EF97267-1D7F-4EE4-AD88-0F617571FE79}" type="pres">
      <dgm:prSet presAssocID="{CDCB6DBD-BB61-41FD-86ED-D13E45A03E41}" presName="compNode" presStyleCnt="0"/>
      <dgm:spPr/>
    </dgm:pt>
    <dgm:pt modelId="{40026113-B827-40C5-BA93-20FBD9E20E66}" type="pres">
      <dgm:prSet presAssocID="{CDCB6DBD-BB61-41FD-86ED-D13E45A03E41}" presName="bgRect" presStyleLbl="bgShp" presStyleIdx="0" presStyleCnt="4"/>
      <dgm:spPr/>
    </dgm:pt>
    <dgm:pt modelId="{270B1E7F-9FCB-40AB-A9E9-384C19C7E20E}" type="pres">
      <dgm:prSet presAssocID="{CDCB6DBD-BB61-41FD-86ED-D13E45A03E4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8B71226E-F94A-4EB7-954B-115826AF0FAC}" type="pres">
      <dgm:prSet presAssocID="{CDCB6DBD-BB61-41FD-86ED-D13E45A03E41}" presName="spaceRect" presStyleCnt="0"/>
      <dgm:spPr/>
    </dgm:pt>
    <dgm:pt modelId="{A14B917D-6C5F-4A9C-902B-0B74E3739EAC}" type="pres">
      <dgm:prSet presAssocID="{CDCB6DBD-BB61-41FD-86ED-D13E45A03E41}" presName="parTx" presStyleLbl="revTx" presStyleIdx="0" presStyleCnt="4">
        <dgm:presLayoutVars>
          <dgm:chMax val="0"/>
          <dgm:chPref val="0"/>
        </dgm:presLayoutVars>
      </dgm:prSet>
      <dgm:spPr/>
    </dgm:pt>
    <dgm:pt modelId="{219357B9-F95A-47DC-8C81-F5EED766B356}" type="pres">
      <dgm:prSet presAssocID="{949BEF4B-9A8C-44F8-8B79-F7CD6B431611}" presName="sibTrans" presStyleCnt="0"/>
      <dgm:spPr/>
    </dgm:pt>
    <dgm:pt modelId="{D8FA24BA-4C2A-47D0-A6DE-76B90F8E8A08}" type="pres">
      <dgm:prSet presAssocID="{5C43BCF3-E564-4C05-AE6F-7B25DB32919D}" presName="compNode" presStyleCnt="0"/>
      <dgm:spPr/>
    </dgm:pt>
    <dgm:pt modelId="{B6B46E8F-FF2F-4E8C-A002-DBCEADA38F6D}" type="pres">
      <dgm:prSet presAssocID="{5C43BCF3-E564-4C05-AE6F-7B25DB32919D}" presName="bgRect" presStyleLbl="bgShp" presStyleIdx="1" presStyleCnt="4"/>
      <dgm:spPr/>
    </dgm:pt>
    <dgm:pt modelId="{C91D868C-C8D4-49AC-869F-72A829C92E78}" type="pres">
      <dgm:prSet presAssocID="{5C43BCF3-E564-4C05-AE6F-7B25DB32919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6A09DD5A-C626-4196-A56B-184DFAD84FEB}" type="pres">
      <dgm:prSet presAssocID="{5C43BCF3-E564-4C05-AE6F-7B25DB32919D}" presName="spaceRect" presStyleCnt="0"/>
      <dgm:spPr/>
    </dgm:pt>
    <dgm:pt modelId="{9A527A0E-9223-4769-8CE5-445E9D287AA9}" type="pres">
      <dgm:prSet presAssocID="{5C43BCF3-E564-4C05-AE6F-7B25DB32919D}" presName="parTx" presStyleLbl="revTx" presStyleIdx="1" presStyleCnt="4">
        <dgm:presLayoutVars>
          <dgm:chMax val="0"/>
          <dgm:chPref val="0"/>
        </dgm:presLayoutVars>
      </dgm:prSet>
      <dgm:spPr/>
    </dgm:pt>
    <dgm:pt modelId="{79C28DEA-F3EB-4006-9213-B539FF1FD5FA}" type="pres">
      <dgm:prSet presAssocID="{1B134359-883C-411B-9E88-3C1B4381A0E0}" presName="sibTrans" presStyleCnt="0"/>
      <dgm:spPr/>
    </dgm:pt>
    <dgm:pt modelId="{4C243923-F4BE-4292-8820-A623DFF6B49A}" type="pres">
      <dgm:prSet presAssocID="{1652CCBB-E125-4AF8-A68F-BE0DFAA48947}" presName="compNode" presStyleCnt="0"/>
      <dgm:spPr/>
    </dgm:pt>
    <dgm:pt modelId="{D6FBF6C7-AE43-4504-93CB-6FEC9217DA8C}" type="pres">
      <dgm:prSet presAssocID="{1652CCBB-E125-4AF8-A68F-BE0DFAA48947}" presName="bgRect" presStyleLbl="bgShp" presStyleIdx="2" presStyleCnt="4"/>
      <dgm:spPr/>
    </dgm:pt>
    <dgm:pt modelId="{0E49414F-CBBD-423D-A7A6-086B5C9B7358}" type="pres">
      <dgm:prSet presAssocID="{1652CCBB-E125-4AF8-A68F-BE0DFAA4894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yczne"/>
        </a:ext>
      </dgm:extLst>
    </dgm:pt>
    <dgm:pt modelId="{FDB10513-2D7E-4FF6-AD7F-E9BB5E502055}" type="pres">
      <dgm:prSet presAssocID="{1652CCBB-E125-4AF8-A68F-BE0DFAA48947}" presName="spaceRect" presStyleCnt="0"/>
      <dgm:spPr/>
    </dgm:pt>
    <dgm:pt modelId="{3BD5D26D-248A-4642-A07B-A800C76A46B9}" type="pres">
      <dgm:prSet presAssocID="{1652CCBB-E125-4AF8-A68F-BE0DFAA48947}" presName="parTx" presStyleLbl="revTx" presStyleIdx="2" presStyleCnt="4">
        <dgm:presLayoutVars>
          <dgm:chMax val="0"/>
          <dgm:chPref val="0"/>
        </dgm:presLayoutVars>
      </dgm:prSet>
      <dgm:spPr/>
    </dgm:pt>
    <dgm:pt modelId="{E3EBB8EF-95E0-417E-A941-B1DD90281184}" type="pres">
      <dgm:prSet presAssocID="{365B4AF1-6AF7-41B2-B165-C40A1B96158F}" presName="sibTrans" presStyleCnt="0"/>
      <dgm:spPr/>
    </dgm:pt>
    <dgm:pt modelId="{4F938D29-C541-45E9-BE87-3264CD83F612}" type="pres">
      <dgm:prSet presAssocID="{75DDB872-CD7C-4C90-932A-5E8DFFED0D95}" presName="compNode" presStyleCnt="0"/>
      <dgm:spPr/>
    </dgm:pt>
    <dgm:pt modelId="{84BF0825-A38B-4B4A-87C7-53D22CC8FBD4}" type="pres">
      <dgm:prSet presAssocID="{75DDB872-CD7C-4C90-932A-5E8DFFED0D95}" presName="bgRect" presStyleLbl="bgShp" presStyleIdx="3" presStyleCnt="4"/>
      <dgm:spPr/>
    </dgm:pt>
    <dgm:pt modelId="{DA5B7B16-1FA0-4756-9326-1527FA42FB08}" type="pres">
      <dgm:prSet presAssocID="{75DDB872-CD7C-4C90-932A-5E8DFFED0D9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F721D0F5-8A2D-44C9-8341-4F223B8196FF}" type="pres">
      <dgm:prSet presAssocID="{75DDB872-CD7C-4C90-932A-5E8DFFED0D95}" presName="spaceRect" presStyleCnt="0"/>
      <dgm:spPr/>
    </dgm:pt>
    <dgm:pt modelId="{6076CB56-D439-4C14-B81D-4548B074709F}" type="pres">
      <dgm:prSet presAssocID="{75DDB872-CD7C-4C90-932A-5E8DFFED0D9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C529103-9809-4DA9-A98C-CFF0DB92E520}" type="presOf" srcId="{8DA29763-F5A5-4E94-8243-0C38914FBE91}" destId="{08744D48-87A0-49AF-B63A-9F3358EEBD5C}" srcOrd="0" destOrd="0" presId="urn:microsoft.com/office/officeart/2018/2/layout/IconVerticalSolidList"/>
    <dgm:cxn modelId="{6936D20F-C865-4837-B654-49560EB94F4E}" srcId="{8DA29763-F5A5-4E94-8243-0C38914FBE91}" destId="{CDCB6DBD-BB61-41FD-86ED-D13E45A03E41}" srcOrd="0" destOrd="0" parTransId="{9B74FF02-C839-4715-A5B0-99A381EC6640}" sibTransId="{949BEF4B-9A8C-44F8-8B79-F7CD6B431611}"/>
    <dgm:cxn modelId="{3EE8A220-9ACF-4BA3-8D78-ACC4797F14CB}" srcId="{8DA29763-F5A5-4E94-8243-0C38914FBE91}" destId="{1652CCBB-E125-4AF8-A68F-BE0DFAA48947}" srcOrd="2" destOrd="0" parTransId="{7A9EBF55-A18C-4AAC-98BA-686ADF54A189}" sibTransId="{365B4AF1-6AF7-41B2-B165-C40A1B96158F}"/>
    <dgm:cxn modelId="{C0D26B3E-B2D7-4E29-8B0A-C343A66E2D22}" type="presOf" srcId="{5C43BCF3-E564-4C05-AE6F-7B25DB32919D}" destId="{9A527A0E-9223-4769-8CE5-445E9D287AA9}" srcOrd="0" destOrd="0" presId="urn:microsoft.com/office/officeart/2018/2/layout/IconVerticalSolidList"/>
    <dgm:cxn modelId="{81959753-F297-4481-9EDA-A454EA690BED}" type="presOf" srcId="{75DDB872-CD7C-4C90-932A-5E8DFFED0D95}" destId="{6076CB56-D439-4C14-B81D-4548B074709F}" srcOrd="0" destOrd="0" presId="urn:microsoft.com/office/officeart/2018/2/layout/IconVerticalSolidList"/>
    <dgm:cxn modelId="{D9BC8074-E4B0-417C-8ADA-DAE7AE0E50C6}" type="presOf" srcId="{1652CCBB-E125-4AF8-A68F-BE0DFAA48947}" destId="{3BD5D26D-248A-4642-A07B-A800C76A46B9}" srcOrd="0" destOrd="0" presId="urn:microsoft.com/office/officeart/2018/2/layout/IconVerticalSolidList"/>
    <dgm:cxn modelId="{CA6075A4-9DB7-4650-B48F-6DC7487B0948}" type="presOf" srcId="{CDCB6DBD-BB61-41FD-86ED-D13E45A03E41}" destId="{A14B917D-6C5F-4A9C-902B-0B74E3739EAC}" srcOrd="0" destOrd="0" presId="urn:microsoft.com/office/officeart/2018/2/layout/IconVerticalSolidList"/>
    <dgm:cxn modelId="{3C6493C5-73B6-4A01-ADEC-17D26C8A79F1}" srcId="{8DA29763-F5A5-4E94-8243-0C38914FBE91}" destId="{75DDB872-CD7C-4C90-932A-5E8DFFED0D95}" srcOrd="3" destOrd="0" parTransId="{F856835E-83A3-47C5-9A3D-73019CFE6CD0}" sibTransId="{FC6A5058-8A0B-45F8-B18B-CF373F013BF7}"/>
    <dgm:cxn modelId="{ACEE50CD-3FF1-4A13-9D74-E697E42226EF}" srcId="{8DA29763-F5A5-4E94-8243-0C38914FBE91}" destId="{5C43BCF3-E564-4C05-AE6F-7B25DB32919D}" srcOrd="1" destOrd="0" parTransId="{85119A2C-8E5F-4AE4-B65C-AA0B8924F6B8}" sibTransId="{1B134359-883C-411B-9E88-3C1B4381A0E0}"/>
    <dgm:cxn modelId="{7EC11593-3122-4B44-8ED6-82482F2168FD}" type="presParOf" srcId="{08744D48-87A0-49AF-B63A-9F3358EEBD5C}" destId="{9EF97267-1D7F-4EE4-AD88-0F617571FE79}" srcOrd="0" destOrd="0" presId="urn:microsoft.com/office/officeart/2018/2/layout/IconVerticalSolidList"/>
    <dgm:cxn modelId="{3F7D465C-B661-4101-8223-F12A6CA5E96F}" type="presParOf" srcId="{9EF97267-1D7F-4EE4-AD88-0F617571FE79}" destId="{40026113-B827-40C5-BA93-20FBD9E20E66}" srcOrd="0" destOrd="0" presId="urn:microsoft.com/office/officeart/2018/2/layout/IconVerticalSolidList"/>
    <dgm:cxn modelId="{AE81EEB2-4189-4909-8CE9-F8B7A85F5469}" type="presParOf" srcId="{9EF97267-1D7F-4EE4-AD88-0F617571FE79}" destId="{270B1E7F-9FCB-40AB-A9E9-384C19C7E20E}" srcOrd="1" destOrd="0" presId="urn:microsoft.com/office/officeart/2018/2/layout/IconVerticalSolidList"/>
    <dgm:cxn modelId="{FEF645F5-331A-45C8-97D9-B2F13A222194}" type="presParOf" srcId="{9EF97267-1D7F-4EE4-AD88-0F617571FE79}" destId="{8B71226E-F94A-4EB7-954B-115826AF0FAC}" srcOrd="2" destOrd="0" presId="urn:microsoft.com/office/officeart/2018/2/layout/IconVerticalSolidList"/>
    <dgm:cxn modelId="{D0DAB0BA-E6CA-480A-A8E3-37068CBA2CA1}" type="presParOf" srcId="{9EF97267-1D7F-4EE4-AD88-0F617571FE79}" destId="{A14B917D-6C5F-4A9C-902B-0B74E3739EAC}" srcOrd="3" destOrd="0" presId="urn:microsoft.com/office/officeart/2018/2/layout/IconVerticalSolidList"/>
    <dgm:cxn modelId="{8A217A20-24BD-4F1E-8283-B37D58D13BAE}" type="presParOf" srcId="{08744D48-87A0-49AF-B63A-9F3358EEBD5C}" destId="{219357B9-F95A-47DC-8C81-F5EED766B356}" srcOrd="1" destOrd="0" presId="urn:microsoft.com/office/officeart/2018/2/layout/IconVerticalSolidList"/>
    <dgm:cxn modelId="{B836DEDF-79DF-4F28-B7D1-73DD4AB7DAC2}" type="presParOf" srcId="{08744D48-87A0-49AF-B63A-9F3358EEBD5C}" destId="{D8FA24BA-4C2A-47D0-A6DE-76B90F8E8A08}" srcOrd="2" destOrd="0" presId="urn:microsoft.com/office/officeart/2018/2/layout/IconVerticalSolidList"/>
    <dgm:cxn modelId="{7DD745F8-1EDB-454C-B029-9B19E1B46AFB}" type="presParOf" srcId="{D8FA24BA-4C2A-47D0-A6DE-76B90F8E8A08}" destId="{B6B46E8F-FF2F-4E8C-A002-DBCEADA38F6D}" srcOrd="0" destOrd="0" presId="urn:microsoft.com/office/officeart/2018/2/layout/IconVerticalSolidList"/>
    <dgm:cxn modelId="{1A9A78B3-E6CA-4B41-B463-4C1F55FF57DA}" type="presParOf" srcId="{D8FA24BA-4C2A-47D0-A6DE-76B90F8E8A08}" destId="{C91D868C-C8D4-49AC-869F-72A829C92E78}" srcOrd="1" destOrd="0" presId="urn:microsoft.com/office/officeart/2018/2/layout/IconVerticalSolidList"/>
    <dgm:cxn modelId="{A98E470E-33BA-4793-A8D3-C3E1278CDF74}" type="presParOf" srcId="{D8FA24BA-4C2A-47D0-A6DE-76B90F8E8A08}" destId="{6A09DD5A-C626-4196-A56B-184DFAD84FEB}" srcOrd="2" destOrd="0" presId="urn:microsoft.com/office/officeart/2018/2/layout/IconVerticalSolidList"/>
    <dgm:cxn modelId="{95E6CC90-BBAE-4C66-980A-B278FAD124E5}" type="presParOf" srcId="{D8FA24BA-4C2A-47D0-A6DE-76B90F8E8A08}" destId="{9A527A0E-9223-4769-8CE5-445E9D287AA9}" srcOrd="3" destOrd="0" presId="urn:microsoft.com/office/officeart/2018/2/layout/IconVerticalSolidList"/>
    <dgm:cxn modelId="{64808BAE-BFA3-49F4-A21F-C2D83D9087E8}" type="presParOf" srcId="{08744D48-87A0-49AF-B63A-9F3358EEBD5C}" destId="{79C28DEA-F3EB-4006-9213-B539FF1FD5FA}" srcOrd="3" destOrd="0" presId="urn:microsoft.com/office/officeart/2018/2/layout/IconVerticalSolidList"/>
    <dgm:cxn modelId="{425856DB-06B5-4C72-96AD-4E0FFC6D5101}" type="presParOf" srcId="{08744D48-87A0-49AF-B63A-9F3358EEBD5C}" destId="{4C243923-F4BE-4292-8820-A623DFF6B49A}" srcOrd="4" destOrd="0" presId="urn:microsoft.com/office/officeart/2018/2/layout/IconVerticalSolidList"/>
    <dgm:cxn modelId="{B6581826-57D1-4786-9964-37AFA07678EC}" type="presParOf" srcId="{4C243923-F4BE-4292-8820-A623DFF6B49A}" destId="{D6FBF6C7-AE43-4504-93CB-6FEC9217DA8C}" srcOrd="0" destOrd="0" presId="urn:microsoft.com/office/officeart/2018/2/layout/IconVerticalSolidList"/>
    <dgm:cxn modelId="{9B8C05CB-0424-4814-96B6-6A0085B075BB}" type="presParOf" srcId="{4C243923-F4BE-4292-8820-A623DFF6B49A}" destId="{0E49414F-CBBD-423D-A7A6-086B5C9B7358}" srcOrd="1" destOrd="0" presId="urn:microsoft.com/office/officeart/2018/2/layout/IconVerticalSolidList"/>
    <dgm:cxn modelId="{3EFB0785-3BDC-42C1-A44D-F6AC40CBF3C9}" type="presParOf" srcId="{4C243923-F4BE-4292-8820-A623DFF6B49A}" destId="{FDB10513-2D7E-4FF6-AD7F-E9BB5E502055}" srcOrd="2" destOrd="0" presId="urn:microsoft.com/office/officeart/2018/2/layout/IconVerticalSolidList"/>
    <dgm:cxn modelId="{5103236D-D1CA-42CE-B5D4-2C90863A39FB}" type="presParOf" srcId="{4C243923-F4BE-4292-8820-A623DFF6B49A}" destId="{3BD5D26D-248A-4642-A07B-A800C76A46B9}" srcOrd="3" destOrd="0" presId="urn:microsoft.com/office/officeart/2018/2/layout/IconVerticalSolidList"/>
    <dgm:cxn modelId="{5C71B058-D3EA-4FBB-8332-82A558FF9E8B}" type="presParOf" srcId="{08744D48-87A0-49AF-B63A-9F3358EEBD5C}" destId="{E3EBB8EF-95E0-417E-A941-B1DD90281184}" srcOrd="5" destOrd="0" presId="urn:microsoft.com/office/officeart/2018/2/layout/IconVerticalSolidList"/>
    <dgm:cxn modelId="{A02B8467-1D46-4EBB-9E2C-086147D8529C}" type="presParOf" srcId="{08744D48-87A0-49AF-B63A-9F3358EEBD5C}" destId="{4F938D29-C541-45E9-BE87-3264CD83F612}" srcOrd="6" destOrd="0" presId="urn:microsoft.com/office/officeart/2018/2/layout/IconVerticalSolidList"/>
    <dgm:cxn modelId="{C3483347-2D75-48FE-BD42-C89AE294FB8F}" type="presParOf" srcId="{4F938D29-C541-45E9-BE87-3264CD83F612}" destId="{84BF0825-A38B-4B4A-87C7-53D22CC8FBD4}" srcOrd="0" destOrd="0" presId="urn:microsoft.com/office/officeart/2018/2/layout/IconVerticalSolidList"/>
    <dgm:cxn modelId="{E2C2A71F-CD60-422F-8406-0B84BDFCD9E3}" type="presParOf" srcId="{4F938D29-C541-45E9-BE87-3264CD83F612}" destId="{DA5B7B16-1FA0-4756-9326-1527FA42FB08}" srcOrd="1" destOrd="0" presId="urn:microsoft.com/office/officeart/2018/2/layout/IconVerticalSolidList"/>
    <dgm:cxn modelId="{F8252B66-180F-411E-BC01-75954384C639}" type="presParOf" srcId="{4F938D29-C541-45E9-BE87-3264CD83F612}" destId="{F721D0F5-8A2D-44C9-8341-4F223B8196FF}" srcOrd="2" destOrd="0" presId="urn:microsoft.com/office/officeart/2018/2/layout/IconVerticalSolidList"/>
    <dgm:cxn modelId="{9984B49C-1A0F-454B-B9CB-66EE62D2451A}" type="presParOf" srcId="{4F938D29-C541-45E9-BE87-3264CD83F612}" destId="{6076CB56-D439-4C14-B81D-4548B074709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6717F4-F226-4A61-9CF1-42F1D68F37B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D493C09-3E32-4CF0-9A6B-6C1FD1CC745E}">
      <dgm:prSet/>
      <dgm:spPr/>
      <dgm:t>
        <a:bodyPr/>
        <a:lstStyle/>
        <a:p>
          <a:r>
            <a:rPr lang="pl-PL" b="0" i="0" baseline="0"/>
            <a:t>Umożliwiają skupienie się na specyficznych problemach wymagających eksperckiej wiedzy.</a:t>
          </a:r>
          <a:endParaRPr lang="en-US"/>
        </a:p>
      </dgm:t>
    </dgm:pt>
    <dgm:pt modelId="{935AEF2D-2BF9-4A81-A335-F74FEA9FF424}" type="parTrans" cxnId="{DECAF0FA-7566-46E0-BC8D-6F72037C0838}">
      <dgm:prSet/>
      <dgm:spPr/>
      <dgm:t>
        <a:bodyPr/>
        <a:lstStyle/>
        <a:p>
          <a:endParaRPr lang="en-US"/>
        </a:p>
      </dgm:t>
    </dgm:pt>
    <dgm:pt modelId="{3BF8C154-DD38-4D3A-9BB5-D9B912982763}" type="sibTrans" cxnId="{DECAF0FA-7566-46E0-BC8D-6F72037C0838}">
      <dgm:prSet/>
      <dgm:spPr/>
      <dgm:t>
        <a:bodyPr/>
        <a:lstStyle/>
        <a:p>
          <a:endParaRPr lang="en-US"/>
        </a:p>
      </dgm:t>
    </dgm:pt>
    <dgm:pt modelId="{B71AACB1-1BB1-4B7C-9101-48034E5A7090}">
      <dgm:prSet/>
      <dgm:spPr/>
      <dgm:t>
        <a:bodyPr/>
        <a:lstStyle/>
        <a:p>
          <a:r>
            <a:rPr lang="pl-PL" b="0" i="0" baseline="0"/>
            <a:t>Zwiększają skuteczność i dostępność pomocy prawnej dla obywateli. </a:t>
          </a:r>
          <a:endParaRPr lang="en-US"/>
        </a:p>
      </dgm:t>
    </dgm:pt>
    <dgm:pt modelId="{857854D2-C51D-4A2B-8B24-9CC3D34A979D}" type="parTrans" cxnId="{E37C9924-9E74-4243-89FB-07EFC3FE4EED}">
      <dgm:prSet/>
      <dgm:spPr/>
      <dgm:t>
        <a:bodyPr/>
        <a:lstStyle/>
        <a:p>
          <a:endParaRPr lang="en-US"/>
        </a:p>
      </dgm:t>
    </dgm:pt>
    <dgm:pt modelId="{861EEA02-18CA-45D0-8366-A85F21ED10A7}" type="sibTrans" cxnId="{E37C9924-9E74-4243-89FB-07EFC3FE4EED}">
      <dgm:prSet/>
      <dgm:spPr/>
      <dgm:t>
        <a:bodyPr/>
        <a:lstStyle/>
        <a:p>
          <a:endParaRPr lang="en-US"/>
        </a:p>
      </dgm:t>
    </dgm:pt>
    <dgm:pt modelId="{557FD3EE-45B1-4390-A922-4817AFF575E0}" type="pres">
      <dgm:prSet presAssocID="{916717F4-F226-4A61-9CF1-42F1D68F37B8}" presName="root" presStyleCnt="0">
        <dgm:presLayoutVars>
          <dgm:dir/>
          <dgm:resizeHandles val="exact"/>
        </dgm:presLayoutVars>
      </dgm:prSet>
      <dgm:spPr/>
    </dgm:pt>
    <dgm:pt modelId="{B62CC33E-DA57-4FF1-87EB-34858EB8B59C}" type="pres">
      <dgm:prSet presAssocID="{8D493C09-3E32-4CF0-9A6B-6C1FD1CC745E}" presName="compNode" presStyleCnt="0"/>
      <dgm:spPr/>
    </dgm:pt>
    <dgm:pt modelId="{1189FEA6-2DE9-4E9E-8B96-CC8D7FC5D9B5}" type="pres">
      <dgm:prSet presAssocID="{8D493C09-3E32-4CF0-9A6B-6C1FD1CC745E}" presName="bgRect" presStyleLbl="bgShp" presStyleIdx="0" presStyleCnt="2"/>
      <dgm:spPr/>
    </dgm:pt>
    <dgm:pt modelId="{2C3ED72B-720B-43B8-9463-3220D6529C21}" type="pres">
      <dgm:prSet presAssocID="{8D493C09-3E32-4CF0-9A6B-6C1FD1CC745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034E45F-CC6D-4AA1-8FF8-E5684EBEC08C}" type="pres">
      <dgm:prSet presAssocID="{8D493C09-3E32-4CF0-9A6B-6C1FD1CC745E}" presName="spaceRect" presStyleCnt="0"/>
      <dgm:spPr/>
    </dgm:pt>
    <dgm:pt modelId="{5F8809F4-EEB5-482B-ACAB-F231BDD81062}" type="pres">
      <dgm:prSet presAssocID="{8D493C09-3E32-4CF0-9A6B-6C1FD1CC745E}" presName="parTx" presStyleLbl="revTx" presStyleIdx="0" presStyleCnt="2">
        <dgm:presLayoutVars>
          <dgm:chMax val="0"/>
          <dgm:chPref val="0"/>
        </dgm:presLayoutVars>
      </dgm:prSet>
      <dgm:spPr/>
    </dgm:pt>
    <dgm:pt modelId="{B8129B7E-1B43-4AED-A546-AC768C0D9E50}" type="pres">
      <dgm:prSet presAssocID="{3BF8C154-DD38-4D3A-9BB5-D9B912982763}" presName="sibTrans" presStyleCnt="0"/>
      <dgm:spPr/>
    </dgm:pt>
    <dgm:pt modelId="{46E5EA5C-139A-46A0-BE18-8B6650B132BB}" type="pres">
      <dgm:prSet presAssocID="{B71AACB1-1BB1-4B7C-9101-48034E5A7090}" presName="compNode" presStyleCnt="0"/>
      <dgm:spPr/>
    </dgm:pt>
    <dgm:pt modelId="{EBEA72D8-73C2-44F3-B80A-0A5A22ECE28C}" type="pres">
      <dgm:prSet presAssocID="{B71AACB1-1BB1-4B7C-9101-48034E5A7090}" presName="bgRect" presStyleLbl="bgShp" presStyleIdx="1" presStyleCnt="2"/>
      <dgm:spPr/>
    </dgm:pt>
    <dgm:pt modelId="{FF173991-914C-4243-86AF-E4838E71C8DD}" type="pres">
      <dgm:prSet presAssocID="{B71AACB1-1BB1-4B7C-9101-48034E5A709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yczne"/>
        </a:ext>
      </dgm:extLst>
    </dgm:pt>
    <dgm:pt modelId="{0E37DE6E-4A85-4063-945A-4C546D50F21B}" type="pres">
      <dgm:prSet presAssocID="{B71AACB1-1BB1-4B7C-9101-48034E5A7090}" presName="spaceRect" presStyleCnt="0"/>
      <dgm:spPr/>
    </dgm:pt>
    <dgm:pt modelId="{F13D8CF0-AC46-4648-970E-296821265338}" type="pres">
      <dgm:prSet presAssocID="{B71AACB1-1BB1-4B7C-9101-48034E5A709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BD8D71E-2BF1-44FE-94D3-E40AF6790194}" type="presOf" srcId="{8D493C09-3E32-4CF0-9A6B-6C1FD1CC745E}" destId="{5F8809F4-EEB5-482B-ACAB-F231BDD81062}" srcOrd="0" destOrd="0" presId="urn:microsoft.com/office/officeart/2018/2/layout/IconVerticalSolidList"/>
    <dgm:cxn modelId="{E37C9924-9E74-4243-89FB-07EFC3FE4EED}" srcId="{916717F4-F226-4A61-9CF1-42F1D68F37B8}" destId="{B71AACB1-1BB1-4B7C-9101-48034E5A7090}" srcOrd="1" destOrd="0" parTransId="{857854D2-C51D-4A2B-8B24-9CC3D34A979D}" sibTransId="{861EEA02-18CA-45D0-8366-A85F21ED10A7}"/>
    <dgm:cxn modelId="{B9584A5D-1DE0-4CDB-8277-2BAE495842FD}" type="presOf" srcId="{B71AACB1-1BB1-4B7C-9101-48034E5A7090}" destId="{F13D8CF0-AC46-4648-970E-296821265338}" srcOrd="0" destOrd="0" presId="urn:microsoft.com/office/officeart/2018/2/layout/IconVerticalSolidList"/>
    <dgm:cxn modelId="{C62E488E-3599-4929-817F-859B127E3524}" type="presOf" srcId="{916717F4-F226-4A61-9CF1-42F1D68F37B8}" destId="{557FD3EE-45B1-4390-A922-4817AFF575E0}" srcOrd="0" destOrd="0" presId="urn:microsoft.com/office/officeart/2018/2/layout/IconVerticalSolidList"/>
    <dgm:cxn modelId="{DECAF0FA-7566-46E0-BC8D-6F72037C0838}" srcId="{916717F4-F226-4A61-9CF1-42F1D68F37B8}" destId="{8D493C09-3E32-4CF0-9A6B-6C1FD1CC745E}" srcOrd="0" destOrd="0" parTransId="{935AEF2D-2BF9-4A81-A335-F74FEA9FF424}" sibTransId="{3BF8C154-DD38-4D3A-9BB5-D9B912982763}"/>
    <dgm:cxn modelId="{D1ED5B4D-029F-4DBD-B0E7-A9791D816155}" type="presParOf" srcId="{557FD3EE-45B1-4390-A922-4817AFF575E0}" destId="{B62CC33E-DA57-4FF1-87EB-34858EB8B59C}" srcOrd="0" destOrd="0" presId="urn:microsoft.com/office/officeart/2018/2/layout/IconVerticalSolidList"/>
    <dgm:cxn modelId="{6FD460C7-1691-4AA1-99FE-7937CB77022A}" type="presParOf" srcId="{B62CC33E-DA57-4FF1-87EB-34858EB8B59C}" destId="{1189FEA6-2DE9-4E9E-8B96-CC8D7FC5D9B5}" srcOrd="0" destOrd="0" presId="urn:microsoft.com/office/officeart/2018/2/layout/IconVerticalSolidList"/>
    <dgm:cxn modelId="{4DC23149-E770-4E28-8CEF-DE51E4422587}" type="presParOf" srcId="{B62CC33E-DA57-4FF1-87EB-34858EB8B59C}" destId="{2C3ED72B-720B-43B8-9463-3220D6529C21}" srcOrd="1" destOrd="0" presId="urn:microsoft.com/office/officeart/2018/2/layout/IconVerticalSolidList"/>
    <dgm:cxn modelId="{861C55E7-FCB0-4C7C-A550-C03F65B665F0}" type="presParOf" srcId="{B62CC33E-DA57-4FF1-87EB-34858EB8B59C}" destId="{7034E45F-CC6D-4AA1-8FF8-E5684EBEC08C}" srcOrd="2" destOrd="0" presId="urn:microsoft.com/office/officeart/2018/2/layout/IconVerticalSolidList"/>
    <dgm:cxn modelId="{559D175D-AD0E-4AE4-BEEF-7DF11549FDC8}" type="presParOf" srcId="{B62CC33E-DA57-4FF1-87EB-34858EB8B59C}" destId="{5F8809F4-EEB5-482B-ACAB-F231BDD81062}" srcOrd="3" destOrd="0" presId="urn:microsoft.com/office/officeart/2018/2/layout/IconVerticalSolidList"/>
    <dgm:cxn modelId="{92993971-605F-4496-9A73-FCB530B69B63}" type="presParOf" srcId="{557FD3EE-45B1-4390-A922-4817AFF575E0}" destId="{B8129B7E-1B43-4AED-A546-AC768C0D9E50}" srcOrd="1" destOrd="0" presId="urn:microsoft.com/office/officeart/2018/2/layout/IconVerticalSolidList"/>
    <dgm:cxn modelId="{163B8D0D-6B0B-48A4-A908-8AE950B5282D}" type="presParOf" srcId="{557FD3EE-45B1-4390-A922-4817AFF575E0}" destId="{46E5EA5C-139A-46A0-BE18-8B6650B132BB}" srcOrd="2" destOrd="0" presId="urn:microsoft.com/office/officeart/2018/2/layout/IconVerticalSolidList"/>
    <dgm:cxn modelId="{D9FC615C-FADE-4FFF-8E65-A366F51EC15C}" type="presParOf" srcId="{46E5EA5C-139A-46A0-BE18-8B6650B132BB}" destId="{EBEA72D8-73C2-44F3-B80A-0A5A22ECE28C}" srcOrd="0" destOrd="0" presId="urn:microsoft.com/office/officeart/2018/2/layout/IconVerticalSolidList"/>
    <dgm:cxn modelId="{103DC8A4-8AAD-44D1-896C-5337AFDF067F}" type="presParOf" srcId="{46E5EA5C-139A-46A0-BE18-8B6650B132BB}" destId="{FF173991-914C-4243-86AF-E4838E71C8DD}" srcOrd="1" destOrd="0" presId="urn:microsoft.com/office/officeart/2018/2/layout/IconVerticalSolidList"/>
    <dgm:cxn modelId="{A3A1C8C8-0E6D-431B-8DCC-F00DF7440B19}" type="presParOf" srcId="{46E5EA5C-139A-46A0-BE18-8B6650B132BB}" destId="{0E37DE6E-4A85-4063-945A-4C546D50F21B}" srcOrd="2" destOrd="0" presId="urn:microsoft.com/office/officeart/2018/2/layout/IconVerticalSolidList"/>
    <dgm:cxn modelId="{B1E56E5B-E838-4645-B4A5-50C0C0333918}" type="presParOf" srcId="{46E5EA5C-139A-46A0-BE18-8B6650B132BB}" destId="{F13D8CF0-AC46-4648-970E-2968212653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04BD82-81F5-41CE-AA41-9CE53465162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647FC38-91EB-4F9E-86F6-0FC8B919D29C}">
      <dgm:prSet/>
      <dgm:spPr/>
      <dgm:t>
        <a:bodyPr/>
        <a:lstStyle/>
        <a:p>
          <a:r>
            <a:rPr lang="pl-PL" b="1" i="0" baseline="0"/>
            <a:t>Dyżury specjalistyczne</a:t>
          </a:r>
          <a:r>
            <a:rPr lang="pl-PL" b="0" i="0" baseline="0"/>
            <a:t> to kluczowy element systemu nieodpłatnej pomocy prawnej, który dostarcza wyspecjalizowanego wsparcia.</a:t>
          </a:r>
          <a:endParaRPr lang="en-US"/>
        </a:p>
      </dgm:t>
    </dgm:pt>
    <dgm:pt modelId="{90B3593D-CE5B-467A-9FE3-E41E63FD315A}" type="parTrans" cxnId="{FD801B30-3FB0-47EC-9DAC-0363CE0C52AC}">
      <dgm:prSet/>
      <dgm:spPr/>
      <dgm:t>
        <a:bodyPr/>
        <a:lstStyle/>
        <a:p>
          <a:endParaRPr lang="en-US"/>
        </a:p>
      </dgm:t>
    </dgm:pt>
    <dgm:pt modelId="{D81D81FF-49A3-4FE4-A045-65AD9233BFA1}" type="sibTrans" cxnId="{FD801B30-3FB0-47EC-9DAC-0363CE0C52AC}">
      <dgm:prSet/>
      <dgm:spPr/>
      <dgm:t>
        <a:bodyPr/>
        <a:lstStyle/>
        <a:p>
          <a:endParaRPr lang="en-US"/>
        </a:p>
      </dgm:t>
    </dgm:pt>
    <dgm:pt modelId="{1C6E7805-6216-4330-8978-448759A5FFFE}">
      <dgm:prSet/>
      <dgm:spPr/>
      <dgm:t>
        <a:bodyPr/>
        <a:lstStyle/>
        <a:p>
          <a:r>
            <a:rPr lang="pl-PL" b="0" i="0" baseline="0"/>
            <a:t>Warto z nich korzystać, gdy sytuacja prawna wymaga pogłębionej analizy i pomocy ekspertów.</a:t>
          </a:r>
          <a:endParaRPr lang="en-US"/>
        </a:p>
      </dgm:t>
    </dgm:pt>
    <dgm:pt modelId="{CCB091B8-BEF4-46DF-AD47-69FEDEA86B6B}" type="parTrans" cxnId="{2D04188B-C2A7-4D4A-8153-323156AF179F}">
      <dgm:prSet/>
      <dgm:spPr/>
      <dgm:t>
        <a:bodyPr/>
        <a:lstStyle/>
        <a:p>
          <a:endParaRPr lang="en-US"/>
        </a:p>
      </dgm:t>
    </dgm:pt>
    <dgm:pt modelId="{F2C4AE6B-DF66-4E1C-A473-6371311BEEB7}" type="sibTrans" cxnId="{2D04188B-C2A7-4D4A-8153-323156AF179F}">
      <dgm:prSet/>
      <dgm:spPr/>
      <dgm:t>
        <a:bodyPr/>
        <a:lstStyle/>
        <a:p>
          <a:endParaRPr lang="en-US"/>
        </a:p>
      </dgm:t>
    </dgm:pt>
    <dgm:pt modelId="{5A0F7C30-982A-40F9-AC4D-EDAF12F16537}">
      <dgm:prSet/>
      <dgm:spPr/>
      <dgm:t>
        <a:bodyPr/>
        <a:lstStyle/>
        <a:p>
          <a:r>
            <a:rPr lang="pl-PL" b="0" i="0" baseline="0"/>
            <a:t>System ten zwiększa dostępność i skuteczność pomocy prawnej dla obywateli. </a:t>
          </a:r>
          <a:endParaRPr lang="en-US"/>
        </a:p>
      </dgm:t>
    </dgm:pt>
    <dgm:pt modelId="{E1AAAB99-61FF-4031-A95C-90E1B36BCEDA}" type="parTrans" cxnId="{B5423EFB-73F4-4B95-A6F7-D078665211B8}">
      <dgm:prSet/>
      <dgm:spPr/>
      <dgm:t>
        <a:bodyPr/>
        <a:lstStyle/>
        <a:p>
          <a:endParaRPr lang="en-US"/>
        </a:p>
      </dgm:t>
    </dgm:pt>
    <dgm:pt modelId="{F31CF242-33E1-413C-98C1-65D482C2A8D6}" type="sibTrans" cxnId="{B5423EFB-73F4-4B95-A6F7-D078665211B8}">
      <dgm:prSet/>
      <dgm:spPr/>
      <dgm:t>
        <a:bodyPr/>
        <a:lstStyle/>
        <a:p>
          <a:endParaRPr lang="en-US"/>
        </a:p>
      </dgm:t>
    </dgm:pt>
    <dgm:pt modelId="{F9257187-34F0-409E-9A34-E0141DCD5D23}" type="pres">
      <dgm:prSet presAssocID="{BE04BD82-81F5-41CE-AA41-9CE53465162D}" presName="root" presStyleCnt="0">
        <dgm:presLayoutVars>
          <dgm:dir/>
          <dgm:resizeHandles val="exact"/>
        </dgm:presLayoutVars>
      </dgm:prSet>
      <dgm:spPr/>
    </dgm:pt>
    <dgm:pt modelId="{FC5799D8-4AD2-4862-9C1A-BCF77C203948}" type="pres">
      <dgm:prSet presAssocID="{8647FC38-91EB-4F9E-86F6-0FC8B919D29C}" presName="compNode" presStyleCnt="0"/>
      <dgm:spPr/>
    </dgm:pt>
    <dgm:pt modelId="{DB598000-84B1-41E1-B4EE-B7FCD1DC9CC1}" type="pres">
      <dgm:prSet presAssocID="{8647FC38-91EB-4F9E-86F6-0FC8B919D29C}" presName="bgRect" presStyleLbl="bgShp" presStyleIdx="0" presStyleCnt="3"/>
      <dgm:spPr/>
    </dgm:pt>
    <dgm:pt modelId="{A9118FE2-D020-42D4-B4AF-06F414F657F9}" type="pres">
      <dgm:prSet presAssocID="{8647FC38-91EB-4F9E-86F6-0FC8B919D29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4FC2D78E-29BE-4C99-AFB9-834D7ACA109B}" type="pres">
      <dgm:prSet presAssocID="{8647FC38-91EB-4F9E-86F6-0FC8B919D29C}" presName="spaceRect" presStyleCnt="0"/>
      <dgm:spPr/>
    </dgm:pt>
    <dgm:pt modelId="{A25AF873-3827-4ECC-9F75-CE6463D2E3A3}" type="pres">
      <dgm:prSet presAssocID="{8647FC38-91EB-4F9E-86F6-0FC8B919D29C}" presName="parTx" presStyleLbl="revTx" presStyleIdx="0" presStyleCnt="3">
        <dgm:presLayoutVars>
          <dgm:chMax val="0"/>
          <dgm:chPref val="0"/>
        </dgm:presLayoutVars>
      </dgm:prSet>
      <dgm:spPr/>
    </dgm:pt>
    <dgm:pt modelId="{128263E7-4428-4B7B-A7C8-EB14D5772EFF}" type="pres">
      <dgm:prSet presAssocID="{D81D81FF-49A3-4FE4-A045-65AD9233BFA1}" presName="sibTrans" presStyleCnt="0"/>
      <dgm:spPr/>
    </dgm:pt>
    <dgm:pt modelId="{B63A3001-2CF7-4B14-B6E7-69B4C7FFCAA1}" type="pres">
      <dgm:prSet presAssocID="{1C6E7805-6216-4330-8978-448759A5FFFE}" presName="compNode" presStyleCnt="0"/>
      <dgm:spPr/>
    </dgm:pt>
    <dgm:pt modelId="{EA4A8C7A-93E3-4219-947B-4C2496B67572}" type="pres">
      <dgm:prSet presAssocID="{1C6E7805-6216-4330-8978-448759A5FFFE}" presName="bgRect" presStyleLbl="bgShp" presStyleIdx="1" presStyleCnt="3"/>
      <dgm:spPr/>
    </dgm:pt>
    <dgm:pt modelId="{E06B1D47-52E0-4DF0-9424-5EDDADF90E15}" type="pres">
      <dgm:prSet presAssocID="{1C6E7805-6216-4330-8978-448759A5FFF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23A7735A-4B51-4A9F-9F82-049AA26D5070}" type="pres">
      <dgm:prSet presAssocID="{1C6E7805-6216-4330-8978-448759A5FFFE}" presName="spaceRect" presStyleCnt="0"/>
      <dgm:spPr/>
    </dgm:pt>
    <dgm:pt modelId="{BA003E6A-A0B0-43AE-B46E-50C76A164AF8}" type="pres">
      <dgm:prSet presAssocID="{1C6E7805-6216-4330-8978-448759A5FFFE}" presName="parTx" presStyleLbl="revTx" presStyleIdx="1" presStyleCnt="3">
        <dgm:presLayoutVars>
          <dgm:chMax val="0"/>
          <dgm:chPref val="0"/>
        </dgm:presLayoutVars>
      </dgm:prSet>
      <dgm:spPr/>
    </dgm:pt>
    <dgm:pt modelId="{39C9733A-B975-4F79-B65C-363A55229A1C}" type="pres">
      <dgm:prSet presAssocID="{F2C4AE6B-DF66-4E1C-A473-6371311BEEB7}" presName="sibTrans" presStyleCnt="0"/>
      <dgm:spPr/>
    </dgm:pt>
    <dgm:pt modelId="{B908A22E-9986-4AB0-A82A-CB45D86AE27D}" type="pres">
      <dgm:prSet presAssocID="{5A0F7C30-982A-40F9-AC4D-EDAF12F16537}" presName="compNode" presStyleCnt="0"/>
      <dgm:spPr/>
    </dgm:pt>
    <dgm:pt modelId="{0D0EA8FE-6AAC-4CB2-B0E8-FB1B03E37C65}" type="pres">
      <dgm:prSet presAssocID="{5A0F7C30-982A-40F9-AC4D-EDAF12F16537}" presName="bgRect" presStyleLbl="bgShp" presStyleIdx="2" presStyleCnt="3"/>
      <dgm:spPr/>
    </dgm:pt>
    <dgm:pt modelId="{A0A3B2D6-C096-4600-866F-C745E5E81D8E}" type="pres">
      <dgm:prSet presAssocID="{5A0F7C30-982A-40F9-AC4D-EDAF12F1653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7FD819FE-28B3-419A-95C7-80171C1E731C}" type="pres">
      <dgm:prSet presAssocID="{5A0F7C30-982A-40F9-AC4D-EDAF12F16537}" presName="spaceRect" presStyleCnt="0"/>
      <dgm:spPr/>
    </dgm:pt>
    <dgm:pt modelId="{E1A50460-FBB7-42E8-AF5D-FF25CD003FD4}" type="pres">
      <dgm:prSet presAssocID="{5A0F7C30-982A-40F9-AC4D-EDAF12F1653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B9BE20A-451C-4C53-A24D-7B928080F4F6}" type="presOf" srcId="{BE04BD82-81F5-41CE-AA41-9CE53465162D}" destId="{F9257187-34F0-409E-9A34-E0141DCD5D23}" srcOrd="0" destOrd="0" presId="urn:microsoft.com/office/officeart/2018/2/layout/IconVerticalSolidList"/>
    <dgm:cxn modelId="{FD801B30-3FB0-47EC-9DAC-0363CE0C52AC}" srcId="{BE04BD82-81F5-41CE-AA41-9CE53465162D}" destId="{8647FC38-91EB-4F9E-86F6-0FC8B919D29C}" srcOrd="0" destOrd="0" parTransId="{90B3593D-CE5B-467A-9FE3-E41E63FD315A}" sibTransId="{D81D81FF-49A3-4FE4-A045-65AD9233BFA1}"/>
    <dgm:cxn modelId="{1FF6A253-5392-4A1B-BC52-0E1041E9C5BE}" type="presOf" srcId="{1C6E7805-6216-4330-8978-448759A5FFFE}" destId="{BA003E6A-A0B0-43AE-B46E-50C76A164AF8}" srcOrd="0" destOrd="0" presId="urn:microsoft.com/office/officeart/2018/2/layout/IconVerticalSolidList"/>
    <dgm:cxn modelId="{55DFAE75-C5E4-4D37-A54C-74BB1FCDF5C2}" type="presOf" srcId="{5A0F7C30-982A-40F9-AC4D-EDAF12F16537}" destId="{E1A50460-FBB7-42E8-AF5D-FF25CD003FD4}" srcOrd="0" destOrd="0" presId="urn:microsoft.com/office/officeart/2018/2/layout/IconVerticalSolidList"/>
    <dgm:cxn modelId="{2D04188B-C2A7-4D4A-8153-323156AF179F}" srcId="{BE04BD82-81F5-41CE-AA41-9CE53465162D}" destId="{1C6E7805-6216-4330-8978-448759A5FFFE}" srcOrd="1" destOrd="0" parTransId="{CCB091B8-BEF4-46DF-AD47-69FEDEA86B6B}" sibTransId="{F2C4AE6B-DF66-4E1C-A473-6371311BEEB7}"/>
    <dgm:cxn modelId="{F86BA9BC-8F1F-4B1C-9E3E-7134D36B1C66}" type="presOf" srcId="{8647FC38-91EB-4F9E-86F6-0FC8B919D29C}" destId="{A25AF873-3827-4ECC-9F75-CE6463D2E3A3}" srcOrd="0" destOrd="0" presId="urn:microsoft.com/office/officeart/2018/2/layout/IconVerticalSolidList"/>
    <dgm:cxn modelId="{B5423EFB-73F4-4B95-A6F7-D078665211B8}" srcId="{BE04BD82-81F5-41CE-AA41-9CE53465162D}" destId="{5A0F7C30-982A-40F9-AC4D-EDAF12F16537}" srcOrd="2" destOrd="0" parTransId="{E1AAAB99-61FF-4031-A95C-90E1B36BCEDA}" sibTransId="{F31CF242-33E1-413C-98C1-65D482C2A8D6}"/>
    <dgm:cxn modelId="{09231374-4C94-4E6F-86CC-D0A0C0FB8E93}" type="presParOf" srcId="{F9257187-34F0-409E-9A34-E0141DCD5D23}" destId="{FC5799D8-4AD2-4862-9C1A-BCF77C203948}" srcOrd="0" destOrd="0" presId="urn:microsoft.com/office/officeart/2018/2/layout/IconVerticalSolidList"/>
    <dgm:cxn modelId="{B2FF7153-0787-42E5-A9B2-57AB34880924}" type="presParOf" srcId="{FC5799D8-4AD2-4862-9C1A-BCF77C203948}" destId="{DB598000-84B1-41E1-B4EE-B7FCD1DC9CC1}" srcOrd="0" destOrd="0" presId="urn:microsoft.com/office/officeart/2018/2/layout/IconVerticalSolidList"/>
    <dgm:cxn modelId="{81D4315C-BE8F-4CB7-AED1-248EB942D167}" type="presParOf" srcId="{FC5799D8-4AD2-4862-9C1A-BCF77C203948}" destId="{A9118FE2-D020-42D4-B4AF-06F414F657F9}" srcOrd="1" destOrd="0" presId="urn:microsoft.com/office/officeart/2018/2/layout/IconVerticalSolidList"/>
    <dgm:cxn modelId="{73ABCC05-C20E-4C64-B9C6-25E43778FCAF}" type="presParOf" srcId="{FC5799D8-4AD2-4862-9C1A-BCF77C203948}" destId="{4FC2D78E-29BE-4C99-AFB9-834D7ACA109B}" srcOrd="2" destOrd="0" presId="urn:microsoft.com/office/officeart/2018/2/layout/IconVerticalSolidList"/>
    <dgm:cxn modelId="{CC02BD6B-E39D-4C65-B75C-44E7B7AFFD19}" type="presParOf" srcId="{FC5799D8-4AD2-4862-9C1A-BCF77C203948}" destId="{A25AF873-3827-4ECC-9F75-CE6463D2E3A3}" srcOrd="3" destOrd="0" presId="urn:microsoft.com/office/officeart/2018/2/layout/IconVerticalSolidList"/>
    <dgm:cxn modelId="{878364D9-AA7B-4756-9F87-4E51433BB657}" type="presParOf" srcId="{F9257187-34F0-409E-9A34-E0141DCD5D23}" destId="{128263E7-4428-4B7B-A7C8-EB14D5772EFF}" srcOrd="1" destOrd="0" presId="urn:microsoft.com/office/officeart/2018/2/layout/IconVerticalSolidList"/>
    <dgm:cxn modelId="{463DDAAE-12AA-44BC-9043-153394D9FD74}" type="presParOf" srcId="{F9257187-34F0-409E-9A34-E0141DCD5D23}" destId="{B63A3001-2CF7-4B14-B6E7-69B4C7FFCAA1}" srcOrd="2" destOrd="0" presId="urn:microsoft.com/office/officeart/2018/2/layout/IconVerticalSolidList"/>
    <dgm:cxn modelId="{6588C189-1174-41CA-807D-AA75811D0184}" type="presParOf" srcId="{B63A3001-2CF7-4B14-B6E7-69B4C7FFCAA1}" destId="{EA4A8C7A-93E3-4219-947B-4C2496B67572}" srcOrd="0" destOrd="0" presId="urn:microsoft.com/office/officeart/2018/2/layout/IconVerticalSolidList"/>
    <dgm:cxn modelId="{25DE7373-9055-41E4-BE44-C0FF8394420C}" type="presParOf" srcId="{B63A3001-2CF7-4B14-B6E7-69B4C7FFCAA1}" destId="{E06B1D47-52E0-4DF0-9424-5EDDADF90E15}" srcOrd="1" destOrd="0" presId="urn:microsoft.com/office/officeart/2018/2/layout/IconVerticalSolidList"/>
    <dgm:cxn modelId="{0168AC39-C841-48C2-9455-D08F814E5EC6}" type="presParOf" srcId="{B63A3001-2CF7-4B14-B6E7-69B4C7FFCAA1}" destId="{23A7735A-4B51-4A9F-9F82-049AA26D5070}" srcOrd="2" destOrd="0" presId="urn:microsoft.com/office/officeart/2018/2/layout/IconVerticalSolidList"/>
    <dgm:cxn modelId="{6601355A-B394-4CB1-A76B-480F8312726D}" type="presParOf" srcId="{B63A3001-2CF7-4B14-B6E7-69B4C7FFCAA1}" destId="{BA003E6A-A0B0-43AE-B46E-50C76A164AF8}" srcOrd="3" destOrd="0" presId="urn:microsoft.com/office/officeart/2018/2/layout/IconVerticalSolidList"/>
    <dgm:cxn modelId="{E8DCA93B-48D6-4831-8BAD-32869F46A70C}" type="presParOf" srcId="{F9257187-34F0-409E-9A34-E0141DCD5D23}" destId="{39C9733A-B975-4F79-B65C-363A55229A1C}" srcOrd="3" destOrd="0" presId="urn:microsoft.com/office/officeart/2018/2/layout/IconVerticalSolidList"/>
    <dgm:cxn modelId="{07E3DA66-F9DB-405F-B972-5F1F9DD8B217}" type="presParOf" srcId="{F9257187-34F0-409E-9A34-E0141DCD5D23}" destId="{B908A22E-9986-4AB0-A82A-CB45D86AE27D}" srcOrd="4" destOrd="0" presId="urn:microsoft.com/office/officeart/2018/2/layout/IconVerticalSolidList"/>
    <dgm:cxn modelId="{31C642E7-C511-4546-A1B9-4FB3F75B0A1C}" type="presParOf" srcId="{B908A22E-9986-4AB0-A82A-CB45D86AE27D}" destId="{0D0EA8FE-6AAC-4CB2-B0E8-FB1B03E37C65}" srcOrd="0" destOrd="0" presId="urn:microsoft.com/office/officeart/2018/2/layout/IconVerticalSolidList"/>
    <dgm:cxn modelId="{7D86F0F3-1D69-433F-9495-C49748C31708}" type="presParOf" srcId="{B908A22E-9986-4AB0-A82A-CB45D86AE27D}" destId="{A0A3B2D6-C096-4600-866F-C745E5E81D8E}" srcOrd="1" destOrd="0" presId="urn:microsoft.com/office/officeart/2018/2/layout/IconVerticalSolidList"/>
    <dgm:cxn modelId="{2FEE5A8D-FE77-4452-9DA8-B65D9AA258DB}" type="presParOf" srcId="{B908A22E-9986-4AB0-A82A-CB45D86AE27D}" destId="{7FD819FE-28B3-419A-95C7-80171C1E731C}" srcOrd="2" destOrd="0" presId="urn:microsoft.com/office/officeart/2018/2/layout/IconVerticalSolidList"/>
    <dgm:cxn modelId="{B150B915-A00E-4318-889E-74B11F7EDF1A}" type="presParOf" srcId="{B908A22E-9986-4AB0-A82A-CB45D86AE27D}" destId="{E1A50460-FBB7-42E8-AF5D-FF25CD003FD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026E0-609A-4B5D-937C-B6E957BE1355}">
      <dsp:nvSpPr>
        <dsp:cNvPr id="0" name=""/>
        <dsp:cNvSpPr/>
      </dsp:nvSpPr>
      <dsp:spPr>
        <a:xfrm>
          <a:off x="0" y="525270"/>
          <a:ext cx="6628804" cy="12635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Nieodpłatna pomoc prawna to szeroki system wsparcia dla osób, które nie mogą pozwolić sobie na odpłatne usługi prawnicze.</a:t>
          </a:r>
          <a:endParaRPr lang="en-US" sz="2400" kern="1200"/>
        </a:p>
      </dsp:txBody>
      <dsp:txXfrm>
        <a:off x="61684" y="586954"/>
        <a:ext cx="6505436" cy="1140231"/>
      </dsp:txXfrm>
    </dsp:sp>
    <dsp:sp modelId="{DFAA3514-58A6-41A7-9BB4-51AEF83155CE}">
      <dsp:nvSpPr>
        <dsp:cNvPr id="0" name=""/>
        <dsp:cNvSpPr/>
      </dsp:nvSpPr>
      <dsp:spPr>
        <a:xfrm>
          <a:off x="0" y="1857990"/>
          <a:ext cx="6628804" cy="12635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Dyżury specjalistyczne uzupełniają ten system, oferując wyspecjalizowaną pomoc </a:t>
          </a:r>
          <a:br>
            <a:rPr lang="pl-PL" sz="2400" kern="1200" dirty="0"/>
          </a:br>
          <a:r>
            <a:rPr lang="pl-PL" sz="2400" kern="1200" dirty="0"/>
            <a:t>w określonych dziedzinach.</a:t>
          </a:r>
          <a:endParaRPr lang="en-US" sz="2400" kern="1200" dirty="0"/>
        </a:p>
      </dsp:txBody>
      <dsp:txXfrm>
        <a:off x="61684" y="1919674"/>
        <a:ext cx="6505436" cy="1140231"/>
      </dsp:txXfrm>
    </dsp:sp>
    <dsp:sp modelId="{9E2B543D-5E92-4D4A-ACCB-466D1C19E787}">
      <dsp:nvSpPr>
        <dsp:cNvPr id="0" name=""/>
        <dsp:cNvSpPr/>
      </dsp:nvSpPr>
      <dsp:spPr>
        <a:xfrm>
          <a:off x="0" y="3190710"/>
          <a:ext cx="6628804" cy="12635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Celem utworzenia dyżurów specjalistycznych jest dostosowanie pomocy do specyficznych potrzeb obywateli.</a:t>
          </a:r>
          <a:endParaRPr lang="en-US" sz="2400" kern="1200" dirty="0"/>
        </a:p>
      </dsp:txBody>
      <dsp:txXfrm>
        <a:off x="61684" y="3252394"/>
        <a:ext cx="6505436" cy="1140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5ABFF-8547-4164-8EEA-7641894BFAA6}">
      <dsp:nvSpPr>
        <dsp:cNvPr id="0" name=""/>
        <dsp:cNvSpPr/>
      </dsp:nvSpPr>
      <dsp:spPr>
        <a:xfrm>
          <a:off x="0" y="63062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5F133A-40AA-46E0-9B20-B5A30891D8B1}">
      <dsp:nvSpPr>
        <dsp:cNvPr id="0" name=""/>
        <dsp:cNvSpPr/>
      </dsp:nvSpPr>
      <dsp:spPr>
        <a:xfrm>
          <a:off x="352180" y="892577"/>
          <a:ext cx="640327" cy="6403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FD8CB-D026-43CB-A6F7-0ADA8B94297E}">
      <dsp:nvSpPr>
        <dsp:cNvPr id="0" name=""/>
        <dsp:cNvSpPr/>
      </dsp:nvSpPr>
      <dsp:spPr>
        <a:xfrm>
          <a:off x="1344687" y="63062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Są to spotkania z prawnikami lub doradcami obywatelskimi specjalizującymi się w określonych dziedzinach prawa.</a:t>
          </a:r>
          <a:endParaRPr lang="en-US" sz="2000" kern="1200"/>
        </a:p>
      </dsp:txBody>
      <dsp:txXfrm>
        <a:off x="1344687" y="630625"/>
        <a:ext cx="7251980" cy="1164231"/>
      </dsp:txXfrm>
    </dsp:sp>
    <dsp:sp modelId="{53373C76-FDB4-46AE-A738-52F1F4A59C73}">
      <dsp:nvSpPr>
        <dsp:cNvPr id="0" name=""/>
        <dsp:cNvSpPr/>
      </dsp:nvSpPr>
      <dsp:spPr>
        <a:xfrm>
          <a:off x="0" y="2085915"/>
          <a:ext cx="8596668" cy="11642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C0A75-C9AC-477D-ADEA-66A7AA46C06D}">
      <dsp:nvSpPr>
        <dsp:cNvPr id="0" name=""/>
        <dsp:cNvSpPr/>
      </dsp:nvSpPr>
      <dsp:spPr>
        <a:xfrm>
          <a:off x="352180" y="2347867"/>
          <a:ext cx="640327" cy="6403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D6E324-2580-4AA3-853D-7F53EE7DD14E}">
      <dsp:nvSpPr>
        <dsp:cNvPr id="0" name=""/>
        <dsp:cNvSpPr/>
      </dsp:nvSpPr>
      <dsp:spPr>
        <a:xfrm>
          <a:off x="1344687" y="2085915"/>
          <a:ext cx="7251980" cy="1164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15" tIns="123215" rIns="123215" bIns="12321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Obejmują wsparcie w bardziej złożonych sprawach, wymagających pogłębionej wiedzy, znajomości orzecznictwa, doświadczenia.</a:t>
          </a:r>
          <a:endParaRPr lang="en-US" sz="2000" kern="1200" dirty="0"/>
        </a:p>
      </dsp:txBody>
      <dsp:txXfrm>
        <a:off x="1344687" y="2085915"/>
        <a:ext cx="7251980" cy="11642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3B70D-0916-44CA-8C03-E7C91D160A2A}">
      <dsp:nvSpPr>
        <dsp:cNvPr id="0" name=""/>
        <dsp:cNvSpPr/>
      </dsp:nvSpPr>
      <dsp:spPr>
        <a:xfrm>
          <a:off x="411752" y="1478"/>
          <a:ext cx="2045262" cy="12271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Mediacja </a:t>
          </a:r>
          <a:endParaRPr lang="en-US" sz="1400" kern="1200"/>
        </a:p>
      </dsp:txBody>
      <dsp:txXfrm>
        <a:off x="411752" y="1478"/>
        <a:ext cx="2045262" cy="1227157"/>
      </dsp:txXfrm>
    </dsp:sp>
    <dsp:sp modelId="{EE126CDF-4AAD-42D1-B587-5CC925540952}">
      <dsp:nvSpPr>
        <dsp:cNvPr id="0" name=""/>
        <dsp:cNvSpPr/>
      </dsp:nvSpPr>
      <dsp:spPr>
        <a:xfrm>
          <a:off x="2661541" y="1478"/>
          <a:ext cx="2045262" cy="12271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Pomoc ofiarom przemocy, przede wszystkim wobec kobiet i dzieci</a:t>
          </a:r>
          <a:endParaRPr lang="en-US" sz="1400" kern="1200"/>
        </a:p>
      </dsp:txBody>
      <dsp:txXfrm>
        <a:off x="2661541" y="1478"/>
        <a:ext cx="2045262" cy="1227157"/>
      </dsp:txXfrm>
    </dsp:sp>
    <dsp:sp modelId="{8B4BFE43-4C12-4FC4-B153-E56FBBDF1C01}">
      <dsp:nvSpPr>
        <dsp:cNvPr id="0" name=""/>
        <dsp:cNvSpPr/>
      </dsp:nvSpPr>
      <dsp:spPr>
        <a:xfrm>
          <a:off x="4911329" y="1478"/>
          <a:ext cx="2045262" cy="12271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Problemy osób z niepełnosprawnością</a:t>
          </a:r>
          <a:endParaRPr lang="en-US" sz="1400" kern="1200"/>
        </a:p>
      </dsp:txBody>
      <dsp:txXfrm>
        <a:off x="4911329" y="1478"/>
        <a:ext cx="2045262" cy="1227157"/>
      </dsp:txXfrm>
    </dsp:sp>
    <dsp:sp modelId="{1B756FCF-09EE-454A-8370-0B8F5DAEA92D}">
      <dsp:nvSpPr>
        <dsp:cNvPr id="0" name=""/>
        <dsp:cNvSpPr/>
      </dsp:nvSpPr>
      <dsp:spPr>
        <a:xfrm>
          <a:off x="7161117" y="1478"/>
          <a:ext cx="2045262" cy="12271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Pomoc rodzicom wychowującym dzieci z niepełnosprawnością</a:t>
          </a:r>
          <a:endParaRPr lang="en-US" sz="1400" kern="1200"/>
        </a:p>
      </dsp:txBody>
      <dsp:txXfrm>
        <a:off x="7161117" y="1478"/>
        <a:ext cx="2045262" cy="1227157"/>
      </dsp:txXfrm>
    </dsp:sp>
    <dsp:sp modelId="{13D3180D-8768-445D-8E49-5BEAAE197867}">
      <dsp:nvSpPr>
        <dsp:cNvPr id="0" name=""/>
        <dsp:cNvSpPr/>
      </dsp:nvSpPr>
      <dsp:spPr>
        <a:xfrm>
          <a:off x="411752" y="1433162"/>
          <a:ext cx="2045262" cy="12271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Prawo rodzinne</a:t>
          </a:r>
          <a:endParaRPr lang="en-US" sz="1400" kern="1200"/>
        </a:p>
      </dsp:txBody>
      <dsp:txXfrm>
        <a:off x="411752" y="1433162"/>
        <a:ext cx="2045262" cy="1227157"/>
      </dsp:txXfrm>
    </dsp:sp>
    <dsp:sp modelId="{F74C653A-8740-4138-B5CD-D9AC5980C18C}">
      <dsp:nvSpPr>
        <dsp:cNvPr id="0" name=""/>
        <dsp:cNvSpPr/>
      </dsp:nvSpPr>
      <dsp:spPr>
        <a:xfrm>
          <a:off x="2661541" y="1433162"/>
          <a:ext cx="2045262" cy="12271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Prawo spadkowe</a:t>
          </a:r>
          <a:endParaRPr lang="en-US" sz="1400" kern="1200"/>
        </a:p>
      </dsp:txBody>
      <dsp:txXfrm>
        <a:off x="2661541" y="1433162"/>
        <a:ext cx="2045262" cy="1227157"/>
      </dsp:txXfrm>
    </dsp:sp>
    <dsp:sp modelId="{BBB34D2C-4EAB-4F4F-BFA9-C87CFA00D450}">
      <dsp:nvSpPr>
        <dsp:cNvPr id="0" name=""/>
        <dsp:cNvSpPr/>
      </dsp:nvSpPr>
      <dsp:spPr>
        <a:xfrm>
          <a:off x="4911329" y="1433162"/>
          <a:ext cx="2045262" cy="12271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Prawo podatkowe</a:t>
          </a:r>
          <a:endParaRPr lang="en-US" sz="1400" kern="1200"/>
        </a:p>
      </dsp:txBody>
      <dsp:txXfrm>
        <a:off x="4911329" y="1433162"/>
        <a:ext cx="2045262" cy="1227157"/>
      </dsp:txXfrm>
    </dsp:sp>
    <dsp:sp modelId="{32D2ADE7-1673-4C38-8288-C5723BD37C46}">
      <dsp:nvSpPr>
        <dsp:cNvPr id="0" name=""/>
        <dsp:cNvSpPr/>
      </dsp:nvSpPr>
      <dsp:spPr>
        <a:xfrm>
          <a:off x="7161117" y="1433162"/>
          <a:ext cx="2045262" cy="122715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Prawo karne</a:t>
          </a:r>
          <a:endParaRPr lang="en-US" sz="1400" kern="1200"/>
        </a:p>
      </dsp:txBody>
      <dsp:txXfrm>
        <a:off x="7161117" y="1433162"/>
        <a:ext cx="2045262" cy="1227157"/>
      </dsp:txXfrm>
    </dsp:sp>
    <dsp:sp modelId="{208F88B1-7A38-4B47-8DBF-A3366038130C}">
      <dsp:nvSpPr>
        <dsp:cNvPr id="0" name=""/>
        <dsp:cNvSpPr/>
      </dsp:nvSpPr>
      <dsp:spPr>
        <a:xfrm>
          <a:off x="411752" y="2864845"/>
          <a:ext cx="2045262" cy="122715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Sprawy z zakresu zabezpieczenia społecznego</a:t>
          </a:r>
          <a:endParaRPr lang="en-US" sz="1400" kern="1200"/>
        </a:p>
      </dsp:txBody>
      <dsp:txXfrm>
        <a:off x="411752" y="2864845"/>
        <a:ext cx="2045262" cy="1227157"/>
      </dsp:txXfrm>
    </dsp:sp>
    <dsp:sp modelId="{5EC8D08D-8FC0-4352-9D37-9BCCF363094F}">
      <dsp:nvSpPr>
        <dsp:cNvPr id="0" name=""/>
        <dsp:cNvSpPr/>
      </dsp:nvSpPr>
      <dsp:spPr>
        <a:xfrm>
          <a:off x="2661541" y="2864845"/>
          <a:ext cx="2045262" cy="12271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Pomoc osobom zadłużonym</a:t>
          </a:r>
          <a:endParaRPr lang="en-US" sz="1400" kern="1200"/>
        </a:p>
      </dsp:txBody>
      <dsp:txXfrm>
        <a:off x="2661541" y="2864845"/>
        <a:ext cx="2045262" cy="1227157"/>
      </dsp:txXfrm>
    </dsp:sp>
    <dsp:sp modelId="{5AE9C149-0202-4F8F-8FDE-1ADF1B284580}">
      <dsp:nvSpPr>
        <dsp:cNvPr id="0" name=""/>
        <dsp:cNvSpPr/>
      </dsp:nvSpPr>
      <dsp:spPr>
        <a:xfrm>
          <a:off x="4911329" y="2864845"/>
          <a:ext cx="2045262" cy="122715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0" kern="1200"/>
            <a:t>Upadłość konsumencka</a:t>
          </a:r>
          <a:endParaRPr lang="en-US" sz="1400" kern="1200"/>
        </a:p>
      </dsp:txBody>
      <dsp:txXfrm>
        <a:off x="4911329" y="2864845"/>
        <a:ext cx="2045262" cy="1227157"/>
      </dsp:txXfrm>
    </dsp:sp>
    <dsp:sp modelId="{88CF7A3B-8845-4D0B-B3D3-9EBB895FC735}">
      <dsp:nvSpPr>
        <dsp:cNvPr id="0" name=""/>
        <dsp:cNvSpPr/>
      </dsp:nvSpPr>
      <dsp:spPr>
        <a:xfrm>
          <a:off x="7161117" y="2864845"/>
          <a:ext cx="2045262" cy="12271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0" kern="1200"/>
            <a:t>Nieruchomości: własność, zasiedzenie, rozgraniczenie, służebność, zniesienie współwłasności</a:t>
          </a:r>
          <a:endParaRPr lang="en-US" sz="1400" kern="1200"/>
        </a:p>
      </dsp:txBody>
      <dsp:txXfrm>
        <a:off x="7161117" y="2864845"/>
        <a:ext cx="2045262" cy="1227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AC32D-BF6C-4686-B1E6-7B1BB4CD9B1E}">
      <dsp:nvSpPr>
        <dsp:cNvPr id="0" name=""/>
        <dsp:cNvSpPr/>
      </dsp:nvSpPr>
      <dsp:spPr>
        <a:xfrm>
          <a:off x="0" y="665190"/>
          <a:ext cx="9618133" cy="12280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DC1B69-F5C4-4A76-AD03-986C6B52B88B}">
      <dsp:nvSpPr>
        <dsp:cNvPr id="0" name=""/>
        <dsp:cNvSpPr/>
      </dsp:nvSpPr>
      <dsp:spPr>
        <a:xfrm>
          <a:off x="371483" y="941500"/>
          <a:ext cx="675424" cy="6754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E1CFE-FC79-4B1B-B677-B709F6F233C0}">
      <dsp:nvSpPr>
        <dsp:cNvPr id="0" name=""/>
        <dsp:cNvSpPr/>
      </dsp:nvSpPr>
      <dsp:spPr>
        <a:xfrm>
          <a:off x="1418391" y="665190"/>
          <a:ext cx="8199741" cy="1228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968" tIns="129968" rIns="129968" bIns="12996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Ułatwienie dostępu do wyspecjalizowanej pomocy prawnej osobom znajdującym się w trudnej sytuacji życiowej.</a:t>
          </a:r>
          <a:endParaRPr lang="en-US" sz="2400" kern="1200"/>
        </a:p>
      </dsp:txBody>
      <dsp:txXfrm>
        <a:off x="1418391" y="665190"/>
        <a:ext cx="8199741" cy="1228044"/>
      </dsp:txXfrm>
    </dsp:sp>
    <dsp:sp modelId="{421FEFA7-0674-41FA-8C3C-F74BE535B0F2}">
      <dsp:nvSpPr>
        <dsp:cNvPr id="0" name=""/>
        <dsp:cNvSpPr/>
      </dsp:nvSpPr>
      <dsp:spPr>
        <a:xfrm>
          <a:off x="0" y="2200246"/>
          <a:ext cx="9618133" cy="12280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9F8B1-BDA6-488D-A635-8EAAB5EDA5A4}">
      <dsp:nvSpPr>
        <dsp:cNvPr id="0" name=""/>
        <dsp:cNvSpPr/>
      </dsp:nvSpPr>
      <dsp:spPr>
        <a:xfrm>
          <a:off x="371483" y="2476556"/>
          <a:ext cx="675424" cy="6754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76D262-7F6A-4C1B-9AF6-2CF852266AD4}">
      <dsp:nvSpPr>
        <dsp:cNvPr id="0" name=""/>
        <dsp:cNvSpPr/>
      </dsp:nvSpPr>
      <dsp:spPr>
        <a:xfrm>
          <a:off x="1418391" y="2200246"/>
          <a:ext cx="8199741" cy="1228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968" tIns="129968" rIns="129968" bIns="12996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Rozwiązywanie szczególnych problemów wymagających głębszej analizy prawnej.</a:t>
          </a:r>
          <a:endParaRPr lang="en-US" sz="2400" kern="1200"/>
        </a:p>
      </dsp:txBody>
      <dsp:txXfrm>
        <a:off x="1418391" y="2200246"/>
        <a:ext cx="8199741" cy="12280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26113-B827-40C5-BA93-20FBD9E20E66}">
      <dsp:nvSpPr>
        <dsp:cNvPr id="0" name=""/>
        <dsp:cNvSpPr/>
      </dsp:nvSpPr>
      <dsp:spPr>
        <a:xfrm>
          <a:off x="0" y="2066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B1E7F-9FCB-40AB-A9E9-384C19C7E20E}">
      <dsp:nvSpPr>
        <dsp:cNvPr id="0" name=""/>
        <dsp:cNvSpPr/>
      </dsp:nvSpPr>
      <dsp:spPr>
        <a:xfrm>
          <a:off x="316857" y="237745"/>
          <a:ext cx="576104" cy="576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917D-6C5F-4A9C-902B-0B74E3739EAC}">
      <dsp:nvSpPr>
        <dsp:cNvPr id="0" name=""/>
        <dsp:cNvSpPr/>
      </dsp:nvSpPr>
      <dsp:spPr>
        <a:xfrm>
          <a:off x="1209819" y="2066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i="0" kern="1200" baseline="0"/>
            <a:t>Dostęp do ekspertów</a:t>
          </a:r>
          <a:r>
            <a:rPr lang="pl-PL" sz="2200" b="0" i="0" kern="1200" baseline="0"/>
            <a:t> w konkretnej dziedzinie prawa.</a:t>
          </a:r>
          <a:endParaRPr lang="en-US" sz="2200" kern="1200"/>
        </a:p>
      </dsp:txBody>
      <dsp:txXfrm>
        <a:off x="1209819" y="2066"/>
        <a:ext cx="5418984" cy="1047462"/>
      </dsp:txXfrm>
    </dsp:sp>
    <dsp:sp modelId="{B6B46E8F-FF2F-4E8C-A002-DBCEADA38F6D}">
      <dsp:nvSpPr>
        <dsp:cNvPr id="0" name=""/>
        <dsp:cNvSpPr/>
      </dsp:nvSpPr>
      <dsp:spPr>
        <a:xfrm>
          <a:off x="0" y="1311395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1D868C-C8D4-49AC-869F-72A829C92E78}">
      <dsp:nvSpPr>
        <dsp:cNvPr id="0" name=""/>
        <dsp:cNvSpPr/>
      </dsp:nvSpPr>
      <dsp:spPr>
        <a:xfrm>
          <a:off x="316857" y="1547074"/>
          <a:ext cx="576104" cy="576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527A0E-9223-4769-8CE5-445E9D287AA9}">
      <dsp:nvSpPr>
        <dsp:cNvPr id="0" name=""/>
        <dsp:cNvSpPr/>
      </dsp:nvSpPr>
      <dsp:spPr>
        <a:xfrm>
          <a:off x="1209819" y="1311395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 baseline="0"/>
            <a:t>Możliwość </a:t>
          </a:r>
          <a:r>
            <a:rPr lang="pl-PL" sz="2200" b="1" i="0" kern="1200" baseline="0"/>
            <a:t>kompleksowej analizy</a:t>
          </a:r>
          <a:r>
            <a:rPr lang="pl-PL" sz="2200" b="0" i="0" kern="1200" baseline="0"/>
            <a:t> trudnych spraw.</a:t>
          </a:r>
          <a:endParaRPr lang="en-US" sz="2200" kern="1200"/>
        </a:p>
      </dsp:txBody>
      <dsp:txXfrm>
        <a:off x="1209819" y="1311395"/>
        <a:ext cx="5418984" cy="1047462"/>
      </dsp:txXfrm>
    </dsp:sp>
    <dsp:sp modelId="{D6FBF6C7-AE43-4504-93CB-6FEC9217DA8C}">
      <dsp:nvSpPr>
        <dsp:cNvPr id="0" name=""/>
        <dsp:cNvSpPr/>
      </dsp:nvSpPr>
      <dsp:spPr>
        <a:xfrm>
          <a:off x="0" y="2620723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9414F-CBBD-423D-A7A6-086B5C9B7358}">
      <dsp:nvSpPr>
        <dsp:cNvPr id="0" name=""/>
        <dsp:cNvSpPr/>
      </dsp:nvSpPr>
      <dsp:spPr>
        <a:xfrm>
          <a:off x="316857" y="2856402"/>
          <a:ext cx="576104" cy="576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5D26D-248A-4642-A07B-A800C76A46B9}">
      <dsp:nvSpPr>
        <dsp:cNvPr id="0" name=""/>
        <dsp:cNvSpPr/>
      </dsp:nvSpPr>
      <dsp:spPr>
        <a:xfrm>
          <a:off x="1209819" y="2620723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 baseline="0"/>
            <a:t>Pomoc w sporządzaniu bardziej złożonych pism i dokumentów.</a:t>
          </a:r>
          <a:endParaRPr lang="en-US" sz="2200" kern="1200"/>
        </a:p>
      </dsp:txBody>
      <dsp:txXfrm>
        <a:off x="1209819" y="2620723"/>
        <a:ext cx="5418984" cy="1047462"/>
      </dsp:txXfrm>
    </dsp:sp>
    <dsp:sp modelId="{84BF0825-A38B-4B4A-87C7-53D22CC8FBD4}">
      <dsp:nvSpPr>
        <dsp:cNvPr id="0" name=""/>
        <dsp:cNvSpPr/>
      </dsp:nvSpPr>
      <dsp:spPr>
        <a:xfrm>
          <a:off x="0" y="3930051"/>
          <a:ext cx="6628804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5B7B16-1FA0-4756-9326-1527FA42FB08}">
      <dsp:nvSpPr>
        <dsp:cNvPr id="0" name=""/>
        <dsp:cNvSpPr/>
      </dsp:nvSpPr>
      <dsp:spPr>
        <a:xfrm>
          <a:off x="316857" y="4165730"/>
          <a:ext cx="576104" cy="5761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76CB56-D439-4C14-B81D-4548B074709F}">
      <dsp:nvSpPr>
        <dsp:cNvPr id="0" name=""/>
        <dsp:cNvSpPr/>
      </dsp:nvSpPr>
      <dsp:spPr>
        <a:xfrm>
          <a:off x="1209819" y="3930051"/>
          <a:ext cx="5418984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0" i="0" kern="1200" baseline="0"/>
            <a:t>Ułatwienie w podjęciu decyzji o dalszych krokach prawnych. </a:t>
          </a:r>
          <a:endParaRPr lang="en-US" sz="2200" kern="1200"/>
        </a:p>
      </dsp:txBody>
      <dsp:txXfrm>
        <a:off x="1209819" y="3930051"/>
        <a:ext cx="5418984" cy="10474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9FEA6-2DE9-4E9E-8B96-CC8D7FC5D9B5}">
      <dsp:nvSpPr>
        <dsp:cNvPr id="0" name=""/>
        <dsp:cNvSpPr/>
      </dsp:nvSpPr>
      <dsp:spPr>
        <a:xfrm>
          <a:off x="0" y="809181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ED72B-720B-43B8-9463-3220D6529C21}">
      <dsp:nvSpPr>
        <dsp:cNvPr id="0" name=""/>
        <dsp:cNvSpPr/>
      </dsp:nvSpPr>
      <dsp:spPr>
        <a:xfrm>
          <a:off x="451896" y="1145303"/>
          <a:ext cx="821630" cy="8216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809F4-EEB5-482B-ACAB-F231BDD81062}">
      <dsp:nvSpPr>
        <dsp:cNvPr id="0" name=""/>
        <dsp:cNvSpPr/>
      </dsp:nvSpPr>
      <dsp:spPr>
        <a:xfrm>
          <a:off x="1725424" y="809181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0" i="0" kern="1200" baseline="0"/>
            <a:t>Umożliwiają skupienie się na specyficznych problemach wymagających eksperckiej wiedzy.</a:t>
          </a:r>
          <a:endParaRPr lang="en-US" sz="2300" kern="1200"/>
        </a:p>
      </dsp:txBody>
      <dsp:txXfrm>
        <a:off x="1725424" y="809181"/>
        <a:ext cx="4903379" cy="1493874"/>
      </dsp:txXfrm>
    </dsp:sp>
    <dsp:sp modelId="{EBEA72D8-73C2-44F3-B80A-0A5A22ECE28C}">
      <dsp:nvSpPr>
        <dsp:cNvPr id="0" name=""/>
        <dsp:cNvSpPr/>
      </dsp:nvSpPr>
      <dsp:spPr>
        <a:xfrm>
          <a:off x="0" y="2676524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73991-914C-4243-86AF-E4838E71C8DD}">
      <dsp:nvSpPr>
        <dsp:cNvPr id="0" name=""/>
        <dsp:cNvSpPr/>
      </dsp:nvSpPr>
      <dsp:spPr>
        <a:xfrm>
          <a:off x="451896" y="3012646"/>
          <a:ext cx="821630" cy="8216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D8CF0-AC46-4648-970E-296821265338}">
      <dsp:nvSpPr>
        <dsp:cNvPr id="0" name=""/>
        <dsp:cNvSpPr/>
      </dsp:nvSpPr>
      <dsp:spPr>
        <a:xfrm>
          <a:off x="1725424" y="2676524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0" i="0" kern="1200" baseline="0"/>
            <a:t>Zwiększają skuteczność i dostępność pomocy prawnej dla obywateli. </a:t>
          </a:r>
          <a:endParaRPr lang="en-US" sz="2300" kern="1200"/>
        </a:p>
      </dsp:txBody>
      <dsp:txXfrm>
        <a:off x="1725424" y="2676524"/>
        <a:ext cx="4903379" cy="14938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98000-84B1-41E1-B4EE-B7FCD1DC9CC1}">
      <dsp:nvSpPr>
        <dsp:cNvPr id="0" name=""/>
        <dsp:cNvSpPr/>
      </dsp:nvSpPr>
      <dsp:spPr>
        <a:xfrm>
          <a:off x="0" y="607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18FE2-D020-42D4-B4AF-06F414F657F9}">
      <dsp:nvSpPr>
        <dsp:cNvPr id="0" name=""/>
        <dsp:cNvSpPr/>
      </dsp:nvSpPr>
      <dsp:spPr>
        <a:xfrm>
          <a:off x="430272" y="320645"/>
          <a:ext cx="782314" cy="7823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AF873-3827-4ECC-9F75-CE6463D2E3A3}">
      <dsp:nvSpPr>
        <dsp:cNvPr id="0" name=""/>
        <dsp:cNvSpPr/>
      </dsp:nvSpPr>
      <dsp:spPr>
        <a:xfrm>
          <a:off x="1642860" y="607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1" i="0" kern="1200" baseline="0"/>
            <a:t>Dyżury specjalistyczne</a:t>
          </a:r>
          <a:r>
            <a:rPr lang="pl-PL" sz="2100" b="0" i="0" kern="1200" baseline="0"/>
            <a:t> to kluczowy element systemu nieodpłatnej pomocy prawnej, który dostarcza wyspecjalizowanego wsparcia.</a:t>
          </a:r>
          <a:endParaRPr lang="en-US" sz="2100" kern="1200"/>
        </a:p>
      </dsp:txBody>
      <dsp:txXfrm>
        <a:off x="1642860" y="607"/>
        <a:ext cx="4985943" cy="1422390"/>
      </dsp:txXfrm>
    </dsp:sp>
    <dsp:sp modelId="{EA4A8C7A-93E3-4219-947B-4C2496B67572}">
      <dsp:nvSpPr>
        <dsp:cNvPr id="0" name=""/>
        <dsp:cNvSpPr/>
      </dsp:nvSpPr>
      <dsp:spPr>
        <a:xfrm>
          <a:off x="0" y="1778595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B1D47-52E0-4DF0-9424-5EDDADF90E15}">
      <dsp:nvSpPr>
        <dsp:cNvPr id="0" name=""/>
        <dsp:cNvSpPr/>
      </dsp:nvSpPr>
      <dsp:spPr>
        <a:xfrm>
          <a:off x="430272" y="2098633"/>
          <a:ext cx="782314" cy="7823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03E6A-A0B0-43AE-B46E-50C76A164AF8}">
      <dsp:nvSpPr>
        <dsp:cNvPr id="0" name=""/>
        <dsp:cNvSpPr/>
      </dsp:nvSpPr>
      <dsp:spPr>
        <a:xfrm>
          <a:off x="1642860" y="1778595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0" i="0" kern="1200" baseline="0"/>
            <a:t>Warto z nich korzystać, gdy sytuacja prawna wymaga pogłębionej analizy i pomocy ekspertów.</a:t>
          </a:r>
          <a:endParaRPr lang="en-US" sz="2100" kern="1200"/>
        </a:p>
      </dsp:txBody>
      <dsp:txXfrm>
        <a:off x="1642860" y="1778595"/>
        <a:ext cx="4985943" cy="1422390"/>
      </dsp:txXfrm>
    </dsp:sp>
    <dsp:sp modelId="{0D0EA8FE-6AAC-4CB2-B0E8-FB1B03E37C65}">
      <dsp:nvSpPr>
        <dsp:cNvPr id="0" name=""/>
        <dsp:cNvSpPr/>
      </dsp:nvSpPr>
      <dsp:spPr>
        <a:xfrm>
          <a:off x="0" y="3556583"/>
          <a:ext cx="6628804" cy="14223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3B2D6-C096-4600-866F-C745E5E81D8E}">
      <dsp:nvSpPr>
        <dsp:cNvPr id="0" name=""/>
        <dsp:cNvSpPr/>
      </dsp:nvSpPr>
      <dsp:spPr>
        <a:xfrm>
          <a:off x="430272" y="3876620"/>
          <a:ext cx="782314" cy="7823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50460-FBB7-42E8-AF5D-FF25CD003FD4}">
      <dsp:nvSpPr>
        <dsp:cNvPr id="0" name=""/>
        <dsp:cNvSpPr/>
      </dsp:nvSpPr>
      <dsp:spPr>
        <a:xfrm>
          <a:off x="1642860" y="3556583"/>
          <a:ext cx="4985943" cy="1422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536" tIns="150536" rIns="150536" bIns="150536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b="0" i="0" kern="1200" baseline="0"/>
            <a:t>System ten zwiększa dostępność i skuteczność pomocy prawnej dla obywateli. </a:t>
          </a:r>
          <a:endParaRPr lang="en-US" sz="2100" kern="1200"/>
        </a:p>
      </dsp:txBody>
      <dsp:txXfrm>
        <a:off x="1642860" y="3556583"/>
        <a:ext cx="4985943" cy="1422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3977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039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2412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6133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3211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439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383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92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70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539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37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9279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437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7070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876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25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F1B8E-EB2B-4AC2-AC05-43439AF9DCF5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965720-755D-49E1-8583-1D93730DF2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363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gov.pl/web/nieodplatna-pomoc/dyzury-specjalistyczn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208FA8A-875C-D7DF-1F45-D68CCAC3A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136" y="1020871"/>
            <a:ext cx="6960759" cy="284967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pl-PL" sz="3800" b="1">
                <a:solidFill>
                  <a:srgbClr val="FFFFFF"/>
                </a:solidFill>
              </a:rPr>
              <a:t>Dyżury specjalistyczne w ramach systemu nieodpłatnej pomocy prawnej</a:t>
            </a:r>
            <a:br>
              <a:rPr lang="pl-PL" sz="3800">
                <a:solidFill>
                  <a:srgbClr val="FFFFFF"/>
                </a:solidFill>
              </a:rPr>
            </a:br>
            <a:endParaRPr lang="pl-PL" sz="3800">
              <a:solidFill>
                <a:srgbClr val="FFFFFF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DF15DF3-FC09-BA23-AD6D-BAC4C6226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8104" y="3962088"/>
            <a:ext cx="6112077" cy="1186108"/>
          </a:xfrm>
        </p:spPr>
        <p:txBody>
          <a:bodyPr>
            <a:normAutofit/>
          </a:bodyPr>
          <a:lstStyle/>
          <a:p>
            <a:pPr algn="l"/>
            <a:r>
              <a:rPr lang="pl-PL" b="1">
                <a:solidFill>
                  <a:srgbClr val="FFFFFF">
                    <a:alpha val="70000"/>
                  </a:srgbClr>
                </a:solidFill>
              </a:rPr>
              <a:t>Czym są i dlaczego warto z nich skorzystać?</a:t>
            </a:r>
            <a:endParaRPr lang="pl-PL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C12009A-9BA6-4CEE-5B86-D0E457B86D3D}"/>
              </a:ext>
            </a:extLst>
          </p:cNvPr>
          <p:cNvSpPr txBox="1"/>
          <p:nvPr/>
        </p:nvSpPr>
        <p:spPr>
          <a:xfrm>
            <a:off x="2936442" y="6361417"/>
            <a:ext cx="9058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Zadanie publiczne realizowane ze środków budżetu państwa przez Powiat Wołomiński </a:t>
            </a:r>
          </a:p>
        </p:txBody>
      </p:sp>
      <p:pic>
        <p:nvPicPr>
          <p:cNvPr id="6" name="Obraz 5" descr="Obraz zawierający tekst, plakat, clipart, projekt graficzny&#10;&#10;Opis wygenerowany automatycznie">
            <a:extLst>
              <a:ext uri="{FF2B5EF4-FFF2-40B4-BE49-F238E27FC236}">
                <a16:creationId xmlns:a16="http://schemas.microsoft.com/office/drawing/2014/main" id="{5413E0F3-5EAB-D4CC-4DDE-8C4E21CB2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353" y="300565"/>
            <a:ext cx="801765" cy="118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14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4D65C18-E8C2-8088-7456-DBC0EFD4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pl-PL" sz="3700"/>
              <a:t>Wprowadzenie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0A20B913-51EB-9A85-311C-D0BC762FC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183870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749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4162DC1A-5A97-F2F2-F410-2295B4B2A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pl-PL" dirty="0"/>
              <a:t>Wprowadzenie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27765E-EE7A-CC65-A09C-544C37BD1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Od początku 2022 roku w wybranych punktach nieodpłatnej pomocy prawnej i poradnictwa obywatelskiego uruchomiono dyżury o określonej specjalizacji. Specjalizacja odnosi się do konkretnej dziedziny prawa, tematyki problemu, którego dotyczy porada, lub grupy osób uprawnionych do skorzystania z pomocy.</a:t>
            </a:r>
          </a:p>
          <a:p>
            <a:r>
              <a:rPr lang="pl-PL" dirty="0"/>
              <a:t>Dyżury specjalistyczne to wydzielone dyżury w istniejących punktach, które skupiają się na określonych obszarach tematycznych. Ich wprowadzenie pozwala na lepsze wykorzystanie wiedzy i doświadczenia prawników oraz doradców obywatelskich, dostosowując je do konkretnych potrzeb. Dzięki temu osoby korzystające z pomocy mogą łatwiej znaleźć specjalistę w interesującej ich dziedzinie.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7018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573737-1C93-34DD-37E8-5ABA0A20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są dyżury specjalistyczne?</a:t>
            </a:r>
          </a:p>
        </p:txBody>
      </p:sp>
      <p:graphicFrame>
        <p:nvGraphicFramePr>
          <p:cNvPr id="15" name="Symbol zastępczy zawartości 2">
            <a:extLst>
              <a:ext uri="{FF2B5EF4-FFF2-40B4-BE49-F238E27FC236}">
                <a16:creationId xmlns:a16="http://schemas.microsoft.com/office/drawing/2014/main" id="{3CB88B46-4C77-4949-DB35-B97A4D1687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537586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205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2D6060B-CED1-D690-E6C4-55B09D6B9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pl-PL" dirty="0"/>
              <a:t>Przykładowe rodzaje dyżurów specjalistycznych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2FFE89B0-3D8B-43A2-4606-C9884FC441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72496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2714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50331E1F-E77E-1A32-BBF4-6A9C3EC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pl-PL" sz="3100"/>
              <a:t>Podstawy prawne dyżurów specjalistycznych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65F93A-2F3E-D157-79E3-3215AC592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Ustawa z dnia 5 sierpnia 2015 r. o nieodpłatnej pomocy prawnej, nieodpłatnym poradnictwie obywatelskim oraz edukacji prawnej.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Rozporządzenie Ministra Sprawiedliwości dotyczące organizacji systemu nieodpłatnej pomocy prawnej.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5032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120D477-50F0-0C51-1354-660DF0DDD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pl-PL" dirty="0"/>
              <a:t>Cel dyżurów specjalistycznych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9CFDBC8D-BB19-65D9-3FFE-A0EA7AB19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357280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3531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3A6A76-AE5D-49AE-9D49-90C0F1548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A5CCB5-EF7C-48C3-B6DF-ADC1771CC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CCC9E2-3000-4D65-A607-D2D2A37CA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3250D6C2-D9D4-4A9F-87A3-8EBB72794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A621299-817D-46DA-9048-2E0A16D4C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F8D7E4E-4190-4BB5-A1AA-20610B2C5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FB6299-378D-4A25-91E6-9C6E0A309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ECD26A0-ED75-4BE4-BFEC-885CBEDB5F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459E0DD-85B6-45C6-8D5E-8E494E947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64D381D-8077-4635-82B6-CA7E6160D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58017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3F8D64C-15FA-42D6-AB21-7FB17F831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9C8DDD52-FBB2-4634-B9F8-A341CDE10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EB05553D-2139-1947-BAA6-3CEA09A3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</a:rPr>
              <a:t>Kto może skorzystać z dyżurów specjalistycznych?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6A8191-2313-4A2D-ECDA-D3CEE3CC4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FFFF"/>
                </a:solidFill>
              </a:rPr>
              <a:t>Każdy, kto spełnia kryteria do uzyskania nieodpłatnej pomocy prawnej tj.: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FFFFFF"/>
                </a:solidFill>
              </a:rPr>
              <a:t>- Każda osoba, która złoży oświadczenie o braku możliwości poniesienia kosztów odpłatnej pomocy prawnej, w tym osoba fizyczna prowadząca jednoosobową działalność gospodarczą niezatrudniająca innych osób w ciągu ostatniego roku.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FFFFFF"/>
                </a:solidFill>
              </a:rPr>
              <a:t>- Osoba chcąca dokonać zgłoszenia naruszenia prawa w rozumieniu ustawy z dnia 14 czerwca 2024 r. o ochronie sygnalistów.</a:t>
            </a:r>
          </a:p>
          <a:p>
            <a:pPr marL="0" indent="0">
              <a:buNone/>
            </a:pPr>
            <a:endParaRPr lang="pl-P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961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E764C4-D9AE-AA46-762F-BEF4EE41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skorzystać z dyżurów?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885C23-CE80-2DC5-763A-366055C89D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4372" y="1557777"/>
            <a:ext cx="943094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Wejdź na stronę: </a:t>
            </a:r>
            <a:r>
              <a:rPr kumimoji="0" lang="pl-PL" altLang="pl-PL" sz="18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www.gov.pl/web/nieodplatna-pomoc/dyzury-specjalistyczne</a:t>
            </a:r>
            <a:endParaRPr kumimoji="0" lang="pl-PL" altLang="pl-PL" sz="18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pl-PL" altLang="pl-PL" dirty="0">
                <a:solidFill>
                  <a:schemeClr val="tx1"/>
                </a:solidFill>
                <a:latin typeface="Arial" panose="020B0604020202020204" pitchFamily="34" charset="0"/>
              </a:rPr>
              <a:t>Znajdź punkt, w którym utworzono dyżury dotyczące interesującej Cię specjalizacji korzystając z dedykowanej wyszukiwarki: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Umów się na termin dyżuru specjalistycznego.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pl-PL" altLang="pl-PL" dirty="0">
                <a:solidFill>
                  <a:schemeClr val="tx1"/>
                </a:solidFill>
                <a:latin typeface="Arial" panose="020B0604020202020204" pitchFamily="34" charset="0"/>
              </a:rPr>
              <a:t>Zapytaj o możliwość uzyskania pomocy za pośrednictwem środków porozumiewania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pl-PL" altLang="pl-PL" dirty="0">
                <a:solidFill>
                  <a:schemeClr val="tx1"/>
                </a:solidFill>
                <a:latin typeface="Arial" panose="020B0604020202020204" pitchFamily="34" charset="0"/>
              </a:rPr>
              <a:t>się na o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dległość.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pl-PL" altLang="pl-PL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l-PL" altLang="pl-PL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A6FF19D-0898-F9DD-DE06-453B29479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8" y="3001406"/>
            <a:ext cx="9812119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9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75242AC-DFB5-2224-738F-4B2C339F9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pl-PL" sz="3100"/>
              <a:t>Zalety dyżurów specjalistycznych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307854DD-85DC-336E-2203-59D53DF68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02525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9895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E888E707-1AD2-DC19-A07F-1B2748681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pl-PL" sz="2800" dirty="0"/>
              <a:t>Wyspecjalizowane wsparcie mediacyjne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5FB8B3D-9AF0-650E-2272-54E7B1ABD5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72782" y="816638"/>
            <a:ext cx="5467921" cy="52247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 ramach programu możesz skorzystać także z nieodpłatnej mediacji. Na terenie całej Polski utworzono szereg punktów ze specjalizacją nieodpłatnej mediacji.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Mediatorzy dyżurujący w punktach mogą pomóc w rozwiązaniu konfliktów: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Rodzinnych.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Sąsiedzkich.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Związanych z podziałem majątku.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kumimoji="0" lang="pl-PL" altLang="pl-PL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Zalety: </a:t>
            </a:r>
          </a:p>
          <a:p>
            <a:pPr defTabSz="914400" eaLnBrk="0" fontAlgn="base" hangingPunct="0">
              <a:spcBef>
                <a:spcPct val="0"/>
              </a:spcBef>
              <a:spcAft>
                <a:spcPts val="600"/>
              </a:spcAft>
              <a:buClrTx/>
              <a:buSzTx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Polubowne rozwiązanie konfliktów bez angażowania sądu.</a:t>
            </a:r>
          </a:p>
          <a:p>
            <a:pPr defTabSz="914400" eaLnBrk="0" fontAlgn="base" hangingPunct="0">
              <a:spcBef>
                <a:spcPct val="0"/>
              </a:spcBef>
              <a:spcAft>
                <a:spcPts val="600"/>
              </a:spcAft>
              <a:buClrTx/>
              <a:buSzTx/>
            </a:pPr>
            <a:r>
              <a:rPr lang="pl-PL" altLang="pl-PL" dirty="0">
                <a:latin typeface="Arial" panose="020B0604020202020204" pitchFamily="34" charset="0"/>
              </a:rPr>
              <a:t>Nieodpłatność. </a:t>
            </a:r>
            <a:endParaRPr kumimoji="0" lang="pl-PL" altLang="pl-PL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pl-PL" altLang="pl-PL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577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1051FD4-1FE9-94A2-16EE-08C2A2FA2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pl-PL" sz="3700"/>
              <a:t>Jak dyżury specjalistyczne uzupełniają system pomocy prawnej?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D76A9427-1EA3-3F14-DFB4-22B6B7175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88887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0222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3D2FB9-615A-CA1A-C8F8-C1E45484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pl-PL" sz="3700"/>
              <a:t>Podsumowanie</a:t>
            </a:r>
          </a:p>
        </p:txBody>
      </p:sp>
      <p:grpSp>
        <p:nvGrpSpPr>
          <p:cNvPr id="26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7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Rectangle 1">
            <a:extLst>
              <a:ext uri="{FF2B5EF4-FFF2-40B4-BE49-F238E27FC236}">
                <a16:creationId xmlns:a16="http://schemas.microsoft.com/office/drawing/2014/main" id="{44125B71-C75E-200C-487B-B8A57711DF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92371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339090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Śred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613</Words>
  <Application>Microsoft Office PowerPoint</Application>
  <PresentationFormat>Panoramiczny</PresentationFormat>
  <Paragraphs>77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Faseta</vt:lpstr>
      <vt:lpstr>Dyżury specjalistyczne w ramach systemu nieodpłatnej pomocy prawnej </vt:lpstr>
      <vt:lpstr>Wprowadzenie</vt:lpstr>
      <vt:lpstr>Wprowadzenie</vt:lpstr>
      <vt:lpstr>Co to są dyżury specjalistyczne?</vt:lpstr>
      <vt:lpstr>Przykładowe rodzaje dyżurów specjalistycznych</vt:lpstr>
      <vt:lpstr>Podstawy prawne dyżurów specjalistycznych</vt:lpstr>
      <vt:lpstr>Cel dyżurów specjalistycznych</vt:lpstr>
      <vt:lpstr>Kto może skorzystać z dyżurów specjalistycznych?</vt:lpstr>
      <vt:lpstr>Jak skorzystać z dyżurów?</vt:lpstr>
      <vt:lpstr>Zalety dyżurów specjalistycznych</vt:lpstr>
      <vt:lpstr>Wyspecjalizowane wsparcie mediacyjne</vt:lpstr>
      <vt:lpstr>Jak dyżury specjalistyczne uzupełniają system pomocy prawnej?</vt:lpstr>
      <vt:lpstr>Podsumowanie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Daria Liushnevska</dc:creator>
  <cp:lastModifiedBy>Daria Liushnevska</cp:lastModifiedBy>
  <cp:revision>8</cp:revision>
  <dcterms:created xsi:type="dcterms:W3CDTF">2024-11-21T14:11:23Z</dcterms:created>
  <dcterms:modified xsi:type="dcterms:W3CDTF">2024-11-22T06:48:02Z</dcterms:modified>
</cp:coreProperties>
</file>