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3" r:id="rId3"/>
    <p:sldId id="321" r:id="rId4"/>
    <p:sldId id="334" r:id="rId5"/>
    <p:sldId id="335" r:id="rId6"/>
    <p:sldId id="336" r:id="rId7"/>
    <p:sldId id="337" r:id="rId8"/>
    <p:sldId id="338" r:id="rId9"/>
    <p:sldId id="339" r:id="rId10"/>
    <p:sldId id="341" r:id="rId11"/>
    <p:sldId id="342" r:id="rId12"/>
    <p:sldId id="343" r:id="rId13"/>
    <p:sldId id="344" r:id="rId14"/>
    <p:sldId id="34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lena Kraszewska" initials="MK" lastIdx="0" clrIdx="0">
    <p:extLst>
      <p:ext uri="{19B8F6BF-5375-455C-9EA6-DF929625EA0E}">
        <p15:presenceInfo xmlns:p15="http://schemas.microsoft.com/office/powerpoint/2012/main" userId="S-1-5-21-1644749857-4167005408-139124366-18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D3B"/>
    <a:srgbClr val="639729"/>
    <a:srgbClr val="34A216"/>
    <a:srgbClr val="AE3312"/>
    <a:srgbClr val="A05A20"/>
    <a:srgbClr val="192385"/>
    <a:srgbClr val="1F2CA7"/>
    <a:srgbClr val="083BCA"/>
    <a:srgbClr val="43B5B2"/>
    <a:srgbClr val="E5E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CDDB-5413-45CE-8299-2AB2F862151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2FE5006-120B-4773-8B01-109D793D2D50}">
      <dgm:prSet custT="1"/>
      <dgm:spPr>
        <a:solidFill>
          <a:schemeClr val="accent5">
            <a:lumMod val="75000"/>
          </a:schemeClr>
        </a:soli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pl-PL" sz="2000" b="1" dirty="0"/>
            <a:t>zarejestrowanie obywatela Ukrainy przez komendanta placówki Straży Granicznej, </a:t>
          </a:r>
        </a:p>
        <a:p>
          <a:r>
            <a:rPr lang="pl-PL" sz="2000" b="1" dirty="0"/>
            <a:t> złożenie wniosku o nadanie numeru PESEL w dowolnym organie gminy</a:t>
          </a:r>
        </a:p>
      </dgm:t>
    </dgm:pt>
    <dgm:pt modelId="{9377FD23-AB76-4343-B3B6-880EB5520A3F}" type="parTrans" cxnId="{DA30F81A-5F6E-477E-BA4C-917693353DEC}">
      <dgm:prSet/>
      <dgm:spPr/>
      <dgm:t>
        <a:bodyPr/>
        <a:lstStyle/>
        <a:p>
          <a:endParaRPr lang="pl-PL"/>
        </a:p>
      </dgm:t>
    </dgm:pt>
    <dgm:pt modelId="{2762C9BF-2AF0-4F65-9D42-2FEFD560017D}" type="sibTrans" cxnId="{DA30F81A-5F6E-477E-BA4C-917693353DEC}">
      <dgm:prSet/>
      <dgm:spPr/>
      <dgm:t>
        <a:bodyPr/>
        <a:lstStyle/>
        <a:p>
          <a:endParaRPr lang="pl-PL"/>
        </a:p>
      </dgm:t>
    </dgm:pt>
    <dgm:pt modelId="{6D1292A9-8449-4142-9CB0-7B2096F2BCD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sz="2000" b="1" dirty="0"/>
            <a:t>Komendant Główny Straży Granicznej będzie prowadził w systemie teleinformatycznym Straży Granicznej rejestr obywateli Ukrainy, </a:t>
          </a:r>
          <a:r>
            <a:rPr lang="pl-PL" sz="2000" dirty="0"/>
            <a:t>którzy wjechali na terytorium RP z terytorium Ukrainy w związku z działaniami wojennymi oraz którzy złożyli wniosek o nadanie numeru PESEL</a:t>
          </a:r>
          <a:endParaRPr lang="pl-PL" sz="2000" b="1" dirty="0"/>
        </a:p>
      </dgm:t>
    </dgm:pt>
    <dgm:pt modelId="{5EC552AB-4ECB-4726-A382-F8A3C8B50DFD}" type="parTrans" cxnId="{3B5CB54B-FA18-4435-B7BC-701C3CDCA246}">
      <dgm:prSet/>
      <dgm:spPr/>
      <dgm:t>
        <a:bodyPr/>
        <a:lstStyle/>
        <a:p>
          <a:endParaRPr lang="pl-PL"/>
        </a:p>
      </dgm:t>
    </dgm:pt>
    <dgm:pt modelId="{D3F57A86-99F2-42E7-9ED1-46379DBC80FE}" type="sibTrans" cxnId="{3B5CB54B-FA18-4435-B7BC-701C3CDCA246}">
      <dgm:prSet/>
      <dgm:spPr/>
      <dgm:t>
        <a:bodyPr/>
        <a:lstStyle/>
        <a:p>
          <a:endParaRPr lang="pl-PL"/>
        </a:p>
      </dgm:t>
    </dgm:pt>
    <dgm:pt modelId="{C209F851-38FF-4755-8327-CA640E2A15F4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l-PL" sz="2000" b="1" dirty="0"/>
            <a:t>Komendant Główny Straży Granicznej zapewnia udostępnienie gminom, danych zawartych w rejestrze, w drodze teletransmisji danych.</a:t>
          </a:r>
        </a:p>
      </dgm:t>
    </dgm:pt>
    <dgm:pt modelId="{3B308D67-3AF4-4AD4-BAE9-F658A4F818D6}" type="parTrans" cxnId="{5966A70B-F2D0-444D-8C56-676B85ED85D3}">
      <dgm:prSet/>
      <dgm:spPr/>
      <dgm:t>
        <a:bodyPr/>
        <a:lstStyle/>
        <a:p>
          <a:endParaRPr lang="pl-PL"/>
        </a:p>
      </dgm:t>
    </dgm:pt>
    <dgm:pt modelId="{FBC4A0B0-B493-49B5-B7C3-31EF268A9B98}" type="sibTrans" cxnId="{5966A70B-F2D0-444D-8C56-676B85ED85D3}">
      <dgm:prSet/>
      <dgm:spPr/>
      <dgm:t>
        <a:bodyPr/>
        <a:lstStyle/>
        <a:p>
          <a:endParaRPr lang="pl-PL"/>
        </a:p>
      </dgm:t>
    </dgm:pt>
    <dgm:pt modelId="{42B24A99-88C1-46E4-BC74-3BBDA1D708D2}" type="pres">
      <dgm:prSet presAssocID="{B610CDDB-5413-45CE-8299-2AB2F8621519}" presName="Name0" presStyleCnt="0">
        <dgm:presLayoutVars>
          <dgm:dir/>
          <dgm:animLvl val="lvl"/>
          <dgm:resizeHandles val="exact"/>
        </dgm:presLayoutVars>
      </dgm:prSet>
      <dgm:spPr/>
    </dgm:pt>
    <dgm:pt modelId="{B701F878-0A64-47BB-8994-A6697606F8B9}" type="pres">
      <dgm:prSet presAssocID="{C209F851-38FF-4755-8327-CA640E2A15F4}" presName="boxAndChildren" presStyleCnt="0"/>
      <dgm:spPr/>
    </dgm:pt>
    <dgm:pt modelId="{5B72EE07-890C-4DE4-88C4-BCEB7C88E25A}" type="pres">
      <dgm:prSet presAssocID="{C209F851-38FF-4755-8327-CA640E2A15F4}" presName="parentTextBox" presStyleLbl="node1" presStyleIdx="0" presStyleCnt="3"/>
      <dgm:spPr/>
    </dgm:pt>
    <dgm:pt modelId="{F5EC7ED0-CFE1-4574-AA5C-E586138887F6}" type="pres">
      <dgm:prSet presAssocID="{D3F57A86-99F2-42E7-9ED1-46379DBC80FE}" presName="sp" presStyleCnt="0"/>
      <dgm:spPr/>
    </dgm:pt>
    <dgm:pt modelId="{26647F9F-BE09-4C28-9795-A11F0B82A59B}" type="pres">
      <dgm:prSet presAssocID="{6D1292A9-8449-4142-9CB0-7B2096F2BCD3}" presName="arrowAndChildren" presStyleCnt="0"/>
      <dgm:spPr/>
    </dgm:pt>
    <dgm:pt modelId="{D4889516-A1AE-4A92-90D8-6143D3965ED7}" type="pres">
      <dgm:prSet presAssocID="{6D1292A9-8449-4142-9CB0-7B2096F2BCD3}" presName="parentTextArrow" presStyleLbl="node1" presStyleIdx="1" presStyleCnt="3" custLinFactNeighborX="13063" custLinFactNeighborY="2932"/>
      <dgm:spPr/>
    </dgm:pt>
    <dgm:pt modelId="{651F5EC9-3C73-4BAC-A6F3-6583B1B293E1}" type="pres">
      <dgm:prSet presAssocID="{2762C9BF-2AF0-4F65-9D42-2FEFD560017D}" presName="sp" presStyleCnt="0"/>
      <dgm:spPr/>
    </dgm:pt>
    <dgm:pt modelId="{FE9D14BE-AD4C-4404-9C71-5CAAF5A72023}" type="pres">
      <dgm:prSet presAssocID="{92FE5006-120B-4773-8B01-109D793D2D50}" presName="arrowAndChildren" presStyleCnt="0"/>
      <dgm:spPr/>
    </dgm:pt>
    <dgm:pt modelId="{D7C44A55-C618-4EF5-9AE9-443E9F7F447E}" type="pres">
      <dgm:prSet presAssocID="{92FE5006-120B-4773-8B01-109D793D2D50}" presName="parentTextArrow" presStyleLbl="node1" presStyleIdx="2" presStyleCnt="3"/>
      <dgm:spPr/>
    </dgm:pt>
  </dgm:ptLst>
  <dgm:cxnLst>
    <dgm:cxn modelId="{5966A70B-F2D0-444D-8C56-676B85ED85D3}" srcId="{B610CDDB-5413-45CE-8299-2AB2F8621519}" destId="{C209F851-38FF-4755-8327-CA640E2A15F4}" srcOrd="2" destOrd="0" parTransId="{3B308D67-3AF4-4AD4-BAE9-F658A4F818D6}" sibTransId="{FBC4A0B0-B493-49B5-B7C3-31EF268A9B98}"/>
    <dgm:cxn modelId="{2562FB14-4D09-4E18-B3DB-CF81D3326A4D}" type="presOf" srcId="{C209F851-38FF-4755-8327-CA640E2A15F4}" destId="{5B72EE07-890C-4DE4-88C4-BCEB7C88E25A}" srcOrd="0" destOrd="0" presId="urn:microsoft.com/office/officeart/2005/8/layout/process4"/>
    <dgm:cxn modelId="{DA30F81A-5F6E-477E-BA4C-917693353DEC}" srcId="{B610CDDB-5413-45CE-8299-2AB2F8621519}" destId="{92FE5006-120B-4773-8B01-109D793D2D50}" srcOrd="0" destOrd="0" parTransId="{9377FD23-AB76-4343-B3B6-880EB5520A3F}" sibTransId="{2762C9BF-2AF0-4F65-9D42-2FEFD560017D}"/>
    <dgm:cxn modelId="{CB6ED64A-6653-49C2-8FC3-EE33544D1AB3}" type="presOf" srcId="{92FE5006-120B-4773-8B01-109D793D2D50}" destId="{D7C44A55-C618-4EF5-9AE9-443E9F7F447E}" srcOrd="0" destOrd="0" presId="urn:microsoft.com/office/officeart/2005/8/layout/process4"/>
    <dgm:cxn modelId="{3B5CB54B-FA18-4435-B7BC-701C3CDCA246}" srcId="{B610CDDB-5413-45CE-8299-2AB2F8621519}" destId="{6D1292A9-8449-4142-9CB0-7B2096F2BCD3}" srcOrd="1" destOrd="0" parTransId="{5EC552AB-4ECB-4726-A382-F8A3C8B50DFD}" sibTransId="{D3F57A86-99F2-42E7-9ED1-46379DBC80FE}"/>
    <dgm:cxn modelId="{670D229D-42FE-41EB-A370-8165EAAB6292}" type="presOf" srcId="{B610CDDB-5413-45CE-8299-2AB2F8621519}" destId="{42B24A99-88C1-46E4-BC74-3BBDA1D708D2}" srcOrd="0" destOrd="0" presId="urn:microsoft.com/office/officeart/2005/8/layout/process4"/>
    <dgm:cxn modelId="{CCFF70D0-127F-4A4E-88AB-0341D7416016}" type="presOf" srcId="{6D1292A9-8449-4142-9CB0-7B2096F2BCD3}" destId="{D4889516-A1AE-4A92-90D8-6143D3965ED7}" srcOrd="0" destOrd="0" presId="urn:microsoft.com/office/officeart/2005/8/layout/process4"/>
    <dgm:cxn modelId="{9DE5F0E1-DC1D-437B-B05E-817F2933DA53}" type="presParOf" srcId="{42B24A99-88C1-46E4-BC74-3BBDA1D708D2}" destId="{B701F878-0A64-47BB-8994-A6697606F8B9}" srcOrd="0" destOrd="0" presId="urn:microsoft.com/office/officeart/2005/8/layout/process4"/>
    <dgm:cxn modelId="{54522AAF-C41F-449C-A7EB-6DD73F47164F}" type="presParOf" srcId="{B701F878-0A64-47BB-8994-A6697606F8B9}" destId="{5B72EE07-890C-4DE4-88C4-BCEB7C88E25A}" srcOrd="0" destOrd="0" presId="urn:microsoft.com/office/officeart/2005/8/layout/process4"/>
    <dgm:cxn modelId="{81FF2B9F-C897-4FB9-AE42-C264A15B859C}" type="presParOf" srcId="{42B24A99-88C1-46E4-BC74-3BBDA1D708D2}" destId="{F5EC7ED0-CFE1-4574-AA5C-E586138887F6}" srcOrd="1" destOrd="0" presId="urn:microsoft.com/office/officeart/2005/8/layout/process4"/>
    <dgm:cxn modelId="{CC117B92-AE29-42BF-ABBB-ACAF9EC79E09}" type="presParOf" srcId="{42B24A99-88C1-46E4-BC74-3BBDA1D708D2}" destId="{26647F9F-BE09-4C28-9795-A11F0B82A59B}" srcOrd="2" destOrd="0" presId="urn:microsoft.com/office/officeart/2005/8/layout/process4"/>
    <dgm:cxn modelId="{F9E7269C-F357-4677-A4B0-1A9662442D9E}" type="presParOf" srcId="{26647F9F-BE09-4C28-9795-A11F0B82A59B}" destId="{D4889516-A1AE-4A92-90D8-6143D3965ED7}" srcOrd="0" destOrd="0" presId="urn:microsoft.com/office/officeart/2005/8/layout/process4"/>
    <dgm:cxn modelId="{18E607D3-BB4D-4B5A-A03F-D568F01DAB2A}" type="presParOf" srcId="{42B24A99-88C1-46E4-BC74-3BBDA1D708D2}" destId="{651F5EC9-3C73-4BAC-A6F3-6583B1B293E1}" srcOrd="3" destOrd="0" presId="urn:microsoft.com/office/officeart/2005/8/layout/process4"/>
    <dgm:cxn modelId="{92BEEB7C-317E-4AE0-879B-B5210B77186B}" type="presParOf" srcId="{42B24A99-88C1-46E4-BC74-3BBDA1D708D2}" destId="{FE9D14BE-AD4C-4404-9C71-5CAAF5A72023}" srcOrd="4" destOrd="0" presId="urn:microsoft.com/office/officeart/2005/8/layout/process4"/>
    <dgm:cxn modelId="{126D470D-5417-4C18-A9A1-0DE26B99AEE7}" type="presParOf" srcId="{FE9D14BE-AD4C-4404-9C71-5CAAF5A72023}" destId="{D7C44A55-C618-4EF5-9AE9-443E9F7F447E}" srcOrd="0" destOrd="0" presId="urn:microsoft.com/office/officeart/2005/8/layout/process4"/>
  </dgm:cxnLst>
  <dgm:bg>
    <a:effectLst>
      <a:outerShdw blurRad="50800" dist="50800" dir="5400000" algn="ctr" rotWithShape="0">
        <a:srgbClr val="000000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14C561-ED4E-4408-AFC8-5DC3198F162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42A68BD-FF6A-49F8-A33C-BF810779CC58}">
      <dgm:prSet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pl-PL" sz="2000" dirty="0"/>
            <a:t>Pomoc przyznaje się na zasadach i w trybie ustawy z dnia 12 marca 2004 r. o pomocy społecznej, z pewnymi zmianami.</a:t>
          </a:r>
        </a:p>
      </dgm:t>
    </dgm:pt>
    <dgm:pt modelId="{1AEAB751-C978-493D-9B05-2480C4C34AA0}" type="parTrans" cxnId="{F31FE5C2-C239-47CF-910D-6C267C8D744E}">
      <dgm:prSet/>
      <dgm:spPr/>
      <dgm:t>
        <a:bodyPr/>
        <a:lstStyle/>
        <a:p>
          <a:endParaRPr lang="pl-PL"/>
        </a:p>
      </dgm:t>
    </dgm:pt>
    <dgm:pt modelId="{0851011E-B808-423C-9767-8F5E9329D36A}" type="sibTrans" cxnId="{F31FE5C2-C239-47CF-910D-6C267C8D744E}">
      <dgm:prSet/>
      <dgm:spPr/>
      <dgm:t>
        <a:bodyPr/>
        <a:lstStyle/>
        <a:p>
          <a:endParaRPr lang="pl-PL"/>
        </a:p>
      </dgm:t>
    </dgm:pt>
    <dgm:pt modelId="{DE016848-FB07-4C96-9CAC-1185D3457654}">
      <dgm:prSet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pl-PL" sz="2000" b="1" dirty="0"/>
            <a:t>Oświadczenie o sytuacji osobistej, rodzinnej, dochodowej i majątkowej. </a:t>
          </a:r>
        </a:p>
      </dgm:t>
    </dgm:pt>
    <dgm:pt modelId="{0C2690CA-BE15-4D9A-898D-EE027DB28C8A}" type="parTrans" cxnId="{64963BBD-AA7D-4C45-A4F8-77DDE5027711}">
      <dgm:prSet/>
      <dgm:spPr/>
      <dgm:t>
        <a:bodyPr/>
        <a:lstStyle/>
        <a:p>
          <a:endParaRPr lang="pl-PL"/>
        </a:p>
      </dgm:t>
    </dgm:pt>
    <dgm:pt modelId="{204B289B-4791-48A2-9ABD-1EE963229215}" type="sibTrans" cxnId="{64963BBD-AA7D-4C45-A4F8-77DDE5027711}">
      <dgm:prSet/>
      <dgm:spPr/>
      <dgm:t>
        <a:bodyPr/>
        <a:lstStyle/>
        <a:p>
          <a:endParaRPr lang="pl-PL"/>
        </a:p>
      </dgm:t>
    </dgm:pt>
    <dgm:pt modelId="{D4B5AC99-4847-48A3-91DA-5FCA7A0E2666}">
      <dgm:prSet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pl-PL" sz="2000" dirty="0"/>
            <a:t>W postępowaniu </a:t>
          </a:r>
          <a:r>
            <a:rPr lang="pl-PL" sz="2000" b="1" dirty="0"/>
            <a:t>nie przeprowadza się rodzinnego wywiadu środowiskowego</a:t>
          </a:r>
          <a:r>
            <a:rPr lang="pl-PL" sz="2000" dirty="0"/>
            <a:t>, chyba że powstaną wątpliwości co do treści oświadczenia złożonego przez Obywatela Ukrainy.</a:t>
          </a:r>
        </a:p>
      </dgm:t>
    </dgm:pt>
    <dgm:pt modelId="{D8034807-911A-4FFC-9978-7168FD98B6EE}" type="parTrans" cxnId="{8D47D723-B001-4E86-96F9-CA343EBE85C0}">
      <dgm:prSet/>
      <dgm:spPr/>
      <dgm:t>
        <a:bodyPr/>
        <a:lstStyle/>
        <a:p>
          <a:endParaRPr lang="pl-PL"/>
        </a:p>
      </dgm:t>
    </dgm:pt>
    <dgm:pt modelId="{8FE46845-D9A4-4F56-8007-FD5BB7932B28}" type="sibTrans" cxnId="{8D47D723-B001-4E86-96F9-CA343EBE85C0}">
      <dgm:prSet/>
      <dgm:spPr/>
      <dgm:t>
        <a:bodyPr/>
        <a:lstStyle/>
        <a:p>
          <a:endParaRPr lang="pl-PL"/>
        </a:p>
      </dgm:t>
    </dgm:pt>
    <dgm:pt modelId="{4A734D23-77B5-406B-92AF-D755B7FD7DE2}" type="pres">
      <dgm:prSet presAssocID="{AC14C561-ED4E-4408-AFC8-5DC3198F162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A935098-77FB-4C08-B390-119162091E2B}" type="pres">
      <dgm:prSet presAssocID="{A42A68BD-FF6A-49F8-A33C-BF810779CC58}" presName="circle1" presStyleLbl="node1" presStyleIdx="0" presStyleCnt="3"/>
      <dgm:spPr>
        <a:prstGeom prst="rect">
          <a:avLst/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2700000" scaled="1"/>
          <a:tileRect/>
        </a:gradFill>
      </dgm:spPr>
    </dgm:pt>
    <dgm:pt modelId="{C00175C8-17E9-49DD-8544-2EBF1CC0E61B}" type="pres">
      <dgm:prSet presAssocID="{A42A68BD-FF6A-49F8-A33C-BF810779CC58}" presName="space" presStyleCnt="0"/>
      <dgm:spPr/>
    </dgm:pt>
    <dgm:pt modelId="{600B46D5-544E-4FBE-B0EC-B3CFADCD914E}" type="pres">
      <dgm:prSet presAssocID="{A42A68BD-FF6A-49F8-A33C-BF810779CC58}" presName="rect1" presStyleLbl="alignAcc1" presStyleIdx="0" presStyleCnt="3" custScaleY="100000"/>
      <dgm:spPr/>
    </dgm:pt>
    <dgm:pt modelId="{BA90B73F-B690-43B2-84F0-BBD361A21BD9}" type="pres">
      <dgm:prSet presAssocID="{DE016848-FB07-4C96-9CAC-1185D3457654}" presName="vertSpace2" presStyleLbl="node1" presStyleIdx="0" presStyleCnt="3"/>
      <dgm:spPr/>
    </dgm:pt>
    <dgm:pt modelId="{39503182-4475-4C64-B4D7-528E672AEB66}" type="pres">
      <dgm:prSet presAssocID="{DE016848-FB07-4C96-9CAC-1185D3457654}" presName="circle2" presStyleLbl="node1" presStyleIdx="1" presStyleCnt="3"/>
      <dgm:spPr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0" scaled="1"/>
          <a:tileRect/>
        </a:gradFill>
      </dgm:spPr>
    </dgm:pt>
    <dgm:pt modelId="{778E623F-2558-4B48-9178-464D4BCD3845}" type="pres">
      <dgm:prSet presAssocID="{DE016848-FB07-4C96-9CAC-1185D3457654}" presName="rect2" presStyleLbl="alignAcc1" presStyleIdx="1" presStyleCnt="3"/>
      <dgm:spPr/>
    </dgm:pt>
    <dgm:pt modelId="{9019B65B-1A51-4A4F-88D2-C2C99B7259FB}" type="pres">
      <dgm:prSet presAssocID="{D4B5AC99-4847-48A3-91DA-5FCA7A0E2666}" presName="vertSpace3" presStyleLbl="node1" presStyleIdx="1" presStyleCnt="3"/>
      <dgm:spPr/>
    </dgm:pt>
    <dgm:pt modelId="{75BC4D26-1C78-415C-9601-1FC548C98C75}" type="pres">
      <dgm:prSet presAssocID="{D4B5AC99-4847-48A3-91DA-5FCA7A0E2666}" presName="circle3" presStyleLbl="node1" presStyleIdx="2" presStyleCnt="3"/>
      <dgm:spPr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</dgm:pt>
    <dgm:pt modelId="{F955A14E-9C9B-4783-9373-C10F6FD465F1}" type="pres">
      <dgm:prSet presAssocID="{D4B5AC99-4847-48A3-91DA-5FCA7A0E2666}" presName="rect3" presStyleLbl="alignAcc1" presStyleIdx="2" presStyleCnt="3"/>
      <dgm:spPr/>
    </dgm:pt>
    <dgm:pt modelId="{70EEBC13-E755-4CE0-BE0E-3675BF474E9A}" type="pres">
      <dgm:prSet presAssocID="{A42A68BD-FF6A-49F8-A33C-BF810779CC58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8FFB7723-5DD1-4AA5-8337-262EB4F9E32B}" type="pres">
      <dgm:prSet presAssocID="{DE016848-FB07-4C96-9CAC-1185D345765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15018424-830B-4A16-AC4F-95F9A1311BFC}" type="pres">
      <dgm:prSet presAssocID="{D4B5AC99-4847-48A3-91DA-5FCA7A0E2666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5AE16C10-5491-41C5-B665-E3352C414BA0}" type="presOf" srcId="{D4B5AC99-4847-48A3-91DA-5FCA7A0E2666}" destId="{F955A14E-9C9B-4783-9373-C10F6FD465F1}" srcOrd="0" destOrd="0" presId="urn:microsoft.com/office/officeart/2005/8/layout/target3"/>
    <dgm:cxn modelId="{8D47D723-B001-4E86-96F9-CA343EBE85C0}" srcId="{AC14C561-ED4E-4408-AFC8-5DC3198F162F}" destId="{D4B5AC99-4847-48A3-91DA-5FCA7A0E2666}" srcOrd="2" destOrd="0" parTransId="{D8034807-911A-4FFC-9978-7168FD98B6EE}" sibTransId="{8FE46845-D9A4-4F56-8007-FD5BB7932B28}"/>
    <dgm:cxn modelId="{CBB53E6A-2919-4D6D-9E3A-D17FAC7B227E}" type="presOf" srcId="{A42A68BD-FF6A-49F8-A33C-BF810779CC58}" destId="{70EEBC13-E755-4CE0-BE0E-3675BF474E9A}" srcOrd="1" destOrd="0" presId="urn:microsoft.com/office/officeart/2005/8/layout/target3"/>
    <dgm:cxn modelId="{3889F14D-EA61-4875-B4FB-8511083368A6}" type="presOf" srcId="{DE016848-FB07-4C96-9CAC-1185D3457654}" destId="{8FFB7723-5DD1-4AA5-8337-262EB4F9E32B}" srcOrd="1" destOrd="0" presId="urn:microsoft.com/office/officeart/2005/8/layout/target3"/>
    <dgm:cxn modelId="{517A4272-9788-4089-B6C7-69F1D33D1EA3}" type="presOf" srcId="{DE016848-FB07-4C96-9CAC-1185D3457654}" destId="{778E623F-2558-4B48-9178-464D4BCD3845}" srcOrd="0" destOrd="0" presId="urn:microsoft.com/office/officeart/2005/8/layout/target3"/>
    <dgm:cxn modelId="{FB969755-C2F4-4A5F-9CD3-9DC06DF85161}" type="presOf" srcId="{A42A68BD-FF6A-49F8-A33C-BF810779CC58}" destId="{600B46D5-544E-4FBE-B0EC-B3CFADCD914E}" srcOrd="0" destOrd="0" presId="urn:microsoft.com/office/officeart/2005/8/layout/target3"/>
    <dgm:cxn modelId="{D1D0E285-516A-4280-8273-7DF512084C44}" type="presOf" srcId="{AC14C561-ED4E-4408-AFC8-5DC3198F162F}" destId="{4A734D23-77B5-406B-92AF-D755B7FD7DE2}" srcOrd="0" destOrd="0" presId="urn:microsoft.com/office/officeart/2005/8/layout/target3"/>
    <dgm:cxn modelId="{1E8447B1-2ADB-482F-8CC6-8F33BFB5C098}" type="presOf" srcId="{D4B5AC99-4847-48A3-91DA-5FCA7A0E2666}" destId="{15018424-830B-4A16-AC4F-95F9A1311BFC}" srcOrd="1" destOrd="0" presId="urn:microsoft.com/office/officeart/2005/8/layout/target3"/>
    <dgm:cxn modelId="{64963BBD-AA7D-4C45-A4F8-77DDE5027711}" srcId="{AC14C561-ED4E-4408-AFC8-5DC3198F162F}" destId="{DE016848-FB07-4C96-9CAC-1185D3457654}" srcOrd="1" destOrd="0" parTransId="{0C2690CA-BE15-4D9A-898D-EE027DB28C8A}" sibTransId="{204B289B-4791-48A2-9ABD-1EE963229215}"/>
    <dgm:cxn modelId="{F31FE5C2-C239-47CF-910D-6C267C8D744E}" srcId="{AC14C561-ED4E-4408-AFC8-5DC3198F162F}" destId="{A42A68BD-FF6A-49F8-A33C-BF810779CC58}" srcOrd="0" destOrd="0" parTransId="{1AEAB751-C978-493D-9B05-2480C4C34AA0}" sibTransId="{0851011E-B808-423C-9767-8F5E9329D36A}"/>
    <dgm:cxn modelId="{C431B2F5-DAC6-4059-9645-C051FBC99F38}" type="presParOf" srcId="{4A734D23-77B5-406B-92AF-D755B7FD7DE2}" destId="{BA935098-77FB-4C08-B390-119162091E2B}" srcOrd="0" destOrd="0" presId="urn:microsoft.com/office/officeart/2005/8/layout/target3"/>
    <dgm:cxn modelId="{94D9168F-8690-42CB-B0FC-B0DFF8311A5F}" type="presParOf" srcId="{4A734D23-77B5-406B-92AF-D755B7FD7DE2}" destId="{C00175C8-17E9-49DD-8544-2EBF1CC0E61B}" srcOrd="1" destOrd="0" presId="urn:microsoft.com/office/officeart/2005/8/layout/target3"/>
    <dgm:cxn modelId="{86BB5313-3E8D-487E-9232-F52B9D71A9CB}" type="presParOf" srcId="{4A734D23-77B5-406B-92AF-D755B7FD7DE2}" destId="{600B46D5-544E-4FBE-B0EC-B3CFADCD914E}" srcOrd="2" destOrd="0" presId="urn:microsoft.com/office/officeart/2005/8/layout/target3"/>
    <dgm:cxn modelId="{E53A9328-8692-4143-A1E0-C793A7BEC0DD}" type="presParOf" srcId="{4A734D23-77B5-406B-92AF-D755B7FD7DE2}" destId="{BA90B73F-B690-43B2-84F0-BBD361A21BD9}" srcOrd="3" destOrd="0" presId="urn:microsoft.com/office/officeart/2005/8/layout/target3"/>
    <dgm:cxn modelId="{8F6A3DAB-CA6F-47E9-80A8-50DE17B7CA25}" type="presParOf" srcId="{4A734D23-77B5-406B-92AF-D755B7FD7DE2}" destId="{39503182-4475-4C64-B4D7-528E672AEB66}" srcOrd="4" destOrd="0" presId="urn:microsoft.com/office/officeart/2005/8/layout/target3"/>
    <dgm:cxn modelId="{D3A1D97D-FC5E-4E80-A6FE-B6BEEDC0C715}" type="presParOf" srcId="{4A734D23-77B5-406B-92AF-D755B7FD7DE2}" destId="{778E623F-2558-4B48-9178-464D4BCD3845}" srcOrd="5" destOrd="0" presId="urn:microsoft.com/office/officeart/2005/8/layout/target3"/>
    <dgm:cxn modelId="{93E2190F-537A-4747-84E9-71FB94AA23B7}" type="presParOf" srcId="{4A734D23-77B5-406B-92AF-D755B7FD7DE2}" destId="{9019B65B-1A51-4A4F-88D2-C2C99B7259FB}" srcOrd="6" destOrd="0" presId="urn:microsoft.com/office/officeart/2005/8/layout/target3"/>
    <dgm:cxn modelId="{3C349D1D-2AA6-42AB-AF91-CC05FB07A3FC}" type="presParOf" srcId="{4A734D23-77B5-406B-92AF-D755B7FD7DE2}" destId="{75BC4D26-1C78-415C-9601-1FC548C98C75}" srcOrd="7" destOrd="0" presId="urn:microsoft.com/office/officeart/2005/8/layout/target3"/>
    <dgm:cxn modelId="{DEC9BB13-816A-4F8B-A473-10B9136DF266}" type="presParOf" srcId="{4A734D23-77B5-406B-92AF-D755B7FD7DE2}" destId="{F955A14E-9C9B-4783-9373-C10F6FD465F1}" srcOrd="8" destOrd="0" presId="urn:microsoft.com/office/officeart/2005/8/layout/target3"/>
    <dgm:cxn modelId="{4234472E-4EFE-460E-9D94-5180B3B41F10}" type="presParOf" srcId="{4A734D23-77B5-406B-92AF-D755B7FD7DE2}" destId="{70EEBC13-E755-4CE0-BE0E-3675BF474E9A}" srcOrd="9" destOrd="0" presId="urn:microsoft.com/office/officeart/2005/8/layout/target3"/>
    <dgm:cxn modelId="{D46F1310-7DD6-4811-A4E0-B2B20CF1285A}" type="presParOf" srcId="{4A734D23-77B5-406B-92AF-D755B7FD7DE2}" destId="{8FFB7723-5DD1-4AA5-8337-262EB4F9E32B}" srcOrd="10" destOrd="0" presId="urn:microsoft.com/office/officeart/2005/8/layout/target3"/>
    <dgm:cxn modelId="{B86F2B63-F407-4974-9D60-1B6344B2185F}" type="presParOf" srcId="{4A734D23-77B5-406B-92AF-D755B7FD7DE2}" destId="{15018424-830B-4A16-AC4F-95F9A1311BF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8097BD-B696-44F1-9924-66C682437F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DD54AB0-CD6F-4915-B76B-DAD1F90D97B9}">
      <dgm:prSet custT="1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pl-PL" sz="2400" b="1" dirty="0"/>
            <a:t>Pomoc przysługuje przebywającym legalnie na terytorium Polski obywatelom Ukrainy </a:t>
          </a:r>
          <a:br>
            <a:rPr lang="pl-PL" sz="2400" b="1" dirty="0"/>
          </a:br>
          <a:r>
            <a:rPr lang="pl-PL" sz="2400" b="1" dirty="0"/>
            <a:t>(a którzy do tej pory nie byli uprawnieni do świadczeń z pomocy społecznej), których członkowie rodziny powrócili na terytorium Ukrainy </a:t>
          </a:r>
          <a:br>
            <a:rPr lang="pl-PL" sz="2400" b="1" dirty="0"/>
          </a:br>
          <a:r>
            <a:rPr lang="pl-PL" sz="2400" b="1" dirty="0"/>
            <a:t>w związku z trwającymi działaniami wojennymi.</a:t>
          </a:r>
        </a:p>
      </dgm:t>
    </dgm:pt>
    <dgm:pt modelId="{DC786092-EDF5-487B-A48A-00E7FD223304}" type="parTrans" cxnId="{0D376E58-01D4-423C-A5B6-957DF8058199}">
      <dgm:prSet/>
      <dgm:spPr/>
      <dgm:t>
        <a:bodyPr/>
        <a:lstStyle/>
        <a:p>
          <a:endParaRPr lang="pl-PL"/>
        </a:p>
      </dgm:t>
    </dgm:pt>
    <dgm:pt modelId="{C665E580-7F1F-4CA4-82F7-A21EDF8512BF}" type="sibTrans" cxnId="{0D376E58-01D4-423C-A5B6-957DF8058199}">
      <dgm:prSet/>
      <dgm:spPr/>
      <dgm:t>
        <a:bodyPr/>
        <a:lstStyle/>
        <a:p>
          <a:endParaRPr lang="pl-PL"/>
        </a:p>
      </dgm:t>
    </dgm:pt>
    <dgm:pt modelId="{428E6BA1-EB7B-4754-AF91-FA9F89B40F98}" type="pres">
      <dgm:prSet presAssocID="{ED8097BD-B696-44F1-9924-66C682437F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7EE34A-AD99-4201-BAD5-4FD470279CD6}" type="pres">
      <dgm:prSet presAssocID="{DDD54AB0-CD6F-4915-B76B-DAD1F90D97B9}" presName="root" presStyleCnt="0"/>
      <dgm:spPr/>
    </dgm:pt>
    <dgm:pt modelId="{2EF4DF54-4FE2-4307-9962-4ED96154A5F2}" type="pres">
      <dgm:prSet presAssocID="{DDD54AB0-CD6F-4915-B76B-DAD1F90D97B9}" presName="rootComposite" presStyleCnt="0"/>
      <dgm:spPr/>
    </dgm:pt>
    <dgm:pt modelId="{8B17FBFB-622B-4F5B-9F31-B9B7796148E8}" type="pres">
      <dgm:prSet presAssocID="{DDD54AB0-CD6F-4915-B76B-DAD1F90D97B9}" presName="rootText" presStyleLbl="node1" presStyleIdx="0" presStyleCnt="1" custScaleX="181883" custLinFactNeighborX="0" custLinFactNeighborY="23073"/>
      <dgm:spPr>
        <a:prstGeom prst="rect">
          <a:avLst/>
        </a:prstGeom>
      </dgm:spPr>
    </dgm:pt>
    <dgm:pt modelId="{73D7C01E-57B1-4106-BBB1-B50C5E250795}" type="pres">
      <dgm:prSet presAssocID="{DDD54AB0-CD6F-4915-B76B-DAD1F90D97B9}" presName="rootConnector" presStyleLbl="node1" presStyleIdx="0" presStyleCnt="1"/>
      <dgm:spPr/>
    </dgm:pt>
    <dgm:pt modelId="{401E6186-F5BD-4B4B-A9F7-259E045F8CE8}" type="pres">
      <dgm:prSet presAssocID="{DDD54AB0-CD6F-4915-B76B-DAD1F90D97B9}" presName="childShape" presStyleCnt="0"/>
      <dgm:spPr/>
    </dgm:pt>
  </dgm:ptLst>
  <dgm:cxnLst>
    <dgm:cxn modelId="{6121881C-1D3F-4BED-8DE2-36A4FE46D030}" type="presOf" srcId="{DDD54AB0-CD6F-4915-B76B-DAD1F90D97B9}" destId="{8B17FBFB-622B-4F5B-9F31-B9B7796148E8}" srcOrd="0" destOrd="0" presId="urn:microsoft.com/office/officeart/2005/8/layout/hierarchy3"/>
    <dgm:cxn modelId="{3BB1B846-10C0-421A-948C-E92D942BCFF9}" type="presOf" srcId="{ED8097BD-B696-44F1-9924-66C682437FE9}" destId="{428E6BA1-EB7B-4754-AF91-FA9F89B40F98}" srcOrd="0" destOrd="0" presId="urn:microsoft.com/office/officeart/2005/8/layout/hierarchy3"/>
    <dgm:cxn modelId="{0D376E58-01D4-423C-A5B6-957DF8058199}" srcId="{ED8097BD-B696-44F1-9924-66C682437FE9}" destId="{DDD54AB0-CD6F-4915-B76B-DAD1F90D97B9}" srcOrd="0" destOrd="0" parTransId="{DC786092-EDF5-487B-A48A-00E7FD223304}" sibTransId="{C665E580-7F1F-4CA4-82F7-A21EDF8512BF}"/>
    <dgm:cxn modelId="{3C6A1A99-C036-41B4-A3A9-3E7B8E237032}" type="presOf" srcId="{DDD54AB0-CD6F-4915-B76B-DAD1F90D97B9}" destId="{73D7C01E-57B1-4106-BBB1-B50C5E250795}" srcOrd="1" destOrd="0" presId="urn:microsoft.com/office/officeart/2005/8/layout/hierarchy3"/>
    <dgm:cxn modelId="{0FB65CB4-1541-4A09-9810-6701F70263A6}" type="presParOf" srcId="{428E6BA1-EB7B-4754-AF91-FA9F89B40F98}" destId="{777EE34A-AD99-4201-BAD5-4FD470279CD6}" srcOrd="0" destOrd="0" presId="urn:microsoft.com/office/officeart/2005/8/layout/hierarchy3"/>
    <dgm:cxn modelId="{83958170-1C29-469D-839F-66B116D926D5}" type="presParOf" srcId="{777EE34A-AD99-4201-BAD5-4FD470279CD6}" destId="{2EF4DF54-4FE2-4307-9962-4ED96154A5F2}" srcOrd="0" destOrd="0" presId="urn:microsoft.com/office/officeart/2005/8/layout/hierarchy3"/>
    <dgm:cxn modelId="{684AB067-B5DB-4330-92ED-372770482EB9}" type="presParOf" srcId="{2EF4DF54-4FE2-4307-9962-4ED96154A5F2}" destId="{8B17FBFB-622B-4F5B-9F31-B9B7796148E8}" srcOrd="0" destOrd="0" presId="urn:microsoft.com/office/officeart/2005/8/layout/hierarchy3"/>
    <dgm:cxn modelId="{43C15720-0CB9-410A-A458-DA82E2D42D1F}" type="presParOf" srcId="{2EF4DF54-4FE2-4307-9962-4ED96154A5F2}" destId="{73D7C01E-57B1-4106-BBB1-B50C5E250795}" srcOrd="1" destOrd="0" presId="urn:microsoft.com/office/officeart/2005/8/layout/hierarchy3"/>
    <dgm:cxn modelId="{91D26009-691B-4262-84CD-641EDAD511E4}" type="presParOf" srcId="{777EE34A-AD99-4201-BAD5-4FD470279CD6}" destId="{401E6186-F5BD-4B4B-A9F7-259E045F8CE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9E71DC-C8C5-4149-B155-96457987813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73C29F-7607-46E5-A02C-4532956E51CD}">
      <dgm:prSet custT="1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pl-PL" sz="1800" b="1" dirty="0"/>
            <a:t>Obywatelom Ukrainy mogą być </a:t>
          </a:r>
          <a:br>
            <a:rPr lang="pl-PL" sz="1800" b="1" dirty="0"/>
          </a:br>
          <a:r>
            <a:rPr lang="pl-PL" sz="1800" b="1" dirty="0"/>
            <a:t>przyznane świadczenia pieniężne </a:t>
          </a:r>
          <a:br>
            <a:rPr lang="pl-PL" sz="1800" b="1" dirty="0"/>
          </a:br>
          <a:r>
            <a:rPr lang="pl-PL" sz="1800" b="1" dirty="0"/>
            <a:t>i niepieniężne. </a:t>
          </a:r>
        </a:p>
      </dgm:t>
    </dgm:pt>
    <dgm:pt modelId="{FB7EBABD-4543-4B65-8878-EB01E944D6A0}" type="parTrans" cxnId="{7BAA736B-DB95-41B0-9B52-13CB67BCAAC5}">
      <dgm:prSet/>
      <dgm:spPr/>
      <dgm:t>
        <a:bodyPr/>
        <a:lstStyle/>
        <a:p>
          <a:endParaRPr lang="pl-PL"/>
        </a:p>
      </dgm:t>
    </dgm:pt>
    <dgm:pt modelId="{DBE67F71-A83D-47DD-BBA0-14C94B1AF89A}" type="sibTrans" cxnId="{7BAA736B-DB95-41B0-9B52-13CB67BCAAC5}">
      <dgm:prSet/>
      <dgm:spPr/>
      <dgm:t>
        <a:bodyPr/>
        <a:lstStyle/>
        <a:p>
          <a:endParaRPr lang="pl-PL"/>
        </a:p>
      </dgm:t>
    </dgm:pt>
    <dgm:pt modelId="{3D94560E-C45A-4E95-8A4A-2D327679EEB7}">
      <dgm:prSet custT="1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pl-PL" sz="1800" b="1" dirty="0"/>
            <a:t>Do składu rodziny obywatela Ukrainy </a:t>
          </a:r>
          <a:br>
            <a:rPr lang="pl-PL" sz="1800" b="1" dirty="0"/>
          </a:br>
          <a:r>
            <a:rPr lang="pl-PL" sz="1800" b="1" dirty="0"/>
            <a:t>nie wlicza się członka rodziny, który </a:t>
          </a:r>
          <a:br>
            <a:rPr lang="pl-PL" sz="1800" b="1" dirty="0"/>
          </a:br>
          <a:r>
            <a:rPr lang="pl-PL" sz="1800" b="1" dirty="0"/>
            <a:t>powrócił na terytorium Ukrainy w związku z trwającymi </a:t>
          </a:r>
          <a:br>
            <a:rPr lang="pl-PL" sz="1800" b="1" dirty="0"/>
          </a:br>
          <a:r>
            <a:rPr lang="pl-PL" sz="1800" b="1" dirty="0"/>
            <a:t>działaniami wojennymi.</a:t>
          </a:r>
        </a:p>
      </dgm:t>
    </dgm:pt>
    <dgm:pt modelId="{1268A692-5AB5-4901-9240-7BD7CD3D21B7}" type="parTrans" cxnId="{9E6D687F-401F-4C9C-B0F7-CD42214E2CC3}">
      <dgm:prSet/>
      <dgm:spPr/>
      <dgm:t>
        <a:bodyPr/>
        <a:lstStyle/>
        <a:p>
          <a:endParaRPr lang="pl-PL"/>
        </a:p>
      </dgm:t>
    </dgm:pt>
    <dgm:pt modelId="{B231D3A0-02E5-4522-BA82-CD199B0FF1B3}" type="sibTrans" cxnId="{9E6D687F-401F-4C9C-B0F7-CD42214E2CC3}">
      <dgm:prSet/>
      <dgm:spPr/>
      <dgm:t>
        <a:bodyPr/>
        <a:lstStyle/>
        <a:p>
          <a:endParaRPr lang="pl-PL"/>
        </a:p>
      </dgm:t>
    </dgm:pt>
    <dgm:pt modelId="{793B278F-08FB-4F3C-9FE7-4CB18CFDAA08}" type="pres">
      <dgm:prSet presAssocID="{2A9E71DC-C8C5-4149-B155-9645798781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F490DE-7D90-4C02-96E4-B5728C8CAF8C}" type="pres">
      <dgm:prSet presAssocID="{C273C29F-7607-46E5-A02C-4532956E51CD}" presName="hierRoot1" presStyleCnt="0"/>
      <dgm:spPr/>
    </dgm:pt>
    <dgm:pt modelId="{146D0982-F7F4-44C9-8A0F-3DEA234538DB}" type="pres">
      <dgm:prSet presAssocID="{C273C29F-7607-46E5-A02C-4532956E51CD}" presName="composite" presStyleCnt="0"/>
      <dgm:spPr/>
    </dgm:pt>
    <dgm:pt modelId="{8065E336-9193-48D3-BE1E-31DF8BFAECE4}" type="pres">
      <dgm:prSet presAssocID="{C273C29F-7607-46E5-A02C-4532956E51CD}" presName="background" presStyleLbl="node0" presStyleIdx="0" presStyleCnt="2"/>
      <dgm:spPr>
        <a:prstGeom prst="rect">
          <a:avLst/>
        </a:prstGeom>
        <a:solidFill>
          <a:schemeClr val="accent4">
            <a:lumMod val="75000"/>
          </a:schemeClr>
        </a:solidFill>
        <a:effectLst>
          <a:outerShdw blurRad="50800" dist="50800" dir="5400000" algn="ctr" rotWithShape="0">
            <a:schemeClr val="bg1">
              <a:lumMod val="85000"/>
            </a:schemeClr>
          </a:outerShdw>
        </a:effectLst>
      </dgm:spPr>
    </dgm:pt>
    <dgm:pt modelId="{BA40ABC2-CD82-47FD-9E65-8475C110826D}" type="pres">
      <dgm:prSet presAssocID="{C273C29F-7607-46E5-A02C-4532956E51CD}" presName="text" presStyleLbl="fgAcc0" presStyleIdx="0" presStyleCnt="2" custScaleY="63879">
        <dgm:presLayoutVars>
          <dgm:chPref val="3"/>
        </dgm:presLayoutVars>
      </dgm:prSet>
      <dgm:spPr>
        <a:prstGeom prst="rect">
          <a:avLst/>
        </a:prstGeom>
      </dgm:spPr>
    </dgm:pt>
    <dgm:pt modelId="{37C0C91B-5CE7-4FB9-AA1E-8ACE76522FAE}" type="pres">
      <dgm:prSet presAssocID="{C273C29F-7607-46E5-A02C-4532956E51CD}" presName="hierChild2" presStyleCnt="0"/>
      <dgm:spPr/>
    </dgm:pt>
    <dgm:pt modelId="{87E2C927-4472-4245-A255-9D7586FC114A}" type="pres">
      <dgm:prSet presAssocID="{3D94560E-C45A-4E95-8A4A-2D327679EEB7}" presName="hierRoot1" presStyleCnt="0"/>
      <dgm:spPr/>
    </dgm:pt>
    <dgm:pt modelId="{6574C520-8E4F-43B5-AFDC-5A001BEC5788}" type="pres">
      <dgm:prSet presAssocID="{3D94560E-C45A-4E95-8A4A-2D327679EEB7}" presName="composite" presStyleCnt="0"/>
      <dgm:spPr/>
    </dgm:pt>
    <dgm:pt modelId="{0B0CA551-9297-4D87-BEF2-3936C1E7AFA8}" type="pres">
      <dgm:prSet presAssocID="{3D94560E-C45A-4E95-8A4A-2D327679EEB7}" presName="background" presStyleLbl="node0" presStyleIdx="1" presStyleCnt="2"/>
      <dgm:spPr>
        <a:prstGeom prst="rect">
          <a:avLst/>
        </a:prstGeom>
        <a:solidFill>
          <a:schemeClr val="accent4">
            <a:lumMod val="75000"/>
          </a:schemeClr>
        </a:solidFill>
      </dgm:spPr>
    </dgm:pt>
    <dgm:pt modelId="{51473ED8-F1F2-4136-AB36-D85B176B9F2C}" type="pres">
      <dgm:prSet presAssocID="{3D94560E-C45A-4E95-8A4A-2D327679EEB7}" presName="text" presStyleLbl="fgAcc0" presStyleIdx="1" presStyleCnt="2" custScaleY="64068">
        <dgm:presLayoutVars>
          <dgm:chPref val="3"/>
        </dgm:presLayoutVars>
      </dgm:prSet>
      <dgm:spPr>
        <a:prstGeom prst="rect">
          <a:avLst/>
        </a:prstGeom>
      </dgm:spPr>
    </dgm:pt>
    <dgm:pt modelId="{78B2E992-A332-45C8-939F-D35B42AEAA84}" type="pres">
      <dgm:prSet presAssocID="{3D94560E-C45A-4E95-8A4A-2D327679EEB7}" presName="hierChild2" presStyleCnt="0"/>
      <dgm:spPr/>
    </dgm:pt>
  </dgm:ptLst>
  <dgm:cxnLst>
    <dgm:cxn modelId="{B1522823-05FB-4D3B-814F-98FE0C58A8EA}" type="presOf" srcId="{C273C29F-7607-46E5-A02C-4532956E51CD}" destId="{BA40ABC2-CD82-47FD-9E65-8475C110826D}" srcOrd="0" destOrd="0" presId="urn:microsoft.com/office/officeart/2005/8/layout/hierarchy1"/>
    <dgm:cxn modelId="{E727536B-550E-492F-9FC9-D112C654B495}" type="presOf" srcId="{3D94560E-C45A-4E95-8A4A-2D327679EEB7}" destId="{51473ED8-F1F2-4136-AB36-D85B176B9F2C}" srcOrd="0" destOrd="0" presId="urn:microsoft.com/office/officeart/2005/8/layout/hierarchy1"/>
    <dgm:cxn modelId="{7BAA736B-DB95-41B0-9B52-13CB67BCAAC5}" srcId="{2A9E71DC-C8C5-4149-B155-96457987813F}" destId="{C273C29F-7607-46E5-A02C-4532956E51CD}" srcOrd="0" destOrd="0" parTransId="{FB7EBABD-4543-4B65-8878-EB01E944D6A0}" sibTransId="{DBE67F71-A83D-47DD-BBA0-14C94B1AF89A}"/>
    <dgm:cxn modelId="{9E6D687F-401F-4C9C-B0F7-CD42214E2CC3}" srcId="{2A9E71DC-C8C5-4149-B155-96457987813F}" destId="{3D94560E-C45A-4E95-8A4A-2D327679EEB7}" srcOrd="1" destOrd="0" parTransId="{1268A692-5AB5-4901-9240-7BD7CD3D21B7}" sibTransId="{B231D3A0-02E5-4522-BA82-CD199B0FF1B3}"/>
    <dgm:cxn modelId="{1F7000E2-5E1E-4BB0-8297-2F271F9223C2}" type="presOf" srcId="{2A9E71DC-C8C5-4149-B155-96457987813F}" destId="{793B278F-08FB-4F3C-9FE7-4CB18CFDAA08}" srcOrd="0" destOrd="0" presId="urn:microsoft.com/office/officeart/2005/8/layout/hierarchy1"/>
    <dgm:cxn modelId="{8E50AA7B-64B4-44DB-BC2D-5E5CE0F69E29}" type="presParOf" srcId="{793B278F-08FB-4F3C-9FE7-4CB18CFDAA08}" destId="{E9F490DE-7D90-4C02-96E4-B5728C8CAF8C}" srcOrd="0" destOrd="0" presId="urn:microsoft.com/office/officeart/2005/8/layout/hierarchy1"/>
    <dgm:cxn modelId="{021AD8C2-2F12-449D-B80C-0D02FB335670}" type="presParOf" srcId="{E9F490DE-7D90-4C02-96E4-B5728C8CAF8C}" destId="{146D0982-F7F4-44C9-8A0F-3DEA234538DB}" srcOrd="0" destOrd="0" presId="urn:microsoft.com/office/officeart/2005/8/layout/hierarchy1"/>
    <dgm:cxn modelId="{229B6FE8-424D-4099-A5B9-9535545173F5}" type="presParOf" srcId="{146D0982-F7F4-44C9-8A0F-3DEA234538DB}" destId="{8065E336-9193-48D3-BE1E-31DF8BFAECE4}" srcOrd="0" destOrd="0" presId="urn:microsoft.com/office/officeart/2005/8/layout/hierarchy1"/>
    <dgm:cxn modelId="{53406FA3-04F8-4DB9-BBDB-58AD26C46622}" type="presParOf" srcId="{146D0982-F7F4-44C9-8A0F-3DEA234538DB}" destId="{BA40ABC2-CD82-47FD-9E65-8475C110826D}" srcOrd="1" destOrd="0" presId="urn:microsoft.com/office/officeart/2005/8/layout/hierarchy1"/>
    <dgm:cxn modelId="{15D9280C-BF67-435F-BDBB-8762C69E3B3A}" type="presParOf" srcId="{E9F490DE-7D90-4C02-96E4-B5728C8CAF8C}" destId="{37C0C91B-5CE7-4FB9-AA1E-8ACE76522FAE}" srcOrd="1" destOrd="0" presId="urn:microsoft.com/office/officeart/2005/8/layout/hierarchy1"/>
    <dgm:cxn modelId="{F999E407-A1E4-4918-8549-CCBC799F8F99}" type="presParOf" srcId="{793B278F-08FB-4F3C-9FE7-4CB18CFDAA08}" destId="{87E2C927-4472-4245-A255-9D7586FC114A}" srcOrd="1" destOrd="0" presId="urn:microsoft.com/office/officeart/2005/8/layout/hierarchy1"/>
    <dgm:cxn modelId="{9AED71EE-A440-41F4-90E4-82CE4B20DA86}" type="presParOf" srcId="{87E2C927-4472-4245-A255-9D7586FC114A}" destId="{6574C520-8E4F-43B5-AFDC-5A001BEC5788}" srcOrd="0" destOrd="0" presId="urn:microsoft.com/office/officeart/2005/8/layout/hierarchy1"/>
    <dgm:cxn modelId="{1B7DEC6B-7912-4894-97E0-B5E743FE637E}" type="presParOf" srcId="{6574C520-8E4F-43B5-AFDC-5A001BEC5788}" destId="{0B0CA551-9297-4D87-BEF2-3936C1E7AFA8}" srcOrd="0" destOrd="0" presId="urn:microsoft.com/office/officeart/2005/8/layout/hierarchy1"/>
    <dgm:cxn modelId="{0582956A-42A0-431A-801A-506548BB27B0}" type="presParOf" srcId="{6574C520-8E4F-43B5-AFDC-5A001BEC5788}" destId="{51473ED8-F1F2-4136-AB36-D85B176B9F2C}" srcOrd="1" destOrd="0" presId="urn:microsoft.com/office/officeart/2005/8/layout/hierarchy1"/>
    <dgm:cxn modelId="{0855E977-A4FA-4A03-9029-A34E4ED65FF6}" type="presParOf" srcId="{87E2C927-4472-4245-A255-9D7586FC114A}" destId="{78B2E992-A332-45C8-939F-D35B42AEAA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82A0826-A82E-463E-B492-2C2793FC7FB5}" type="doc">
      <dgm:prSet loTypeId="urn:microsoft.com/office/officeart/2008/layout/Lin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D75953A-23B8-42FB-941D-B022249926CA}">
      <dgm:prSet custT="1"/>
      <dgm:spPr/>
      <dgm:t>
        <a:bodyPr/>
        <a:lstStyle/>
        <a:p>
          <a:pPr algn="l"/>
          <a:r>
            <a:rPr lang="pl-PL" sz="2000" b="1" u="sng" dirty="0"/>
            <a:t>Przykład: </a:t>
          </a:r>
        </a:p>
        <a:p>
          <a:pPr algn="just"/>
          <a:r>
            <a:rPr lang="pl-PL" sz="1800" i="0" dirty="0">
              <a:effectLst/>
            </a:rPr>
            <a:t>Mąż, który pracował w Polsce i był jedynym żywicielem rodziny, wyjechał na Ukrainę, w Polsce pozostała niepracująca żona z małymi dziećmi. Będą uprawnieni do pomocy społecznej w przypadku spełniania kryteriów i przesłanek określonych w ustawie o pomocy społecznej. </a:t>
          </a:r>
        </a:p>
      </dgm:t>
    </dgm:pt>
    <dgm:pt modelId="{799E3C4E-72BB-4DCB-A0BA-96DCF23AEA05}" type="parTrans" cxnId="{6F269425-6879-4513-B228-A9E288DEF4CA}">
      <dgm:prSet/>
      <dgm:spPr/>
      <dgm:t>
        <a:bodyPr/>
        <a:lstStyle/>
        <a:p>
          <a:endParaRPr lang="pl-PL"/>
        </a:p>
      </dgm:t>
    </dgm:pt>
    <dgm:pt modelId="{0F82AA7E-6CA1-4090-B681-E9E8256659A3}" type="sibTrans" cxnId="{6F269425-6879-4513-B228-A9E288DEF4CA}">
      <dgm:prSet/>
      <dgm:spPr/>
      <dgm:t>
        <a:bodyPr/>
        <a:lstStyle/>
        <a:p>
          <a:endParaRPr lang="pl-PL"/>
        </a:p>
      </dgm:t>
    </dgm:pt>
    <dgm:pt modelId="{30CCA0BC-DB59-4878-921A-BCB6A9C64CC3}" type="pres">
      <dgm:prSet presAssocID="{982A0826-A82E-463E-B492-2C2793FC7FB5}" presName="vert0" presStyleCnt="0">
        <dgm:presLayoutVars>
          <dgm:dir/>
          <dgm:animOne val="branch"/>
          <dgm:animLvl val="lvl"/>
        </dgm:presLayoutVars>
      </dgm:prSet>
      <dgm:spPr/>
    </dgm:pt>
    <dgm:pt modelId="{EA21E449-C615-41AB-B3B9-850D304AAA2C}" type="pres">
      <dgm:prSet presAssocID="{ED75953A-23B8-42FB-941D-B022249926CA}" presName="thickLine" presStyleLbl="alignNode1" presStyleIdx="0" presStyleCnt="1"/>
      <dgm:spPr/>
    </dgm:pt>
    <dgm:pt modelId="{A4B82491-736B-4A32-A141-A546F14C67BB}" type="pres">
      <dgm:prSet presAssocID="{ED75953A-23B8-42FB-941D-B022249926CA}" presName="horz1" presStyleCnt="0"/>
      <dgm:spPr/>
    </dgm:pt>
    <dgm:pt modelId="{A5F2BE2B-79DF-469C-97B0-78D34796CF5B}" type="pres">
      <dgm:prSet presAssocID="{ED75953A-23B8-42FB-941D-B022249926CA}" presName="tx1" presStyleLbl="revTx" presStyleIdx="0" presStyleCnt="1"/>
      <dgm:spPr/>
    </dgm:pt>
    <dgm:pt modelId="{0B8DDFB9-9F80-4DCB-BE9B-069084F24427}" type="pres">
      <dgm:prSet presAssocID="{ED75953A-23B8-42FB-941D-B022249926CA}" presName="vert1" presStyleCnt="0"/>
      <dgm:spPr/>
    </dgm:pt>
  </dgm:ptLst>
  <dgm:cxnLst>
    <dgm:cxn modelId="{CC38B916-FE1E-4127-A112-8AB30F1A4CA1}" type="presOf" srcId="{ED75953A-23B8-42FB-941D-B022249926CA}" destId="{A5F2BE2B-79DF-469C-97B0-78D34796CF5B}" srcOrd="0" destOrd="0" presId="urn:microsoft.com/office/officeart/2008/layout/LinedList"/>
    <dgm:cxn modelId="{6F269425-6879-4513-B228-A9E288DEF4CA}" srcId="{982A0826-A82E-463E-B492-2C2793FC7FB5}" destId="{ED75953A-23B8-42FB-941D-B022249926CA}" srcOrd="0" destOrd="0" parTransId="{799E3C4E-72BB-4DCB-A0BA-96DCF23AEA05}" sibTransId="{0F82AA7E-6CA1-4090-B681-E9E8256659A3}"/>
    <dgm:cxn modelId="{DB89207A-0AC1-462A-9FCD-9B24EA1B9B4D}" type="presOf" srcId="{982A0826-A82E-463E-B492-2C2793FC7FB5}" destId="{30CCA0BC-DB59-4878-921A-BCB6A9C64CC3}" srcOrd="0" destOrd="0" presId="urn:microsoft.com/office/officeart/2008/layout/LinedList"/>
    <dgm:cxn modelId="{D2DBAEEB-F6C5-4C05-A344-58367CDDE065}" type="presParOf" srcId="{30CCA0BC-DB59-4878-921A-BCB6A9C64CC3}" destId="{EA21E449-C615-41AB-B3B9-850D304AAA2C}" srcOrd="0" destOrd="0" presId="urn:microsoft.com/office/officeart/2008/layout/LinedList"/>
    <dgm:cxn modelId="{DB33821B-F3FB-40B5-8D1B-6816CA0B43BC}" type="presParOf" srcId="{30CCA0BC-DB59-4878-921A-BCB6A9C64CC3}" destId="{A4B82491-736B-4A32-A141-A546F14C67BB}" srcOrd="1" destOrd="0" presId="urn:microsoft.com/office/officeart/2008/layout/LinedList"/>
    <dgm:cxn modelId="{C673306F-C149-4B65-99D0-1D6B43A28B41}" type="presParOf" srcId="{A4B82491-736B-4A32-A141-A546F14C67BB}" destId="{A5F2BE2B-79DF-469C-97B0-78D34796CF5B}" srcOrd="0" destOrd="0" presId="urn:microsoft.com/office/officeart/2008/layout/LinedList"/>
    <dgm:cxn modelId="{6437F21F-BC61-43F8-94A9-CA02874ADE33}" type="presParOf" srcId="{A4B82491-736B-4A32-A141-A546F14C67BB}" destId="{0B8DDFB9-9F80-4DCB-BE9B-069084F244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F5A556-962C-417F-A2A0-2E46E119DB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069ED3-2123-42A6-8FC6-B646D5CE6E2E}">
      <dgm:prSet/>
      <dgm:spPr>
        <a:gradFill flip="none" rotWithShape="1">
          <a:gsLst>
            <a:gs pos="40000">
              <a:schemeClr val="accent2">
                <a:lumMod val="75000"/>
              </a:schemeClr>
            </a:gs>
            <a:gs pos="83000">
              <a:schemeClr val="accent2">
                <a:lumMod val="50000"/>
              </a:schemeClr>
            </a:gs>
          </a:gsLst>
          <a:lin ang="18900000" scaled="1"/>
          <a:tileRect/>
        </a:gradFill>
      </dgm:spPr>
      <dgm:t>
        <a:bodyPr/>
        <a:lstStyle/>
        <a:p>
          <a:pPr algn="just"/>
          <a:r>
            <a:rPr lang="pl-PL" b="1" dirty="0"/>
            <a:t>Art. 29 ustawy o pomocy obywatelom Ukrainy w związku z konfliktem zbrojnym na terytorium tego państwa.</a:t>
          </a:r>
        </a:p>
      </dgm:t>
    </dgm:pt>
    <dgm:pt modelId="{1C3264C4-39F3-4F1A-B747-BAF815CABDB9}" type="parTrans" cxnId="{31E7F738-E0DE-409F-816E-C3BBDB64A014}">
      <dgm:prSet/>
      <dgm:spPr/>
      <dgm:t>
        <a:bodyPr/>
        <a:lstStyle/>
        <a:p>
          <a:endParaRPr lang="pl-PL"/>
        </a:p>
      </dgm:t>
    </dgm:pt>
    <dgm:pt modelId="{C52E3CCB-BEFD-48CF-B3EF-738AA755F85D}" type="sibTrans" cxnId="{31E7F738-E0DE-409F-816E-C3BBDB64A014}">
      <dgm:prSet/>
      <dgm:spPr/>
      <dgm:t>
        <a:bodyPr/>
        <a:lstStyle/>
        <a:p>
          <a:endParaRPr lang="pl-PL"/>
        </a:p>
      </dgm:t>
    </dgm:pt>
    <dgm:pt modelId="{15A46E47-D3AB-40D5-83D3-E15B4C1EA277}" type="pres">
      <dgm:prSet presAssocID="{F7F5A556-962C-417F-A2A0-2E46E119DBD6}" presName="linear" presStyleCnt="0">
        <dgm:presLayoutVars>
          <dgm:animLvl val="lvl"/>
          <dgm:resizeHandles val="exact"/>
        </dgm:presLayoutVars>
      </dgm:prSet>
      <dgm:spPr/>
    </dgm:pt>
    <dgm:pt modelId="{61ECDE40-D28D-44DF-B9A7-061FBA1F472C}" type="pres">
      <dgm:prSet presAssocID="{2C069ED3-2123-42A6-8FC6-B646D5CE6E2E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83B8401A-5CA9-4886-AA9B-7A91CAE16D35}" type="presOf" srcId="{F7F5A556-962C-417F-A2A0-2E46E119DBD6}" destId="{15A46E47-D3AB-40D5-83D3-E15B4C1EA277}" srcOrd="0" destOrd="0" presId="urn:microsoft.com/office/officeart/2005/8/layout/vList2"/>
    <dgm:cxn modelId="{31E7F738-E0DE-409F-816E-C3BBDB64A014}" srcId="{F7F5A556-962C-417F-A2A0-2E46E119DBD6}" destId="{2C069ED3-2123-42A6-8FC6-B646D5CE6E2E}" srcOrd="0" destOrd="0" parTransId="{1C3264C4-39F3-4F1A-B747-BAF815CABDB9}" sibTransId="{C52E3CCB-BEFD-48CF-B3EF-738AA755F85D}"/>
    <dgm:cxn modelId="{A07ED543-4568-48B4-ADEA-A0881677748D}" type="presOf" srcId="{2C069ED3-2123-42A6-8FC6-B646D5CE6E2E}" destId="{61ECDE40-D28D-44DF-B9A7-061FBA1F472C}" srcOrd="0" destOrd="0" presId="urn:microsoft.com/office/officeart/2005/8/layout/vList2"/>
    <dgm:cxn modelId="{6AEA3BB2-60EE-498B-A57E-A79E726B977D}" type="presParOf" srcId="{15A46E47-D3AB-40D5-83D3-E15B4C1EA277}" destId="{61ECDE40-D28D-44DF-B9A7-061FBA1F472C}" srcOrd="0" destOrd="0" presId="urn:microsoft.com/office/officeart/2005/8/layout/vList2"/>
  </dgm:cxnLst>
  <dgm:bg>
    <a:gradFill>
      <a:gsLst>
        <a:gs pos="42000">
          <a:schemeClr val="accent2">
            <a:lumMod val="75000"/>
          </a:schemeClr>
        </a:gs>
        <a:gs pos="73000">
          <a:schemeClr val="accent2">
            <a:lumMod val="50000"/>
          </a:schemeClr>
        </a:gs>
      </a:gsLst>
      <a:lin ang="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8FF475F-66A6-4161-9E91-35CD157D35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C35AB1-E003-4813-BC6A-582B41EA580D}">
      <dgm:prSet custT="1"/>
      <dgm:spPr>
        <a:gradFill flip="none" rotWithShape="0">
          <a:gsLst>
            <a:gs pos="0">
              <a:schemeClr val="accent6">
                <a:lumMod val="50000"/>
                <a:shade val="30000"/>
                <a:satMod val="115000"/>
              </a:schemeClr>
            </a:gs>
            <a:gs pos="50000">
              <a:schemeClr val="accent6">
                <a:lumMod val="50000"/>
                <a:shade val="67500"/>
                <a:satMod val="115000"/>
              </a:schemeClr>
            </a:gs>
            <a:gs pos="100000">
              <a:schemeClr val="accent6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just"/>
          <a:r>
            <a:rPr lang="pl-PL" sz="1800" b="1" dirty="0"/>
            <a:t>Wójt, burmistrz lub prezydent miasta gminy właściwej ze względu na miejsce pobytu obywatela Ukrainy.</a:t>
          </a:r>
        </a:p>
      </dgm:t>
    </dgm:pt>
    <dgm:pt modelId="{A75633F2-51B7-4E9F-893D-AEC509D1DCA4}" type="parTrans" cxnId="{41D834FB-6C62-4EA1-B87B-5F1F0202AD11}">
      <dgm:prSet/>
      <dgm:spPr/>
      <dgm:t>
        <a:bodyPr/>
        <a:lstStyle/>
        <a:p>
          <a:pPr algn="l"/>
          <a:endParaRPr lang="pl-PL"/>
        </a:p>
      </dgm:t>
    </dgm:pt>
    <dgm:pt modelId="{39389142-0E15-4F2B-91A3-C18C7F3E9364}" type="sibTrans" cxnId="{41D834FB-6C62-4EA1-B87B-5F1F0202AD11}">
      <dgm:prSet/>
      <dgm:spPr/>
      <dgm:t>
        <a:bodyPr/>
        <a:lstStyle/>
        <a:p>
          <a:pPr algn="l"/>
          <a:endParaRPr lang="pl-PL"/>
        </a:p>
      </dgm:t>
    </dgm:pt>
    <dgm:pt modelId="{FFDE3DB0-AAB6-464E-B7EA-4FC0600B055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just"/>
          <a:r>
            <a:rPr lang="pl-PL" sz="1800" b="1" dirty="0"/>
            <a:t>                                                   Zadanie zlecone z zakresu administracji rządowej.</a:t>
          </a:r>
        </a:p>
      </dgm:t>
    </dgm:pt>
    <dgm:pt modelId="{6A494C9D-BF19-446F-93DA-2946BBA50279}" type="parTrans" cxnId="{40030212-D7B2-439A-BD7B-ACA3FCEFDA51}">
      <dgm:prSet/>
      <dgm:spPr/>
      <dgm:t>
        <a:bodyPr/>
        <a:lstStyle/>
        <a:p>
          <a:pPr algn="l"/>
          <a:endParaRPr lang="pl-PL"/>
        </a:p>
      </dgm:t>
    </dgm:pt>
    <dgm:pt modelId="{5E8ABEFC-B113-4670-A548-6731BD5BE93E}" type="sibTrans" cxnId="{40030212-D7B2-439A-BD7B-ACA3FCEFDA51}">
      <dgm:prSet/>
      <dgm:spPr/>
      <dgm:t>
        <a:bodyPr/>
        <a:lstStyle/>
        <a:p>
          <a:pPr algn="l"/>
          <a:endParaRPr lang="pl-PL"/>
        </a:p>
      </dgm:t>
    </dgm:pt>
    <dgm:pt modelId="{12FA5670-DD96-4F5A-A050-C76C16694F03}" type="pres">
      <dgm:prSet presAssocID="{B8FF475F-66A6-4161-9E91-35CD157D35F1}" presName="linear" presStyleCnt="0">
        <dgm:presLayoutVars>
          <dgm:animLvl val="lvl"/>
          <dgm:resizeHandles val="exact"/>
        </dgm:presLayoutVars>
      </dgm:prSet>
      <dgm:spPr/>
    </dgm:pt>
    <dgm:pt modelId="{84AA827B-E641-40AF-9ECF-D1635178108C}" type="pres">
      <dgm:prSet presAssocID="{2CC35AB1-E003-4813-BC6A-582B41EA580D}" presName="parentText" presStyleLbl="node1" presStyleIdx="0" presStyleCnt="2" custScaleY="93577" custLinFactY="-50679" custLinFactNeighborX="-541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2EDC8F73-CDDD-4370-9E23-B0D6052D644D}" type="pres">
      <dgm:prSet presAssocID="{39389142-0E15-4F2B-91A3-C18C7F3E9364}" presName="spacer" presStyleCnt="0"/>
      <dgm:spPr/>
    </dgm:pt>
    <dgm:pt modelId="{49AD7488-5F29-40FE-A307-225F192B08CC}" type="pres">
      <dgm:prSet presAssocID="{FFDE3DB0-AAB6-464E-B7EA-4FC0600B0550}" presName="parentText" presStyleLbl="node1" presStyleIdx="1" presStyleCnt="2" custLinFactY="-11041" custLinFactNeighborX="-541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256F7410-9F7C-4359-9F9D-2561FCA6773B}" type="presOf" srcId="{FFDE3DB0-AAB6-464E-B7EA-4FC0600B0550}" destId="{49AD7488-5F29-40FE-A307-225F192B08CC}" srcOrd="0" destOrd="0" presId="urn:microsoft.com/office/officeart/2005/8/layout/vList2"/>
    <dgm:cxn modelId="{40030212-D7B2-439A-BD7B-ACA3FCEFDA51}" srcId="{B8FF475F-66A6-4161-9E91-35CD157D35F1}" destId="{FFDE3DB0-AAB6-464E-B7EA-4FC0600B0550}" srcOrd="1" destOrd="0" parTransId="{6A494C9D-BF19-446F-93DA-2946BBA50279}" sibTransId="{5E8ABEFC-B113-4670-A548-6731BD5BE93E}"/>
    <dgm:cxn modelId="{C875738C-F8C8-406A-B854-6CB977F41040}" type="presOf" srcId="{B8FF475F-66A6-4161-9E91-35CD157D35F1}" destId="{12FA5670-DD96-4F5A-A050-C76C16694F03}" srcOrd="0" destOrd="0" presId="urn:microsoft.com/office/officeart/2005/8/layout/vList2"/>
    <dgm:cxn modelId="{1D6E66F7-8805-494F-88CF-24F679437D90}" type="presOf" srcId="{2CC35AB1-E003-4813-BC6A-582B41EA580D}" destId="{84AA827B-E641-40AF-9ECF-D1635178108C}" srcOrd="0" destOrd="0" presId="urn:microsoft.com/office/officeart/2005/8/layout/vList2"/>
    <dgm:cxn modelId="{41D834FB-6C62-4EA1-B87B-5F1F0202AD11}" srcId="{B8FF475F-66A6-4161-9E91-35CD157D35F1}" destId="{2CC35AB1-E003-4813-BC6A-582B41EA580D}" srcOrd="0" destOrd="0" parTransId="{A75633F2-51B7-4E9F-893D-AEC509D1DCA4}" sibTransId="{39389142-0E15-4F2B-91A3-C18C7F3E9364}"/>
    <dgm:cxn modelId="{6D81C903-7A79-4CA9-A249-0670D315604E}" type="presParOf" srcId="{12FA5670-DD96-4F5A-A050-C76C16694F03}" destId="{84AA827B-E641-40AF-9ECF-D1635178108C}" srcOrd="0" destOrd="0" presId="urn:microsoft.com/office/officeart/2005/8/layout/vList2"/>
    <dgm:cxn modelId="{6C86219E-CE3F-44C7-9009-477546A08716}" type="presParOf" srcId="{12FA5670-DD96-4F5A-A050-C76C16694F03}" destId="{2EDC8F73-CDDD-4370-9E23-B0D6052D644D}" srcOrd="1" destOrd="0" presId="urn:microsoft.com/office/officeart/2005/8/layout/vList2"/>
    <dgm:cxn modelId="{B21A1F89-CD40-4324-BFDF-6DF8CD930057}" type="presParOf" srcId="{12FA5670-DD96-4F5A-A050-C76C16694F03}" destId="{49AD7488-5F29-40FE-A307-225F192B08C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F334CFE-ECF9-4141-B364-2ADDCE006A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4CE535-FBEA-43DB-9234-5C60F1073365}">
      <dgm:prSet/>
      <dgm:spPr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</dgm:spPr>
      <dgm:t>
        <a:bodyPr/>
        <a:lstStyle/>
        <a:p>
          <a:r>
            <a:rPr lang="pl-PL" b="1" dirty="0"/>
            <a:t>Obywatel Ukrainy może zgłosić się do ośrodka pomocy społecznej właściwego ze względu na miejsce pobytu, w celu otrzymania skierowania po odbiór żywności do jednej z organizacji partnerskich prowadzących dystrybucję żywności w ramach Podprogramu 2021 PO PŻ.</a:t>
          </a:r>
        </a:p>
        <a:p>
          <a:r>
            <a:rPr lang="pl-PL" b="1" dirty="0"/>
            <a:t> </a:t>
          </a:r>
        </a:p>
        <a:p>
          <a:r>
            <a:rPr lang="pl-PL" b="1" dirty="0"/>
            <a:t>Są to organizacje pozarządowe sieci: Caritas Polska, Federacji Polskich Banków Żywności, Polskiego Komitetu Pomocy Społecznej, Polskiego Czerwonego Krzyża lub Kościoła Starokatolickiego lub też OPS, które pełnią funkcję lokalnej organizacji partnerskiej i prowadzą wydawanie żywności bezpośrednio osobom potrzebującym.</a:t>
          </a:r>
        </a:p>
      </dgm:t>
    </dgm:pt>
    <dgm:pt modelId="{2A937F99-F5F8-412F-9CEA-83BEB4BE4B8B}" type="parTrans" cxnId="{95A80EF4-0A7D-4BEB-97D3-11C53FAC4AB9}">
      <dgm:prSet/>
      <dgm:spPr/>
      <dgm:t>
        <a:bodyPr/>
        <a:lstStyle/>
        <a:p>
          <a:endParaRPr lang="pl-PL"/>
        </a:p>
      </dgm:t>
    </dgm:pt>
    <dgm:pt modelId="{1AE7AA3B-9163-4D03-961C-94AF2D543A06}" type="sibTrans" cxnId="{95A80EF4-0A7D-4BEB-97D3-11C53FAC4AB9}">
      <dgm:prSet/>
      <dgm:spPr/>
      <dgm:t>
        <a:bodyPr/>
        <a:lstStyle/>
        <a:p>
          <a:endParaRPr lang="pl-PL"/>
        </a:p>
      </dgm:t>
    </dgm:pt>
    <dgm:pt modelId="{01863025-526C-424F-85C5-03CCBD570BA0}" type="pres">
      <dgm:prSet presAssocID="{8F334CFE-ECF9-4141-B364-2ADDCE006A91}" presName="Name0" presStyleCnt="0">
        <dgm:presLayoutVars>
          <dgm:dir/>
          <dgm:animLvl val="lvl"/>
          <dgm:resizeHandles val="exact"/>
        </dgm:presLayoutVars>
      </dgm:prSet>
      <dgm:spPr/>
    </dgm:pt>
    <dgm:pt modelId="{587BA9C8-0502-4C8F-9C2C-7AC91D502CFF}" type="pres">
      <dgm:prSet presAssocID="{CC4CE535-FBEA-43DB-9234-5C60F1073365}" presName="composite" presStyleCnt="0"/>
      <dgm:spPr/>
    </dgm:pt>
    <dgm:pt modelId="{09FBFA91-E193-498B-9690-CA7FCEF4E9D9}" type="pres">
      <dgm:prSet presAssocID="{CC4CE535-FBEA-43DB-9234-5C60F1073365}" presName="parTx" presStyleLbl="alignNode1" presStyleIdx="0" presStyleCnt="1" custScaleY="119913">
        <dgm:presLayoutVars>
          <dgm:chMax val="0"/>
          <dgm:chPref val="0"/>
          <dgm:bulletEnabled val="1"/>
        </dgm:presLayoutVars>
      </dgm:prSet>
      <dgm:spPr/>
    </dgm:pt>
    <dgm:pt modelId="{7691DFCC-D9E5-4C14-960E-3D50F24199D3}" type="pres">
      <dgm:prSet presAssocID="{CC4CE535-FBEA-43DB-9234-5C60F1073365}" presName="desTx" presStyleLbl="alignAccFollowNode1" presStyleIdx="0" presStyleCnt="1" custScaleY="51525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</dgm:spPr>
    </dgm:pt>
  </dgm:ptLst>
  <dgm:cxnLst>
    <dgm:cxn modelId="{2DBD5E4D-5C39-4BF8-90F7-33A3C1915E46}" type="presOf" srcId="{8F334CFE-ECF9-4141-B364-2ADDCE006A91}" destId="{01863025-526C-424F-85C5-03CCBD570BA0}" srcOrd="0" destOrd="0" presId="urn:microsoft.com/office/officeart/2005/8/layout/hList1"/>
    <dgm:cxn modelId="{3EAD0289-BB26-4EAD-9106-6BEF919F9530}" type="presOf" srcId="{CC4CE535-FBEA-43DB-9234-5C60F1073365}" destId="{09FBFA91-E193-498B-9690-CA7FCEF4E9D9}" srcOrd="0" destOrd="0" presId="urn:microsoft.com/office/officeart/2005/8/layout/hList1"/>
    <dgm:cxn modelId="{95A80EF4-0A7D-4BEB-97D3-11C53FAC4AB9}" srcId="{8F334CFE-ECF9-4141-B364-2ADDCE006A91}" destId="{CC4CE535-FBEA-43DB-9234-5C60F1073365}" srcOrd="0" destOrd="0" parTransId="{2A937F99-F5F8-412F-9CEA-83BEB4BE4B8B}" sibTransId="{1AE7AA3B-9163-4D03-961C-94AF2D543A06}"/>
    <dgm:cxn modelId="{0E20FC25-77F3-46E4-8916-6ECFAE77544C}" type="presParOf" srcId="{01863025-526C-424F-85C5-03CCBD570BA0}" destId="{587BA9C8-0502-4C8F-9C2C-7AC91D502CFF}" srcOrd="0" destOrd="0" presId="urn:microsoft.com/office/officeart/2005/8/layout/hList1"/>
    <dgm:cxn modelId="{E8D2C984-DF8F-435C-A305-32082CBD554B}" type="presParOf" srcId="{587BA9C8-0502-4C8F-9C2C-7AC91D502CFF}" destId="{09FBFA91-E193-498B-9690-CA7FCEF4E9D9}" srcOrd="0" destOrd="0" presId="urn:microsoft.com/office/officeart/2005/8/layout/hList1"/>
    <dgm:cxn modelId="{8C7F1306-5931-4932-A5F1-2596F2169694}" type="presParOf" srcId="{587BA9C8-0502-4C8F-9C2C-7AC91D502CFF}" destId="{7691DFCC-D9E5-4C14-960E-3D50F24199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7C1E3-34FB-4C92-9991-D53B0354C8F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F24091-DF83-4206-92AB-285005C552B2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rtl="0"/>
          <a:r>
            <a:rPr lang="pl-PL" sz="2400" b="1" dirty="0">
              <a:solidFill>
                <a:schemeClr val="tx1"/>
              </a:solidFill>
            </a:rPr>
            <a:t>ŚWIADCZENIE JEDNORAZOWE</a:t>
          </a:r>
        </a:p>
      </dgm:t>
    </dgm:pt>
    <dgm:pt modelId="{9712263E-9AE8-4BB8-8D75-E1258C19B44F}" type="sibTrans" cxnId="{D22A79DE-743A-459E-A703-C586D140105D}">
      <dgm:prSet/>
      <dgm:spPr/>
      <dgm:t>
        <a:bodyPr/>
        <a:lstStyle/>
        <a:p>
          <a:endParaRPr lang="pl-PL"/>
        </a:p>
      </dgm:t>
    </dgm:pt>
    <dgm:pt modelId="{6D6B6722-B184-495B-83CB-A6D76806561A}" type="parTrans" cxnId="{D22A79DE-743A-459E-A703-C586D140105D}">
      <dgm:prSet/>
      <dgm:spPr/>
      <dgm:t>
        <a:bodyPr/>
        <a:lstStyle/>
        <a:p>
          <a:endParaRPr lang="pl-PL"/>
        </a:p>
      </dgm:t>
    </dgm:pt>
    <dgm:pt modelId="{73F1694D-ABC0-447A-9886-8F2DB6F7F220}">
      <dgm:prSet custT="1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anchor="t"/>
        <a:lstStyle/>
        <a:p>
          <a:pPr rtl="0">
            <a:lnSpc>
              <a:spcPct val="150000"/>
            </a:lnSpc>
            <a:spcAft>
              <a:spcPts val="0"/>
            </a:spcAft>
          </a:pPr>
          <a:r>
            <a:rPr lang="pl-PL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300 zł </a:t>
          </a:r>
          <a:r>
            <a:rPr lang="pl-PL" sz="2800" b="1" dirty="0"/>
            <a:t>na osobę </a:t>
          </a:r>
        </a:p>
      </dgm:t>
    </dgm:pt>
    <dgm:pt modelId="{0E54BE7B-F1E1-45CA-9782-9D2EF13F39CD}" type="sibTrans" cxnId="{3CBF8933-12E4-488D-9E8E-F15D179C8786}">
      <dgm:prSet/>
      <dgm:spPr/>
      <dgm:t>
        <a:bodyPr/>
        <a:lstStyle/>
        <a:p>
          <a:endParaRPr lang="pl-PL"/>
        </a:p>
      </dgm:t>
    </dgm:pt>
    <dgm:pt modelId="{89834289-17A8-4972-A6B2-2018EE764A1F}" type="parTrans" cxnId="{3CBF8933-12E4-488D-9E8E-F15D179C8786}">
      <dgm:prSet/>
      <dgm:spPr>
        <a:ln w="38100" cmpd="thinThick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pl-PL"/>
        </a:p>
      </dgm:t>
    </dgm:pt>
    <dgm:pt modelId="{C8B2DAE8-8E45-47A8-8707-EF9528E5537B}" type="pres">
      <dgm:prSet presAssocID="{8AF7C1E3-34FB-4C92-9991-D53B0354C8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D6DA1C-9D98-43B8-BD3D-6CBE357AAE1B}" type="pres">
      <dgm:prSet presAssocID="{77F24091-DF83-4206-92AB-285005C552B2}" presName="hierRoot1" presStyleCnt="0"/>
      <dgm:spPr/>
    </dgm:pt>
    <dgm:pt modelId="{5D14C56C-0FAC-4584-A3B6-336D6A54C811}" type="pres">
      <dgm:prSet presAssocID="{77F24091-DF83-4206-92AB-285005C552B2}" presName="composite" presStyleCnt="0"/>
      <dgm:spPr/>
    </dgm:pt>
    <dgm:pt modelId="{B24211C8-ACD4-4740-8608-DB858F7108D7}" type="pres">
      <dgm:prSet presAssocID="{77F24091-DF83-4206-92AB-285005C552B2}" presName="background" presStyleLbl="node0" presStyleIdx="0" presStyleCnt="1"/>
      <dgm:spPr>
        <a:prstGeom prst="rect">
          <a:avLst/>
        </a:prstGeom>
        <a:gradFill rotWithShape="0">
          <a:gsLst>
            <a:gs pos="93000">
              <a:schemeClr val="accent1">
                <a:lumMod val="75000"/>
              </a:schemeClr>
            </a:gs>
            <a:gs pos="0">
              <a:schemeClr val="accent5">
                <a:lumMod val="50000"/>
              </a:schemeClr>
            </a:gs>
          </a:gsLst>
          <a:lin ang="5400000" scaled="1"/>
        </a:gradFill>
      </dgm:spPr>
    </dgm:pt>
    <dgm:pt modelId="{AA3FB389-4D99-4F27-8A88-59C0C98B9BE2}" type="pres">
      <dgm:prSet presAssocID="{77F24091-DF83-4206-92AB-285005C552B2}" presName="text" presStyleLbl="fgAcc0" presStyleIdx="0" presStyleCnt="1" custScaleX="165467" custScaleY="48434">
        <dgm:presLayoutVars>
          <dgm:chPref val="3"/>
        </dgm:presLayoutVars>
      </dgm:prSet>
      <dgm:spPr>
        <a:prstGeom prst="rect">
          <a:avLst/>
        </a:prstGeom>
      </dgm:spPr>
    </dgm:pt>
    <dgm:pt modelId="{0673CECF-EE5D-43AB-93DB-4C03335AF05C}" type="pres">
      <dgm:prSet presAssocID="{77F24091-DF83-4206-92AB-285005C552B2}" presName="hierChild2" presStyleCnt="0"/>
      <dgm:spPr/>
    </dgm:pt>
    <dgm:pt modelId="{8D0E2B99-14DB-4DCF-B848-2D3EA29BFAE3}" type="pres">
      <dgm:prSet presAssocID="{89834289-17A8-4972-A6B2-2018EE764A1F}" presName="Name10" presStyleLbl="parChTrans1D2" presStyleIdx="0" presStyleCnt="1"/>
      <dgm:spPr/>
    </dgm:pt>
    <dgm:pt modelId="{0E85C460-8DAE-445A-824E-034AEBCB299A}" type="pres">
      <dgm:prSet presAssocID="{73F1694D-ABC0-447A-9886-8F2DB6F7F220}" presName="hierRoot2" presStyleCnt="0"/>
      <dgm:spPr/>
    </dgm:pt>
    <dgm:pt modelId="{ADE67EC5-FFCB-4969-BA98-FD0147FCB9D2}" type="pres">
      <dgm:prSet presAssocID="{73F1694D-ABC0-447A-9886-8F2DB6F7F220}" presName="composite2" presStyleCnt="0"/>
      <dgm:spPr/>
    </dgm:pt>
    <dgm:pt modelId="{815E7E36-6AD0-4F78-BFA8-8E02E9F6867E}" type="pres">
      <dgm:prSet presAssocID="{73F1694D-ABC0-447A-9886-8F2DB6F7F220}" presName="background2" presStyleLbl="node2" presStyleIdx="0" presStyleCnt="1"/>
      <dgm:spPr>
        <a:prstGeom prst="rect">
          <a:avLst/>
        </a:prstGeom>
        <a:gradFill flip="none" rotWithShape="0">
          <a:gsLst>
            <a:gs pos="0">
              <a:srgbClr val="F2B800">
                <a:shade val="30000"/>
                <a:satMod val="115000"/>
              </a:srgbClr>
            </a:gs>
            <a:gs pos="50000">
              <a:srgbClr val="F2B800">
                <a:shade val="67500"/>
                <a:satMod val="115000"/>
              </a:srgbClr>
            </a:gs>
            <a:gs pos="100000">
              <a:srgbClr val="F2B800">
                <a:shade val="100000"/>
                <a:satMod val="115000"/>
              </a:srgbClr>
            </a:gs>
          </a:gsLst>
          <a:lin ang="2700000" scaled="1"/>
          <a:tileRect/>
        </a:gradFill>
      </dgm:spPr>
    </dgm:pt>
    <dgm:pt modelId="{B41D7200-09AD-4366-A62A-C304F2102173}" type="pres">
      <dgm:prSet presAssocID="{73F1694D-ABC0-447A-9886-8F2DB6F7F220}" presName="text2" presStyleLbl="fgAcc2" presStyleIdx="0" presStyleCnt="1" custScaleX="149429">
        <dgm:presLayoutVars>
          <dgm:chPref val="3"/>
        </dgm:presLayoutVars>
      </dgm:prSet>
      <dgm:spPr>
        <a:prstGeom prst="rect">
          <a:avLst/>
        </a:prstGeom>
      </dgm:spPr>
    </dgm:pt>
    <dgm:pt modelId="{C09369BD-8D60-465A-988F-4F9EB6787A44}" type="pres">
      <dgm:prSet presAssocID="{73F1694D-ABC0-447A-9886-8F2DB6F7F220}" presName="hierChild3" presStyleCnt="0"/>
      <dgm:spPr/>
    </dgm:pt>
  </dgm:ptLst>
  <dgm:cxnLst>
    <dgm:cxn modelId="{CFD40D10-E2D1-4E9C-89FF-D6A73B76CBA0}" type="presOf" srcId="{89834289-17A8-4972-A6B2-2018EE764A1F}" destId="{8D0E2B99-14DB-4DCF-B848-2D3EA29BFAE3}" srcOrd="0" destOrd="0" presId="urn:microsoft.com/office/officeart/2005/8/layout/hierarchy1"/>
    <dgm:cxn modelId="{B866E431-C87A-4755-9773-42BE3BC40F56}" type="presOf" srcId="{73F1694D-ABC0-447A-9886-8F2DB6F7F220}" destId="{B41D7200-09AD-4366-A62A-C304F2102173}" srcOrd="0" destOrd="0" presId="urn:microsoft.com/office/officeart/2005/8/layout/hierarchy1"/>
    <dgm:cxn modelId="{3CBF8933-12E4-488D-9E8E-F15D179C8786}" srcId="{77F24091-DF83-4206-92AB-285005C552B2}" destId="{73F1694D-ABC0-447A-9886-8F2DB6F7F220}" srcOrd="0" destOrd="0" parTransId="{89834289-17A8-4972-A6B2-2018EE764A1F}" sibTransId="{0E54BE7B-F1E1-45CA-9782-9D2EF13F39CD}"/>
    <dgm:cxn modelId="{FD180B77-B5EB-477C-918F-BB64515D03FE}" type="presOf" srcId="{77F24091-DF83-4206-92AB-285005C552B2}" destId="{AA3FB389-4D99-4F27-8A88-59C0C98B9BE2}" srcOrd="0" destOrd="0" presId="urn:microsoft.com/office/officeart/2005/8/layout/hierarchy1"/>
    <dgm:cxn modelId="{EFE5DAB5-7336-4F17-B06C-CFFDADCB5307}" type="presOf" srcId="{8AF7C1E3-34FB-4C92-9991-D53B0354C8FE}" destId="{C8B2DAE8-8E45-47A8-8707-EF9528E5537B}" srcOrd="0" destOrd="0" presId="urn:microsoft.com/office/officeart/2005/8/layout/hierarchy1"/>
    <dgm:cxn modelId="{D22A79DE-743A-459E-A703-C586D140105D}" srcId="{8AF7C1E3-34FB-4C92-9991-D53B0354C8FE}" destId="{77F24091-DF83-4206-92AB-285005C552B2}" srcOrd="0" destOrd="0" parTransId="{6D6B6722-B184-495B-83CB-A6D76806561A}" sibTransId="{9712263E-9AE8-4BB8-8D75-E1258C19B44F}"/>
    <dgm:cxn modelId="{3D1CD4BF-E2AF-46D1-B360-84CEE3D63672}" type="presParOf" srcId="{C8B2DAE8-8E45-47A8-8707-EF9528E5537B}" destId="{35D6DA1C-9D98-43B8-BD3D-6CBE357AAE1B}" srcOrd="0" destOrd="0" presId="urn:microsoft.com/office/officeart/2005/8/layout/hierarchy1"/>
    <dgm:cxn modelId="{5C8118A9-51AC-4F1D-8F44-DD9D5B30FC7B}" type="presParOf" srcId="{35D6DA1C-9D98-43B8-BD3D-6CBE357AAE1B}" destId="{5D14C56C-0FAC-4584-A3B6-336D6A54C811}" srcOrd="0" destOrd="0" presId="urn:microsoft.com/office/officeart/2005/8/layout/hierarchy1"/>
    <dgm:cxn modelId="{6B86113E-D7A2-4CF6-A576-8ECBCD06E72A}" type="presParOf" srcId="{5D14C56C-0FAC-4584-A3B6-336D6A54C811}" destId="{B24211C8-ACD4-4740-8608-DB858F7108D7}" srcOrd="0" destOrd="0" presId="urn:microsoft.com/office/officeart/2005/8/layout/hierarchy1"/>
    <dgm:cxn modelId="{4A9872FD-C3F6-4D16-9BA5-914C2DBC797E}" type="presParOf" srcId="{5D14C56C-0FAC-4584-A3B6-336D6A54C811}" destId="{AA3FB389-4D99-4F27-8A88-59C0C98B9BE2}" srcOrd="1" destOrd="0" presId="urn:microsoft.com/office/officeart/2005/8/layout/hierarchy1"/>
    <dgm:cxn modelId="{D3947E8E-3984-47D9-AB04-5EA1FDF0AF9E}" type="presParOf" srcId="{35D6DA1C-9D98-43B8-BD3D-6CBE357AAE1B}" destId="{0673CECF-EE5D-43AB-93DB-4C03335AF05C}" srcOrd="1" destOrd="0" presId="urn:microsoft.com/office/officeart/2005/8/layout/hierarchy1"/>
    <dgm:cxn modelId="{73FC4C86-C337-4FE6-8766-A2D573F544D7}" type="presParOf" srcId="{0673CECF-EE5D-43AB-93DB-4C03335AF05C}" destId="{8D0E2B99-14DB-4DCF-B848-2D3EA29BFAE3}" srcOrd="0" destOrd="0" presId="urn:microsoft.com/office/officeart/2005/8/layout/hierarchy1"/>
    <dgm:cxn modelId="{536C9CD6-AC15-4E03-A470-78EA6744D5BD}" type="presParOf" srcId="{0673CECF-EE5D-43AB-93DB-4C03335AF05C}" destId="{0E85C460-8DAE-445A-824E-034AEBCB299A}" srcOrd="1" destOrd="0" presId="urn:microsoft.com/office/officeart/2005/8/layout/hierarchy1"/>
    <dgm:cxn modelId="{AF03073A-9BCC-4F53-B611-B4F36F967907}" type="presParOf" srcId="{0E85C460-8DAE-445A-824E-034AEBCB299A}" destId="{ADE67EC5-FFCB-4969-BA98-FD0147FCB9D2}" srcOrd="0" destOrd="0" presId="urn:microsoft.com/office/officeart/2005/8/layout/hierarchy1"/>
    <dgm:cxn modelId="{AE3175C2-2386-4473-AF45-59A15C3699D9}" type="presParOf" srcId="{ADE67EC5-FFCB-4969-BA98-FD0147FCB9D2}" destId="{815E7E36-6AD0-4F78-BFA8-8E02E9F6867E}" srcOrd="0" destOrd="0" presId="urn:microsoft.com/office/officeart/2005/8/layout/hierarchy1"/>
    <dgm:cxn modelId="{229F8783-5139-4414-A707-2D1D661080B3}" type="presParOf" srcId="{ADE67EC5-FFCB-4969-BA98-FD0147FCB9D2}" destId="{B41D7200-09AD-4366-A62A-C304F2102173}" srcOrd="1" destOrd="0" presId="urn:microsoft.com/office/officeart/2005/8/layout/hierarchy1"/>
    <dgm:cxn modelId="{AD6E88F8-A64E-457F-9A92-D086DEF4E34C}" type="presParOf" srcId="{0E85C460-8DAE-445A-824E-034AEBCB299A}" destId="{C09369BD-8D60-465A-988F-4F9EB6787A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A720C3-F090-4D5C-B347-0F2C27853F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5EFF793-1CA6-4BE5-883A-E7651EAC64C4}">
      <dgm:prSet custT="1"/>
      <dgm:spPr>
        <a:gradFill rotWithShape="0">
          <a:gsLst>
            <a:gs pos="37000">
              <a:schemeClr val="accent5">
                <a:lumMod val="75000"/>
              </a:schemeClr>
            </a:gs>
            <a:gs pos="0">
              <a:schemeClr val="accent1">
                <a:lumMod val="50000"/>
              </a:schemeClr>
            </a:gs>
            <a:gs pos="74000">
              <a:schemeClr val="accent1">
                <a:lumMod val="75000"/>
              </a:schemeClr>
            </a:gs>
          </a:gsLst>
          <a:lin ang="5400000" scaled="1"/>
        </a:gradFill>
      </dgm:spPr>
      <dgm:t>
        <a:bodyPr/>
        <a:lstStyle/>
        <a:p>
          <a:r>
            <a:rPr lang="pl-PL" sz="2000" b="1" dirty="0"/>
            <a:t>Wniosek o wypłatę pomocy składa się na piśmie w </a:t>
          </a:r>
          <a:r>
            <a:rPr lang="pl-PL" sz="2400" b="1" dirty="0"/>
            <a:t>ośrodku pomocy społecznej </a:t>
          </a:r>
          <a:r>
            <a:rPr lang="pl-PL" sz="2000" b="1" dirty="0"/>
            <a:t>gminy, bądź innej jednostce np. centrum świadczeń właściwej ze względu na miejsce pobytu osoby składającej wniosek. </a:t>
          </a:r>
        </a:p>
      </dgm:t>
    </dgm:pt>
    <dgm:pt modelId="{2C5FD2E4-F843-4B2C-A4E7-1A86097FF7AD}" type="sibTrans" cxnId="{036DA081-80AB-40FE-9263-695892DBF0BE}">
      <dgm:prSet/>
      <dgm:spPr/>
      <dgm:t>
        <a:bodyPr/>
        <a:lstStyle/>
        <a:p>
          <a:endParaRPr lang="pl-PL"/>
        </a:p>
      </dgm:t>
    </dgm:pt>
    <dgm:pt modelId="{4C00651C-B57C-404D-9FD0-DA8C9F812E57}" type="parTrans" cxnId="{036DA081-80AB-40FE-9263-695892DBF0BE}">
      <dgm:prSet/>
      <dgm:spPr/>
      <dgm:t>
        <a:bodyPr/>
        <a:lstStyle/>
        <a:p>
          <a:endParaRPr lang="pl-PL"/>
        </a:p>
      </dgm:t>
    </dgm:pt>
    <dgm:pt modelId="{EA140C40-46CE-4826-9A3D-3768AEC0F6A9}" type="pres">
      <dgm:prSet presAssocID="{BAA720C3-F090-4D5C-B347-0F2C27853F5B}" presName="Name0" presStyleCnt="0">
        <dgm:presLayoutVars>
          <dgm:dir/>
          <dgm:animLvl val="lvl"/>
          <dgm:resizeHandles val="exact"/>
        </dgm:presLayoutVars>
      </dgm:prSet>
      <dgm:spPr/>
    </dgm:pt>
    <dgm:pt modelId="{8928F90C-1E1D-4A92-B578-5C8E96D829B6}" type="pres">
      <dgm:prSet presAssocID="{E5EFF793-1CA6-4BE5-883A-E7651EAC64C4}" presName="composite" presStyleCnt="0"/>
      <dgm:spPr/>
    </dgm:pt>
    <dgm:pt modelId="{A9798F66-6D01-40FC-8281-B34CC1366658}" type="pres">
      <dgm:prSet presAssocID="{E5EFF793-1CA6-4BE5-883A-E7651EAC64C4}" presName="parTx" presStyleLbl="alignNode1" presStyleIdx="0" presStyleCnt="1" custScaleY="143377">
        <dgm:presLayoutVars>
          <dgm:chMax val="0"/>
          <dgm:chPref val="0"/>
          <dgm:bulletEnabled val="1"/>
        </dgm:presLayoutVars>
      </dgm:prSet>
      <dgm:spPr/>
    </dgm:pt>
    <dgm:pt modelId="{542E10D5-ECA9-4BBA-84D9-06E23DDE6561}" type="pres">
      <dgm:prSet presAssocID="{E5EFF793-1CA6-4BE5-883A-E7651EAC64C4}" presName="desTx" presStyleLbl="alignAccFollowNode1" presStyleIdx="0" presStyleCnt="1" custScaleY="43921" custLinFactNeighborY="-13630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5">
              <a:lumMod val="20000"/>
              <a:lumOff val="80000"/>
              <a:alpha val="90000"/>
            </a:schemeClr>
          </a:solidFill>
        </a:ln>
      </dgm:spPr>
    </dgm:pt>
  </dgm:ptLst>
  <dgm:cxnLst>
    <dgm:cxn modelId="{036DA081-80AB-40FE-9263-695892DBF0BE}" srcId="{BAA720C3-F090-4D5C-B347-0F2C27853F5B}" destId="{E5EFF793-1CA6-4BE5-883A-E7651EAC64C4}" srcOrd="0" destOrd="0" parTransId="{4C00651C-B57C-404D-9FD0-DA8C9F812E57}" sibTransId="{2C5FD2E4-F843-4B2C-A4E7-1A86097FF7AD}"/>
    <dgm:cxn modelId="{90E40CF3-8B3E-413C-B375-64F470998260}" type="presOf" srcId="{E5EFF793-1CA6-4BE5-883A-E7651EAC64C4}" destId="{A9798F66-6D01-40FC-8281-B34CC1366658}" srcOrd="0" destOrd="0" presId="urn:microsoft.com/office/officeart/2005/8/layout/hList1"/>
    <dgm:cxn modelId="{E58BE7F3-A9C2-42F6-8D6B-800E0023A3FD}" type="presOf" srcId="{BAA720C3-F090-4D5C-B347-0F2C27853F5B}" destId="{EA140C40-46CE-4826-9A3D-3768AEC0F6A9}" srcOrd="0" destOrd="0" presId="urn:microsoft.com/office/officeart/2005/8/layout/hList1"/>
    <dgm:cxn modelId="{4D82EBD4-641D-4C27-AAED-8D6B548731CD}" type="presParOf" srcId="{EA140C40-46CE-4826-9A3D-3768AEC0F6A9}" destId="{8928F90C-1E1D-4A92-B578-5C8E96D829B6}" srcOrd="0" destOrd="0" presId="urn:microsoft.com/office/officeart/2005/8/layout/hList1"/>
    <dgm:cxn modelId="{4E09A20A-6F5F-4698-89C0-6B01AAB83A4E}" type="presParOf" srcId="{8928F90C-1E1D-4A92-B578-5C8E96D829B6}" destId="{A9798F66-6D01-40FC-8281-B34CC1366658}" srcOrd="0" destOrd="0" presId="urn:microsoft.com/office/officeart/2005/8/layout/hList1"/>
    <dgm:cxn modelId="{B298DC75-222E-48BA-9864-7BCBBDAE7927}" type="presParOf" srcId="{8928F90C-1E1D-4A92-B578-5C8E96D829B6}" destId="{542E10D5-ECA9-4BBA-84D9-06E23DDE65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9E88F-8746-450F-AB70-9DFB9FA4BA3B}" type="doc">
      <dgm:prSet loTypeId="urn:microsoft.com/office/officeart/2005/8/layout/arrow6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FD92A00B-B558-4FA9-A1EA-3F630A1BE85C}">
      <dgm:prSet custT="1"/>
      <dgm:spPr/>
      <dgm:t>
        <a:bodyPr/>
        <a:lstStyle/>
        <a:p>
          <a:r>
            <a:rPr lang="pl-PL" sz="2000" b="1" dirty="0"/>
            <a:t>Wypłata jednorazowego świadczenia pieniężnego jest zadaniem zleconym z zakresu administracji rządowej.</a:t>
          </a:r>
          <a:endParaRPr lang="pl-PL" sz="2000" dirty="0"/>
        </a:p>
      </dgm:t>
    </dgm:pt>
    <dgm:pt modelId="{D28F1708-3BC4-4A2B-9C9C-879381851C7C}" type="parTrans" cxnId="{43A26C84-405D-4FF9-A3CA-050B6334B55E}">
      <dgm:prSet/>
      <dgm:spPr/>
      <dgm:t>
        <a:bodyPr/>
        <a:lstStyle/>
        <a:p>
          <a:endParaRPr lang="pl-PL"/>
        </a:p>
      </dgm:t>
    </dgm:pt>
    <dgm:pt modelId="{6BC9C8CD-18AA-405F-AE40-5943992A6DCE}" type="sibTrans" cxnId="{43A26C84-405D-4FF9-A3CA-050B6334B55E}">
      <dgm:prSet/>
      <dgm:spPr/>
      <dgm:t>
        <a:bodyPr/>
        <a:lstStyle/>
        <a:p>
          <a:endParaRPr lang="pl-PL"/>
        </a:p>
      </dgm:t>
    </dgm:pt>
    <dgm:pt modelId="{AEE82061-FDAA-4022-83CF-31EE60EA757B}">
      <dgm:prSet custT="1"/>
      <dgm:spPr/>
      <dgm:t>
        <a:bodyPr/>
        <a:lstStyle/>
        <a:p>
          <a:r>
            <a:rPr lang="pl-PL" sz="2000" b="1" dirty="0"/>
            <a:t>Gminy otrzymują środki z budżetu państwa na finansowanie wypłat jednorazowego świadczenia pieniężnego oraz koszty obsługi. </a:t>
          </a:r>
          <a:endParaRPr lang="pl-PL" sz="2000" dirty="0"/>
        </a:p>
      </dgm:t>
    </dgm:pt>
    <dgm:pt modelId="{28C728D3-625B-4E54-8F22-F4E8EFAC4DC5}" type="parTrans" cxnId="{6DEBA148-3FBE-4496-B50E-5BBB66E78EB2}">
      <dgm:prSet/>
      <dgm:spPr/>
      <dgm:t>
        <a:bodyPr/>
        <a:lstStyle/>
        <a:p>
          <a:endParaRPr lang="pl-PL"/>
        </a:p>
      </dgm:t>
    </dgm:pt>
    <dgm:pt modelId="{23DC63D4-3EC1-4E2E-BF31-07115F5FCAE1}" type="sibTrans" cxnId="{6DEBA148-3FBE-4496-B50E-5BBB66E78EB2}">
      <dgm:prSet/>
      <dgm:spPr/>
      <dgm:t>
        <a:bodyPr/>
        <a:lstStyle/>
        <a:p>
          <a:endParaRPr lang="pl-PL"/>
        </a:p>
      </dgm:t>
    </dgm:pt>
    <dgm:pt modelId="{67AA268B-9A0B-4C9D-84F8-6E1AD193D837}" type="pres">
      <dgm:prSet presAssocID="{31C9E88F-8746-450F-AB70-9DFB9FA4BA3B}" presName="compositeShape" presStyleCnt="0">
        <dgm:presLayoutVars>
          <dgm:chMax val="2"/>
          <dgm:dir/>
          <dgm:resizeHandles val="exact"/>
        </dgm:presLayoutVars>
      </dgm:prSet>
      <dgm:spPr/>
    </dgm:pt>
    <dgm:pt modelId="{DAFA34AD-4BD2-4CCB-ACFA-7BE5C49DBC3B}" type="pres">
      <dgm:prSet presAssocID="{31C9E88F-8746-450F-AB70-9DFB9FA4BA3B}" presName="ribbon" presStyleLbl="node1" presStyleIdx="0" presStyleCnt="1"/>
      <dgm:spPr>
        <a:gradFill flip="none" rotWithShape="1">
          <a:gsLst>
            <a:gs pos="0">
              <a:schemeClr val="accent6">
                <a:shade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8ABA858E-CD7B-4DB9-8DD2-6497E708E0E4}" type="pres">
      <dgm:prSet presAssocID="{31C9E88F-8746-450F-AB70-9DFB9FA4BA3B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9EB47E6-7048-4DE0-A394-CEEE458FA34E}" type="pres">
      <dgm:prSet presAssocID="{31C9E88F-8746-450F-AB70-9DFB9FA4BA3B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98CA13B-0A67-442C-8D4B-34B235B12760}" type="presOf" srcId="{31C9E88F-8746-450F-AB70-9DFB9FA4BA3B}" destId="{67AA268B-9A0B-4C9D-84F8-6E1AD193D837}" srcOrd="0" destOrd="0" presId="urn:microsoft.com/office/officeart/2005/8/layout/arrow6"/>
    <dgm:cxn modelId="{610D4462-95A6-4439-9D53-E37705788CDF}" type="presOf" srcId="{FD92A00B-B558-4FA9-A1EA-3F630A1BE85C}" destId="{8ABA858E-CD7B-4DB9-8DD2-6497E708E0E4}" srcOrd="0" destOrd="0" presId="urn:microsoft.com/office/officeart/2005/8/layout/arrow6"/>
    <dgm:cxn modelId="{6DEBA148-3FBE-4496-B50E-5BBB66E78EB2}" srcId="{31C9E88F-8746-450F-AB70-9DFB9FA4BA3B}" destId="{AEE82061-FDAA-4022-83CF-31EE60EA757B}" srcOrd="1" destOrd="0" parTransId="{28C728D3-625B-4E54-8F22-F4E8EFAC4DC5}" sibTransId="{23DC63D4-3EC1-4E2E-BF31-07115F5FCAE1}"/>
    <dgm:cxn modelId="{43A26C84-405D-4FF9-A3CA-050B6334B55E}" srcId="{31C9E88F-8746-450F-AB70-9DFB9FA4BA3B}" destId="{FD92A00B-B558-4FA9-A1EA-3F630A1BE85C}" srcOrd="0" destOrd="0" parTransId="{D28F1708-3BC4-4A2B-9C9C-879381851C7C}" sibTransId="{6BC9C8CD-18AA-405F-AE40-5943992A6DCE}"/>
    <dgm:cxn modelId="{BF37D7C3-7C91-4CBD-8BC6-C9345BE09184}" type="presOf" srcId="{AEE82061-FDAA-4022-83CF-31EE60EA757B}" destId="{E9EB47E6-7048-4DE0-A394-CEEE458FA34E}" srcOrd="0" destOrd="0" presId="urn:microsoft.com/office/officeart/2005/8/layout/arrow6"/>
    <dgm:cxn modelId="{96A40901-3411-4DA2-A582-A515675E6A0B}" type="presParOf" srcId="{67AA268B-9A0B-4C9D-84F8-6E1AD193D837}" destId="{DAFA34AD-4BD2-4CCB-ACFA-7BE5C49DBC3B}" srcOrd="0" destOrd="0" presId="urn:microsoft.com/office/officeart/2005/8/layout/arrow6"/>
    <dgm:cxn modelId="{EC04F557-217E-4371-B578-1DF987E03874}" type="presParOf" srcId="{67AA268B-9A0B-4C9D-84F8-6E1AD193D837}" destId="{8ABA858E-CD7B-4DB9-8DD2-6497E708E0E4}" srcOrd="1" destOrd="0" presId="urn:microsoft.com/office/officeart/2005/8/layout/arrow6"/>
    <dgm:cxn modelId="{E7906256-F160-4851-A4DC-34396C95CC41}" type="presParOf" srcId="{67AA268B-9A0B-4C9D-84F8-6E1AD193D837}" destId="{E9EB47E6-7048-4DE0-A394-CEEE458FA34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B4E27B-6B3D-4A8D-946A-727EB8DFCE3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1CDBC58-590D-4255-88BC-BF1E4C14D38E}">
      <dgm:prSet custT="1"/>
      <dgm:spPr>
        <a:gradFill rotWithShape="0">
          <a:gsLst>
            <a:gs pos="52000">
              <a:schemeClr val="accent2">
                <a:lumMod val="20000"/>
                <a:lumOff val="80000"/>
              </a:schemeClr>
            </a:gs>
            <a:gs pos="20000">
              <a:schemeClr val="accent2">
                <a:lumMod val="40000"/>
                <a:lumOff val="60000"/>
              </a:schemeClr>
            </a:gs>
          </a:gsLst>
          <a:lin ang="5400000" scaled="1"/>
        </a:gra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pl-PL" sz="2400" b="1" dirty="0"/>
            <a:t>Dane o złożonych wnioskach i udzielonej pomocy powinny być wprowadzane do Centralnej Bazy Beneficjentów, więc ośrodek pomocy społecznej będzie mógł dokonać weryfikacji.</a:t>
          </a:r>
        </a:p>
      </dgm:t>
    </dgm:pt>
    <dgm:pt modelId="{09E0A6E6-11CD-44B1-8CF8-CC48EA4054AF}" type="parTrans" cxnId="{BF22A9FF-051C-4D11-9D78-2EB9C137234F}">
      <dgm:prSet/>
      <dgm:spPr/>
      <dgm:t>
        <a:bodyPr/>
        <a:lstStyle/>
        <a:p>
          <a:endParaRPr lang="pl-PL"/>
        </a:p>
      </dgm:t>
    </dgm:pt>
    <dgm:pt modelId="{66DF43A1-15B2-41FB-812E-40CDAA87CD34}" type="sibTrans" cxnId="{BF22A9FF-051C-4D11-9D78-2EB9C137234F}">
      <dgm:prSet/>
      <dgm:spPr/>
      <dgm:t>
        <a:bodyPr/>
        <a:lstStyle/>
        <a:p>
          <a:endParaRPr lang="pl-PL"/>
        </a:p>
      </dgm:t>
    </dgm:pt>
    <dgm:pt modelId="{27600BEB-438B-4046-BA16-1F620397BB24}" type="pres">
      <dgm:prSet presAssocID="{A8B4E27B-6B3D-4A8D-946A-727EB8DFCE3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9D9A77F-407B-41E9-AA6A-C824B1991A80}" type="pres">
      <dgm:prSet presAssocID="{11CDBC58-590D-4255-88BC-BF1E4C14D38E}" presName="circle1" presStyleLbl="node1" presStyleIdx="0" presStyleCnt="1" custLinFactNeighborX="17696" custLinFactNeighborY="-14815"/>
      <dgm:spPr>
        <a:prstGeom prst="rect">
          <a:avLst/>
        </a:prstGeom>
        <a:gradFill rotWithShape="0">
          <a:gsLst>
            <a:gs pos="41000">
              <a:schemeClr val="accent2">
                <a:lumMod val="75000"/>
              </a:schemeClr>
            </a:gs>
            <a:gs pos="0">
              <a:schemeClr val="accent2">
                <a:lumMod val="50000"/>
              </a:schemeClr>
            </a:gs>
          </a:gsLst>
          <a:lin ang="5400000" scaled="1"/>
        </a:gradFill>
      </dgm:spPr>
    </dgm:pt>
    <dgm:pt modelId="{1D8A602B-2F50-4E96-8F6F-E17AFACF89CB}" type="pres">
      <dgm:prSet presAssocID="{11CDBC58-590D-4255-88BC-BF1E4C14D38E}" presName="space" presStyleCnt="0"/>
      <dgm:spPr/>
    </dgm:pt>
    <dgm:pt modelId="{609236A8-2490-4558-84EB-E7BAE5B3D4FB}" type="pres">
      <dgm:prSet presAssocID="{11CDBC58-590D-4255-88BC-BF1E4C14D38E}" presName="rect1" presStyleLbl="alignAcc1" presStyleIdx="0" presStyleCnt="1" custLinFactNeighborX="-3784" custLinFactNeighborY="5350"/>
      <dgm:spPr/>
    </dgm:pt>
    <dgm:pt modelId="{036C0E96-38DE-49CE-8C79-62BE5BE55584}" type="pres">
      <dgm:prSet presAssocID="{11CDBC58-590D-4255-88BC-BF1E4C14D38E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4C6E465-AE7D-450B-AE94-35BF1889A9E1}" type="presOf" srcId="{11CDBC58-590D-4255-88BC-BF1E4C14D38E}" destId="{609236A8-2490-4558-84EB-E7BAE5B3D4FB}" srcOrd="0" destOrd="0" presId="urn:microsoft.com/office/officeart/2005/8/layout/target3"/>
    <dgm:cxn modelId="{64E613C5-C880-4AEE-A787-D16DB4DA76C9}" type="presOf" srcId="{11CDBC58-590D-4255-88BC-BF1E4C14D38E}" destId="{036C0E96-38DE-49CE-8C79-62BE5BE55584}" srcOrd="1" destOrd="0" presId="urn:microsoft.com/office/officeart/2005/8/layout/target3"/>
    <dgm:cxn modelId="{6A2F80D6-C58A-4DC1-8735-AE972B8AA980}" type="presOf" srcId="{A8B4E27B-6B3D-4A8D-946A-727EB8DFCE3F}" destId="{27600BEB-438B-4046-BA16-1F620397BB24}" srcOrd="0" destOrd="0" presId="urn:microsoft.com/office/officeart/2005/8/layout/target3"/>
    <dgm:cxn modelId="{BF22A9FF-051C-4D11-9D78-2EB9C137234F}" srcId="{A8B4E27B-6B3D-4A8D-946A-727EB8DFCE3F}" destId="{11CDBC58-590D-4255-88BC-BF1E4C14D38E}" srcOrd="0" destOrd="0" parTransId="{09E0A6E6-11CD-44B1-8CF8-CC48EA4054AF}" sibTransId="{66DF43A1-15B2-41FB-812E-40CDAA87CD34}"/>
    <dgm:cxn modelId="{EB4B1041-6283-47DF-B909-441B051F6CDA}" type="presParOf" srcId="{27600BEB-438B-4046-BA16-1F620397BB24}" destId="{F9D9A77F-407B-41E9-AA6A-C824B1991A80}" srcOrd="0" destOrd="0" presId="urn:microsoft.com/office/officeart/2005/8/layout/target3"/>
    <dgm:cxn modelId="{6E84C66A-462E-47E8-8608-2C68D503B9C4}" type="presParOf" srcId="{27600BEB-438B-4046-BA16-1F620397BB24}" destId="{1D8A602B-2F50-4E96-8F6F-E17AFACF89CB}" srcOrd="1" destOrd="0" presId="urn:microsoft.com/office/officeart/2005/8/layout/target3"/>
    <dgm:cxn modelId="{ACD16CD9-43B8-4719-BCC1-F4486364E444}" type="presParOf" srcId="{27600BEB-438B-4046-BA16-1F620397BB24}" destId="{609236A8-2490-4558-84EB-E7BAE5B3D4FB}" srcOrd="2" destOrd="0" presId="urn:microsoft.com/office/officeart/2005/8/layout/target3"/>
    <dgm:cxn modelId="{C2FB913E-D6E4-4D6C-AA5A-B12A90BCF535}" type="presParOf" srcId="{27600BEB-438B-4046-BA16-1F620397BB24}" destId="{036C0E96-38DE-49CE-8C79-62BE5BE5558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DAF50B-0484-4EF3-B387-4F82EFD0BD0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9816ED-797C-4035-A089-82F44BBBA73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pl-PL" sz="1600" b="1" dirty="0"/>
            <a:t>                        </a:t>
          </a:r>
          <a:r>
            <a:rPr lang="pl-PL" sz="2800" b="1" dirty="0"/>
            <a:t>POMOC HUMANITARNA</a:t>
          </a:r>
        </a:p>
      </dgm:t>
    </dgm:pt>
    <dgm:pt modelId="{2F37DB1B-C8FD-41C0-A611-B4B4891DB443}" type="parTrans" cxnId="{2F388333-2A73-46E8-9C19-1275E1B53A2B}">
      <dgm:prSet/>
      <dgm:spPr/>
      <dgm:t>
        <a:bodyPr/>
        <a:lstStyle/>
        <a:p>
          <a:endParaRPr lang="pl-PL"/>
        </a:p>
      </dgm:t>
    </dgm:pt>
    <dgm:pt modelId="{1F9222EA-286C-41B3-A843-B29D616B98F2}" type="sibTrans" cxnId="{2F388333-2A73-46E8-9C19-1275E1B53A2B}">
      <dgm:prSet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endParaRPr lang="pl-PL"/>
        </a:p>
      </dgm:t>
    </dgm:pt>
    <dgm:pt modelId="{DB2A24E7-376D-4AAA-905B-E523D1A7C36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l-PL" sz="2800" b="1" dirty="0"/>
            <a:t>RYNEK PRACY</a:t>
          </a:r>
        </a:p>
      </dgm:t>
    </dgm:pt>
    <dgm:pt modelId="{68F43ACD-1EE8-45DA-88AF-7258702E142D}" type="parTrans" cxnId="{A9F4F981-DCEA-4B48-85EF-183883099327}">
      <dgm:prSet/>
      <dgm:spPr/>
      <dgm:t>
        <a:bodyPr/>
        <a:lstStyle/>
        <a:p>
          <a:endParaRPr lang="pl-PL"/>
        </a:p>
      </dgm:t>
    </dgm:pt>
    <dgm:pt modelId="{3FFA5C37-B036-4527-849B-3C6EDC58E02A}" type="sibTrans" cxnId="{A9F4F981-DCEA-4B48-85EF-183883099327}">
      <dgm:prSet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endParaRPr lang="pl-PL"/>
        </a:p>
      </dgm:t>
    </dgm:pt>
    <dgm:pt modelId="{4690033C-57C2-49D0-AF0E-A8158A64627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pl-PL" sz="2800" b="1" baseline="0" dirty="0"/>
            <a:t>ZABEZPIECZENIE SPOŁECZNE</a:t>
          </a:r>
          <a:endParaRPr lang="pl-PL" sz="2800" b="1" dirty="0"/>
        </a:p>
      </dgm:t>
    </dgm:pt>
    <dgm:pt modelId="{20FB0C7A-7E63-4537-B698-86E0BE2A070F}" type="parTrans" cxnId="{0B54C8D2-6868-440D-879D-C3846AB630E6}">
      <dgm:prSet/>
      <dgm:spPr/>
      <dgm:t>
        <a:bodyPr/>
        <a:lstStyle/>
        <a:p>
          <a:endParaRPr lang="pl-PL"/>
        </a:p>
      </dgm:t>
    </dgm:pt>
    <dgm:pt modelId="{37DEED0C-6662-497F-B84C-6D01067E6D80}" type="sibTrans" cxnId="{0B54C8D2-6868-440D-879D-C3846AB630E6}">
      <dgm:prSet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endParaRPr lang="pl-PL"/>
        </a:p>
      </dgm:t>
    </dgm:pt>
    <dgm:pt modelId="{F1F77851-BCA4-4A77-AB05-541F55B676DD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1" dirty="0"/>
            <a:t>POMOC SPOŁECZNA</a:t>
          </a:r>
        </a:p>
      </dgm:t>
    </dgm:pt>
    <dgm:pt modelId="{7A8C51AC-0A2E-41E9-931F-5F4B723EC40F}" type="parTrans" cxnId="{4CE5FBEE-1C0D-4860-8696-3F77D0E96217}">
      <dgm:prSet/>
      <dgm:spPr/>
      <dgm:t>
        <a:bodyPr/>
        <a:lstStyle/>
        <a:p>
          <a:endParaRPr lang="pl-PL"/>
        </a:p>
      </dgm:t>
    </dgm:pt>
    <dgm:pt modelId="{A0BCF21F-C3F1-4AF5-B462-12454897735E}" type="sibTrans" cxnId="{4CE5FBEE-1C0D-4860-8696-3F77D0E96217}">
      <dgm:prSet/>
      <dgm:spPr/>
      <dgm:t>
        <a:bodyPr/>
        <a:lstStyle/>
        <a:p>
          <a:endParaRPr lang="pl-PL"/>
        </a:p>
      </dgm:t>
    </dgm:pt>
    <dgm:pt modelId="{1C02F9B5-113F-49C0-8314-9960F5372622}" type="pres">
      <dgm:prSet presAssocID="{97DAF50B-0484-4EF3-B387-4F82EFD0BD0A}" presName="outerComposite" presStyleCnt="0">
        <dgm:presLayoutVars>
          <dgm:chMax val="5"/>
          <dgm:dir/>
          <dgm:resizeHandles val="exact"/>
        </dgm:presLayoutVars>
      </dgm:prSet>
      <dgm:spPr/>
    </dgm:pt>
    <dgm:pt modelId="{00EB1B9C-2EF3-49B6-AF36-B61D820CC67E}" type="pres">
      <dgm:prSet presAssocID="{97DAF50B-0484-4EF3-B387-4F82EFD0BD0A}" presName="dummyMaxCanvas" presStyleCnt="0">
        <dgm:presLayoutVars/>
      </dgm:prSet>
      <dgm:spPr/>
    </dgm:pt>
    <dgm:pt modelId="{D151934F-140E-4E61-87C5-B1F9D577BD3D}" type="pres">
      <dgm:prSet presAssocID="{97DAF50B-0484-4EF3-B387-4F82EFD0BD0A}" presName="FourNodes_1" presStyleLbl="node1" presStyleIdx="0" presStyleCnt="4" custScaleY="85341">
        <dgm:presLayoutVars>
          <dgm:bulletEnabled val="1"/>
        </dgm:presLayoutVars>
      </dgm:prSet>
      <dgm:spPr>
        <a:prstGeom prst="rect">
          <a:avLst/>
        </a:prstGeom>
      </dgm:spPr>
    </dgm:pt>
    <dgm:pt modelId="{549F3802-3DDC-4A03-AD92-1325E12DC9D1}" type="pres">
      <dgm:prSet presAssocID="{97DAF50B-0484-4EF3-B387-4F82EFD0BD0A}" presName="FourNodes_2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60A4628C-BADD-4374-B6EA-EE6854FD5ACD}" type="pres">
      <dgm:prSet presAssocID="{97DAF50B-0484-4EF3-B387-4F82EFD0BD0A}" presName="FourNodes_3" presStyleLbl="node1" presStyleIdx="2" presStyleCnt="4" custScaleY="78875" custLinFactNeighborX="441" custLinFactNeighborY="-7661">
        <dgm:presLayoutVars>
          <dgm:bulletEnabled val="1"/>
        </dgm:presLayoutVars>
      </dgm:prSet>
      <dgm:spPr>
        <a:prstGeom prst="rect">
          <a:avLst/>
        </a:prstGeom>
      </dgm:spPr>
    </dgm:pt>
    <dgm:pt modelId="{6D561B91-0206-436B-83A9-F018F708FAA2}" type="pres">
      <dgm:prSet presAssocID="{97DAF50B-0484-4EF3-B387-4F82EFD0BD0A}" presName="FourNodes_4" presStyleLbl="node1" presStyleIdx="3" presStyleCnt="4" custScaleX="96134" custScaleY="119494">
        <dgm:presLayoutVars>
          <dgm:bulletEnabled val="1"/>
        </dgm:presLayoutVars>
      </dgm:prSet>
      <dgm:spPr>
        <a:prstGeom prst="rect">
          <a:avLst/>
        </a:prstGeom>
      </dgm:spPr>
    </dgm:pt>
    <dgm:pt modelId="{2374D31F-E575-4BBB-8046-E83353223C6B}" type="pres">
      <dgm:prSet presAssocID="{97DAF50B-0484-4EF3-B387-4F82EFD0BD0A}" presName="FourConn_1-2" presStyleLbl="fgAccFollowNode1" presStyleIdx="0" presStyleCnt="3" custScaleY="100000">
        <dgm:presLayoutVars>
          <dgm:bulletEnabled val="1"/>
        </dgm:presLayoutVars>
      </dgm:prSet>
      <dgm:spPr/>
    </dgm:pt>
    <dgm:pt modelId="{1C70C2F1-3045-49BB-A3D6-1D132DAFBEA1}" type="pres">
      <dgm:prSet presAssocID="{97DAF50B-0484-4EF3-B387-4F82EFD0BD0A}" presName="FourConn_2-3" presStyleLbl="fgAccFollowNode1" presStyleIdx="1" presStyleCnt="3">
        <dgm:presLayoutVars>
          <dgm:bulletEnabled val="1"/>
        </dgm:presLayoutVars>
      </dgm:prSet>
      <dgm:spPr/>
    </dgm:pt>
    <dgm:pt modelId="{F68CDA0B-A6F7-4C3E-B042-E124C5C93916}" type="pres">
      <dgm:prSet presAssocID="{97DAF50B-0484-4EF3-B387-4F82EFD0BD0A}" presName="FourConn_3-4" presStyleLbl="fgAccFollowNode1" presStyleIdx="2" presStyleCnt="3">
        <dgm:presLayoutVars>
          <dgm:bulletEnabled val="1"/>
        </dgm:presLayoutVars>
      </dgm:prSet>
      <dgm:spPr/>
    </dgm:pt>
    <dgm:pt modelId="{EF5A2214-3CB1-43D0-9A2E-82E2585BB88C}" type="pres">
      <dgm:prSet presAssocID="{97DAF50B-0484-4EF3-B387-4F82EFD0BD0A}" presName="FourNodes_1_text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D7EA53FD-8E91-4E8F-A148-6AFEBBC2DF90}" type="pres">
      <dgm:prSet presAssocID="{97DAF50B-0484-4EF3-B387-4F82EFD0BD0A}" presName="FourNodes_2_text" presStyleLbl="node1" presStyleIdx="3" presStyleCnt="4">
        <dgm:presLayoutVars>
          <dgm:bulletEnabled val="1"/>
        </dgm:presLayoutVars>
      </dgm:prSet>
      <dgm:spPr/>
    </dgm:pt>
    <dgm:pt modelId="{0BBFCDEA-AFD2-4F9F-BB2F-42283A192BFB}" type="pres">
      <dgm:prSet presAssocID="{97DAF50B-0484-4EF3-B387-4F82EFD0BD0A}" presName="FourNodes_3_text" presStyleLbl="node1" presStyleIdx="3" presStyleCnt="4">
        <dgm:presLayoutVars>
          <dgm:bulletEnabled val="1"/>
        </dgm:presLayoutVars>
      </dgm:prSet>
      <dgm:spPr/>
    </dgm:pt>
    <dgm:pt modelId="{634A6EDA-34AF-4C50-A92C-B7C5B29391C8}" type="pres">
      <dgm:prSet presAssocID="{97DAF50B-0484-4EF3-B387-4F82EFD0BD0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3E59C1B-9EDE-4A0C-AEF5-9A2BCD28A4A6}" type="presOf" srcId="{DB2A24E7-376D-4AAA-905B-E523D1A7C364}" destId="{D7EA53FD-8E91-4E8F-A148-6AFEBBC2DF90}" srcOrd="1" destOrd="0" presId="urn:microsoft.com/office/officeart/2005/8/layout/vProcess5"/>
    <dgm:cxn modelId="{2F388333-2A73-46E8-9C19-1275E1B53A2B}" srcId="{97DAF50B-0484-4EF3-B387-4F82EFD0BD0A}" destId="{629816ED-797C-4035-A089-82F44BBBA738}" srcOrd="0" destOrd="0" parTransId="{2F37DB1B-C8FD-41C0-A611-B4B4891DB443}" sibTransId="{1F9222EA-286C-41B3-A843-B29D616B98F2}"/>
    <dgm:cxn modelId="{8AC00745-B634-40F9-ADF3-B820B12C8A5C}" type="presOf" srcId="{1F9222EA-286C-41B3-A843-B29D616B98F2}" destId="{2374D31F-E575-4BBB-8046-E83353223C6B}" srcOrd="0" destOrd="0" presId="urn:microsoft.com/office/officeart/2005/8/layout/vProcess5"/>
    <dgm:cxn modelId="{A793F445-EBB1-4C3C-8966-E085272840F0}" type="presOf" srcId="{DB2A24E7-376D-4AAA-905B-E523D1A7C364}" destId="{549F3802-3DDC-4A03-AD92-1325E12DC9D1}" srcOrd="0" destOrd="0" presId="urn:microsoft.com/office/officeart/2005/8/layout/vProcess5"/>
    <dgm:cxn modelId="{B5A06B66-BEE8-4D40-BEEC-2AB2CF0A3F71}" type="presOf" srcId="{F1F77851-BCA4-4A77-AB05-541F55B676DD}" destId="{6D561B91-0206-436B-83A9-F018F708FAA2}" srcOrd="0" destOrd="0" presId="urn:microsoft.com/office/officeart/2005/8/layout/vProcess5"/>
    <dgm:cxn modelId="{7715DC67-F47A-42D1-BD59-53766758935C}" type="presOf" srcId="{37DEED0C-6662-497F-B84C-6D01067E6D80}" destId="{F68CDA0B-A6F7-4C3E-B042-E124C5C93916}" srcOrd="0" destOrd="0" presId="urn:microsoft.com/office/officeart/2005/8/layout/vProcess5"/>
    <dgm:cxn modelId="{0B8F0A4D-3DB2-4184-80A8-BA0743CA678B}" type="presOf" srcId="{97DAF50B-0484-4EF3-B387-4F82EFD0BD0A}" destId="{1C02F9B5-113F-49C0-8314-9960F5372622}" srcOrd="0" destOrd="0" presId="urn:microsoft.com/office/officeart/2005/8/layout/vProcess5"/>
    <dgm:cxn modelId="{A9F4F981-DCEA-4B48-85EF-183883099327}" srcId="{97DAF50B-0484-4EF3-B387-4F82EFD0BD0A}" destId="{DB2A24E7-376D-4AAA-905B-E523D1A7C364}" srcOrd="1" destOrd="0" parTransId="{68F43ACD-1EE8-45DA-88AF-7258702E142D}" sibTransId="{3FFA5C37-B036-4527-849B-3C6EDC58E02A}"/>
    <dgm:cxn modelId="{D2041F8D-6F68-4A52-8077-77DA589B6647}" type="presOf" srcId="{4690033C-57C2-49D0-AF0E-A8158A646274}" destId="{0BBFCDEA-AFD2-4F9F-BB2F-42283A192BFB}" srcOrd="1" destOrd="0" presId="urn:microsoft.com/office/officeart/2005/8/layout/vProcess5"/>
    <dgm:cxn modelId="{041CAA92-153B-41B3-8E52-B6530B981DFE}" type="presOf" srcId="{F1F77851-BCA4-4A77-AB05-541F55B676DD}" destId="{634A6EDA-34AF-4C50-A92C-B7C5B29391C8}" srcOrd="1" destOrd="0" presId="urn:microsoft.com/office/officeart/2005/8/layout/vProcess5"/>
    <dgm:cxn modelId="{563C42A3-0ACE-4030-92D4-A9DFF5533449}" type="presOf" srcId="{3FFA5C37-B036-4527-849B-3C6EDC58E02A}" destId="{1C70C2F1-3045-49BB-A3D6-1D132DAFBEA1}" srcOrd="0" destOrd="0" presId="urn:microsoft.com/office/officeart/2005/8/layout/vProcess5"/>
    <dgm:cxn modelId="{0B54C8D2-6868-440D-879D-C3846AB630E6}" srcId="{97DAF50B-0484-4EF3-B387-4F82EFD0BD0A}" destId="{4690033C-57C2-49D0-AF0E-A8158A646274}" srcOrd="2" destOrd="0" parTransId="{20FB0C7A-7E63-4537-B698-86E0BE2A070F}" sibTransId="{37DEED0C-6662-497F-B84C-6D01067E6D80}"/>
    <dgm:cxn modelId="{6D9DDBDA-41BE-44CC-AE69-C8D5E75BED02}" type="presOf" srcId="{629816ED-797C-4035-A089-82F44BBBA738}" destId="{EF5A2214-3CB1-43D0-9A2E-82E2585BB88C}" srcOrd="1" destOrd="0" presId="urn:microsoft.com/office/officeart/2005/8/layout/vProcess5"/>
    <dgm:cxn modelId="{CFBC32DE-79FC-435C-A459-C339F4A755CF}" type="presOf" srcId="{4690033C-57C2-49D0-AF0E-A8158A646274}" destId="{60A4628C-BADD-4374-B6EA-EE6854FD5ACD}" srcOrd="0" destOrd="0" presId="urn:microsoft.com/office/officeart/2005/8/layout/vProcess5"/>
    <dgm:cxn modelId="{5F7B9CE4-8225-4AE4-895A-62E6FAB7D377}" type="presOf" srcId="{629816ED-797C-4035-A089-82F44BBBA738}" destId="{D151934F-140E-4E61-87C5-B1F9D577BD3D}" srcOrd="0" destOrd="0" presId="urn:microsoft.com/office/officeart/2005/8/layout/vProcess5"/>
    <dgm:cxn modelId="{4CE5FBEE-1C0D-4860-8696-3F77D0E96217}" srcId="{97DAF50B-0484-4EF3-B387-4F82EFD0BD0A}" destId="{F1F77851-BCA4-4A77-AB05-541F55B676DD}" srcOrd="3" destOrd="0" parTransId="{7A8C51AC-0A2E-41E9-931F-5F4B723EC40F}" sibTransId="{A0BCF21F-C3F1-4AF5-B462-12454897735E}"/>
    <dgm:cxn modelId="{EDB625D8-5F1F-4388-BF18-17D8379082E7}" type="presParOf" srcId="{1C02F9B5-113F-49C0-8314-9960F5372622}" destId="{00EB1B9C-2EF3-49B6-AF36-B61D820CC67E}" srcOrd="0" destOrd="0" presId="urn:microsoft.com/office/officeart/2005/8/layout/vProcess5"/>
    <dgm:cxn modelId="{C07FD1FD-A184-4C0E-A4BD-61ADB2297F21}" type="presParOf" srcId="{1C02F9B5-113F-49C0-8314-9960F5372622}" destId="{D151934F-140E-4E61-87C5-B1F9D577BD3D}" srcOrd="1" destOrd="0" presId="urn:microsoft.com/office/officeart/2005/8/layout/vProcess5"/>
    <dgm:cxn modelId="{2297105C-6645-466A-B03B-E5D59C3AC6BD}" type="presParOf" srcId="{1C02F9B5-113F-49C0-8314-9960F5372622}" destId="{549F3802-3DDC-4A03-AD92-1325E12DC9D1}" srcOrd="2" destOrd="0" presId="urn:microsoft.com/office/officeart/2005/8/layout/vProcess5"/>
    <dgm:cxn modelId="{84718CFE-F860-4FDC-A7C7-1B56316E8F49}" type="presParOf" srcId="{1C02F9B5-113F-49C0-8314-9960F5372622}" destId="{60A4628C-BADD-4374-B6EA-EE6854FD5ACD}" srcOrd="3" destOrd="0" presId="urn:microsoft.com/office/officeart/2005/8/layout/vProcess5"/>
    <dgm:cxn modelId="{9B99D597-4832-4608-9B93-9E2E28A5FFA5}" type="presParOf" srcId="{1C02F9B5-113F-49C0-8314-9960F5372622}" destId="{6D561B91-0206-436B-83A9-F018F708FAA2}" srcOrd="4" destOrd="0" presId="urn:microsoft.com/office/officeart/2005/8/layout/vProcess5"/>
    <dgm:cxn modelId="{945F26DB-4909-447A-A524-67BA5A625043}" type="presParOf" srcId="{1C02F9B5-113F-49C0-8314-9960F5372622}" destId="{2374D31F-E575-4BBB-8046-E83353223C6B}" srcOrd="5" destOrd="0" presId="urn:microsoft.com/office/officeart/2005/8/layout/vProcess5"/>
    <dgm:cxn modelId="{77CBBC11-6DC6-4B12-B1DD-A7B660387048}" type="presParOf" srcId="{1C02F9B5-113F-49C0-8314-9960F5372622}" destId="{1C70C2F1-3045-49BB-A3D6-1D132DAFBEA1}" srcOrd="6" destOrd="0" presId="urn:microsoft.com/office/officeart/2005/8/layout/vProcess5"/>
    <dgm:cxn modelId="{6D8004A4-F263-413C-9E15-FA8CE49A3876}" type="presParOf" srcId="{1C02F9B5-113F-49C0-8314-9960F5372622}" destId="{F68CDA0B-A6F7-4C3E-B042-E124C5C93916}" srcOrd="7" destOrd="0" presId="urn:microsoft.com/office/officeart/2005/8/layout/vProcess5"/>
    <dgm:cxn modelId="{46C981FF-D29C-4BF9-8D2C-533E27E7357A}" type="presParOf" srcId="{1C02F9B5-113F-49C0-8314-9960F5372622}" destId="{EF5A2214-3CB1-43D0-9A2E-82E2585BB88C}" srcOrd="8" destOrd="0" presId="urn:microsoft.com/office/officeart/2005/8/layout/vProcess5"/>
    <dgm:cxn modelId="{8B2526C5-F704-421B-B934-E2590B5330CD}" type="presParOf" srcId="{1C02F9B5-113F-49C0-8314-9960F5372622}" destId="{D7EA53FD-8E91-4E8F-A148-6AFEBBC2DF90}" srcOrd="9" destOrd="0" presId="urn:microsoft.com/office/officeart/2005/8/layout/vProcess5"/>
    <dgm:cxn modelId="{2E1CCACE-9D7F-4802-9480-0429A24E420B}" type="presParOf" srcId="{1C02F9B5-113F-49C0-8314-9960F5372622}" destId="{0BBFCDEA-AFD2-4F9F-BB2F-42283A192BFB}" srcOrd="10" destOrd="0" presId="urn:microsoft.com/office/officeart/2005/8/layout/vProcess5"/>
    <dgm:cxn modelId="{256C7885-AA6A-412B-88BB-D60AA829EB82}" type="presParOf" srcId="{1C02F9B5-113F-49C0-8314-9960F5372622}" destId="{634A6EDA-34AF-4C50-A92C-B7C5B29391C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B3E4CF-4CC7-4A0B-9CF5-B5A3D585C38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AA6B90B-1402-4F3D-B303-1B9BF78DD746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pl-PL" sz="1600" b="1" dirty="0"/>
            <a:t>zasiłek okresowy</a:t>
          </a:r>
        </a:p>
      </dgm:t>
    </dgm:pt>
    <dgm:pt modelId="{A3D2DEC3-7D19-4CC6-9B59-B378B59A6B85}" type="parTrans" cxnId="{5E2E6E63-2178-4A5C-BFAE-FDC3188D8B97}">
      <dgm:prSet/>
      <dgm:spPr/>
      <dgm:t>
        <a:bodyPr/>
        <a:lstStyle/>
        <a:p>
          <a:endParaRPr lang="pl-PL"/>
        </a:p>
      </dgm:t>
    </dgm:pt>
    <dgm:pt modelId="{FAD6599D-4B6A-4A2A-961B-8E66AFB830CE}" type="sibTrans" cxnId="{5E2E6E63-2178-4A5C-BFAE-FDC3188D8B9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54902581-7078-43A2-8547-C66CF57906A9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pl-PL" sz="1600" b="1" dirty="0"/>
            <a:t>zasiłek celowy na żywność lub posiłek w ramach programu „Posiłek w szkole i w domu”  </a:t>
          </a:r>
        </a:p>
      </dgm:t>
    </dgm:pt>
    <dgm:pt modelId="{CBE28144-7D6C-43A8-8DE8-E90B6A74C5E5}" type="parTrans" cxnId="{C86EA676-72B9-4AD6-802C-E2FE3C9B8B32}">
      <dgm:prSet/>
      <dgm:spPr/>
      <dgm:t>
        <a:bodyPr/>
        <a:lstStyle/>
        <a:p>
          <a:endParaRPr lang="pl-PL"/>
        </a:p>
      </dgm:t>
    </dgm:pt>
    <dgm:pt modelId="{22914040-0606-4E0D-BA3A-66E6B6B50579}" type="sibTrans" cxnId="{C86EA676-72B9-4AD6-802C-E2FE3C9B8B32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C098ADD7-21E8-4E5C-B830-50E00E070F42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pl-PL" sz="1600" b="1" dirty="0"/>
            <a:t>usługi opiekuńcze</a:t>
          </a:r>
        </a:p>
      </dgm:t>
    </dgm:pt>
    <dgm:pt modelId="{545DABF7-4C54-4CB9-810D-002FD848C2BE}" type="parTrans" cxnId="{4A2F9CED-6B1B-4F46-98F0-1D05E8DD93C3}">
      <dgm:prSet/>
      <dgm:spPr/>
      <dgm:t>
        <a:bodyPr/>
        <a:lstStyle/>
        <a:p>
          <a:endParaRPr lang="pl-PL"/>
        </a:p>
      </dgm:t>
    </dgm:pt>
    <dgm:pt modelId="{2D397C5E-7FAE-4266-B066-83E73B90BA13}" type="sibTrans" cxnId="{4A2F9CED-6B1B-4F46-98F0-1D05E8DD93C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8CD55C7B-2055-4C29-8C22-ABE153193BDB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pl-PL" sz="1600" b="1" dirty="0"/>
            <a:t>mieszkanie chronione </a:t>
          </a:r>
        </a:p>
      </dgm:t>
    </dgm:pt>
    <dgm:pt modelId="{CF1044F4-935B-4D87-B54A-EB0064F13656}" type="parTrans" cxnId="{0619E4D4-F1DC-405C-ADB1-2BF296293DA1}">
      <dgm:prSet/>
      <dgm:spPr/>
      <dgm:t>
        <a:bodyPr/>
        <a:lstStyle/>
        <a:p>
          <a:endParaRPr lang="pl-PL"/>
        </a:p>
      </dgm:t>
    </dgm:pt>
    <dgm:pt modelId="{83BC3C09-F847-45FC-BC22-7C23AB06CCC2}" type="sibTrans" cxnId="{0619E4D4-F1DC-405C-ADB1-2BF296293DA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95639C9C-A1B1-4E08-B3D0-19887630199E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pl-PL" sz="1600" b="1" dirty="0"/>
            <a:t>praca socjalna </a:t>
          </a:r>
        </a:p>
      </dgm:t>
    </dgm:pt>
    <dgm:pt modelId="{E759AEB7-B35D-4AD3-A329-C8B70BBE2ACA}" type="parTrans" cxnId="{D0D7FBB1-A015-45DB-AC3F-646BD52006AD}">
      <dgm:prSet/>
      <dgm:spPr/>
      <dgm:t>
        <a:bodyPr/>
        <a:lstStyle/>
        <a:p>
          <a:endParaRPr lang="pl-PL"/>
        </a:p>
      </dgm:t>
    </dgm:pt>
    <dgm:pt modelId="{BE75EF89-05D4-45F0-BAE6-FD97349FB384}" type="sibTrans" cxnId="{D0D7FBB1-A015-45DB-AC3F-646BD52006A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50FF4280-ADA0-46BF-8047-1CD4DF2C0852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pl-PL" sz="1600" b="1" dirty="0"/>
            <a:t>poradnictwo specjalistyczne </a:t>
          </a:r>
        </a:p>
      </dgm:t>
    </dgm:pt>
    <dgm:pt modelId="{DB30F0DD-6FA1-4C50-BC7B-160E5384D4DC}" type="parTrans" cxnId="{A8066374-D941-452E-AFD0-811CADA8F0B9}">
      <dgm:prSet/>
      <dgm:spPr/>
      <dgm:t>
        <a:bodyPr/>
        <a:lstStyle/>
        <a:p>
          <a:endParaRPr lang="pl-PL"/>
        </a:p>
      </dgm:t>
    </dgm:pt>
    <dgm:pt modelId="{5E587FEB-D055-4383-B161-C38EE9F726B3}" type="sibTrans" cxnId="{A8066374-D941-452E-AFD0-811CADA8F0B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736FEA07-679A-4836-83B0-E954170DAF55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pl-PL" sz="1600" b="1" dirty="0"/>
            <a:t>interwencja kryzysowa </a:t>
          </a:r>
        </a:p>
      </dgm:t>
    </dgm:pt>
    <dgm:pt modelId="{B50AA764-16EE-4B89-B389-49F358D8D7AB}" type="parTrans" cxnId="{BA4F8828-7E54-4756-8B1F-8F9360D523BD}">
      <dgm:prSet/>
      <dgm:spPr/>
      <dgm:t>
        <a:bodyPr/>
        <a:lstStyle/>
        <a:p>
          <a:endParaRPr lang="pl-PL"/>
        </a:p>
      </dgm:t>
    </dgm:pt>
    <dgm:pt modelId="{30DA0091-90A0-449A-92BE-2104FFB70046}" type="sibTrans" cxnId="{BA4F8828-7E54-4756-8B1F-8F9360D523BD}">
      <dgm:prSet/>
      <dgm:spPr/>
      <dgm:t>
        <a:bodyPr/>
        <a:lstStyle/>
        <a:p>
          <a:endParaRPr lang="pl-PL"/>
        </a:p>
      </dgm:t>
    </dgm:pt>
    <dgm:pt modelId="{27B57C95-CB7F-4B04-A29B-88507C0F8740}" type="pres">
      <dgm:prSet presAssocID="{AFB3E4CF-4CC7-4A0B-9CF5-B5A3D585C38C}" presName="Name0" presStyleCnt="0">
        <dgm:presLayoutVars>
          <dgm:dir/>
          <dgm:resizeHandles/>
        </dgm:presLayoutVars>
      </dgm:prSet>
      <dgm:spPr/>
    </dgm:pt>
    <dgm:pt modelId="{097A03FB-11E3-4EFC-B7FB-29F6D034E3E1}" type="pres">
      <dgm:prSet presAssocID="{3AA6B90B-1402-4F3D-B303-1B9BF78DD746}" presName="compNode" presStyleCnt="0"/>
      <dgm:spPr/>
    </dgm:pt>
    <dgm:pt modelId="{6BBC0F0B-10A5-4A1A-8FAA-CCA27AFD4EB0}" type="pres">
      <dgm:prSet presAssocID="{3AA6B90B-1402-4F3D-B303-1B9BF78DD746}" presName="dummyConnPt" presStyleCnt="0"/>
      <dgm:spPr/>
    </dgm:pt>
    <dgm:pt modelId="{C2DBBFC8-4ECC-4B5B-B79E-FC3D0C662B24}" type="pres">
      <dgm:prSet presAssocID="{3AA6B90B-1402-4F3D-B303-1B9BF78DD746}" presName="node" presStyleLbl="node1" presStyleIdx="0" presStyleCnt="7" custScaleX="169359">
        <dgm:presLayoutVars>
          <dgm:bulletEnabled val="1"/>
        </dgm:presLayoutVars>
      </dgm:prSet>
      <dgm:spPr>
        <a:prstGeom prst="rect">
          <a:avLst/>
        </a:prstGeom>
      </dgm:spPr>
    </dgm:pt>
    <dgm:pt modelId="{C26DEA7F-01EC-46F4-8247-FFA4E475877E}" type="pres">
      <dgm:prSet presAssocID="{FAD6599D-4B6A-4A2A-961B-8E66AFB830CE}" presName="sibTrans" presStyleLbl="bgSibTrans2D1" presStyleIdx="0" presStyleCnt="6"/>
      <dgm:spPr/>
    </dgm:pt>
    <dgm:pt modelId="{3A340950-258E-43E3-9C69-873F2DA461D2}" type="pres">
      <dgm:prSet presAssocID="{54902581-7078-43A2-8547-C66CF57906A9}" presName="compNode" presStyleCnt="0"/>
      <dgm:spPr/>
    </dgm:pt>
    <dgm:pt modelId="{15F5BE43-5384-404E-B414-4299948396FB}" type="pres">
      <dgm:prSet presAssocID="{54902581-7078-43A2-8547-C66CF57906A9}" presName="dummyConnPt" presStyleCnt="0"/>
      <dgm:spPr/>
    </dgm:pt>
    <dgm:pt modelId="{36BF0B11-D943-4401-94AF-CF6E09522FED}" type="pres">
      <dgm:prSet presAssocID="{54902581-7078-43A2-8547-C66CF57906A9}" presName="node" presStyleLbl="node1" presStyleIdx="1" presStyleCnt="7" custScaleX="176411" custScaleY="117311">
        <dgm:presLayoutVars>
          <dgm:bulletEnabled val="1"/>
        </dgm:presLayoutVars>
      </dgm:prSet>
      <dgm:spPr>
        <a:prstGeom prst="rect">
          <a:avLst/>
        </a:prstGeom>
      </dgm:spPr>
    </dgm:pt>
    <dgm:pt modelId="{E6B32774-7C9B-45B1-9D12-37D1437A3DB4}" type="pres">
      <dgm:prSet presAssocID="{22914040-0606-4E0D-BA3A-66E6B6B50579}" presName="sibTrans" presStyleLbl="bgSibTrans2D1" presStyleIdx="1" presStyleCnt="6"/>
      <dgm:spPr/>
    </dgm:pt>
    <dgm:pt modelId="{22ED2332-8BCA-4751-8E23-40A2CF580C2F}" type="pres">
      <dgm:prSet presAssocID="{C098ADD7-21E8-4E5C-B830-50E00E070F42}" presName="compNode" presStyleCnt="0"/>
      <dgm:spPr/>
    </dgm:pt>
    <dgm:pt modelId="{774BA412-E181-4164-883C-5349F99E678D}" type="pres">
      <dgm:prSet presAssocID="{C098ADD7-21E8-4E5C-B830-50E00E070F42}" presName="dummyConnPt" presStyleCnt="0"/>
      <dgm:spPr/>
    </dgm:pt>
    <dgm:pt modelId="{9C35DACB-E428-4653-AD7B-0F7CBBC55850}" type="pres">
      <dgm:prSet presAssocID="{C098ADD7-21E8-4E5C-B830-50E00E070F42}" presName="node" presStyleLbl="node1" presStyleIdx="2" presStyleCnt="7" custScaleX="127164">
        <dgm:presLayoutVars>
          <dgm:bulletEnabled val="1"/>
        </dgm:presLayoutVars>
      </dgm:prSet>
      <dgm:spPr>
        <a:prstGeom prst="rect">
          <a:avLst/>
        </a:prstGeom>
      </dgm:spPr>
    </dgm:pt>
    <dgm:pt modelId="{F00B1EC7-F21E-4E70-A5E7-FF321BC2174E}" type="pres">
      <dgm:prSet presAssocID="{2D397C5E-7FAE-4266-B066-83E73B90BA13}" presName="sibTrans" presStyleLbl="bgSibTrans2D1" presStyleIdx="2" presStyleCnt="6"/>
      <dgm:spPr/>
    </dgm:pt>
    <dgm:pt modelId="{ECB84551-4C9C-4174-BA9C-89E8BF952AA0}" type="pres">
      <dgm:prSet presAssocID="{8CD55C7B-2055-4C29-8C22-ABE153193BDB}" presName="compNode" presStyleCnt="0"/>
      <dgm:spPr/>
    </dgm:pt>
    <dgm:pt modelId="{B9118ADE-6205-40DD-BF12-22E68945002C}" type="pres">
      <dgm:prSet presAssocID="{8CD55C7B-2055-4C29-8C22-ABE153193BDB}" presName="dummyConnPt" presStyleCnt="0"/>
      <dgm:spPr/>
    </dgm:pt>
    <dgm:pt modelId="{AAD3DA79-9E8F-47C3-9B92-7F89B4D93F5D}" type="pres">
      <dgm:prSet presAssocID="{8CD55C7B-2055-4C29-8C22-ABE153193BDB}" presName="node" presStyleLbl="node1" presStyleIdx="3" presStyleCnt="7" custScaleX="118701" custScaleY="116456">
        <dgm:presLayoutVars>
          <dgm:bulletEnabled val="1"/>
        </dgm:presLayoutVars>
      </dgm:prSet>
      <dgm:spPr>
        <a:prstGeom prst="rect">
          <a:avLst/>
        </a:prstGeom>
      </dgm:spPr>
    </dgm:pt>
    <dgm:pt modelId="{6598468D-1271-41DB-9F64-0C9DD407DB29}" type="pres">
      <dgm:prSet presAssocID="{83BC3C09-F847-45FC-BC22-7C23AB06CCC2}" presName="sibTrans" presStyleLbl="bgSibTrans2D1" presStyleIdx="3" presStyleCnt="6" custAng="116122" custLinFactNeighborX="-1283" custLinFactNeighborY="7836"/>
      <dgm:spPr/>
    </dgm:pt>
    <dgm:pt modelId="{3F473BE3-C2D9-4C37-932A-DDD8F3DCAC08}" type="pres">
      <dgm:prSet presAssocID="{95639C9C-A1B1-4E08-B3D0-19887630199E}" presName="compNode" presStyleCnt="0"/>
      <dgm:spPr/>
    </dgm:pt>
    <dgm:pt modelId="{E07C94AD-4712-4782-BF6D-E33439FA2DAF}" type="pres">
      <dgm:prSet presAssocID="{95639C9C-A1B1-4E08-B3D0-19887630199E}" presName="dummyConnPt" presStyleCnt="0"/>
      <dgm:spPr/>
    </dgm:pt>
    <dgm:pt modelId="{366CA8B9-AF74-431B-8548-D0CF212610C4}" type="pres">
      <dgm:prSet presAssocID="{95639C9C-A1B1-4E08-B3D0-19887630199E}" presName="node" presStyleLbl="node1" presStyleIdx="4" presStyleCnt="7" custScaleX="131014" custLinFactNeighborX="-1410" custLinFactNeighborY="-1668">
        <dgm:presLayoutVars>
          <dgm:bulletEnabled val="1"/>
        </dgm:presLayoutVars>
      </dgm:prSet>
      <dgm:spPr>
        <a:prstGeom prst="rect">
          <a:avLst/>
        </a:prstGeom>
      </dgm:spPr>
    </dgm:pt>
    <dgm:pt modelId="{1F3105E3-240F-42DF-9D00-A5870926A52C}" type="pres">
      <dgm:prSet presAssocID="{BE75EF89-05D4-45F0-BAE6-FD97349FB384}" presName="sibTrans" presStyleLbl="bgSibTrans2D1" presStyleIdx="4" presStyleCnt="6"/>
      <dgm:spPr/>
    </dgm:pt>
    <dgm:pt modelId="{88095BCE-A6E5-4965-AAA9-72F58B8AD30F}" type="pres">
      <dgm:prSet presAssocID="{50FF4280-ADA0-46BF-8047-1CD4DF2C0852}" presName="compNode" presStyleCnt="0"/>
      <dgm:spPr/>
    </dgm:pt>
    <dgm:pt modelId="{CB86E009-E7DD-4B99-99AC-394D63EC30A4}" type="pres">
      <dgm:prSet presAssocID="{50FF4280-ADA0-46BF-8047-1CD4DF2C0852}" presName="dummyConnPt" presStyleCnt="0"/>
      <dgm:spPr/>
    </dgm:pt>
    <dgm:pt modelId="{36D64CFE-517F-4F98-9DE5-509BBE183C38}" type="pres">
      <dgm:prSet presAssocID="{50FF4280-ADA0-46BF-8047-1CD4DF2C0852}" presName="node" presStyleLbl="node1" presStyleIdx="5" presStyleCnt="7" custScaleX="140068">
        <dgm:presLayoutVars>
          <dgm:bulletEnabled val="1"/>
        </dgm:presLayoutVars>
      </dgm:prSet>
      <dgm:spPr>
        <a:prstGeom prst="rect">
          <a:avLst/>
        </a:prstGeom>
      </dgm:spPr>
    </dgm:pt>
    <dgm:pt modelId="{D601E327-B23D-41B6-A343-F4A2A91C2E73}" type="pres">
      <dgm:prSet presAssocID="{5E587FEB-D055-4383-B161-C38EE9F726B3}" presName="sibTrans" presStyleLbl="bgSibTrans2D1" presStyleIdx="5" presStyleCnt="6"/>
      <dgm:spPr/>
    </dgm:pt>
    <dgm:pt modelId="{DBACCFD4-3004-4CF4-ACF2-D82C7328B516}" type="pres">
      <dgm:prSet presAssocID="{736FEA07-679A-4836-83B0-E954170DAF55}" presName="compNode" presStyleCnt="0"/>
      <dgm:spPr/>
    </dgm:pt>
    <dgm:pt modelId="{F68D965A-0A17-454B-9552-F7877258C4EA}" type="pres">
      <dgm:prSet presAssocID="{736FEA07-679A-4836-83B0-E954170DAF55}" presName="dummyConnPt" presStyleCnt="0"/>
      <dgm:spPr/>
    </dgm:pt>
    <dgm:pt modelId="{DC6907E7-4FEB-4021-9CDD-0ED5D260FCC7}" type="pres">
      <dgm:prSet presAssocID="{736FEA07-679A-4836-83B0-E954170DAF55}" presName="node" presStyleLbl="node1" presStyleIdx="6" presStyleCnt="7" custScaleX="131605" custScaleY="108876" custLinFactNeighborY="1057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A819FA0C-4798-41B8-A4EB-7F546DC195EA}" type="presOf" srcId="{C098ADD7-21E8-4E5C-B830-50E00E070F42}" destId="{9C35DACB-E428-4653-AD7B-0F7CBBC55850}" srcOrd="0" destOrd="0" presId="urn:microsoft.com/office/officeart/2005/8/layout/bProcess4"/>
    <dgm:cxn modelId="{A4CCA422-19D6-48D5-A365-EE4CAD8ADC04}" type="presOf" srcId="{95639C9C-A1B1-4E08-B3D0-19887630199E}" destId="{366CA8B9-AF74-431B-8548-D0CF212610C4}" srcOrd="0" destOrd="0" presId="urn:microsoft.com/office/officeart/2005/8/layout/bProcess4"/>
    <dgm:cxn modelId="{42AA7824-84D2-47DD-A00E-1E71BF7F8EAB}" type="presOf" srcId="{54902581-7078-43A2-8547-C66CF57906A9}" destId="{36BF0B11-D943-4401-94AF-CF6E09522FED}" srcOrd="0" destOrd="0" presId="urn:microsoft.com/office/officeart/2005/8/layout/bProcess4"/>
    <dgm:cxn modelId="{BA4F8828-7E54-4756-8B1F-8F9360D523BD}" srcId="{AFB3E4CF-4CC7-4A0B-9CF5-B5A3D585C38C}" destId="{736FEA07-679A-4836-83B0-E954170DAF55}" srcOrd="6" destOrd="0" parTransId="{B50AA764-16EE-4B89-B389-49F358D8D7AB}" sibTransId="{30DA0091-90A0-449A-92BE-2104FFB70046}"/>
    <dgm:cxn modelId="{5E2E6E63-2178-4A5C-BFAE-FDC3188D8B97}" srcId="{AFB3E4CF-4CC7-4A0B-9CF5-B5A3D585C38C}" destId="{3AA6B90B-1402-4F3D-B303-1B9BF78DD746}" srcOrd="0" destOrd="0" parTransId="{A3D2DEC3-7D19-4CC6-9B59-B378B59A6B85}" sibTransId="{FAD6599D-4B6A-4A2A-961B-8E66AFB830CE}"/>
    <dgm:cxn modelId="{D4036245-C618-48A7-9745-9EF1C8E50AED}" type="presOf" srcId="{3AA6B90B-1402-4F3D-B303-1B9BF78DD746}" destId="{C2DBBFC8-4ECC-4B5B-B79E-FC3D0C662B24}" srcOrd="0" destOrd="0" presId="urn:microsoft.com/office/officeart/2005/8/layout/bProcess4"/>
    <dgm:cxn modelId="{DD49A845-7FFC-4949-934A-9059D8B2CC61}" type="presOf" srcId="{50FF4280-ADA0-46BF-8047-1CD4DF2C0852}" destId="{36D64CFE-517F-4F98-9DE5-509BBE183C38}" srcOrd="0" destOrd="0" presId="urn:microsoft.com/office/officeart/2005/8/layout/bProcess4"/>
    <dgm:cxn modelId="{473AA14A-1125-44A2-B0EF-7162F21FBC43}" type="presOf" srcId="{FAD6599D-4B6A-4A2A-961B-8E66AFB830CE}" destId="{C26DEA7F-01EC-46F4-8247-FFA4E475877E}" srcOrd="0" destOrd="0" presId="urn:microsoft.com/office/officeart/2005/8/layout/bProcess4"/>
    <dgm:cxn modelId="{4F0FBD6E-6DEE-412C-9099-D6927A10AF9C}" type="presOf" srcId="{BE75EF89-05D4-45F0-BAE6-FD97349FB384}" destId="{1F3105E3-240F-42DF-9D00-A5870926A52C}" srcOrd="0" destOrd="0" presId="urn:microsoft.com/office/officeart/2005/8/layout/bProcess4"/>
    <dgm:cxn modelId="{A8066374-D941-452E-AFD0-811CADA8F0B9}" srcId="{AFB3E4CF-4CC7-4A0B-9CF5-B5A3D585C38C}" destId="{50FF4280-ADA0-46BF-8047-1CD4DF2C0852}" srcOrd="5" destOrd="0" parTransId="{DB30F0DD-6FA1-4C50-BC7B-160E5384D4DC}" sibTransId="{5E587FEB-D055-4383-B161-C38EE9F726B3}"/>
    <dgm:cxn modelId="{C86EA676-72B9-4AD6-802C-E2FE3C9B8B32}" srcId="{AFB3E4CF-4CC7-4A0B-9CF5-B5A3D585C38C}" destId="{54902581-7078-43A2-8547-C66CF57906A9}" srcOrd="1" destOrd="0" parTransId="{CBE28144-7D6C-43A8-8DE8-E90B6A74C5E5}" sibTransId="{22914040-0606-4E0D-BA3A-66E6B6B50579}"/>
    <dgm:cxn modelId="{ABCFF67F-F045-4EA1-995C-47A7DC9528F8}" type="presOf" srcId="{5E587FEB-D055-4383-B161-C38EE9F726B3}" destId="{D601E327-B23D-41B6-A343-F4A2A91C2E73}" srcOrd="0" destOrd="0" presId="urn:microsoft.com/office/officeart/2005/8/layout/bProcess4"/>
    <dgm:cxn modelId="{1DBBED8A-AD76-4AAA-9E13-C45B2AE09AED}" type="presOf" srcId="{83BC3C09-F847-45FC-BC22-7C23AB06CCC2}" destId="{6598468D-1271-41DB-9F64-0C9DD407DB29}" srcOrd="0" destOrd="0" presId="urn:microsoft.com/office/officeart/2005/8/layout/bProcess4"/>
    <dgm:cxn modelId="{8225E196-4E05-4CB1-AD95-463BC21CD32C}" type="presOf" srcId="{2D397C5E-7FAE-4266-B066-83E73B90BA13}" destId="{F00B1EC7-F21E-4E70-A5E7-FF321BC2174E}" srcOrd="0" destOrd="0" presId="urn:microsoft.com/office/officeart/2005/8/layout/bProcess4"/>
    <dgm:cxn modelId="{2FB2F69A-164F-41EE-94FB-C4B2C3344920}" type="presOf" srcId="{22914040-0606-4E0D-BA3A-66E6B6B50579}" destId="{E6B32774-7C9B-45B1-9D12-37D1437A3DB4}" srcOrd="0" destOrd="0" presId="urn:microsoft.com/office/officeart/2005/8/layout/bProcess4"/>
    <dgm:cxn modelId="{D0D7FBB1-A015-45DB-AC3F-646BD52006AD}" srcId="{AFB3E4CF-4CC7-4A0B-9CF5-B5A3D585C38C}" destId="{95639C9C-A1B1-4E08-B3D0-19887630199E}" srcOrd="4" destOrd="0" parTransId="{E759AEB7-B35D-4AD3-A329-C8B70BBE2ACA}" sibTransId="{BE75EF89-05D4-45F0-BAE6-FD97349FB384}"/>
    <dgm:cxn modelId="{0619E4D4-F1DC-405C-ADB1-2BF296293DA1}" srcId="{AFB3E4CF-4CC7-4A0B-9CF5-B5A3D585C38C}" destId="{8CD55C7B-2055-4C29-8C22-ABE153193BDB}" srcOrd="3" destOrd="0" parTransId="{CF1044F4-935B-4D87-B54A-EB0064F13656}" sibTransId="{83BC3C09-F847-45FC-BC22-7C23AB06CCC2}"/>
    <dgm:cxn modelId="{3D414BE0-2B21-42C5-8991-CD61BB256D93}" type="presOf" srcId="{736FEA07-679A-4836-83B0-E954170DAF55}" destId="{DC6907E7-4FEB-4021-9CDD-0ED5D260FCC7}" srcOrd="0" destOrd="0" presId="urn:microsoft.com/office/officeart/2005/8/layout/bProcess4"/>
    <dgm:cxn modelId="{AAC52EE1-9CFD-4EEA-BF76-4D4437DB68B2}" type="presOf" srcId="{AFB3E4CF-4CC7-4A0B-9CF5-B5A3D585C38C}" destId="{27B57C95-CB7F-4B04-A29B-88507C0F8740}" srcOrd="0" destOrd="0" presId="urn:microsoft.com/office/officeart/2005/8/layout/bProcess4"/>
    <dgm:cxn modelId="{4A2F9CED-6B1B-4F46-98F0-1D05E8DD93C3}" srcId="{AFB3E4CF-4CC7-4A0B-9CF5-B5A3D585C38C}" destId="{C098ADD7-21E8-4E5C-B830-50E00E070F42}" srcOrd="2" destOrd="0" parTransId="{545DABF7-4C54-4CB9-810D-002FD848C2BE}" sibTransId="{2D397C5E-7FAE-4266-B066-83E73B90BA13}"/>
    <dgm:cxn modelId="{2EE689FA-EB81-48E1-9107-1FD126533841}" type="presOf" srcId="{8CD55C7B-2055-4C29-8C22-ABE153193BDB}" destId="{AAD3DA79-9E8F-47C3-9B92-7F89B4D93F5D}" srcOrd="0" destOrd="0" presId="urn:microsoft.com/office/officeart/2005/8/layout/bProcess4"/>
    <dgm:cxn modelId="{2DC183ED-44CA-4879-91C2-1F3F1A40ADF8}" type="presParOf" srcId="{27B57C95-CB7F-4B04-A29B-88507C0F8740}" destId="{097A03FB-11E3-4EFC-B7FB-29F6D034E3E1}" srcOrd="0" destOrd="0" presId="urn:microsoft.com/office/officeart/2005/8/layout/bProcess4"/>
    <dgm:cxn modelId="{C5F74385-3129-4E2F-97C7-CC5119DCCC24}" type="presParOf" srcId="{097A03FB-11E3-4EFC-B7FB-29F6D034E3E1}" destId="{6BBC0F0B-10A5-4A1A-8FAA-CCA27AFD4EB0}" srcOrd="0" destOrd="0" presId="urn:microsoft.com/office/officeart/2005/8/layout/bProcess4"/>
    <dgm:cxn modelId="{A86EF0CD-1B58-49C6-B4EF-4FA80F7690ED}" type="presParOf" srcId="{097A03FB-11E3-4EFC-B7FB-29F6D034E3E1}" destId="{C2DBBFC8-4ECC-4B5B-B79E-FC3D0C662B24}" srcOrd="1" destOrd="0" presId="urn:microsoft.com/office/officeart/2005/8/layout/bProcess4"/>
    <dgm:cxn modelId="{1E63A72B-DB46-44A8-A59F-E6F096160FD2}" type="presParOf" srcId="{27B57C95-CB7F-4B04-A29B-88507C0F8740}" destId="{C26DEA7F-01EC-46F4-8247-FFA4E475877E}" srcOrd="1" destOrd="0" presId="urn:microsoft.com/office/officeart/2005/8/layout/bProcess4"/>
    <dgm:cxn modelId="{9793A149-4FB4-42DA-9C81-25E4C40F10F2}" type="presParOf" srcId="{27B57C95-CB7F-4B04-A29B-88507C0F8740}" destId="{3A340950-258E-43E3-9C69-873F2DA461D2}" srcOrd="2" destOrd="0" presId="urn:microsoft.com/office/officeart/2005/8/layout/bProcess4"/>
    <dgm:cxn modelId="{0E5D4985-F6CB-4EC9-96F6-CFD3BD9D5882}" type="presParOf" srcId="{3A340950-258E-43E3-9C69-873F2DA461D2}" destId="{15F5BE43-5384-404E-B414-4299948396FB}" srcOrd="0" destOrd="0" presId="urn:microsoft.com/office/officeart/2005/8/layout/bProcess4"/>
    <dgm:cxn modelId="{2748ED9D-E005-487D-B82F-8850035283CF}" type="presParOf" srcId="{3A340950-258E-43E3-9C69-873F2DA461D2}" destId="{36BF0B11-D943-4401-94AF-CF6E09522FED}" srcOrd="1" destOrd="0" presId="urn:microsoft.com/office/officeart/2005/8/layout/bProcess4"/>
    <dgm:cxn modelId="{1220A781-5086-456F-B640-3BCF4ED9B751}" type="presParOf" srcId="{27B57C95-CB7F-4B04-A29B-88507C0F8740}" destId="{E6B32774-7C9B-45B1-9D12-37D1437A3DB4}" srcOrd="3" destOrd="0" presId="urn:microsoft.com/office/officeart/2005/8/layout/bProcess4"/>
    <dgm:cxn modelId="{7716D684-5704-4FA5-97CA-E708C27C4495}" type="presParOf" srcId="{27B57C95-CB7F-4B04-A29B-88507C0F8740}" destId="{22ED2332-8BCA-4751-8E23-40A2CF580C2F}" srcOrd="4" destOrd="0" presId="urn:microsoft.com/office/officeart/2005/8/layout/bProcess4"/>
    <dgm:cxn modelId="{1FA4798A-E50F-4E3D-9438-3FFEF00157D3}" type="presParOf" srcId="{22ED2332-8BCA-4751-8E23-40A2CF580C2F}" destId="{774BA412-E181-4164-883C-5349F99E678D}" srcOrd="0" destOrd="0" presId="urn:microsoft.com/office/officeart/2005/8/layout/bProcess4"/>
    <dgm:cxn modelId="{63A58934-64D6-4EC7-9EF8-5DCFDBF1437C}" type="presParOf" srcId="{22ED2332-8BCA-4751-8E23-40A2CF580C2F}" destId="{9C35DACB-E428-4653-AD7B-0F7CBBC55850}" srcOrd="1" destOrd="0" presId="urn:microsoft.com/office/officeart/2005/8/layout/bProcess4"/>
    <dgm:cxn modelId="{CD41CD08-E9A5-4256-8618-4D0E8B91B708}" type="presParOf" srcId="{27B57C95-CB7F-4B04-A29B-88507C0F8740}" destId="{F00B1EC7-F21E-4E70-A5E7-FF321BC2174E}" srcOrd="5" destOrd="0" presId="urn:microsoft.com/office/officeart/2005/8/layout/bProcess4"/>
    <dgm:cxn modelId="{2676B6D1-337E-46E8-A6F5-48DA5D9AC9AE}" type="presParOf" srcId="{27B57C95-CB7F-4B04-A29B-88507C0F8740}" destId="{ECB84551-4C9C-4174-BA9C-89E8BF952AA0}" srcOrd="6" destOrd="0" presId="urn:microsoft.com/office/officeart/2005/8/layout/bProcess4"/>
    <dgm:cxn modelId="{59EE1CD8-63FA-4346-82C7-4AF39868B220}" type="presParOf" srcId="{ECB84551-4C9C-4174-BA9C-89E8BF952AA0}" destId="{B9118ADE-6205-40DD-BF12-22E68945002C}" srcOrd="0" destOrd="0" presId="urn:microsoft.com/office/officeart/2005/8/layout/bProcess4"/>
    <dgm:cxn modelId="{1CE6D65C-A395-4F03-948F-A7E33ADA5D56}" type="presParOf" srcId="{ECB84551-4C9C-4174-BA9C-89E8BF952AA0}" destId="{AAD3DA79-9E8F-47C3-9B92-7F89B4D93F5D}" srcOrd="1" destOrd="0" presId="urn:microsoft.com/office/officeart/2005/8/layout/bProcess4"/>
    <dgm:cxn modelId="{0C9A8E82-D9A3-4349-824E-47ADE4883803}" type="presParOf" srcId="{27B57C95-CB7F-4B04-A29B-88507C0F8740}" destId="{6598468D-1271-41DB-9F64-0C9DD407DB29}" srcOrd="7" destOrd="0" presId="urn:microsoft.com/office/officeart/2005/8/layout/bProcess4"/>
    <dgm:cxn modelId="{C7D89CFD-1B59-4C7C-AC94-4C4F917D1811}" type="presParOf" srcId="{27B57C95-CB7F-4B04-A29B-88507C0F8740}" destId="{3F473BE3-C2D9-4C37-932A-DDD8F3DCAC08}" srcOrd="8" destOrd="0" presId="urn:microsoft.com/office/officeart/2005/8/layout/bProcess4"/>
    <dgm:cxn modelId="{7022DD7F-2F17-449F-B906-99DE8CDB91FF}" type="presParOf" srcId="{3F473BE3-C2D9-4C37-932A-DDD8F3DCAC08}" destId="{E07C94AD-4712-4782-BF6D-E33439FA2DAF}" srcOrd="0" destOrd="0" presId="urn:microsoft.com/office/officeart/2005/8/layout/bProcess4"/>
    <dgm:cxn modelId="{80726ADF-1575-47BF-BCD5-55EFD4BDFEFF}" type="presParOf" srcId="{3F473BE3-C2D9-4C37-932A-DDD8F3DCAC08}" destId="{366CA8B9-AF74-431B-8548-D0CF212610C4}" srcOrd="1" destOrd="0" presId="urn:microsoft.com/office/officeart/2005/8/layout/bProcess4"/>
    <dgm:cxn modelId="{C8919738-9182-4D4C-A3DC-802333AC3085}" type="presParOf" srcId="{27B57C95-CB7F-4B04-A29B-88507C0F8740}" destId="{1F3105E3-240F-42DF-9D00-A5870926A52C}" srcOrd="9" destOrd="0" presId="urn:microsoft.com/office/officeart/2005/8/layout/bProcess4"/>
    <dgm:cxn modelId="{F58BA74E-0F8A-4C18-9B0B-80B25D6C859D}" type="presParOf" srcId="{27B57C95-CB7F-4B04-A29B-88507C0F8740}" destId="{88095BCE-A6E5-4965-AAA9-72F58B8AD30F}" srcOrd="10" destOrd="0" presId="urn:microsoft.com/office/officeart/2005/8/layout/bProcess4"/>
    <dgm:cxn modelId="{3AE6FA98-7922-4D30-902D-75A29C179330}" type="presParOf" srcId="{88095BCE-A6E5-4965-AAA9-72F58B8AD30F}" destId="{CB86E009-E7DD-4B99-99AC-394D63EC30A4}" srcOrd="0" destOrd="0" presId="urn:microsoft.com/office/officeart/2005/8/layout/bProcess4"/>
    <dgm:cxn modelId="{0577A0A2-DBFE-4502-AB2E-6BDC862A9C6D}" type="presParOf" srcId="{88095BCE-A6E5-4965-AAA9-72F58B8AD30F}" destId="{36D64CFE-517F-4F98-9DE5-509BBE183C38}" srcOrd="1" destOrd="0" presId="urn:microsoft.com/office/officeart/2005/8/layout/bProcess4"/>
    <dgm:cxn modelId="{DDEF92A7-2D9C-47E9-BCCA-8A9D0CE6D31E}" type="presParOf" srcId="{27B57C95-CB7F-4B04-A29B-88507C0F8740}" destId="{D601E327-B23D-41B6-A343-F4A2A91C2E73}" srcOrd="11" destOrd="0" presId="urn:microsoft.com/office/officeart/2005/8/layout/bProcess4"/>
    <dgm:cxn modelId="{32AE0169-20A9-4A7B-A008-D907B6A19E7D}" type="presParOf" srcId="{27B57C95-CB7F-4B04-A29B-88507C0F8740}" destId="{DBACCFD4-3004-4CF4-ACF2-D82C7328B516}" srcOrd="12" destOrd="0" presId="urn:microsoft.com/office/officeart/2005/8/layout/bProcess4"/>
    <dgm:cxn modelId="{27E70F33-0F5C-4862-895D-1F9862A8E9BE}" type="presParOf" srcId="{DBACCFD4-3004-4CF4-ACF2-D82C7328B516}" destId="{F68D965A-0A17-454B-9552-F7877258C4EA}" srcOrd="0" destOrd="0" presId="urn:microsoft.com/office/officeart/2005/8/layout/bProcess4"/>
    <dgm:cxn modelId="{A415282B-36FE-4B5B-AE87-E4BFAF94D977}" type="presParOf" srcId="{DBACCFD4-3004-4CF4-ACF2-D82C7328B516}" destId="{DC6907E7-4FEB-4021-9CDD-0ED5D260FCC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8C4FB0-6590-4E6C-831D-A5EC0770B0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15E6E-81F1-4BE9-96B2-5F31E8078565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pl-PL" sz="1800" b="1" dirty="0"/>
            <a:t>Obywatelom Ukrainy mogą być przyznane świadczenia pieniężne i niepieniężne krótkookresowo (1-2 m-ce),  na przykład: </a:t>
          </a:r>
        </a:p>
      </dgm:t>
    </dgm:pt>
    <dgm:pt modelId="{99D3473E-FAF3-4AB0-B433-EE7EC1AA18E5}" type="parTrans" cxnId="{D492DAB6-9F59-4D4D-85A8-FA6D5532E83E}">
      <dgm:prSet/>
      <dgm:spPr/>
      <dgm:t>
        <a:bodyPr/>
        <a:lstStyle/>
        <a:p>
          <a:endParaRPr lang="pl-PL"/>
        </a:p>
      </dgm:t>
    </dgm:pt>
    <dgm:pt modelId="{F5472142-F7B2-4F6B-BC71-D781A609231F}" type="sibTrans" cxnId="{D492DAB6-9F59-4D4D-85A8-FA6D5532E83E}">
      <dgm:prSet/>
      <dgm:spPr/>
      <dgm:t>
        <a:bodyPr/>
        <a:lstStyle/>
        <a:p>
          <a:endParaRPr lang="pl-PL"/>
        </a:p>
      </dgm:t>
    </dgm:pt>
    <dgm:pt modelId="{67D4298D-2F61-42A3-9EF8-1CE54C9F84B2}" type="pres">
      <dgm:prSet presAssocID="{888C4FB0-6590-4E6C-831D-A5EC0770B052}" presName="linear" presStyleCnt="0">
        <dgm:presLayoutVars>
          <dgm:animLvl val="lvl"/>
          <dgm:resizeHandles val="exact"/>
        </dgm:presLayoutVars>
      </dgm:prSet>
      <dgm:spPr/>
    </dgm:pt>
    <dgm:pt modelId="{7901DA51-392D-43B0-92D2-9023F1E24E34}" type="pres">
      <dgm:prSet presAssocID="{B6315E6E-81F1-4BE9-96B2-5F31E8078565}" presName="parentText" presStyleLbl="node1" presStyleIdx="0" presStyleCnt="1" custScaleY="293862" custLinFactNeighborX="317" custLinFactNeighborY="802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C0A02B39-7EBA-4D70-894E-F06974420F5C}" type="presOf" srcId="{888C4FB0-6590-4E6C-831D-A5EC0770B052}" destId="{67D4298D-2F61-42A3-9EF8-1CE54C9F84B2}" srcOrd="0" destOrd="0" presId="urn:microsoft.com/office/officeart/2005/8/layout/vList2"/>
    <dgm:cxn modelId="{D492DAB6-9F59-4D4D-85A8-FA6D5532E83E}" srcId="{888C4FB0-6590-4E6C-831D-A5EC0770B052}" destId="{B6315E6E-81F1-4BE9-96B2-5F31E8078565}" srcOrd="0" destOrd="0" parTransId="{99D3473E-FAF3-4AB0-B433-EE7EC1AA18E5}" sibTransId="{F5472142-F7B2-4F6B-BC71-D781A609231F}"/>
    <dgm:cxn modelId="{DF1292CC-C74D-4F96-9BF2-8881139ED09B}" type="presOf" srcId="{B6315E6E-81F1-4BE9-96B2-5F31E8078565}" destId="{7901DA51-392D-43B0-92D2-9023F1E24E34}" srcOrd="0" destOrd="0" presId="urn:microsoft.com/office/officeart/2005/8/layout/vList2"/>
    <dgm:cxn modelId="{33FCE0E2-27F2-43DB-BDEB-E3B2F6FCA29B}" type="presParOf" srcId="{67D4298D-2F61-42A3-9EF8-1CE54C9F84B2}" destId="{7901DA51-392D-43B0-92D2-9023F1E24E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437F2C-4D73-416D-8C02-CF3F285B6A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D9DE6D7-11DD-4406-87AF-9BF807C4913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pl-PL" b="1" dirty="0"/>
            <a:t>Skład rodziny ustala się na zasadach określonych w ustawie o pomocy społecznej</a:t>
          </a:r>
        </a:p>
      </dgm:t>
    </dgm:pt>
    <dgm:pt modelId="{B65C6DBA-001F-490A-9D37-CAD612A19EF8}" type="parTrans" cxnId="{5F314564-AFF3-4B86-8010-FBD8875094EA}">
      <dgm:prSet/>
      <dgm:spPr/>
      <dgm:t>
        <a:bodyPr/>
        <a:lstStyle/>
        <a:p>
          <a:endParaRPr lang="pl-PL"/>
        </a:p>
      </dgm:t>
    </dgm:pt>
    <dgm:pt modelId="{B8543BBD-BB71-47CF-8839-A7D51210F4AD}" type="sibTrans" cxnId="{5F314564-AFF3-4B86-8010-FBD8875094EA}">
      <dgm:prSet/>
      <dgm:spPr/>
      <dgm:t>
        <a:bodyPr/>
        <a:lstStyle/>
        <a:p>
          <a:endParaRPr lang="pl-PL"/>
        </a:p>
      </dgm:t>
    </dgm:pt>
    <dgm:pt modelId="{DA96F182-36F7-4328-B63C-B92126F8C488}" type="pres">
      <dgm:prSet presAssocID="{A7437F2C-4D73-416D-8C02-CF3F285B6AC5}" presName="linear" presStyleCnt="0">
        <dgm:presLayoutVars>
          <dgm:animLvl val="lvl"/>
          <dgm:resizeHandles val="exact"/>
        </dgm:presLayoutVars>
      </dgm:prSet>
      <dgm:spPr/>
    </dgm:pt>
    <dgm:pt modelId="{83C49E95-4963-4940-8C4A-14B3A4DE5F8D}" type="pres">
      <dgm:prSet presAssocID="{DD9DE6D7-11DD-4406-87AF-9BF807C49135}" presName="parentText" presStyleLbl="node1" presStyleIdx="0" presStyleCnt="1" custLinFactNeighborX="45326" custLinFactNeighborY="-186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0B859C60-E69B-4AF1-A9BC-5DBB5E5463D0}" type="presOf" srcId="{A7437F2C-4D73-416D-8C02-CF3F285B6AC5}" destId="{DA96F182-36F7-4328-B63C-B92126F8C488}" srcOrd="0" destOrd="0" presId="urn:microsoft.com/office/officeart/2005/8/layout/vList2"/>
    <dgm:cxn modelId="{5F314564-AFF3-4B86-8010-FBD8875094EA}" srcId="{A7437F2C-4D73-416D-8C02-CF3F285B6AC5}" destId="{DD9DE6D7-11DD-4406-87AF-9BF807C49135}" srcOrd="0" destOrd="0" parTransId="{B65C6DBA-001F-490A-9D37-CAD612A19EF8}" sibTransId="{B8543BBD-BB71-47CF-8839-A7D51210F4AD}"/>
    <dgm:cxn modelId="{FEB401E8-5C25-473C-9EFB-435937FA4F53}" type="presOf" srcId="{DD9DE6D7-11DD-4406-87AF-9BF807C49135}" destId="{83C49E95-4963-4940-8C4A-14B3A4DE5F8D}" srcOrd="0" destOrd="0" presId="urn:microsoft.com/office/officeart/2005/8/layout/vList2"/>
    <dgm:cxn modelId="{1CB4C55E-F86F-4453-BB96-6AC0C51F583A}" type="presParOf" srcId="{DA96F182-36F7-4328-B63C-B92126F8C488}" destId="{83C49E95-4963-4940-8C4A-14B3A4DE5F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2EE07-890C-4DE4-88C4-BCEB7C88E25A}">
      <dsp:nvSpPr>
        <dsp:cNvPr id="0" name=""/>
        <dsp:cNvSpPr/>
      </dsp:nvSpPr>
      <dsp:spPr>
        <a:xfrm>
          <a:off x="0" y="3184546"/>
          <a:ext cx="9666516" cy="1045239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Komendant Główny Straży Granicznej zapewnia udostępnienie gminom, danych zawartych w rejestrze, w drodze teletransmisji danych.</a:t>
          </a:r>
        </a:p>
      </dsp:txBody>
      <dsp:txXfrm>
        <a:off x="0" y="3184546"/>
        <a:ext cx="9666516" cy="1045239"/>
      </dsp:txXfrm>
    </dsp:sp>
    <dsp:sp modelId="{D4889516-A1AE-4A92-90D8-6143D3965ED7}">
      <dsp:nvSpPr>
        <dsp:cNvPr id="0" name=""/>
        <dsp:cNvSpPr/>
      </dsp:nvSpPr>
      <dsp:spPr>
        <a:xfrm rot="10800000">
          <a:off x="0" y="1639781"/>
          <a:ext cx="9666516" cy="1607577"/>
        </a:xfrm>
        <a:prstGeom prst="upArrowCallou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Komendant Główny Straży Granicznej będzie prowadził w systemie teleinformatycznym Straży Granicznej rejestr obywateli Ukrainy, </a:t>
          </a:r>
          <a:r>
            <a:rPr lang="pl-PL" sz="2000" kern="1200" dirty="0"/>
            <a:t>którzy wjechali na terytorium RP z terytorium Ukrainy w związku z działaniami wojennymi oraz którzy złożyli wniosek o nadanie numeru PESEL</a:t>
          </a:r>
          <a:endParaRPr lang="pl-PL" sz="2000" b="1" kern="1200" dirty="0"/>
        </a:p>
      </dsp:txBody>
      <dsp:txXfrm rot="10800000">
        <a:off x="0" y="1639781"/>
        <a:ext cx="9666516" cy="1044555"/>
      </dsp:txXfrm>
    </dsp:sp>
    <dsp:sp modelId="{D7C44A55-C618-4EF5-9AE9-443E9F7F447E}">
      <dsp:nvSpPr>
        <dsp:cNvPr id="0" name=""/>
        <dsp:cNvSpPr/>
      </dsp:nvSpPr>
      <dsp:spPr>
        <a:xfrm rot="10800000">
          <a:off x="0" y="747"/>
          <a:ext cx="9666516" cy="1607577"/>
        </a:xfrm>
        <a:prstGeom prst="upArrowCallout">
          <a:avLst/>
        </a:prstGeom>
        <a:solidFill>
          <a:schemeClr val="accent5">
            <a:lumMod val="75000"/>
          </a:schemeClr>
        </a:solidFill>
        <a:ln w="127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zarejestrowanie obywatela Ukrainy przez komendanta placówki Straży Granicznej,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 złożenie wniosku o nadanie numeru PESEL w dowolnym organie gminy</a:t>
          </a:r>
        </a:p>
      </dsp:txBody>
      <dsp:txXfrm rot="10800000">
        <a:off x="0" y="747"/>
        <a:ext cx="9666516" cy="10445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35098-77FB-4C08-B390-119162091E2B}">
      <dsp:nvSpPr>
        <dsp:cNvPr id="0" name=""/>
        <dsp:cNvSpPr/>
      </dsp:nvSpPr>
      <dsp:spPr>
        <a:xfrm>
          <a:off x="0" y="0"/>
          <a:ext cx="3761259" cy="3761259"/>
        </a:xfrm>
        <a:prstGeom prst="rect">
          <a:avLst/>
        </a:prstGeom>
        <a:gradFill flip="none" rotWithShape="0">
          <a:gsLst>
            <a:gs pos="0">
              <a:schemeClr val="accent1">
                <a:lumMod val="50000"/>
                <a:shade val="30000"/>
                <a:satMod val="115000"/>
              </a:schemeClr>
            </a:gs>
            <a:gs pos="50000">
              <a:schemeClr val="accent1">
                <a:lumMod val="50000"/>
                <a:shade val="67500"/>
                <a:satMod val="115000"/>
              </a:schemeClr>
            </a:gs>
            <a:gs pos="100000">
              <a:schemeClr val="accent1">
                <a:lumMod val="50000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B46D5-544E-4FBE-B0EC-B3CFADCD914E}">
      <dsp:nvSpPr>
        <dsp:cNvPr id="0" name=""/>
        <dsp:cNvSpPr/>
      </dsp:nvSpPr>
      <dsp:spPr>
        <a:xfrm>
          <a:off x="1880629" y="0"/>
          <a:ext cx="8123341" cy="3761259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Pomoc przyznaje się na zasadach i w trybie ustawy z dnia 12 marca 2004 r. o pomocy społecznej, z pewnymi zmianami.</a:t>
          </a:r>
        </a:p>
      </dsp:txBody>
      <dsp:txXfrm>
        <a:off x="1880629" y="0"/>
        <a:ext cx="8123341" cy="1128380"/>
      </dsp:txXfrm>
    </dsp:sp>
    <dsp:sp modelId="{39503182-4475-4C64-B4D7-528E672AEB66}">
      <dsp:nvSpPr>
        <dsp:cNvPr id="0" name=""/>
        <dsp:cNvSpPr/>
      </dsp:nvSpPr>
      <dsp:spPr>
        <a:xfrm>
          <a:off x="658221" y="1128380"/>
          <a:ext cx="2444815" cy="2444815"/>
        </a:xfrm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623F-2558-4B48-9178-464D4BCD3845}">
      <dsp:nvSpPr>
        <dsp:cNvPr id="0" name=""/>
        <dsp:cNvSpPr/>
      </dsp:nvSpPr>
      <dsp:spPr>
        <a:xfrm>
          <a:off x="1880629" y="1128380"/>
          <a:ext cx="8123341" cy="244481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Oświadczenie o sytuacji osobistej, rodzinnej, dochodowej i majątkowej. </a:t>
          </a:r>
        </a:p>
      </dsp:txBody>
      <dsp:txXfrm>
        <a:off x="1880629" y="1128380"/>
        <a:ext cx="8123341" cy="1128376"/>
      </dsp:txXfrm>
    </dsp:sp>
    <dsp:sp modelId="{75BC4D26-1C78-415C-9601-1FC548C98C75}">
      <dsp:nvSpPr>
        <dsp:cNvPr id="0" name=""/>
        <dsp:cNvSpPr/>
      </dsp:nvSpPr>
      <dsp:spPr>
        <a:xfrm>
          <a:off x="1316441" y="2256756"/>
          <a:ext cx="1128376" cy="1128376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5A14E-9C9B-4783-9373-C10F6FD465F1}">
      <dsp:nvSpPr>
        <dsp:cNvPr id="0" name=""/>
        <dsp:cNvSpPr/>
      </dsp:nvSpPr>
      <dsp:spPr>
        <a:xfrm>
          <a:off x="1880629" y="2256756"/>
          <a:ext cx="8123341" cy="1128376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postępowaniu </a:t>
          </a:r>
          <a:r>
            <a:rPr lang="pl-PL" sz="2000" b="1" kern="1200" dirty="0"/>
            <a:t>nie przeprowadza się rodzinnego wywiadu środowiskowego</a:t>
          </a:r>
          <a:r>
            <a:rPr lang="pl-PL" sz="2000" kern="1200" dirty="0"/>
            <a:t>, chyba że powstaną wątpliwości co do treści oświadczenia złożonego przez Obywatela Ukrainy.</a:t>
          </a:r>
        </a:p>
      </dsp:txBody>
      <dsp:txXfrm>
        <a:off x="1880629" y="2256756"/>
        <a:ext cx="8123341" cy="11283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7FBFB-622B-4F5B-9F31-B9B7796148E8}">
      <dsp:nvSpPr>
        <dsp:cNvPr id="0" name=""/>
        <dsp:cNvSpPr/>
      </dsp:nvSpPr>
      <dsp:spPr>
        <a:xfrm>
          <a:off x="401566" y="2884"/>
          <a:ext cx="9712466" cy="2669976"/>
        </a:xfrm>
        <a:prstGeom prst="rect">
          <a:avLst/>
        </a:prstGeom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Pomoc przysługuje przebywającym legalnie na terytorium Polski obywatelom Ukrainy </a:t>
          </a:r>
          <a:br>
            <a:rPr lang="pl-PL" sz="2400" b="1" kern="1200" dirty="0"/>
          </a:br>
          <a:r>
            <a:rPr lang="pl-PL" sz="2400" b="1" kern="1200" dirty="0"/>
            <a:t>(a którzy do tej pory nie byli uprawnieni do świadczeń z pomocy społecznej), których członkowie rodziny powrócili na terytorium Ukrainy </a:t>
          </a:r>
          <a:br>
            <a:rPr lang="pl-PL" sz="2400" b="1" kern="1200" dirty="0"/>
          </a:br>
          <a:r>
            <a:rPr lang="pl-PL" sz="2400" b="1" kern="1200" dirty="0"/>
            <a:t>w związku z trwającymi działaniami wojennymi.</a:t>
          </a:r>
        </a:p>
      </dsp:txBody>
      <dsp:txXfrm>
        <a:off x="401566" y="2884"/>
        <a:ext cx="9712466" cy="26699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5E336-9193-48D3-BE1E-31DF8BFAECE4}">
      <dsp:nvSpPr>
        <dsp:cNvPr id="0" name=""/>
        <dsp:cNvSpPr/>
      </dsp:nvSpPr>
      <dsp:spPr>
        <a:xfrm>
          <a:off x="1189" y="281356"/>
          <a:ext cx="4176223" cy="1694008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bg1">
              <a:lumMod val="8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0ABC2-CD82-47FD-9E65-8475C110826D}">
      <dsp:nvSpPr>
        <dsp:cNvPr id="0" name=""/>
        <dsp:cNvSpPr/>
      </dsp:nvSpPr>
      <dsp:spPr>
        <a:xfrm>
          <a:off x="465214" y="722180"/>
          <a:ext cx="4176223" cy="169400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Obywatelom Ukrainy mogą być </a:t>
          </a:r>
          <a:br>
            <a:rPr lang="pl-PL" sz="1800" b="1" kern="1200" dirty="0"/>
          </a:br>
          <a:r>
            <a:rPr lang="pl-PL" sz="1800" b="1" kern="1200" dirty="0"/>
            <a:t>przyznane świadczenia pieniężne </a:t>
          </a:r>
          <a:br>
            <a:rPr lang="pl-PL" sz="1800" b="1" kern="1200" dirty="0"/>
          </a:br>
          <a:r>
            <a:rPr lang="pl-PL" sz="1800" b="1" kern="1200" dirty="0"/>
            <a:t>i niepieniężne. </a:t>
          </a:r>
        </a:p>
      </dsp:txBody>
      <dsp:txXfrm>
        <a:off x="465214" y="722180"/>
        <a:ext cx="4176223" cy="1694008"/>
      </dsp:txXfrm>
    </dsp:sp>
    <dsp:sp modelId="{0B0CA551-9297-4D87-BEF2-3936C1E7AFA8}">
      <dsp:nvSpPr>
        <dsp:cNvPr id="0" name=""/>
        <dsp:cNvSpPr/>
      </dsp:nvSpPr>
      <dsp:spPr>
        <a:xfrm>
          <a:off x="5105462" y="281356"/>
          <a:ext cx="4176223" cy="1699020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73ED8-F1F2-4136-AB36-D85B176B9F2C}">
      <dsp:nvSpPr>
        <dsp:cNvPr id="0" name=""/>
        <dsp:cNvSpPr/>
      </dsp:nvSpPr>
      <dsp:spPr>
        <a:xfrm>
          <a:off x="5569487" y="722180"/>
          <a:ext cx="4176223" cy="169902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Do składu rodziny obywatela Ukrainy </a:t>
          </a:r>
          <a:br>
            <a:rPr lang="pl-PL" sz="1800" b="1" kern="1200" dirty="0"/>
          </a:br>
          <a:r>
            <a:rPr lang="pl-PL" sz="1800" b="1" kern="1200" dirty="0"/>
            <a:t>nie wlicza się członka rodziny, który </a:t>
          </a:r>
          <a:br>
            <a:rPr lang="pl-PL" sz="1800" b="1" kern="1200" dirty="0"/>
          </a:br>
          <a:r>
            <a:rPr lang="pl-PL" sz="1800" b="1" kern="1200" dirty="0"/>
            <a:t>powrócił na terytorium Ukrainy w związku z trwającymi </a:t>
          </a:r>
          <a:br>
            <a:rPr lang="pl-PL" sz="1800" b="1" kern="1200" dirty="0"/>
          </a:br>
          <a:r>
            <a:rPr lang="pl-PL" sz="1800" b="1" kern="1200" dirty="0"/>
            <a:t>działaniami wojennymi.</a:t>
          </a:r>
        </a:p>
      </dsp:txBody>
      <dsp:txXfrm>
        <a:off x="5569487" y="722180"/>
        <a:ext cx="4176223" cy="16990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1E449-C615-41AB-B3B9-850D304AAA2C}">
      <dsp:nvSpPr>
        <dsp:cNvPr id="0" name=""/>
        <dsp:cNvSpPr/>
      </dsp:nvSpPr>
      <dsp:spPr>
        <a:xfrm>
          <a:off x="0" y="0"/>
          <a:ext cx="960622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F2BE2B-79DF-469C-97B0-78D34796CF5B}">
      <dsp:nvSpPr>
        <dsp:cNvPr id="0" name=""/>
        <dsp:cNvSpPr/>
      </dsp:nvSpPr>
      <dsp:spPr>
        <a:xfrm>
          <a:off x="0" y="0"/>
          <a:ext cx="9606223" cy="1666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sng" kern="1200" dirty="0"/>
            <a:t>Przykład: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i="0" kern="1200" dirty="0">
              <a:effectLst/>
            </a:rPr>
            <a:t>Mąż, który pracował w Polsce i był jedynym żywicielem rodziny, wyjechał na Ukrainę, w Polsce pozostała niepracująca żona z małymi dziećmi. Będą uprawnieni do pomocy społecznej w przypadku spełniania kryteriów i przesłanek określonych w ustawie o pomocy społecznej. </a:t>
          </a:r>
        </a:p>
      </dsp:txBody>
      <dsp:txXfrm>
        <a:off x="0" y="0"/>
        <a:ext cx="9606223" cy="16663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CDE40-D28D-44DF-B9A7-061FBA1F472C}">
      <dsp:nvSpPr>
        <dsp:cNvPr id="0" name=""/>
        <dsp:cNvSpPr/>
      </dsp:nvSpPr>
      <dsp:spPr>
        <a:xfrm>
          <a:off x="0" y="2000"/>
          <a:ext cx="9366738" cy="642329"/>
        </a:xfrm>
        <a:prstGeom prst="rect">
          <a:avLst/>
        </a:prstGeom>
        <a:gradFill flip="none" rotWithShape="1">
          <a:gsLst>
            <a:gs pos="40000">
              <a:schemeClr val="accent2">
                <a:lumMod val="75000"/>
              </a:schemeClr>
            </a:gs>
            <a:gs pos="83000">
              <a:schemeClr val="accent2">
                <a:lumMod val="50000"/>
              </a:schemeClr>
            </a:gs>
          </a:gsLst>
          <a:lin ang="189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Art. 29 ustawy o pomocy obywatelom Ukrainy w związku z konfliktem zbrojnym na terytorium tego państwa.</a:t>
          </a:r>
        </a:p>
      </dsp:txBody>
      <dsp:txXfrm>
        <a:off x="0" y="2000"/>
        <a:ext cx="9366738" cy="642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A827B-E641-40AF-9ECF-D1635178108C}">
      <dsp:nvSpPr>
        <dsp:cNvPr id="0" name=""/>
        <dsp:cNvSpPr/>
      </dsp:nvSpPr>
      <dsp:spPr>
        <a:xfrm>
          <a:off x="0" y="100484"/>
          <a:ext cx="9907675" cy="1138644"/>
        </a:xfrm>
        <a:prstGeom prst="rect">
          <a:avLst/>
        </a:prstGeom>
        <a:gradFill flip="none" rotWithShape="0">
          <a:gsLst>
            <a:gs pos="0">
              <a:schemeClr val="accent6">
                <a:lumMod val="50000"/>
                <a:shade val="30000"/>
                <a:satMod val="115000"/>
              </a:schemeClr>
            </a:gs>
            <a:gs pos="50000">
              <a:schemeClr val="accent6">
                <a:lumMod val="50000"/>
                <a:shade val="67500"/>
                <a:satMod val="115000"/>
              </a:schemeClr>
            </a:gs>
            <a:gs pos="100000">
              <a:schemeClr val="accent6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Wójt, burmistrz lub prezydent miasta gminy właściwej ze względu na miejsce pobytu obywatela Ukrainy.</a:t>
          </a:r>
        </a:p>
      </dsp:txBody>
      <dsp:txXfrm>
        <a:off x="0" y="100484"/>
        <a:ext cx="9907675" cy="1138644"/>
      </dsp:txXfrm>
    </dsp:sp>
    <dsp:sp modelId="{49AD7488-5F29-40FE-A307-225F192B08CC}">
      <dsp:nvSpPr>
        <dsp:cNvPr id="0" name=""/>
        <dsp:cNvSpPr/>
      </dsp:nvSpPr>
      <dsp:spPr>
        <a:xfrm>
          <a:off x="0" y="1908644"/>
          <a:ext cx="9907675" cy="121680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                                                   Zadanie zlecone z zakresu administracji rządowej.</a:t>
          </a:r>
        </a:p>
      </dsp:txBody>
      <dsp:txXfrm>
        <a:off x="0" y="1908644"/>
        <a:ext cx="9907675" cy="12168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BFA91-E193-498B-9690-CA7FCEF4E9D9}">
      <dsp:nvSpPr>
        <dsp:cNvPr id="0" name=""/>
        <dsp:cNvSpPr/>
      </dsp:nvSpPr>
      <dsp:spPr>
        <a:xfrm>
          <a:off x="0" y="16489"/>
          <a:ext cx="9144000" cy="2590242"/>
        </a:xfrm>
        <a:prstGeom prst="rect">
          <a:avLst/>
        </a:prstGeom>
        <a:gradFill flip="none" rotWithShape="0">
          <a:gsLst>
            <a:gs pos="0">
              <a:schemeClr val="accent2">
                <a:lumMod val="75000"/>
                <a:shade val="30000"/>
                <a:satMod val="115000"/>
              </a:schemeClr>
            </a:gs>
            <a:gs pos="50000">
              <a:schemeClr val="accent2">
                <a:lumMod val="75000"/>
                <a:shade val="67500"/>
                <a:satMod val="115000"/>
              </a:schemeClr>
            </a:gs>
            <a:gs pos="100000">
              <a:schemeClr val="accent2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Obywatel Ukrainy może zgłosić się do ośrodka pomocy społecznej właściwego ze względu na miejsce pobytu, w celu otrzymania skierowania po odbiór żywności do jednej z organizacji partnerskich prowadzących dystrybucję żywności w ramach Podprogramu 2021 PO PŻ.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Są to organizacje pozarządowe sieci: Caritas Polska, Federacji Polskich Banków Żywności, Polskiego Komitetu Pomocy Społecznej, Polskiego Czerwonego Krzyża lub Kościoła Starokatolickiego lub też OPS, które pełnią funkcję lokalnej organizacji partnerskiej i prowadzą wydawanie żywności bezpośrednio osobom potrzebującym.</a:t>
          </a:r>
        </a:p>
      </dsp:txBody>
      <dsp:txXfrm>
        <a:off x="0" y="16489"/>
        <a:ext cx="9144000" cy="2590242"/>
      </dsp:txXfrm>
    </dsp:sp>
    <dsp:sp modelId="{7691DFCC-D9E5-4C14-960E-3D50F24199D3}">
      <dsp:nvSpPr>
        <dsp:cNvPr id="0" name=""/>
        <dsp:cNvSpPr/>
      </dsp:nvSpPr>
      <dsp:spPr>
        <a:xfrm>
          <a:off x="0" y="2561982"/>
          <a:ext cx="9144000" cy="362076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2B99-14DB-4DCF-B848-2D3EA29BFAE3}">
      <dsp:nvSpPr>
        <dsp:cNvPr id="0" name=""/>
        <dsp:cNvSpPr/>
      </dsp:nvSpPr>
      <dsp:spPr>
        <a:xfrm>
          <a:off x="4451870" y="1009174"/>
          <a:ext cx="91440" cy="95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3374"/>
              </a:lnTo>
            </a:path>
          </a:pathLst>
        </a:custGeom>
        <a:noFill/>
        <a:ln w="38100" cap="flat" cmpd="thinThick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211C8-ACD4-4740-8608-DB858F7108D7}">
      <dsp:nvSpPr>
        <dsp:cNvPr id="0" name=""/>
        <dsp:cNvSpPr/>
      </dsp:nvSpPr>
      <dsp:spPr>
        <a:xfrm>
          <a:off x="1785520" y="981"/>
          <a:ext cx="5424139" cy="1008192"/>
        </a:xfrm>
        <a:prstGeom prst="rect">
          <a:avLst/>
        </a:prstGeom>
        <a:gradFill rotWithShape="0">
          <a:gsLst>
            <a:gs pos="93000">
              <a:schemeClr val="accent1">
                <a:lumMod val="75000"/>
              </a:schemeClr>
            </a:gs>
            <a:gs pos="0">
              <a:schemeClr val="accent5">
                <a:lumMod val="5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FB389-4D99-4F27-8A88-59C0C98B9BE2}">
      <dsp:nvSpPr>
        <dsp:cNvPr id="0" name=""/>
        <dsp:cNvSpPr/>
      </dsp:nvSpPr>
      <dsp:spPr>
        <a:xfrm>
          <a:off x="2149751" y="347000"/>
          <a:ext cx="5424139" cy="100819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ŚWIADCZENIE JEDNORAZOWE</a:t>
          </a:r>
        </a:p>
      </dsp:txBody>
      <dsp:txXfrm>
        <a:off x="2149751" y="347000"/>
        <a:ext cx="5424139" cy="1008192"/>
      </dsp:txXfrm>
    </dsp:sp>
    <dsp:sp modelId="{815E7E36-6AD0-4F78-BFA8-8E02E9F6867E}">
      <dsp:nvSpPr>
        <dsp:cNvPr id="0" name=""/>
        <dsp:cNvSpPr/>
      </dsp:nvSpPr>
      <dsp:spPr>
        <a:xfrm>
          <a:off x="2048389" y="1962548"/>
          <a:ext cx="4898400" cy="2081580"/>
        </a:xfrm>
        <a:prstGeom prst="rect">
          <a:avLst/>
        </a:prstGeom>
        <a:gradFill flip="none" rotWithShape="0">
          <a:gsLst>
            <a:gs pos="0">
              <a:srgbClr val="F2B800">
                <a:shade val="30000"/>
                <a:satMod val="115000"/>
              </a:srgbClr>
            </a:gs>
            <a:gs pos="50000">
              <a:srgbClr val="F2B800">
                <a:shade val="67500"/>
                <a:satMod val="115000"/>
              </a:srgbClr>
            </a:gs>
            <a:gs pos="100000">
              <a:srgbClr val="F2B80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D7200-09AD-4366-A62A-C304F2102173}">
      <dsp:nvSpPr>
        <dsp:cNvPr id="0" name=""/>
        <dsp:cNvSpPr/>
      </dsp:nvSpPr>
      <dsp:spPr>
        <a:xfrm>
          <a:off x="2412621" y="2308568"/>
          <a:ext cx="4898400" cy="208158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2800" b="1" kern="1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300 zł </a:t>
          </a:r>
          <a:r>
            <a:rPr lang="pl-PL" sz="2800" b="1" kern="1200" dirty="0"/>
            <a:t>na osobę </a:t>
          </a:r>
        </a:p>
      </dsp:txBody>
      <dsp:txXfrm>
        <a:off x="2412621" y="2308568"/>
        <a:ext cx="4898400" cy="2081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98F66-6D01-40FC-8281-B34CC1366658}">
      <dsp:nvSpPr>
        <dsp:cNvPr id="0" name=""/>
        <dsp:cNvSpPr/>
      </dsp:nvSpPr>
      <dsp:spPr>
        <a:xfrm>
          <a:off x="0" y="15296"/>
          <a:ext cx="10375760" cy="1692995"/>
        </a:xfrm>
        <a:prstGeom prst="rect">
          <a:avLst/>
        </a:prstGeom>
        <a:gradFill rotWithShape="0">
          <a:gsLst>
            <a:gs pos="37000">
              <a:schemeClr val="accent5">
                <a:lumMod val="75000"/>
              </a:schemeClr>
            </a:gs>
            <a:gs pos="0">
              <a:schemeClr val="accent1">
                <a:lumMod val="50000"/>
              </a:schemeClr>
            </a:gs>
            <a:gs pos="74000">
              <a:schemeClr val="accent1">
                <a:lumMod val="75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Wniosek o wypłatę pomocy składa się na piśmie w </a:t>
          </a:r>
          <a:r>
            <a:rPr lang="pl-PL" sz="2400" b="1" kern="1200" dirty="0"/>
            <a:t>ośrodku pomocy społecznej </a:t>
          </a:r>
          <a:r>
            <a:rPr lang="pl-PL" sz="2000" b="1" kern="1200" dirty="0"/>
            <a:t>gminy, bądź innej jednostce np. centrum świadczeń właściwej ze względu na miejsce pobytu osoby składającej wniosek. </a:t>
          </a:r>
        </a:p>
      </dsp:txBody>
      <dsp:txXfrm>
        <a:off x="0" y="15296"/>
        <a:ext cx="10375760" cy="1692995"/>
      </dsp:txXfrm>
    </dsp:sp>
    <dsp:sp modelId="{542E10D5-ECA9-4BBA-84D9-06E23DDE6561}">
      <dsp:nvSpPr>
        <dsp:cNvPr id="0" name=""/>
        <dsp:cNvSpPr/>
      </dsp:nvSpPr>
      <dsp:spPr>
        <a:xfrm>
          <a:off x="0" y="1711669"/>
          <a:ext cx="10375760" cy="790894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34AD-4BD2-4CCB-ACFA-7BE5C49DBC3B}">
      <dsp:nvSpPr>
        <dsp:cNvPr id="0" name=""/>
        <dsp:cNvSpPr/>
      </dsp:nvSpPr>
      <dsp:spPr>
        <a:xfrm>
          <a:off x="102955" y="0"/>
          <a:ext cx="10309690" cy="4123876"/>
        </a:xfrm>
        <a:prstGeom prst="leftRightRibbon">
          <a:avLst/>
        </a:prstGeom>
        <a:gradFill flip="none" rotWithShape="1">
          <a:gsLst>
            <a:gs pos="0">
              <a:schemeClr val="accent6">
                <a:shade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A858E-CD7B-4DB9-8DD2-6497E708E0E4}">
      <dsp:nvSpPr>
        <dsp:cNvPr id="0" name=""/>
        <dsp:cNvSpPr/>
      </dsp:nvSpPr>
      <dsp:spPr>
        <a:xfrm>
          <a:off x="1340117" y="721678"/>
          <a:ext cx="3402197" cy="20206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Wypłata jednorazowego świadczenia pieniężnego jest zadaniem zleconym z zakresu administracji rządowej.</a:t>
          </a:r>
          <a:endParaRPr lang="pl-PL" sz="2000" kern="1200" dirty="0"/>
        </a:p>
      </dsp:txBody>
      <dsp:txXfrm>
        <a:off x="1340117" y="721678"/>
        <a:ext cx="3402197" cy="2020699"/>
      </dsp:txXfrm>
    </dsp:sp>
    <dsp:sp modelId="{E9EB47E6-7048-4DE0-A394-CEEE458FA34E}">
      <dsp:nvSpPr>
        <dsp:cNvPr id="0" name=""/>
        <dsp:cNvSpPr/>
      </dsp:nvSpPr>
      <dsp:spPr>
        <a:xfrm>
          <a:off x="5257800" y="1381498"/>
          <a:ext cx="4020779" cy="20206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Gminy otrzymują środki z budżetu państwa na finansowanie wypłat jednorazowego świadczenia pieniężnego oraz koszty obsługi. </a:t>
          </a:r>
          <a:endParaRPr lang="pl-PL" sz="2000" kern="1200" dirty="0"/>
        </a:p>
      </dsp:txBody>
      <dsp:txXfrm>
        <a:off x="5257800" y="1381498"/>
        <a:ext cx="4020779" cy="2020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9A77F-407B-41E9-AA6A-C824B1991A80}">
      <dsp:nvSpPr>
        <dsp:cNvPr id="0" name=""/>
        <dsp:cNvSpPr/>
      </dsp:nvSpPr>
      <dsp:spPr>
        <a:xfrm>
          <a:off x="432091" y="-361745"/>
          <a:ext cx="2441749" cy="2441749"/>
        </a:xfrm>
        <a:prstGeom prst="rect">
          <a:avLst/>
        </a:prstGeom>
        <a:gradFill rotWithShape="0">
          <a:gsLst>
            <a:gs pos="41000">
              <a:schemeClr val="accent2">
                <a:lumMod val="75000"/>
              </a:schemeClr>
            </a:gs>
            <a:gs pos="0">
              <a:schemeClr val="accent2">
                <a:lumMod val="5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236A8-2490-4558-84EB-E7BAE5B3D4FB}">
      <dsp:nvSpPr>
        <dsp:cNvPr id="0" name=""/>
        <dsp:cNvSpPr/>
      </dsp:nvSpPr>
      <dsp:spPr>
        <a:xfrm>
          <a:off x="869162" y="0"/>
          <a:ext cx="9294725" cy="2441749"/>
        </a:xfrm>
        <a:prstGeom prst="rect">
          <a:avLst/>
        </a:prstGeom>
        <a:gradFill rotWithShape="0">
          <a:gsLst>
            <a:gs pos="52000">
              <a:schemeClr val="accent2">
                <a:lumMod val="20000"/>
                <a:lumOff val="80000"/>
              </a:schemeClr>
            </a:gs>
            <a:gs pos="20000">
              <a:schemeClr val="accent2">
                <a:lumMod val="40000"/>
                <a:lumOff val="60000"/>
              </a:schemeClr>
            </a:gs>
          </a:gsLst>
          <a:lin ang="5400000" scaled="1"/>
        </a:gradFill>
        <a:ln w="12700" cap="flat" cmpd="sng" algn="ctr">
          <a:solidFill>
            <a:schemeClr val="accent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Dane o złożonych wnioskach i udzielonej pomocy powinny być wprowadzane do Centralnej Bazy Beneficjentów, więc ośrodek pomocy społecznej będzie mógł dokonać weryfikacji.</a:t>
          </a:r>
        </a:p>
      </dsp:txBody>
      <dsp:txXfrm>
        <a:off x="869162" y="0"/>
        <a:ext cx="9294725" cy="24417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934F-140E-4E61-87C5-B1F9D577BD3D}">
      <dsp:nvSpPr>
        <dsp:cNvPr id="0" name=""/>
        <dsp:cNvSpPr/>
      </dsp:nvSpPr>
      <dsp:spPr>
        <a:xfrm>
          <a:off x="0" y="25572"/>
          <a:ext cx="8544448" cy="888579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                       </a:t>
          </a:r>
          <a:r>
            <a:rPr lang="pl-PL" sz="2800" b="1" kern="1200" dirty="0"/>
            <a:t>POMOC HUMANITARNA</a:t>
          </a:r>
        </a:p>
      </dsp:txBody>
      <dsp:txXfrm>
        <a:off x="0" y="25572"/>
        <a:ext cx="7393910" cy="888579"/>
      </dsp:txXfrm>
    </dsp:sp>
    <dsp:sp modelId="{549F3802-3DDC-4A03-AD92-1325E12DC9D1}">
      <dsp:nvSpPr>
        <dsp:cNvPr id="0" name=""/>
        <dsp:cNvSpPr/>
      </dsp:nvSpPr>
      <dsp:spPr>
        <a:xfrm>
          <a:off x="715597" y="1179777"/>
          <a:ext cx="8544448" cy="104121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RYNEK PRACY</a:t>
          </a:r>
        </a:p>
      </dsp:txBody>
      <dsp:txXfrm>
        <a:off x="746093" y="1210273"/>
        <a:ext cx="7091071" cy="980218"/>
      </dsp:txXfrm>
    </dsp:sp>
    <dsp:sp modelId="{60A4628C-BADD-4374-B6EA-EE6854FD5ACD}">
      <dsp:nvSpPr>
        <dsp:cNvPr id="0" name=""/>
        <dsp:cNvSpPr/>
      </dsp:nvSpPr>
      <dsp:spPr>
        <a:xfrm>
          <a:off x="1458195" y="2440509"/>
          <a:ext cx="8544448" cy="82125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baseline="0" dirty="0"/>
            <a:t>ZABEZPIECZENIE SPOŁECZNE</a:t>
          </a:r>
          <a:endParaRPr lang="pl-PL" sz="2800" b="1" kern="1200" dirty="0"/>
        </a:p>
      </dsp:txBody>
      <dsp:txXfrm>
        <a:off x="1482249" y="2464563"/>
        <a:ext cx="7114636" cy="773146"/>
      </dsp:txXfrm>
    </dsp:sp>
    <dsp:sp modelId="{6D561B91-0206-436B-83A9-F018F708FAA2}">
      <dsp:nvSpPr>
        <dsp:cNvPr id="0" name=""/>
        <dsp:cNvSpPr/>
      </dsp:nvSpPr>
      <dsp:spPr>
        <a:xfrm>
          <a:off x="2301276" y="3539333"/>
          <a:ext cx="8214119" cy="1244183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1" kern="1200" dirty="0"/>
            <a:t>POMOC SPOŁECZNA</a:t>
          </a:r>
        </a:p>
      </dsp:txBody>
      <dsp:txXfrm>
        <a:off x="2337717" y="3575774"/>
        <a:ext cx="6802683" cy="1171301"/>
      </dsp:txXfrm>
    </dsp:sp>
    <dsp:sp modelId="{2374D31F-E575-4BBB-8046-E83353223C6B}">
      <dsp:nvSpPr>
        <dsp:cNvPr id="0" name=""/>
        <dsp:cNvSpPr/>
      </dsp:nvSpPr>
      <dsp:spPr>
        <a:xfrm>
          <a:off x="7867661" y="746729"/>
          <a:ext cx="676786" cy="6767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0" kern="1200"/>
        </a:p>
      </dsp:txBody>
      <dsp:txXfrm>
        <a:off x="8019938" y="746729"/>
        <a:ext cx="372232" cy="509281"/>
      </dsp:txXfrm>
    </dsp:sp>
    <dsp:sp modelId="{1C70C2F1-3045-49BB-A3D6-1D132DAFBEA1}">
      <dsp:nvSpPr>
        <dsp:cNvPr id="0" name=""/>
        <dsp:cNvSpPr/>
      </dsp:nvSpPr>
      <dsp:spPr>
        <a:xfrm>
          <a:off x="8583258" y="1977250"/>
          <a:ext cx="676786" cy="6767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0" kern="1200"/>
        </a:p>
      </dsp:txBody>
      <dsp:txXfrm>
        <a:off x="8735535" y="1977250"/>
        <a:ext cx="372232" cy="509281"/>
      </dsp:txXfrm>
    </dsp:sp>
    <dsp:sp modelId="{F68CDA0B-A6F7-4C3E-B042-E124C5C93916}">
      <dsp:nvSpPr>
        <dsp:cNvPr id="0" name=""/>
        <dsp:cNvSpPr/>
      </dsp:nvSpPr>
      <dsp:spPr>
        <a:xfrm>
          <a:off x="9288175" y="3207771"/>
          <a:ext cx="676786" cy="6767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000" kern="1200"/>
        </a:p>
      </dsp:txBody>
      <dsp:txXfrm>
        <a:off x="9440452" y="3207771"/>
        <a:ext cx="372232" cy="509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DEA7F-01EC-46F4-8247-FFA4E475877E}">
      <dsp:nvSpPr>
        <dsp:cNvPr id="0" name=""/>
        <dsp:cNvSpPr/>
      </dsp:nvSpPr>
      <dsp:spPr>
        <a:xfrm rot="5400000">
          <a:off x="1858466" y="717719"/>
          <a:ext cx="1137328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BBFC8-4ECC-4B5B-B79E-FC3D0C662B24}">
      <dsp:nvSpPr>
        <dsp:cNvPr id="0" name=""/>
        <dsp:cNvSpPr/>
      </dsp:nvSpPr>
      <dsp:spPr>
        <a:xfrm>
          <a:off x="1645594" y="1693"/>
          <a:ext cx="2413100" cy="854905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zasiłek okresowy</a:t>
          </a:r>
        </a:p>
      </dsp:txBody>
      <dsp:txXfrm>
        <a:off x="1645594" y="1693"/>
        <a:ext cx="2413100" cy="854905"/>
      </dsp:txXfrm>
    </dsp:sp>
    <dsp:sp modelId="{E6B32774-7C9B-45B1-9D12-37D1437A3DB4}">
      <dsp:nvSpPr>
        <dsp:cNvPr id="0" name=""/>
        <dsp:cNvSpPr/>
      </dsp:nvSpPr>
      <dsp:spPr>
        <a:xfrm rot="5400000">
          <a:off x="1858466" y="1860770"/>
          <a:ext cx="1137328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F0B11-D943-4401-94AF-CF6E09522FED}">
      <dsp:nvSpPr>
        <dsp:cNvPr id="0" name=""/>
        <dsp:cNvSpPr/>
      </dsp:nvSpPr>
      <dsp:spPr>
        <a:xfrm>
          <a:off x="1595354" y="1070325"/>
          <a:ext cx="2513580" cy="1002898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zasiłek celowy na żywność lub posiłek w ramach programu „Posiłek w szkole i w domu”  </a:t>
          </a:r>
        </a:p>
      </dsp:txBody>
      <dsp:txXfrm>
        <a:off x="1595354" y="1070325"/>
        <a:ext cx="2513580" cy="1002898"/>
      </dsp:txXfrm>
    </dsp:sp>
    <dsp:sp modelId="{F00B1EC7-F21E-4E70-A5E7-FF321BC2174E}">
      <dsp:nvSpPr>
        <dsp:cNvPr id="0" name=""/>
        <dsp:cNvSpPr/>
      </dsp:nvSpPr>
      <dsp:spPr>
        <a:xfrm rot="21511080">
          <a:off x="2429777" y="2396703"/>
          <a:ext cx="2719776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5DACB-E428-4653-AD7B-0F7CBBC55850}">
      <dsp:nvSpPr>
        <dsp:cNvPr id="0" name=""/>
        <dsp:cNvSpPr/>
      </dsp:nvSpPr>
      <dsp:spPr>
        <a:xfrm>
          <a:off x="1946200" y="2286950"/>
          <a:ext cx="1811887" cy="854905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usługi opiekuńcze</a:t>
          </a:r>
        </a:p>
      </dsp:txBody>
      <dsp:txXfrm>
        <a:off x="1946200" y="2286950"/>
        <a:ext cx="1811887" cy="854905"/>
      </dsp:txXfrm>
    </dsp:sp>
    <dsp:sp modelId="{6598468D-1271-41DB-9F64-0C9DD407DB29}">
      <dsp:nvSpPr>
        <dsp:cNvPr id="0" name=""/>
        <dsp:cNvSpPr/>
      </dsp:nvSpPr>
      <dsp:spPr>
        <a:xfrm rot="16255964">
          <a:off x="4553152" y="1794763"/>
          <a:ext cx="1148130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3DA79-9E8F-47C3-9B92-7F89B4D93F5D}">
      <dsp:nvSpPr>
        <dsp:cNvPr id="0" name=""/>
        <dsp:cNvSpPr/>
      </dsp:nvSpPr>
      <dsp:spPr>
        <a:xfrm>
          <a:off x="4731356" y="2146267"/>
          <a:ext cx="1691303" cy="995589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mieszkanie chronione </a:t>
          </a:r>
        </a:p>
      </dsp:txBody>
      <dsp:txXfrm>
        <a:off x="4731356" y="2146267"/>
        <a:ext cx="1691303" cy="995589"/>
      </dsp:txXfrm>
    </dsp:sp>
    <dsp:sp modelId="{1F3105E3-240F-42DF-9D00-A5870926A52C}">
      <dsp:nvSpPr>
        <dsp:cNvPr id="0" name=""/>
        <dsp:cNvSpPr/>
      </dsp:nvSpPr>
      <dsp:spPr>
        <a:xfrm rot="16243944">
          <a:off x="4614608" y="681112"/>
          <a:ext cx="1054458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CA8B9-AF74-431B-8548-D0CF212610C4}">
      <dsp:nvSpPr>
        <dsp:cNvPr id="0" name=""/>
        <dsp:cNvSpPr/>
      </dsp:nvSpPr>
      <dsp:spPr>
        <a:xfrm>
          <a:off x="4623545" y="1063375"/>
          <a:ext cx="1866744" cy="854905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81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praca socjalna </a:t>
          </a:r>
        </a:p>
      </dsp:txBody>
      <dsp:txXfrm>
        <a:off x="4623545" y="1063375"/>
        <a:ext cx="1866744" cy="854905"/>
      </dsp:txXfrm>
    </dsp:sp>
    <dsp:sp modelId="{D601E327-B23D-41B6-A343-F4A2A91C2E73}">
      <dsp:nvSpPr>
        <dsp:cNvPr id="0" name=""/>
        <dsp:cNvSpPr/>
      </dsp:nvSpPr>
      <dsp:spPr>
        <a:xfrm rot="183779">
          <a:off x="5153693" y="218112"/>
          <a:ext cx="2402461" cy="1282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64CFE-517F-4F98-9DE5-509BBE183C38}">
      <dsp:nvSpPr>
        <dsp:cNvPr id="0" name=""/>
        <dsp:cNvSpPr/>
      </dsp:nvSpPr>
      <dsp:spPr>
        <a:xfrm>
          <a:off x="4579132" y="9002"/>
          <a:ext cx="1995749" cy="854905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poradnictwo specjalistyczne </a:t>
          </a:r>
        </a:p>
      </dsp:txBody>
      <dsp:txXfrm>
        <a:off x="4579132" y="9002"/>
        <a:ext cx="1995749" cy="854905"/>
      </dsp:txXfrm>
    </dsp:sp>
    <dsp:sp modelId="{DC6907E7-4FEB-4021-9CDD-0ED5D260FCC7}">
      <dsp:nvSpPr>
        <dsp:cNvPr id="0" name=""/>
        <dsp:cNvSpPr/>
      </dsp:nvSpPr>
      <dsp:spPr>
        <a:xfrm>
          <a:off x="7045080" y="99434"/>
          <a:ext cx="1875164" cy="930787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interwencja kryzysowa </a:t>
          </a:r>
        </a:p>
      </dsp:txBody>
      <dsp:txXfrm>
        <a:off x="7045080" y="99434"/>
        <a:ext cx="1875164" cy="9307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1DA51-392D-43B0-92D2-9023F1E24E34}">
      <dsp:nvSpPr>
        <dsp:cNvPr id="0" name=""/>
        <dsp:cNvSpPr/>
      </dsp:nvSpPr>
      <dsp:spPr>
        <a:xfrm>
          <a:off x="0" y="47906"/>
          <a:ext cx="9505740" cy="618269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Obywatelom Ukrainy mogą być przyznane świadczenia pieniężne i niepieniężne krótkookresowo (1-2 m-ce),  na przykład: </a:t>
          </a:r>
        </a:p>
      </dsp:txBody>
      <dsp:txXfrm>
        <a:off x="0" y="47906"/>
        <a:ext cx="9505740" cy="6182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49E95-4963-4940-8C4A-14B3A4DE5F8D}">
      <dsp:nvSpPr>
        <dsp:cNvPr id="0" name=""/>
        <dsp:cNvSpPr/>
      </dsp:nvSpPr>
      <dsp:spPr>
        <a:xfrm>
          <a:off x="0" y="0"/>
          <a:ext cx="7936302" cy="36796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Skład rodziny ustala się na zasadach określonych w ustawie o pomocy społecznej</a:t>
          </a:r>
        </a:p>
      </dsp:txBody>
      <dsp:txXfrm>
        <a:off x="0" y="0"/>
        <a:ext cx="7936302" cy="36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53A4F-EC35-425A-B080-DEB57FA66ED7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BAE9B-5F15-4A35-9FB6-0FD163EBC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74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58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20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38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27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25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3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04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5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44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83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38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4773-2CC3-4BDD-B348-68EE8402C624}" type="datetimeFigureOut">
              <a:rPr lang="pl-PL" smtClean="0"/>
              <a:t>09.03.2022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3024-08EE-4EF9-BB5F-E462F1FD74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7F8050BC-795E-4C26-A848-9668EBDBF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3746">
            <a:off x="1464474" y="1885561"/>
            <a:ext cx="1947280" cy="1947280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3120F28-91CC-4896-BC95-EDCA824FEF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700" y="2128950"/>
            <a:ext cx="1821406" cy="1821406"/>
          </a:xfrm>
          <a:prstGeom prst="rect">
            <a:avLst/>
          </a:prstGeom>
        </p:spPr>
      </p:pic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1064" y="3309673"/>
            <a:ext cx="11349872" cy="5802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altLang="pl-P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endParaRPr kumimoji="0" lang="pl-PL" altLang="pl-PL" sz="4000" b="1" i="0" u="none" strike="noStrike" normalizeH="0" baseline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D5E6620-3E6F-4DFE-806B-C27EC9ABB2C5}"/>
              </a:ext>
            </a:extLst>
          </p:cNvPr>
          <p:cNvSpPr/>
          <p:nvPr/>
        </p:nvSpPr>
        <p:spPr>
          <a:xfrm>
            <a:off x="850250" y="1639269"/>
            <a:ext cx="102794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INFORMACJE DLA OŚRODKÓW POMOCY SPOŁECZNEJ </a:t>
            </a:r>
          </a:p>
          <a:p>
            <a:pPr algn="ctr"/>
            <a:r>
              <a:rPr lang="pl-P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DOTYCZĄCE PRZEPISÓW USTAWY O POMOCY  </a:t>
            </a:r>
          </a:p>
          <a:p>
            <a:pPr algn="ctr"/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OBYWATELOM UKRAINY </a:t>
            </a:r>
          </a:p>
          <a:p>
            <a:pPr algn="ctr"/>
            <a:r>
              <a:rPr lang="pl-P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 ZWIĄZKU Z KONFLIKTEM ZBROJNYM NA TERYTORIUM PAŃSTWA UKRAIŃSKIEGO</a:t>
            </a:r>
          </a:p>
        </p:txBody>
      </p:sp>
    </p:spTree>
    <p:extLst>
      <p:ext uri="{BB962C8B-B14F-4D97-AF65-F5344CB8AC3E}">
        <p14:creationId xmlns:p14="http://schemas.microsoft.com/office/powerpoint/2010/main" val="200744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60FF3C-0A65-43B4-9689-34A517FC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36"/>
            <a:ext cx="10515600" cy="649759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 przysługuje pomoc?</a:t>
            </a:r>
            <a:endParaRPr lang="pl-PL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FFF39C1-8703-49AF-8C67-4999C0DB1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33406"/>
              </p:ext>
            </p:extLst>
          </p:nvPr>
        </p:nvGraphicFramePr>
        <p:xfrm>
          <a:off x="838200" y="2949191"/>
          <a:ext cx="10515600" cy="2672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B4CD636E-76B4-4668-BF9E-0AB00DD820FA}"/>
              </a:ext>
            </a:extLst>
          </p:cNvPr>
          <p:cNvSpPr txBox="1">
            <a:spLocks/>
          </p:cNvSpPr>
          <p:nvPr/>
        </p:nvSpPr>
        <p:spPr>
          <a:xfrm>
            <a:off x="838200" y="-50242"/>
            <a:ext cx="10717404" cy="1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Z POMOCY SPOŁECZNEJ DLA OBYWATELI UKRAINY, KTÓRYCH CZŁONKOWIE RODZINY POWRÓCILI NA TERYTORIUM UKRAINY W ZWIĄZKU Z TRWAJĄCYMI DZIAŁANIAMI WOJENNYMI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7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7A02A2-CA10-427B-A9DC-EA6DA00B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564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jakie świadczenia może liczyć obywatel Ukrainy?</a:t>
            </a:r>
            <a:endParaRPr lang="pl-PL" sz="2600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2DDB907-64F1-420A-997D-21FBA5756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893981"/>
              </p:ext>
            </p:extLst>
          </p:nvPr>
        </p:nvGraphicFramePr>
        <p:xfrm>
          <a:off x="1085222" y="1196203"/>
          <a:ext cx="9746901" cy="2702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2CB938E-2771-4905-A9B0-ABCBC1D64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085576"/>
              </p:ext>
            </p:extLst>
          </p:nvPr>
        </p:nvGraphicFramePr>
        <p:xfrm>
          <a:off x="1225899" y="4421275"/>
          <a:ext cx="9606224" cy="166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98949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79EB44-7A45-4A41-92E5-A34F5E37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27125"/>
            <a:ext cx="10515600" cy="659807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BEZPŁATNA POMOC PSYCHOLOGICZNA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5C6443-5D8B-4EB3-BB41-6F1C080DA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6" y="1618204"/>
            <a:ext cx="10515600" cy="659807"/>
          </a:xfrm>
        </p:spPr>
        <p:txBody>
          <a:bodyPr/>
          <a:lstStyle/>
          <a:p>
            <a:pPr marL="0" indent="0" algn="ctr">
              <a:buNone/>
            </a:pPr>
            <a:r>
              <a:rPr lang="pl-PL" sz="26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Na podstawie jakich przepisów przyznaje się pomoc psychologiczną?</a:t>
            </a: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545B7F-6B6E-4979-825B-AF936F143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157037"/>
              </p:ext>
            </p:extLst>
          </p:nvPr>
        </p:nvGraphicFramePr>
        <p:xfrm>
          <a:off x="1376625" y="2278011"/>
          <a:ext cx="936673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72A22D4-3EFF-4777-BA51-2B7199E05ED0}"/>
              </a:ext>
            </a:extLst>
          </p:cNvPr>
          <p:cNvSpPr txBox="1">
            <a:spLocks/>
          </p:cNvSpPr>
          <p:nvPr/>
        </p:nvSpPr>
        <p:spPr>
          <a:xfrm>
            <a:off x="794656" y="3669090"/>
            <a:ext cx="10515600" cy="659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6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Komu może być przyznana pomoc psychologiczna?</a:t>
            </a: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5EE1E2D-8065-439F-8A2F-520AF4463D76}"/>
              </a:ext>
            </a:extLst>
          </p:cNvPr>
          <p:cNvSpPr/>
          <p:nvPr/>
        </p:nvSpPr>
        <p:spPr>
          <a:xfrm>
            <a:off x="1448636" y="4308019"/>
            <a:ext cx="9294725" cy="14773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Uprawniony do pomocy jest obywatel Ukrainy, który wjechał legalnie na terytorium Rzeczypospolitej Polskiej bezpośrednio z terytorium Ukrainy w okresie od dnia 24 lutego 2022 r. do dnia określonego w rozporządzeniu Rady Ministrów i deklaruje zamiar pozostania na terytorium Rzeczypospolitej Polskiej – jego pobyt uznaje się za legalny w okresie 18 miesięcy licząc od dnia 24 lutego 2022 r.</a:t>
            </a:r>
          </a:p>
        </p:txBody>
      </p:sp>
    </p:spTree>
    <p:extLst>
      <p:ext uri="{BB962C8B-B14F-4D97-AF65-F5344CB8AC3E}">
        <p14:creationId xmlns:p14="http://schemas.microsoft.com/office/powerpoint/2010/main" val="6083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07D20CD-CEBC-4718-AE21-0E66DDD18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768726"/>
              </p:ext>
            </p:extLst>
          </p:nvPr>
        </p:nvGraphicFramePr>
        <p:xfrm>
          <a:off x="1215851" y="2046689"/>
          <a:ext cx="99076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16CD19B5-5ADA-433B-A01A-E0CB3338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1375"/>
            <a:ext cx="10515600" cy="914401"/>
          </a:xfrm>
        </p:spPr>
        <p:txBody>
          <a:bodyPr/>
          <a:lstStyle/>
          <a:p>
            <a:pPr algn="ctr"/>
            <a:r>
              <a:rPr lang="pl-PL" sz="26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przyznaje pomoc psychologiczną?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35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DEE6CD25-7E92-467E-A850-41D10287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940"/>
            <a:ext cx="10515600" cy="99140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żywnościowa w ramach Programu Operacyjnego Pomoc Żywnościowa 2014–2020 (PO PŻ)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F8725C2C-F560-4A31-98AB-770FD333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429"/>
            <a:ext cx="10515600" cy="472272"/>
          </a:xfrm>
        </p:spPr>
        <p:txBody>
          <a:bodyPr/>
          <a:lstStyle/>
          <a:p>
            <a:pPr marL="0" indent="0" algn="ctr">
              <a:buNone/>
            </a:pPr>
            <a:r>
              <a:rPr lang="pl-PL" sz="26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W jaki sposób i gdzie należy złożyć wniosek o przyznanie pomocy?</a:t>
            </a:r>
            <a:endParaRPr lang="pl-PL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49C07FE-CCDD-4A92-9489-13FFDBB0E1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594338"/>
              </p:ext>
            </p:extLst>
          </p:nvPr>
        </p:nvGraphicFramePr>
        <p:xfrm>
          <a:off x="1457012" y="2665109"/>
          <a:ext cx="9144000" cy="294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39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32ED6-3C87-4865-A1EA-864A7338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044"/>
            <a:ext cx="10515600" cy="730145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jakiej podstawie będzie ustalana legalność pobytu obywatela Ukrainy? </a:t>
            </a:r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10FFD7-515E-4A02-83AA-59A0F2E3B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338571"/>
              </p:ext>
            </p:extLst>
          </p:nvPr>
        </p:nvGraphicFramePr>
        <p:xfrm>
          <a:off x="1262742" y="1627833"/>
          <a:ext cx="9666516" cy="423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15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E820C9C-D01A-4847-8BF0-BB66EC1FF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18822"/>
              </p:ext>
            </p:extLst>
          </p:nvPr>
        </p:nvGraphicFramePr>
        <p:xfrm>
          <a:off x="1543050" y="1704521"/>
          <a:ext cx="9359412" cy="4391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1">
            <a:extLst>
              <a:ext uri="{FF2B5EF4-FFF2-40B4-BE49-F238E27FC236}">
                <a16:creationId xmlns:a16="http://schemas.microsoft.com/office/drawing/2014/main" id="{1C302E8E-7C6B-4AD1-A2F2-B290F0CF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956" y="1145511"/>
            <a:ext cx="10515600" cy="628022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jakiej wysokości przysługuje pomoc?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A925948A-E202-434B-BBE8-CB1B4FA3F813}"/>
              </a:ext>
            </a:extLst>
          </p:cNvPr>
          <p:cNvSpPr txBox="1">
            <a:spLocks/>
          </p:cNvSpPr>
          <p:nvPr/>
        </p:nvSpPr>
        <p:spPr>
          <a:xfrm>
            <a:off x="838200" y="269665"/>
            <a:ext cx="10515600" cy="659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JEDNORAZOWA </a:t>
            </a:r>
            <a:r>
              <a:rPr lang="pl-PL" sz="3200" b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WYSOKOŚCI 300 </a:t>
            </a:r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995C3-53FA-497F-BDCB-0B2B0190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17" y="797205"/>
            <a:ext cx="10515600" cy="870822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jaki sposób i gdzie należy złożyć wniosek o przyznanie pomocy?</a:t>
            </a:r>
            <a:endParaRPr lang="pl-PL" sz="26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1D0A23F9-611E-4933-9E4A-27CFEA884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562617"/>
              </p:ext>
            </p:extLst>
          </p:nvPr>
        </p:nvGraphicFramePr>
        <p:xfrm>
          <a:off x="838200" y="2230734"/>
          <a:ext cx="10375760" cy="2763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71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738D13-02E6-4FE6-9ED2-69EA9E5A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770"/>
            <a:ext cx="10515600" cy="1006677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wygląda sposób finansowania realizacji zadań w zakresie wypłaty pomocy?</a:t>
            </a:r>
            <a:endParaRPr lang="pl-PL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4F5E69F-6067-48CD-9E88-2EC58876E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467715"/>
              </p:ext>
            </p:extLst>
          </p:nvPr>
        </p:nvGraphicFramePr>
        <p:xfrm>
          <a:off x="838200" y="1777042"/>
          <a:ext cx="10515600" cy="4123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84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293160-1E93-4D7A-9B93-C808931A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10" y="827349"/>
            <a:ext cx="11093380" cy="1051693"/>
          </a:xfrm>
        </p:spPr>
        <p:txBody>
          <a:bodyPr>
            <a:no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ośrodek pomocy społecznej ma możliwość zweryfikowania czy dany obywatel Ukrainy nie złożył wniosku o wypłatę pomocy w innym ośrodku pomocy społecznej?</a:t>
            </a:r>
            <a:endParaRPr lang="pl-PL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CB4C50-5A23-48BC-B630-25A0C0DD1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457611"/>
              </p:ext>
            </p:extLst>
          </p:nvPr>
        </p:nvGraphicFramePr>
        <p:xfrm>
          <a:off x="838200" y="2733152"/>
          <a:ext cx="10515600" cy="2441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83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A817AE8-19CD-453D-AD6B-5ABEE08B1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27982"/>
              </p:ext>
            </p:extLst>
          </p:nvPr>
        </p:nvGraphicFramePr>
        <p:xfrm>
          <a:off x="838200" y="1136085"/>
          <a:ext cx="10680560" cy="4732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0F07EC76-5BB1-4CE1-9EBF-37F255F7D948}"/>
              </a:ext>
            </a:extLst>
          </p:cNvPr>
          <p:cNvSpPr txBox="1">
            <a:spLocks/>
          </p:cNvSpPr>
          <p:nvPr/>
        </p:nvSpPr>
        <p:spPr>
          <a:xfrm>
            <a:off x="838200" y="214400"/>
            <a:ext cx="10515600" cy="659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Z POMOCY SPOŁECZNEJ 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3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8DB385-6434-4F39-A157-A00B7D481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3717"/>
            <a:ext cx="10677211" cy="710707"/>
          </a:xfrm>
        </p:spPr>
        <p:txBody>
          <a:bodyPr>
            <a:no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świadczenia pomocy społecznej mogą być przyznane obywatelom Ukrainy?</a:t>
            </a:r>
            <a:endParaRPr lang="pl-PL" sz="2600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91DFFAC4-EF95-47C5-9CB1-A4EC3EB33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71076"/>
              </p:ext>
            </p:extLst>
          </p:nvPr>
        </p:nvGraphicFramePr>
        <p:xfrm>
          <a:off x="719549" y="2295606"/>
          <a:ext cx="10515600" cy="31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7399E5D-DC5C-4E45-8EE4-5BA1789AB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584167"/>
              </p:ext>
            </p:extLst>
          </p:nvPr>
        </p:nvGraphicFramePr>
        <p:xfrm>
          <a:off x="1224479" y="1418844"/>
          <a:ext cx="9505740" cy="71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FA317FE-CB64-470D-BE8E-57551F821F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5699069"/>
              </p:ext>
            </p:extLst>
          </p:nvPr>
        </p:nvGraphicFramePr>
        <p:xfrm>
          <a:off x="2009198" y="5605211"/>
          <a:ext cx="7936302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15450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0394D-F523-491E-A168-34107CC7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1309"/>
            <a:ext cx="10515600" cy="659807"/>
          </a:xfrm>
        </p:spPr>
        <p:txBody>
          <a:bodyPr>
            <a:normAutofit/>
          </a:bodyPr>
          <a:lstStyle/>
          <a:p>
            <a:pPr algn="ctr"/>
            <a:r>
              <a:rPr lang="pl-PL" sz="2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jakim trybie i na jakich zasadach przyznaje się pomoc?</a:t>
            </a:r>
            <a:endParaRPr lang="pl-PL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A129577-1208-45A4-9219-D25C69882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779022"/>
              </p:ext>
            </p:extLst>
          </p:nvPr>
        </p:nvGraphicFramePr>
        <p:xfrm>
          <a:off x="838200" y="1825625"/>
          <a:ext cx="10003971" cy="376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303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680</Words>
  <Application>Microsoft Office PowerPoint</Application>
  <PresentationFormat>Panoramiczny</PresentationFormat>
  <Paragraphs>61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 </vt:lpstr>
      <vt:lpstr>Na jakiej podstawie będzie ustalana legalność pobytu obywatela Ukrainy?  </vt:lpstr>
      <vt:lpstr>W jakiej wysokości przysługuje pomoc?</vt:lpstr>
      <vt:lpstr>W jaki sposób i gdzie należy złożyć wniosek o przyznanie pomocy?</vt:lpstr>
      <vt:lpstr> Jak wygląda sposób finansowania realizacji zadań w zakresie wypłaty pomocy?</vt:lpstr>
      <vt:lpstr>Czy ośrodek pomocy społecznej ma możliwość zweryfikowania czy dany obywatel Ukrainy nie złożył wniosku o wypłatę pomocy w innym ośrodku pomocy społecznej?</vt:lpstr>
      <vt:lpstr>Prezentacja programu PowerPoint</vt:lpstr>
      <vt:lpstr>Jakie świadczenia pomocy społecznej mogą być przyznane obywatelom Ukrainy?</vt:lpstr>
      <vt:lpstr>W jakim trybie i na jakich zasadach przyznaje się pomoc?</vt:lpstr>
      <vt:lpstr> Komu przysługuje pomoc?</vt:lpstr>
      <vt:lpstr>Na jakie świadczenia może liczyć obywatel Ukrainy?</vt:lpstr>
      <vt:lpstr>BEZPŁATNA POMOC PSYCHOLOGICZNA</vt:lpstr>
      <vt:lpstr>Kto przyznaje pomoc psychologiczną?</vt:lpstr>
      <vt:lpstr>Pomoc żywnościowa w ramach Programu Operacyjnego Pomoc Żywnościowa 2014–2020 (PO PŻ)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Janostaw Titlinski</dc:creator>
  <cp:lastModifiedBy>Justyna Pawlak</cp:lastModifiedBy>
  <cp:revision>276</cp:revision>
  <dcterms:created xsi:type="dcterms:W3CDTF">2020-11-04T14:08:28Z</dcterms:created>
  <dcterms:modified xsi:type="dcterms:W3CDTF">2022-03-09T16:45:58Z</dcterms:modified>
</cp:coreProperties>
</file>