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735763" cy="98663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C98E-640F-4526-933E-EB2C89245836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BDA6-4C00-4166-BD4E-BA4D23E3C6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015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BC98E-640F-4526-933E-EB2C89245836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0BDA6-4C00-4166-BD4E-BA4D23E3C6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580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pl-PL" b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PODSUMOWANIE KADENCJI</a:t>
            </a:r>
            <a:r>
              <a:rPr lang="pl-PL" sz="100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00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2018-2023</a:t>
            </a:r>
            <a:r>
              <a:rPr lang="pl-PL" sz="100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00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7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33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04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51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47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57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15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53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59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03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7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/>
              <a:t>GOSPODARKA KOMUNALNA I OCHRONA ŚRODOWISKA</a:t>
            </a:r>
            <a:endParaRPr lang="pl-PL" b="1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36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5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69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42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89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25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55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34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77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6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14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01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73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82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4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22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459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58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110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952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90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947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985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84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723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54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27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96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7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9618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Panoramiczny</PresentationFormat>
  <Paragraphs>2</Paragraphs>
  <Slides>44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Times New Roman</vt:lpstr>
      <vt:lpstr>Motyw pakietu Office</vt:lpstr>
      <vt:lpstr>PODSUMOWANIE KADENCJI 2018-2023 </vt:lpstr>
      <vt:lpstr>GOSPODARKA KOMUNALNA I OCHRONA ŚRODOWISKA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PODSUMOWANIE KADENCJI 2018-2023 </dc:title>
  <dc:creator>Karolina Ołtarzewska</dc:creator>
  <cp:lastModifiedBy>Karolina Ołtarzewska</cp:lastModifiedBy>
  <cp:revision>1</cp:revision>
  <dcterms:created xsi:type="dcterms:W3CDTF">2024-03-28T12:37:40Z</dcterms:created>
  <dcterms:modified xsi:type="dcterms:W3CDTF">2024-03-28T12:37:41Z</dcterms:modified>
</cp:coreProperties>
</file>