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61" r:id="rId7"/>
    <p:sldId id="262" r:id="rId8"/>
    <p:sldId id="260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28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E86566EE-47A7-40D6-BA66-B082CECC9846}" type="datetimeFigureOut">
              <a:rPr lang="pl-PL" smtClean="0"/>
              <a:t>23.10.2023</a:t>
            </a:fld>
            <a:endParaRPr lang="pl-PL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E4B3293-9D43-4310-8604-37441855B1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47861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566EE-47A7-40D6-BA66-B082CECC9846}" type="datetimeFigureOut">
              <a:rPr lang="pl-PL" smtClean="0"/>
              <a:t>23.10.2023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3293-9D43-4310-8604-37441855B1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3319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86566EE-47A7-40D6-BA66-B082CECC9846}" type="datetimeFigureOut">
              <a:rPr lang="pl-PL" smtClean="0"/>
              <a:t>23.10.2023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CE4B3293-9D43-4310-8604-37441855B1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44654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566EE-47A7-40D6-BA66-B082CECC9846}" type="datetimeFigureOut">
              <a:rPr lang="pl-PL" smtClean="0"/>
              <a:t>23.10.2023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3293-9D43-4310-8604-37441855B1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7012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566EE-47A7-40D6-BA66-B082CECC9846}" type="datetimeFigureOut">
              <a:rPr lang="pl-PL" smtClean="0"/>
              <a:t>23.10.2023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3293-9D43-4310-8604-37441855B1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565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566EE-47A7-40D6-BA66-B082CECC9846}" type="datetimeFigureOut">
              <a:rPr lang="pl-PL" smtClean="0"/>
              <a:t>23.10.2023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3293-9D43-4310-8604-37441855B1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7052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566EE-47A7-40D6-BA66-B082CECC9846}" type="datetimeFigureOut">
              <a:rPr lang="pl-PL" smtClean="0"/>
              <a:t>23.10.2023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3293-9D43-4310-8604-37441855B1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3033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566EE-47A7-40D6-BA66-B082CECC9846}" type="datetimeFigureOut">
              <a:rPr lang="pl-PL" smtClean="0"/>
              <a:t>23.10.2023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pl-P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4B3293-9D43-4310-8604-37441855B13B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94976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86566EE-47A7-40D6-BA66-B082CECC9846}" type="datetimeFigureOut">
              <a:rPr lang="pl-PL" smtClean="0"/>
              <a:t>23.10.2023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4B3293-9D43-4310-8604-37441855B13B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74822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566EE-47A7-40D6-BA66-B082CECC9846}" type="datetimeFigureOut">
              <a:rPr lang="pl-PL" smtClean="0"/>
              <a:t>23.10.2023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3293-9D43-4310-8604-37441855B1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4416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566EE-47A7-40D6-BA66-B082CECC9846}" type="datetimeFigureOut">
              <a:rPr lang="pl-PL" smtClean="0"/>
              <a:t>23.10.2023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B3293-9D43-4310-8604-37441855B1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9350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86566EE-47A7-40D6-BA66-B082CECC9846}" type="datetimeFigureOut">
              <a:rPr lang="pl-PL" smtClean="0"/>
              <a:t>23.10.2023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E4B3293-9D43-4310-8604-37441855B13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903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l-PL" sz="4000" i="1" dirty="0"/>
              <a:t>Dzień Krajobrazu </a:t>
            </a:r>
            <a:br>
              <a:rPr lang="pl-PL" sz="4000" i="1" dirty="0"/>
            </a:br>
            <a:r>
              <a:rPr lang="pl-PL" sz="4000" i="1" dirty="0"/>
              <a:t>pod hasłem</a:t>
            </a:r>
            <a:br>
              <a:rPr lang="pl-PL" sz="4000" i="1" dirty="0"/>
            </a:br>
            <a:r>
              <a:rPr lang="pl-PL" sz="4000" i="1" dirty="0"/>
              <a:t> „doceń lokalność”</a:t>
            </a:r>
          </a:p>
        </p:txBody>
      </p:sp>
    </p:spTree>
    <p:extLst>
      <p:ext uri="{BB962C8B-B14F-4D97-AF65-F5344CB8AC3E}">
        <p14:creationId xmlns:p14="http://schemas.microsoft.com/office/powerpoint/2010/main" val="1806594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i="1" dirty="0" smtClean="0"/>
              <a:t>Klasa V</a:t>
            </a:r>
            <a:endParaRPr lang="pl-PL" i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Nikola Łukasik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Maja Gwóźdź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Patryk Lubczyński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Jakub Kapusta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 smtClean="0"/>
              <a:t>Amelia Skrzypczyńska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mtClean="0"/>
              <a:t>Gabriela Krzemińska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06179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Symbol zastępczy zawartości 2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1602889"/>
            <a:ext cx="4376569" cy="3937299"/>
          </a:xfrm>
        </p:spPr>
      </p:pic>
      <p:pic>
        <p:nvPicPr>
          <p:cNvPr id="30" name="Obraz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953" y="1602889"/>
            <a:ext cx="4509247" cy="393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658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925" y="1688951"/>
            <a:ext cx="4139453" cy="3872753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740" y="1775012"/>
            <a:ext cx="2958353" cy="378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556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6071" y="1796527"/>
            <a:ext cx="3711388" cy="3940969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988" y="1796527"/>
            <a:ext cx="3334871" cy="394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94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864" y="1785769"/>
            <a:ext cx="4034118" cy="3829723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774" y="1785769"/>
            <a:ext cx="3648635" cy="382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281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918" y="1785769"/>
            <a:ext cx="3646842" cy="384048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16" y="1785769"/>
            <a:ext cx="4352812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911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8192" y="1839558"/>
            <a:ext cx="3915783" cy="3884715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442" y="1839557"/>
            <a:ext cx="3732904" cy="388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23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zawartości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721224"/>
            <a:ext cx="4365812" cy="4082750"/>
          </a:xfr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386" y="1118570"/>
            <a:ext cx="3474720" cy="479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23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49101"/>
            <a:ext cx="4120178" cy="4508089"/>
          </a:xfr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833" y="642594"/>
            <a:ext cx="3800363" cy="558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980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652" y="1527586"/>
            <a:ext cx="7379745" cy="4744121"/>
          </a:xfrm>
        </p:spPr>
      </p:pic>
    </p:spTree>
    <p:extLst>
      <p:ext uri="{BB962C8B-B14F-4D97-AF65-F5344CB8AC3E}">
        <p14:creationId xmlns:p14="http://schemas.microsoft.com/office/powerpoint/2010/main" val="3264175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93" y="2342954"/>
            <a:ext cx="4137660" cy="2743200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830" y="1204857"/>
            <a:ext cx="5627370" cy="473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929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799042"/>
            <a:ext cx="5251033" cy="3932237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657" y="742278"/>
            <a:ext cx="4549140" cy="548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29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529" y="1027355"/>
            <a:ext cx="4053839" cy="507761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849854"/>
            <a:ext cx="4572000" cy="543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56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309" y="1328394"/>
            <a:ext cx="6286500" cy="4663440"/>
          </a:xfrm>
          <a:prstGeom prst="rect">
            <a:avLst/>
          </a:prstGeom>
        </p:spPr>
      </p:pic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93995"/>
            <a:ext cx="2891726" cy="3932237"/>
          </a:xfrm>
        </p:spPr>
      </p:pic>
    </p:spTree>
    <p:extLst>
      <p:ext uri="{BB962C8B-B14F-4D97-AF65-F5344CB8AC3E}">
        <p14:creationId xmlns:p14="http://schemas.microsoft.com/office/powerpoint/2010/main" val="2711727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522" y="1346068"/>
            <a:ext cx="3435240" cy="4445561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692" y="1202839"/>
            <a:ext cx="3505200" cy="473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3053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dło">
  <a:themeElements>
    <a:clrScheme name="Mydło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Mydło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ydł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Mydło</Template>
  <TotalTime>40</TotalTime>
  <Words>16</Words>
  <Application>Microsoft Office PowerPoint</Application>
  <PresentationFormat>Panoramiczny</PresentationFormat>
  <Paragraphs>8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Garamond</vt:lpstr>
      <vt:lpstr>Mydło</vt:lpstr>
      <vt:lpstr>Dzień Krajobrazu  pod hasłem  „doceń lokalność”</vt:lpstr>
      <vt:lpstr>Klasa V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Dzień Krajobrazu  pod hasłem  „doceń lokalność”</dc:title>
  <dc:creator>Kasia</dc:creator>
  <cp:lastModifiedBy>Kasia</cp:lastModifiedBy>
  <cp:revision>13</cp:revision>
  <dcterms:created xsi:type="dcterms:W3CDTF">2023-10-01T10:29:55Z</dcterms:created>
  <dcterms:modified xsi:type="dcterms:W3CDTF">2023-10-23T13:38:32Z</dcterms:modified>
</cp:coreProperties>
</file>