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18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2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837629-AE86-4F98-B6B9-7351C7F0165B}" type="doc">
      <dgm:prSet loTypeId="urn:microsoft.com/office/officeart/2008/layout/AccentedPicture" loCatId="picture" qsTypeId="urn:microsoft.com/office/officeart/2005/8/quickstyle/simple1" qsCatId="simple" csTypeId="urn:microsoft.com/office/officeart/2005/8/colors/accent1_2" csCatId="accent1"/>
      <dgm:spPr/>
    </dgm:pt>
    <dgm:pt modelId="{145BA1AC-2F76-4B06-BF33-B8CEFDBD9984}">
      <dgm:prSet phldrT="[Tekst]" phldr="1"/>
      <dgm:spPr/>
      <dgm:t>
        <a:bodyPr/>
        <a:lstStyle/>
        <a:p>
          <a:endParaRPr lang="pl-PL" dirty="0"/>
        </a:p>
      </dgm:t>
    </dgm:pt>
    <dgm:pt modelId="{29EAD2D7-ED4C-4943-86EF-01C528473A67}" type="parTrans" cxnId="{62F5ED48-4189-44F4-A045-C36EF152BE18}">
      <dgm:prSet/>
      <dgm:spPr/>
      <dgm:t>
        <a:bodyPr/>
        <a:lstStyle/>
        <a:p>
          <a:endParaRPr lang="pl-PL"/>
        </a:p>
      </dgm:t>
    </dgm:pt>
    <dgm:pt modelId="{FEA8CE47-FF9C-48A6-BB33-4A2023209214}" type="sibTrans" cxnId="{62F5ED48-4189-44F4-A045-C36EF152BE18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pl-PL"/>
        </a:p>
      </dgm:t>
    </dgm:pt>
    <dgm:pt modelId="{5C77BE3C-77FC-479D-8D9F-7EA1DEF2D602}" type="pres">
      <dgm:prSet presAssocID="{F2837629-AE86-4F98-B6B9-7351C7F0165B}" presName="Name0" presStyleCnt="0">
        <dgm:presLayoutVars>
          <dgm:dir/>
        </dgm:presLayoutVars>
      </dgm:prSet>
      <dgm:spPr/>
    </dgm:pt>
    <dgm:pt modelId="{3CB4EBE9-57D5-4975-92B3-1A130F12834F}" type="pres">
      <dgm:prSet presAssocID="{FEA8CE47-FF9C-48A6-BB33-4A2023209214}" presName="picture_1" presStyleLbl="bgImgPlace1" presStyleIdx="0" presStyleCnt="1"/>
      <dgm:spPr/>
      <dgm:t>
        <a:bodyPr/>
        <a:lstStyle/>
        <a:p>
          <a:endParaRPr lang="pl-PL"/>
        </a:p>
      </dgm:t>
    </dgm:pt>
    <dgm:pt modelId="{4FD7467F-5DA4-4AC0-B92F-980079BC3FB9}" type="pres">
      <dgm:prSet presAssocID="{145BA1AC-2F76-4B06-BF33-B8CEFDBD9984}" presName="text_1" presStyleLbl="node1" presStyleIdx="0" presStyleCnt="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C1F86EA-080B-4620-888F-9E347AFF8A98}" type="pres">
      <dgm:prSet presAssocID="{F2837629-AE86-4F98-B6B9-7351C7F0165B}" presName="maxNode" presStyleCnt="0"/>
      <dgm:spPr/>
    </dgm:pt>
    <dgm:pt modelId="{213926AE-DEEF-4C1E-82B6-9D33F80F89E7}" type="pres">
      <dgm:prSet presAssocID="{F2837629-AE86-4F98-B6B9-7351C7F0165B}" presName="Name33" presStyleCnt="0"/>
      <dgm:spPr/>
    </dgm:pt>
  </dgm:ptLst>
  <dgm:cxnLst>
    <dgm:cxn modelId="{CF270CD5-3A2E-4AA2-B0F2-1F5F92D9EC53}" type="presOf" srcId="{145BA1AC-2F76-4B06-BF33-B8CEFDBD9984}" destId="{4FD7467F-5DA4-4AC0-B92F-980079BC3FB9}" srcOrd="0" destOrd="0" presId="urn:microsoft.com/office/officeart/2008/layout/AccentedPicture"/>
    <dgm:cxn modelId="{E60A2DBC-6FAA-4DA8-B8D0-5DA611F5D643}" type="presOf" srcId="{F2837629-AE86-4F98-B6B9-7351C7F0165B}" destId="{5C77BE3C-77FC-479D-8D9F-7EA1DEF2D602}" srcOrd="0" destOrd="0" presId="urn:microsoft.com/office/officeart/2008/layout/AccentedPicture"/>
    <dgm:cxn modelId="{54CE5A94-AAE0-4A6C-B24E-3BC7C788A21D}" type="presOf" srcId="{FEA8CE47-FF9C-48A6-BB33-4A2023209214}" destId="{3CB4EBE9-57D5-4975-92B3-1A130F12834F}" srcOrd="0" destOrd="0" presId="urn:microsoft.com/office/officeart/2008/layout/AccentedPicture"/>
    <dgm:cxn modelId="{62F5ED48-4189-44F4-A045-C36EF152BE18}" srcId="{F2837629-AE86-4F98-B6B9-7351C7F0165B}" destId="{145BA1AC-2F76-4B06-BF33-B8CEFDBD9984}" srcOrd="0" destOrd="0" parTransId="{29EAD2D7-ED4C-4943-86EF-01C528473A67}" sibTransId="{FEA8CE47-FF9C-48A6-BB33-4A2023209214}"/>
    <dgm:cxn modelId="{50BA9AAB-6625-4B5A-A372-8645F8754049}" type="presParOf" srcId="{5C77BE3C-77FC-479D-8D9F-7EA1DEF2D602}" destId="{3CB4EBE9-57D5-4975-92B3-1A130F12834F}" srcOrd="0" destOrd="0" presId="urn:microsoft.com/office/officeart/2008/layout/AccentedPicture"/>
    <dgm:cxn modelId="{357285BB-E1BD-42A0-B81D-9EED85A4549F}" type="presParOf" srcId="{5C77BE3C-77FC-479D-8D9F-7EA1DEF2D602}" destId="{4FD7467F-5DA4-4AC0-B92F-980079BC3FB9}" srcOrd="1" destOrd="0" presId="urn:microsoft.com/office/officeart/2008/layout/AccentedPicture"/>
    <dgm:cxn modelId="{1FCEEDD7-7FDD-47EA-BDF4-8D49E6F22095}" type="presParOf" srcId="{5C77BE3C-77FC-479D-8D9F-7EA1DEF2D602}" destId="{EC1F86EA-080B-4620-888F-9E347AFF8A98}" srcOrd="2" destOrd="0" presId="urn:microsoft.com/office/officeart/2008/layout/AccentedPicture"/>
    <dgm:cxn modelId="{5725ACF5-5B71-4993-BFCD-A2270D119987}" type="presParOf" srcId="{EC1F86EA-080B-4620-888F-9E347AFF8A98}" destId="{213926AE-DEEF-4C1E-82B6-9D33F80F89E7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310787-D2D0-44C0-8228-32B1C83BFE4D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1_2" csCatId="accent1" phldr="1"/>
      <dgm:spPr/>
    </dgm:pt>
    <dgm:pt modelId="{E4545F65-A7E0-424F-B280-B970646F0AB8}">
      <dgm:prSet phldrT="[Tekst]"/>
      <dgm:spPr/>
      <dgm:t>
        <a:bodyPr/>
        <a:lstStyle/>
        <a:p>
          <a:r>
            <a:rPr lang="pl-PL" dirty="0"/>
            <a:t>Od promocji projektu</a:t>
          </a:r>
        </a:p>
      </dgm:t>
    </dgm:pt>
    <dgm:pt modelId="{1C2D5E37-9609-4525-9463-46F46B9D0E4F}" type="parTrans" cxnId="{9D86E8B2-4B05-4C99-A1F7-8A5D0E853170}">
      <dgm:prSet/>
      <dgm:spPr/>
      <dgm:t>
        <a:bodyPr/>
        <a:lstStyle/>
        <a:p>
          <a:endParaRPr lang="pl-PL"/>
        </a:p>
      </dgm:t>
    </dgm:pt>
    <dgm:pt modelId="{DB98B981-3F0C-46E8-B2B6-1D4B45F299D3}" type="sibTrans" cxnId="{9D86E8B2-4B05-4C99-A1F7-8A5D0E853170}">
      <dgm:prSet/>
      <dgm:spPr/>
      <dgm:t>
        <a:bodyPr/>
        <a:lstStyle/>
        <a:p>
          <a:endParaRPr lang="pl-PL"/>
        </a:p>
      </dgm:t>
    </dgm:pt>
    <dgm:pt modelId="{1BBB7818-AE27-4CE4-87E3-AB20CD651BD3}" type="pres">
      <dgm:prSet presAssocID="{00310787-D2D0-44C0-8228-32B1C83BFE4D}" presName="diagram" presStyleCnt="0">
        <dgm:presLayoutVars>
          <dgm:dir/>
        </dgm:presLayoutVars>
      </dgm:prSet>
      <dgm:spPr/>
    </dgm:pt>
    <dgm:pt modelId="{A6F8F9F7-98A1-4F8F-9361-FDDA97B8D286}" type="pres">
      <dgm:prSet presAssocID="{E4545F65-A7E0-424F-B280-B970646F0AB8}" presName="composite" presStyleCnt="0"/>
      <dgm:spPr/>
    </dgm:pt>
    <dgm:pt modelId="{78098A79-3D80-4059-8F64-2AEC4ED34CF9}" type="pres">
      <dgm:prSet presAssocID="{E4545F65-A7E0-424F-B280-B970646F0AB8}" presName="Image" presStyleLbl="bgShp" presStyleIdx="0" presStyleCnt="1" custScaleX="111273" custLinFactNeighborX="25123" custLinFactNeighborY="-7011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0" b="-40000"/>
          </a:stretch>
        </a:blipFill>
      </dgm:spPr>
    </dgm:pt>
    <dgm:pt modelId="{79139BD0-D560-4B75-8391-F3F4C4788836}" type="pres">
      <dgm:prSet presAssocID="{E4545F65-A7E0-424F-B280-B970646F0AB8}" presName="Parent" presStyleLbl="node0" presStyleIdx="0" presStyleCnt="1" custLinFactNeighborX="-686" custLinFactNeighborY="951">
        <dgm:presLayoutVars>
          <dgm:bulletEnabled val="1"/>
        </dgm:presLayoutVars>
      </dgm:prSet>
      <dgm:spPr>
        <a:prstGeom prst="wedgeEllipseCallout">
          <a:avLst/>
        </a:prstGeom>
      </dgm:spPr>
      <dgm:t>
        <a:bodyPr/>
        <a:lstStyle/>
        <a:p>
          <a:endParaRPr lang="pl-PL"/>
        </a:p>
      </dgm:t>
    </dgm:pt>
  </dgm:ptLst>
  <dgm:cxnLst>
    <dgm:cxn modelId="{39568CF1-B04F-47A6-831C-6F7C2015FD5E}" type="presOf" srcId="{E4545F65-A7E0-424F-B280-B970646F0AB8}" destId="{79139BD0-D560-4B75-8391-F3F4C4788836}" srcOrd="0" destOrd="0" presId="urn:microsoft.com/office/officeart/2008/layout/BendingPictureCaption"/>
    <dgm:cxn modelId="{A7FF4BA8-0110-4F68-B0BB-C7C4C2835261}" type="presOf" srcId="{00310787-D2D0-44C0-8228-32B1C83BFE4D}" destId="{1BBB7818-AE27-4CE4-87E3-AB20CD651BD3}" srcOrd="0" destOrd="0" presId="urn:microsoft.com/office/officeart/2008/layout/BendingPictureCaption"/>
    <dgm:cxn modelId="{9D86E8B2-4B05-4C99-A1F7-8A5D0E853170}" srcId="{00310787-D2D0-44C0-8228-32B1C83BFE4D}" destId="{E4545F65-A7E0-424F-B280-B970646F0AB8}" srcOrd="0" destOrd="0" parTransId="{1C2D5E37-9609-4525-9463-46F46B9D0E4F}" sibTransId="{DB98B981-3F0C-46E8-B2B6-1D4B45F299D3}"/>
    <dgm:cxn modelId="{3D1DF87E-F603-4C73-822F-9BCFAC19D924}" type="presParOf" srcId="{1BBB7818-AE27-4CE4-87E3-AB20CD651BD3}" destId="{A6F8F9F7-98A1-4F8F-9361-FDDA97B8D286}" srcOrd="0" destOrd="0" presId="urn:microsoft.com/office/officeart/2008/layout/BendingPictureCaption"/>
    <dgm:cxn modelId="{1A304B6C-D089-41EA-92AD-B11BDB94F70E}" type="presParOf" srcId="{A6F8F9F7-98A1-4F8F-9361-FDDA97B8D286}" destId="{78098A79-3D80-4059-8F64-2AEC4ED34CF9}" srcOrd="0" destOrd="0" presId="urn:microsoft.com/office/officeart/2008/layout/BendingPictureCaption"/>
    <dgm:cxn modelId="{538EE904-EFF7-4262-ADBD-869DBE8947B7}" type="presParOf" srcId="{A6F8F9F7-98A1-4F8F-9361-FDDA97B8D286}" destId="{79139BD0-D560-4B75-8391-F3F4C4788836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D92C5C-EA39-4850-B8AA-E4298BBDD685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</dgm:pt>
    <dgm:pt modelId="{73281414-C933-4EDB-94EF-9DDBC692BE20}">
      <dgm:prSet phldrT="[Tekst]"/>
      <dgm:spPr/>
      <dgm:t>
        <a:bodyPr/>
        <a:lstStyle/>
        <a:p>
          <a:r>
            <a:rPr lang="pl-PL" dirty="0"/>
            <a:t>Od zakupu i posadzenia drzewek</a:t>
          </a:r>
        </a:p>
      </dgm:t>
    </dgm:pt>
    <dgm:pt modelId="{4FE8F058-9A12-40E8-8D77-9C35AB243773}" type="sibTrans" cxnId="{4EB723C6-09DD-4E24-808C-F005E87FC6E6}">
      <dgm:prSet/>
      <dgm:spPr/>
      <dgm:t>
        <a:bodyPr/>
        <a:lstStyle/>
        <a:p>
          <a:endParaRPr lang="pl-PL"/>
        </a:p>
      </dgm:t>
    </dgm:pt>
    <dgm:pt modelId="{70834DE9-39D0-4970-AE8A-A52234E29DC9}" type="parTrans" cxnId="{4EB723C6-09DD-4E24-808C-F005E87FC6E6}">
      <dgm:prSet/>
      <dgm:spPr/>
      <dgm:t>
        <a:bodyPr/>
        <a:lstStyle/>
        <a:p>
          <a:endParaRPr lang="pl-PL"/>
        </a:p>
      </dgm:t>
    </dgm:pt>
    <dgm:pt modelId="{174FDC89-7D7B-4DB3-A304-0E254F8FB242}" type="pres">
      <dgm:prSet presAssocID="{7BD92C5C-EA39-4850-B8AA-E4298BBDD685}" presName="Name0" presStyleCnt="0">
        <dgm:presLayoutVars>
          <dgm:dir/>
          <dgm:resizeHandles val="exact"/>
        </dgm:presLayoutVars>
      </dgm:prSet>
      <dgm:spPr/>
    </dgm:pt>
    <dgm:pt modelId="{B7C8A987-B69A-48DC-965B-DD0FF50B8104}" type="pres">
      <dgm:prSet presAssocID="{73281414-C933-4EDB-94EF-9DDBC692BE20}" presName="composite" presStyleCnt="0"/>
      <dgm:spPr/>
    </dgm:pt>
    <dgm:pt modelId="{66F7F749-941C-44BB-9F60-5C1B2737EC00}" type="pres">
      <dgm:prSet presAssocID="{73281414-C933-4EDB-94EF-9DDBC692BE20}" presName="rect1" presStyleLbl="bgImgPlace1" presStyleIdx="0" presStyleCnt="1" custLinFactNeighborX="-3367" custLinFactNeighborY="-35152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0" b="-20000"/>
          </a:stretch>
        </a:blipFill>
      </dgm:spPr>
    </dgm:pt>
    <dgm:pt modelId="{7FD1FE1B-3B1D-457E-A71D-DA28B80B5143}" type="pres">
      <dgm:prSet presAssocID="{73281414-C933-4EDB-94EF-9DDBC692BE20}" presName="wedgeRectCallout1" presStyleLbl="node1" presStyleIdx="0" presStyleCnt="1" custLinFactNeighborX="-8187" custLinFactNeighborY="-9050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5613AD3D-49D8-4712-B14B-FD93331949D6}" type="presOf" srcId="{73281414-C933-4EDB-94EF-9DDBC692BE20}" destId="{7FD1FE1B-3B1D-457E-A71D-DA28B80B5143}" srcOrd="0" destOrd="0" presId="urn:microsoft.com/office/officeart/2008/layout/BendingPictureCaptionList"/>
    <dgm:cxn modelId="{4EB723C6-09DD-4E24-808C-F005E87FC6E6}" srcId="{7BD92C5C-EA39-4850-B8AA-E4298BBDD685}" destId="{73281414-C933-4EDB-94EF-9DDBC692BE20}" srcOrd="0" destOrd="0" parTransId="{70834DE9-39D0-4970-AE8A-A52234E29DC9}" sibTransId="{4FE8F058-9A12-40E8-8D77-9C35AB243773}"/>
    <dgm:cxn modelId="{1FE4617D-0C87-4948-BDEF-DB802DBA060E}" type="presOf" srcId="{7BD92C5C-EA39-4850-B8AA-E4298BBDD685}" destId="{174FDC89-7D7B-4DB3-A304-0E254F8FB242}" srcOrd="0" destOrd="0" presId="urn:microsoft.com/office/officeart/2008/layout/BendingPictureCaptionList"/>
    <dgm:cxn modelId="{936DE6E5-B5F8-42D4-AAA9-CBB4C9F8A00C}" type="presParOf" srcId="{174FDC89-7D7B-4DB3-A304-0E254F8FB242}" destId="{B7C8A987-B69A-48DC-965B-DD0FF50B8104}" srcOrd="0" destOrd="0" presId="urn:microsoft.com/office/officeart/2008/layout/BendingPictureCaptionList"/>
    <dgm:cxn modelId="{79563C94-1D30-4BBE-9ACA-CDEA4912504F}" type="presParOf" srcId="{B7C8A987-B69A-48DC-965B-DD0FF50B8104}" destId="{66F7F749-941C-44BB-9F60-5C1B2737EC00}" srcOrd="0" destOrd="0" presId="urn:microsoft.com/office/officeart/2008/layout/BendingPictureCaptionList"/>
    <dgm:cxn modelId="{3C048D9B-CB71-4E6F-A9EC-58141ED84FD7}" type="presParOf" srcId="{B7C8A987-B69A-48DC-965B-DD0FF50B8104}" destId="{7FD1FE1B-3B1D-457E-A71D-DA28B80B5143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D77541A-C7D9-4EEC-AA10-57F586A148F0}" type="doc">
      <dgm:prSet loTypeId="urn:microsoft.com/office/officeart/2009/3/layout/SnapshotPictureList" loCatId="picture" qsTypeId="urn:microsoft.com/office/officeart/2005/8/quickstyle/simple2" qsCatId="simple" csTypeId="urn:microsoft.com/office/officeart/2005/8/colors/accent1_2" csCatId="accent1" phldr="1"/>
      <dgm:spPr/>
    </dgm:pt>
    <dgm:pt modelId="{CD9B9BC3-1792-4B60-80C4-72AD7739B122}">
      <dgm:prSet phldrT="[Tekst]" custT="1"/>
      <dgm:spPr/>
      <dgm:t>
        <a:bodyPr/>
        <a:lstStyle/>
        <a:p>
          <a:r>
            <a:rPr lang="pl-PL" sz="3600" b="1" dirty="0">
              <a:solidFill>
                <a:srgbClr val="FFFF00"/>
              </a:solidFill>
              <a:latin typeface="Cambria" panose="02040503050406030204" pitchFamily="18" charset="0"/>
            </a:rPr>
            <a:t>Dzisiaj nasz sad wygląda tak</a:t>
          </a:r>
        </a:p>
      </dgm:t>
    </dgm:pt>
    <dgm:pt modelId="{863E62EF-52C3-4E1F-8C9C-7F980214A2EA}" type="parTrans" cxnId="{EA203FF9-EF4B-4151-97DD-484DC367650C}">
      <dgm:prSet/>
      <dgm:spPr/>
      <dgm:t>
        <a:bodyPr/>
        <a:lstStyle/>
        <a:p>
          <a:endParaRPr lang="pl-PL"/>
        </a:p>
      </dgm:t>
    </dgm:pt>
    <dgm:pt modelId="{F6E2BB72-95B5-4089-B7D1-628A27CCA0D5}" type="sibTrans" cxnId="{EA203FF9-EF4B-4151-97DD-484DC367650C}">
      <dgm:prSet/>
      <dgm:spPr/>
      <dgm:t>
        <a:bodyPr/>
        <a:lstStyle/>
        <a:p>
          <a:endParaRPr lang="pl-PL"/>
        </a:p>
      </dgm:t>
    </dgm:pt>
    <dgm:pt modelId="{70953095-6365-428C-A97E-D6D2FF246A0F}" type="pres">
      <dgm:prSet presAssocID="{ED77541A-C7D9-4EEC-AA10-57F586A148F0}" presName="Name0" presStyleCnt="0">
        <dgm:presLayoutVars>
          <dgm:chMax/>
          <dgm:chPref/>
          <dgm:dir/>
          <dgm:animLvl val="lvl"/>
        </dgm:presLayoutVars>
      </dgm:prSet>
      <dgm:spPr/>
    </dgm:pt>
    <dgm:pt modelId="{009F2AAC-B2CC-47F6-BB74-46873C8868CB}" type="pres">
      <dgm:prSet presAssocID="{CD9B9BC3-1792-4B60-80C4-72AD7739B122}" presName="composite" presStyleCnt="0"/>
      <dgm:spPr/>
    </dgm:pt>
    <dgm:pt modelId="{F85B4B81-6614-4AFE-98C5-A6B1A2BB5EEF}" type="pres">
      <dgm:prSet presAssocID="{CD9B9BC3-1792-4B60-80C4-72AD7739B122}" presName="ParentAccentShape" presStyleLbl="trBgShp" presStyleIdx="0" presStyleCnt="1"/>
      <dgm:spPr/>
    </dgm:pt>
    <dgm:pt modelId="{1FE96104-A219-4936-A24B-42246110F80F}" type="pres">
      <dgm:prSet presAssocID="{CD9B9BC3-1792-4B60-80C4-72AD7739B122}" presName="ParentText" presStyleLbl="revTx" presStyleIdx="0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F9BC40A-A5C9-43C1-AF09-D157AD02EEB8}" type="pres">
      <dgm:prSet presAssocID="{CD9B9BC3-1792-4B60-80C4-72AD7739B122}" presName="ChildText" presStyleLbl="revTx" presStyleIdx="1" presStyleCnt="2">
        <dgm:presLayoutVars>
          <dgm:chMax val="0"/>
          <dgm:chPref val="0"/>
        </dgm:presLayoutVars>
      </dgm:prSet>
      <dgm:spPr/>
    </dgm:pt>
    <dgm:pt modelId="{1036602B-4BEA-45F7-AF28-3B7F2C36B896}" type="pres">
      <dgm:prSet presAssocID="{CD9B9BC3-1792-4B60-80C4-72AD7739B122}" presName="ChildAccentShape" presStyleLbl="trBgShp" presStyleIdx="0" presStyleCnt="1"/>
      <dgm:spPr/>
    </dgm:pt>
    <dgm:pt modelId="{9044F318-2465-4217-951A-BC9BCDA99728}" type="pres">
      <dgm:prSet presAssocID="{CD9B9BC3-1792-4B60-80C4-72AD7739B122}" presName="Image" presStyleLbl="alignImgPlace1" presStyleIdx="0" presStyleCnt="1" custScaleX="218052" custScaleY="197333" custLinFactNeighborX="-494" custLinFactNeighborY="-370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1000" r="-51000"/>
          </a:stretch>
        </a:blipFill>
      </dgm:spPr>
    </dgm:pt>
  </dgm:ptLst>
  <dgm:cxnLst>
    <dgm:cxn modelId="{EA203FF9-EF4B-4151-97DD-484DC367650C}" srcId="{ED77541A-C7D9-4EEC-AA10-57F586A148F0}" destId="{CD9B9BC3-1792-4B60-80C4-72AD7739B122}" srcOrd="0" destOrd="0" parTransId="{863E62EF-52C3-4E1F-8C9C-7F980214A2EA}" sibTransId="{F6E2BB72-95B5-4089-B7D1-628A27CCA0D5}"/>
    <dgm:cxn modelId="{AECDC4D9-95B5-454C-8190-F5632ACBE192}" type="presOf" srcId="{ED77541A-C7D9-4EEC-AA10-57F586A148F0}" destId="{70953095-6365-428C-A97E-D6D2FF246A0F}" srcOrd="0" destOrd="0" presId="urn:microsoft.com/office/officeart/2009/3/layout/SnapshotPictureList"/>
    <dgm:cxn modelId="{6F0F28E4-9FD7-4D60-837F-DA2CDC3825B2}" type="presOf" srcId="{CD9B9BC3-1792-4B60-80C4-72AD7739B122}" destId="{1FE96104-A219-4936-A24B-42246110F80F}" srcOrd="0" destOrd="0" presId="urn:microsoft.com/office/officeart/2009/3/layout/SnapshotPictureList"/>
    <dgm:cxn modelId="{1097C8B3-73AE-4D87-9C68-BD3DFB5474D9}" type="presParOf" srcId="{70953095-6365-428C-A97E-D6D2FF246A0F}" destId="{009F2AAC-B2CC-47F6-BB74-46873C8868CB}" srcOrd="0" destOrd="0" presId="urn:microsoft.com/office/officeart/2009/3/layout/SnapshotPictureList"/>
    <dgm:cxn modelId="{B25F4197-DB65-4934-B978-903B928769D8}" type="presParOf" srcId="{009F2AAC-B2CC-47F6-BB74-46873C8868CB}" destId="{F85B4B81-6614-4AFE-98C5-A6B1A2BB5EEF}" srcOrd="0" destOrd="0" presId="urn:microsoft.com/office/officeart/2009/3/layout/SnapshotPictureList"/>
    <dgm:cxn modelId="{A07678DA-F067-46DE-AD0D-65CA558E73F8}" type="presParOf" srcId="{009F2AAC-B2CC-47F6-BB74-46873C8868CB}" destId="{1FE96104-A219-4936-A24B-42246110F80F}" srcOrd="1" destOrd="0" presId="urn:microsoft.com/office/officeart/2009/3/layout/SnapshotPictureList"/>
    <dgm:cxn modelId="{CEDBD38D-804D-473C-B8A8-E90E8513BEF3}" type="presParOf" srcId="{009F2AAC-B2CC-47F6-BB74-46873C8868CB}" destId="{2F9BC40A-A5C9-43C1-AF09-D157AD02EEB8}" srcOrd="2" destOrd="0" presId="urn:microsoft.com/office/officeart/2009/3/layout/SnapshotPictureList"/>
    <dgm:cxn modelId="{E55B9797-F069-4C25-AA29-55CE90ABA7AE}" type="presParOf" srcId="{009F2AAC-B2CC-47F6-BB74-46873C8868CB}" destId="{1036602B-4BEA-45F7-AF28-3B7F2C36B896}" srcOrd="3" destOrd="0" presId="urn:microsoft.com/office/officeart/2009/3/layout/SnapshotPictureList"/>
    <dgm:cxn modelId="{E7610417-570E-44B6-A5C3-772C555DCE89}" type="presParOf" srcId="{009F2AAC-B2CC-47F6-BB74-46873C8868CB}" destId="{9044F318-2465-4217-951A-BC9BCDA99728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55AF-E564-46BD-B2FC-B395B2094FDE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0F538-6A42-43CA-91B2-A2461BC22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1305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55AF-E564-46BD-B2FC-B395B2094FDE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0F538-6A42-43CA-91B2-A2461BC22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5516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55AF-E564-46BD-B2FC-B395B2094FDE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0F538-6A42-43CA-91B2-A2461BC22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8035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55AF-E564-46BD-B2FC-B395B2094FDE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0F538-6A42-43CA-91B2-A2461BC22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1402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55AF-E564-46BD-B2FC-B395B2094FDE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0F538-6A42-43CA-91B2-A2461BC22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796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55AF-E564-46BD-B2FC-B395B2094FDE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0F538-6A42-43CA-91B2-A2461BC22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0677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55AF-E564-46BD-B2FC-B395B2094FDE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0F538-6A42-43CA-91B2-A2461BC22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8900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55AF-E564-46BD-B2FC-B395B2094FDE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0F538-6A42-43CA-91B2-A2461BC22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2112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55AF-E564-46BD-B2FC-B395B2094FDE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0F538-6A42-43CA-91B2-A2461BC22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8838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55AF-E564-46BD-B2FC-B395B2094FDE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0F538-6A42-43CA-91B2-A2461BC22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3140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655AF-E564-46BD-B2FC-B395B2094FDE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0F538-6A42-43CA-91B2-A2461BC22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7695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655AF-E564-46BD-B2FC-B395B2094FDE}" type="datetimeFigureOut">
              <a:rPr lang="pl-PL" smtClean="0"/>
              <a:t>15.06.2023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0F538-6A42-43CA-91B2-A2461BC2290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3049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429555" y="530771"/>
            <a:ext cx="9697791" cy="5858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b="1" u="sng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pl-PL" sz="2800" b="1" u="sng" kern="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pl-PL" sz="2800" b="1" u="sng" kern="1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zym jest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endParaRPr lang="pl-PL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l-PL" sz="2400" kern="1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jest ogólnopolskim konkursem grantowym, mającym na celu szerzenie wiedzy na temat starych odmian drzew owocowych, które charakteryzuje wyjątkowy smak owoców i naturalna odporność na mróz, choroby oraz szkodniki. </a:t>
            </a:r>
          </a:p>
          <a:p>
            <a:pPr marL="285750" indent="-28575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l-PL" sz="2400" kern="1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Zwieńczeniem udziału w projekcie jest założenie na przyszkolnych terenach mini sadu składającego się z co  najmniej 5 drzewek tradycyjnych odmian jabłoni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537" y="1191418"/>
            <a:ext cx="3933825" cy="1162050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21" y="119855"/>
            <a:ext cx="3584116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130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759871" y="2041699"/>
            <a:ext cx="8431481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u="sng" dirty="0">
                <a:solidFill>
                  <a:prstClr val="black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Kto jest organizatorem projektu?</a:t>
            </a:r>
          </a:p>
          <a:p>
            <a:endParaRPr lang="pl-PL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pl-PL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l-PL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l-PL" dirty="0">
              <a:solidFill>
                <a:prstClr val="black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373" y="3272805"/>
            <a:ext cx="6182139" cy="2223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54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580322" y="1087868"/>
            <a:ext cx="5273303" cy="658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800" b="1" u="sng" kern="1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czego zachęcamy rodziców?</a:t>
            </a:r>
          </a:p>
        </p:txBody>
      </p:sp>
      <p:sp>
        <p:nvSpPr>
          <p:cNvPr id="3" name="Prostokąt 2"/>
          <p:cNvSpPr/>
          <p:nvPr/>
        </p:nvSpPr>
        <p:spPr>
          <a:xfrm>
            <a:off x="1580322" y="2513451"/>
            <a:ext cx="9134061" cy="306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l-PL" sz="2000" kern="1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zakładania  tradycyjnych sadów przy swoich domach</a:t>
            </a:r>
          </a:p>
          <a:p>
            <a:pPr marL="285750" indent="-28575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l-PL" sz="2000" kern="1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Wszystkie tradycyjne odmiany </a:t>
            </a:r>
            <a:r>
              <a:rPr lang="pl-PL" sz="2000" kern="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jabłoni </a:t>
            </a:r>
            <a:r>
              <a:rPr lang="pl-PL" sz="2000" kern="1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są polecane przez specjalistów Centrum Zachowania Różnorodności Biologicznej PAN jako dobre do uprawy "amatorskiej" tj. bez stosowania zabiegów chemicznych.</a:t>
            </a:r>
          </a:p>
          <a:p>
            <a:pPr marL="285750" indent="-28575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l-PL" sz="2000" kern="100" dirty="0"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Przydatność tych odmian wynika z odporności (lub małej podatności) na rodzime choroby.</a:t>
            </a:r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086" y="-5436"/>
            <a:ext cx="2385391" cy="3136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113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455313" y="695217"/>
            <a:ext cx="967203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dirty="0">
                <a:latin typeface="Cambria" panose="02040503050406030204" pitchFamily="18" charset="0"/>
              </a:rPr>
              <a:t> </a:t>
            </a:r>
            <a:r>
              <a:rPr lang="pl-PL" sz="2800" b="1" u="sng" dirty="0">
                <a:latin typeface="Cambria" panose="02040503050406030204" pitchFamily="18" charset="0"/>
              </a:rPr>
              <a:t>Od czego należy zacząć</a:t>
            </a:r>
            <a:r>
              <a:rPr lang="pl-PL" sz="2800" b="1" dirty="0">
                <a:latin typeface="Cambria" panose="02040503050406030204" pitchFamily="18" charset="0"/>
              </a:rPr>
              <a:t>?</a:t>
            </a:r>
          </a:p>
          <a:p>
            <a:endParaRPr lang="pl-PL" sz="2800" dirty="0">
              <a:latin typeface="Cambria" panose="02040503050406030204" pitchFamily="18" charset="0"/>
            </a:endParaRPr>
          </a:p>
          <a:p>
            <a:pPr>
              <a:lnSpc>
                <a:spcPct val="150000"/>
              </a:lnSpc>
            </a:pPr>
            <a:r>
              <a:rPr lang="pl-PL" sz="2800" dirty="0">
                <a:latin typeface="Cambria" panose="02040503050406030204" pitchFamily="18" charset="0"/>
              </a:rPr>
              <a:t/>
            </a:r>
            <a:br>
              <a:rPr lang="pl-PL" sz="2800" dirty="0">
                <a:latin typeface="Cambria" panose="02040503050406030204" pitchFamily="18" charset="0"/>
              </a:rPr>
            </a:br>
            <a:r>
              <a:rPr lang="pl-PL" sz="2800" dirty="0">
                <a:latin typeface="Cambria" panose="02040503050406030204" pitchFamily="18" charset="0"/>
              </a:rPr>
              <a:t>Wybierając odmiany drzew owocowych należy zwracać uwagę na to czy są samopylne czy obcopylne (wymagają zapylacza). Dokładne opisy znajdują w zakładce </a:t>
            </a:r>
            <a:r>
              <a:rPr lang="pl-PL" sz="2800" b="1" dirty="0">
                <a:latin typeface="Cambria" panose="02040503050406030204" pitchFamily="18" charset="0"/>
              </a:rPr>
              <a:t>BAZA WIEDZY </a:t>
            </a:r>
            <a:r>
              <a:rPr lang="pl-PL" sz="2800" dirty="0">
                <a:latin typeface="Cambria" panose="02040503050406030204" pitchFamily="18" charset="0"/>
              </a:rPr>
              <a:t>na stronie </a:t>
            </a:r>
            <a:r>
              <a:rPr lang="pl-PL" sz="2800" b="1" dirty="0">
                <a:latin typeface="Cambria" panose="02040503050406030204" pitchFamily="18" charset="0"/>
              </a:rPr>
              <a:t>tradycyjnysad.pl.</a:t>
            </a:r>
            <a:r>
              <a:rPr lang="pl-PL" sz="2800" dirty="0">
                <a:latin typeface="Cambria" panose="02040503050406030204" pitchFamily="18" charset="0"/>
              </a:rPr>
              <a:t/>
            </a:r>
            <a:br>
              <a:rPr lang="pl-PL" sz="2800" dirty="0">
                <a:latin typeface="Cambria" panose="02040503050406030204" pitchFamily="18" charset="0"/>
              </a:rPr>
            </a:br>
            <a:endParaRPr lang="pl-PL" sz="28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58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287888" y="514912"/>
            <a:ext cx="906672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b="1" dirty="0"/>
              <a:t/>
            </a:r>
            <a:br>
              <a:rPr lang="pl-PL" b="1" dirty="0"/>
            </a:br>
            <a:r>
              <a:rPr lang="pl-PL" b="1" dirty="0">
                <a:latin typeface="Arial" panose="020B0604020202020204" pitchFamily="34" charset="0"/>
              </a:rPr>
              <a:t>TRADYCYJNE ODMIANY JABŁONI:</a:t>
            </a:r>
          </a:p>
          <a:p>
            <a:pPr algn="ctr"/>
            <a:r>
              <a:rPr lang="pl-PL" dirty="0"/>
              <a:t/>
            </a:r>
            <a:br>
              <a:rPr lang="pl-PL" dirty="0"/>
            </a:br>
            <a:r>
              <a:rPr lang="pl-PL" dirty="0">
                <a:latin typeface="Arial" panose="020B0604020202020204" pitchFamily="34" charset="0"/>
              </a:rPr>
              <a:t>• ANANAS BERŻENICKI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                                                                               </a:t>
            </a:r>
            <a:r>
              <a:rPr lang="pl-PL" dirty="0">
                <a:latin typeface="Arial" panose="020B0604020202020204" pitchFamily="34" charset="0"/>
              </a:rPr>
              <a:t>• ANTONÓWKA</a:t>
            </a:r>
            <a:endParaRPr lang="pl-PL" dirty="0"/>
          </a:p>
          <a:p>
            <a:r>
              <a:rPr lang="pl-PL" dirty="0">
                <a:latin typeface="Arial" panose="020B0604020202020204" pitchFamily="34" charset="0"/>
              </a:rPr>
              <a:t>• ANTONÓWKA PÓLTAROFUNTOWA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                                                                      </a:t>
            </a:r>
            <a:r>
              <a:rPr lang="pl-PL" dirty="0">
                <a:latin typeface="Arial" panose="020B0604020202020204" pitchFamily="34" charset="0"/>
              </a:rPr>
              <a:t>• BOIKEN</a:t>
            </a:r>
            <a:r>
              <a:rPr lang="pl-PL" dirty="0"/>
              <a:t/>
            </a:r>
            <a:br>
              <a:rPr lang="pl-PL" dirty="0"/>
            </a:br>
            <a:r>
              <a:rPr lang="pl-PL" dirty="0">
                <a:latin typeface="Arial" panose="020B0604020202020204" pitchFamily="34" charset="0"/>
              </a:rPr>
              <a:t>• CESARZ WILHELM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                                                                                                           </a:t>
            </a:r>
            <a:r>
              <a:rPr lang="pl-PL" dirty="0">
                <a:latin typeface="Arial" panose="020B0604020202020204" pitchFamily="34" charset="0"/>
              </a:rPr>
              <a:t>• GLORIA MUNDI</a:t>
            </a:r>
            <a:r>
              <a:rPr lang="pl-PL" dirty="0"/>
              <a:t/>
            </a:r>
            <a:br>
              <a:rPr lang="pl-PL" dirty="0"/>
            </a:br>
            <a:r>
              <a:rPr lang="pl-PL" dirty="0">
                <a:latin typeface="Arial" panose="020B0604020202020204" pitchFamily="34" charset="0"/>
              </a:rPr>
              <a:t>• GRAFSZTYNEK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                                              </a:t>
            </a:r>
            <a:r>
              <a:rPr lang="pl-PL" dirty="0">
                <a:latin typeface="Arial" panose="020B0604020202020204" pitchFamily="34" charset="0"/>
              </a:rPr>
              <a:t>• KANTÓWKA GDAŃSKA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                                                                                            </a:t>
            </a:r>
            <a:r>
              <a:rPr lang="pl-PL" dirty="0">
                <a:latin typeface="Arial" panose="020B0604020202020204" pitchFamily="34" charset="0"/>
              </a:rPr>
              <a:t>• KRÓTKONÓŻKA KRÓLEWSKA</a:t>
            </a:r>
            <a:r>
              <a:rPr lang="pl-PL" dirty="0"/>
              <a:t/>
            </a:r>
            <a:br>
              <a:rPr lang="pl-PL" dirty="0"/>
            </a:br>
            <a:r>
              <a:rPr lang="pl-PL" dirty="0">
                <a:latin typeface="Arial" panose="020B0604020202020204" pitchFamily="34" charset="0"/>
              </a:rPr>
              <a:t>• KOSZTELA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                                      </a:t>
            </a:r>
            <a:r>
              <a:rPr lang="pl-PL" dirty="0">
                <a:latin typeface="Arial" panose="020B0604020202020204" pitchFamily="34" charset="0"/>
              </a:rPr>
              <a:t>• KRONSELSKA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                                                                                                        </a:t>
            </a:r>
            <a:r>
              <a:rPr lang="pl-PL" dirty="0">
                <a:latin typeface="Arial" panose="020B0604020202020204" pitchFamily="34" charset="0"/>
              </a:rPr>
              <a:t>• KRÓLOWA RENET</a:t>
            </a:r>
            <a:r>
              <a:rPr lang="pl-PL" dirty="0"/>
              <a:t/>
            </a:r>
            <a:br>
              <a:rPr lang="pl-PL" dirty="0"/>
            </a:br>
            <a:r>
              <a:rPr lang="pl-PL" dirty="0">
                <a:latin typeface="Arial" panose="020B0604020202020204" pitchFamily="34" charset="0"/>
              </a:rPr>
              <a:t>• KSIĄŻĘ ALBRECHT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                                               </a:t>
            </a:r>
            <a:r>
              <a:rPr lang="pl-PL" dirty="0">
                <a:latin typeface="Arial" panose="020B0604020202020204" pitchFamily="34" charset="0"/>
              </a:rPr>
              <a:t>• OLIWKA ŻÓŁTA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                                                                                                         </a:t>
            </a:r>
            <a:r>
              <a:rPr lang="pl-PL" dirty="0">
                <a:latin typeface="Arial" panose="020B0604020202020204" pitchFamily="34" charset="0"/>
              </a:rPr>
              <a:t>• PIĘKNA Z BOSKOOP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/>
            </a:r>
            <a:br>
              <a:rPr lang="pl-PL" dirty="0"/>
            </a:br>
            <a:r>
              <a:rPr lang="pl-PL" dirty="0">
                <a:latin typeface="Arial" panose="020B0604020202020204" pitchFamily="34" charset="0"/>
              </a:rPr>
              <a:t>• RAPA ZIELONA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                                                        </a:t>
            </a:r>
            <a:r>
              <a:rPr lang="pl-PL" dirty="0">
                <a:latin typeface="Arial" panose="020B0604020202020204" pitchFamily="34" charset="0"/>
              </a:rPr>
              <a:t>• RARYTAS ŚLĄSKI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35859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313645" y="1115946"/>
            <a:ext cx="91733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dirty="0"/>
          </a:p>
          <a:p>
            <a:pPr algn="ctr"/>
            <a:r>
              <a:rPr lang="pl-PL" sz="2800" b="1" u="sng" dirty="0">
                <a:latin typeface="Cambria" panose="02040503050406030204" pitchFamily="18" charset="0"/>
              </a:rPr>
              <a:t>O czym należy pamiętać?</a:t>
            </a:r>
          </a:p>
          <a:p>
            <a:endParaRPr lang="pl-PL" sz="2800" dirty="0">
              <a:latin typeface="Cambria" panose="02040503050406030204" pitchFamily="18" charset="0"/>
            </a:endParaRPr>
          </a:p>
          <a:p>
            <a:endParaRPr lang="pl-PL" sz="2800" dirty="0">
              <a:latin typeface="Cambria" panose="02040503050406030204" pitchFamily="18" charset="0"/>
            </a:endParaRPr>
          </a:p>
          <a:p>
            <a:pPr>
              <a:lnSpc>
                <a:spcPct val="150000"/>
              </a:lnSpc>
            </a:pPr>
            <a:r>
              <a:rPr lang="pl-PL" sz="2800" dirty="0">
                <a:latin typeface="Cambria" panose="02040503050406030204" pitchFamily="18" charset="0"/>
              </a:rPr>
              <a:t>Zakładając sad należy pamiętać o roślinach towarzyszących. Dzięki nim przyciągniemy pożyteczne owady, wzbogacimy nasze otoczenie i wpłyniemy na rozwój różnorodności biologicznej w naszym sadzie</a:t>
            </a:r>
          </a:p>
        </p:txBody>
      </p:sp>
    </p:spTree>
    <p:extLst>
      <p:ext uri="{BB962C8B-B14F-4D97-AF65-F5344CB8AC3E}">
        <p14:creationId xmlns:p14="http://schemas.microsoft.com/office/powerpoint/2010/main" val="4018113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3" t="7384"/>
          <a:stretch/>
        </p:blipFill>
        <p:spPr>
          <a:xfrm>
            <a:off x="1123951" y="390525"/>
            <a:ext cx="8201024" cy="43814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01127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657350" y="-435734"/>
            <a:ext cx="7696200" cy="22365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pl-PL" sz="24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l-PL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sz="2000" b="1" u="sng" kern="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pl-PL" sz="2000" kern="100" dirty="0"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Od zdobycia  wiedzy z zakresu sadownictwa dotyczącej  starych odmian drzew owocowych i naturalnego sposobu ich pielęgnacji.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0" y="2134151"/>
            <a:ext cx="6067426" cy="3447499"/>
          </a:xfrm>
          <a:prstGeom prst="cloud">
            <a:avLst/>
          </a:prstGeom>
        </p:spPr>
      </p:pic>
    </p:spTree>
    <p:extLst>
      <p:ext uri="{BB962C8B-B14F-4D97-AF65-F5344CB8AC3E}">
        <p14:creationId xmlns:p14="http://schemas.microsoft.com/office/powerpoint/2010/main" val="3774232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2144705" y="0"/>
            <a:ext cx="6096000" cy="19595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pl-PL" sz="2400" dirty="0">
                <a:latin typeface="Cambria" panose="02040503050406030204" pitchFamily="18" charset="0"/>
              </a:rPr>
              <a:t>Od znalezienia i przygotowania terenu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pl-PL" sz="2400" dirty="0">
                <a:latin typeface="Cambria" panose="02040503050406030204" pitchFamily="18" charset="0"/>
              </a:rPr>
              <a:t> do założenia </a:t>
            </a:r>
            <a:r>
              <a:rPr lang="pl-PL" sz="2400" dirty="0" err="1">
                <a:latin typeface="Cambria" panose="02040503050406030204" pitchFamily="18" charset="0"/>
              </a:rPr>
              <a:t>minisadu</a:t>
            </a:r>
            <a:endParaRPr lang="pl-PL" sz="2400" dirty="0">
              <a:latin typeface="Cambria" panose="02040503050406030204" pitchFamily="18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endParaRPr lang="pl-PL" sz="2400" kern="100" dirty="0">
              <a:latin typeface="Cambria" panose="0204050305040603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Diagram 8"/>
          <p:cNvGraphicFramePr/>
          <p:nvPr/>
        </p:nvGraphicFramePr>
        <p:xfrm>
          <a:off x="3097205" y="1714499"/>
          <a:ext cx="5143500" cy="3714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1276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04589440"/>
              </p:ext>
            </p:extLst>
          </p:nvPr>
        </p:nvGraphicFramePr>
        <p:xfrm>
          <a:off x="3200400" y="676276"/>
          <a:ext cx="5143500" cy="5772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47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14145696"/>
              </p:ext>
            </p:extLst>
          </p:nvPr>
        </p:nvGraphicFramePr>
        <p:xfrm>
          <a:off x="2612611" y="723900"/>
          <a:ext cx="6153978" cy="6426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7157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963585"/>
              </p:ext>
            </p:extLst>
          </p:nvPr>
        </p:nvGraphicFramePr>
        <p:xfrm>
          <a:off x="685940" y="0"/>
          <a:ext cx="1082012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7193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447800" y="631051"/>
            <a:ext cx="10083800" cy="3156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000" u="sng" dirty="0">
                <a:solidFill>
                  <a:srgbClr val="FF0066"/>
                </a:solidFill>
                <a:latin typeface="Cambria" panose="02040503050406030204" pitchFamily="18" charset="0"/>
              </a:rPr>
              <a:t>Czy warto założyć sad?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sz="2000" u="sng" dirty="0">
                <a:solidFill>
                  <a:srgbClr val="FF0066"/>
                </a:solidFill>
                <a:latin typeface="Cambria" panose="02040503050406030204" pitchFamily="18" charset="0"/>
              </a:rPr>
              <a:t>Tak, ponieważ: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pl-PL" sz="2000" u="sng" dirty="0">
              <a:latin typeface="Cambria" panose="020405030504060302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b="1" i="1" dirty="0">
                <a:solidFill>
                  <a:srgbClr val="943634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W cieniu jabłoni człowiek się schroni,</a:t>
            </a:r>
            <a:endParaRPr lang="pl-PL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b="1" i="1" dirty="0">
                <a:solidFill>
                  <a:srgbClr val="943634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Śliwy otoczą nas białym kwieciem</a:t>
            </a:r>
            <a:endParaRPr lang="pl-PL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l-PL" b="1" i="1" dirty="0">
                <a:solidFill>
                  <a:srgbClr val="943634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Grusze swym smakiem uraczą stoły</a:t>
            </a:r>
            <a:endParaRPr lang="pl-PL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l-PL" b="1" i="1" dirty="0">
                <a:solidFill>
                  <a:srgbClr val="943634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I człowiek będzie zdrów i  wesoły</a:t>
            </a:r>
            <a:endParaRPr lang="pl-PL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550" y="4102100"/>
            <a:ext cx="570865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423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302000" y="1250434"/>
            <a:ext cx="49173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dirty="0">
                <a:solidFill>
                  <a:srgbClr val="FF0000"/>
                </a:solidFill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Dziękujemy za uwagę</a:t>
            </a:r>
            <a:endParaRPr lang="pl-PL" sz="32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900" y="2662237"/>
            <a:ext cx="7759700" cy="371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8545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152</Words>
  <Application>Microsoft Office PowerPoint</Application>
  <PresentationFormat>Panoramiczny</PresentationFormat>
  <Paragraphs>44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Cambria</vt:lpstr>
      <vt:lpstr>Comic Sans MS</vt:lpstr>
      <vt:lpstr>Times New Roman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ppe-user</dc:creator>
  <cp:lastModifiedBy>AGA</cp:lastModifiedBy>
  <cp:revision>20</cp:revision>
  <dcterms:created xsi:type="dcterms:W3CDTF">2023-05-30T21:21:45Z</dcterms:created>
  <dcterms:modified xsi:type="dcterms:W3CDTF">2023-06-15T11:29:51Z</dcterms:modified>
</cp:coreProperties>
</file>