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notesMasterIdLst>
    <p:notesMasterId r:id="rId25"/>
  </p:notesMasterIdLst>
  <p:handoutMasterIdLst>
    <p:handoutMasterId r:id="rId26"/>
  </p:handoutMasterIdLst>
  <p:sldIdLst>
    <p:sldId id="277" r:id="rId2"/>
    <p:sldId id="256" r:id="rId3"/>
    <p:sldId id="270" r:id="rId4"/>
    <p:sldId id="257" r:id="rId5"/>
    <p:sldId id="265" r:id="rId6"/>
    <p:sldId id="266" r:id="rId7"/>
    <p:sldId id="267" r:id="rId8"/>
    <p:sldId id="268" r:id="rId9"/>
    <p:sldId id="269" r:id="rId10"/>
    <p:sldId id="260" r:id="rId11"/>
    <p:sldId id="275" r:id="rId12"/>
    <p:sldId id="261" r:id="rId13"/>
    <p:sldId id="262" r:id="rId14"/>
    <p:sldId id="271" r:id="rId15"/>
    <p:sldId id="259" r:id="rId16"/>
    <p:sldId id="273" r:id="rId17"/>
    <p:sldId id="263" r:id="rId18"/>
    <p:sldId id="274" r:id="rId19"/>
    <p:sldId id="264" r:id="rId20"/>
    <p:sldId id="272" r:id="rId21"/>
    <p:sldId id="276" r:id="rId22"/>
    <p:sldId id="279" r:id="rId23"/>
    <p:sldId id="278" r:id="rId24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BD9FFD-9F00-C52D-4B83-0E8141E0ECDE}" v="2266" dt="2025-01-29T13:00:37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3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mara Moskwa" userId="6c5b72edd7a4d23a" providerId="Windows Live" clId="Web-{2BBD9FFD-9F00-C52D-4B83-0E8141E0ECDE}"/>
    <pc:docChg chg="addSld delSld modSld sldOrd addMainMaster delMainMaster">
      <pc:chgData name="Dagmara Moskwa" userId="6c5b72edd7a4d23a" providerId="Windows Live" clId="Web-{2BBD9FFD-9F00-C52D-4B83-0E8141E0ECDE}" dt="2025-01-29T13:00:36.553" v="2308" actId="20577"/>
      <pc:docMkLst>
        <pc:docMk/>
      </pc:docMkLst>
      <pc:sldChg chg="addSp delSp modSp mod setBg modClrScheme chgLayout">
        <pc:chgData name="Dagmara Moskwa" userId="6c5b72edd7a4d23a" providerId="Windows Live" clId="Web-{2BBD9FFD-9F00-C52D-4B83-0E8141E0ECDE}" dt="2025-01-27T08:13:34.931" v="96"/>
        <pc:sldMkLst>
          <pc:docMk/>
          <pc:sldMk cId="401567019" sldId="256"/>
        </pc:sldMkLst>
        <pc:spChg chg="mod">
          <ac:chgData name="Dagmara Moskwa" userId="6c5b72edd7a4d23a" providerId="Windows Live" clId="Web-{2BBD9FFD-9F00-C52D-4B83-0E8141E0ECDE}" dt="2025-01-27T08:13:34.931" v="96"/>
          <ac:spMkLst>
            <pc:docMk/>
            <pc:sldMk cId="401567019" sldId="256"/>
            <ac:spMk id="2" creationId="{00000000-0000-0000-0000-000000000000}"/>
          </ac:spMkLst>
        </pc:spChg>
        <pc:spChg chg="mod">
          <ac:chgData name="Dagmara Moskwa" userId="6c5b72edd7a4d23a" providerId="Windows Live" clId="Web-{2BBD9FFD-9F00-C52D-4B83-0E8141E0ECDE}" dt="2025-01-27T08:13:34.931" v="96"/>
          <ac:spMkLst>
            <pc:docMk/>
            <pc:sldMk cId="401567019" sldId="256"/>
            <ac:spMk id="3" creationId="{00000000-0000-0000-0000-000000000000}"/>
          </ac:spMkLst>
        </pc:spChg>
        <pc:spChg chg="add del">
          <ac:chgData name="Dagmara Moskwa" userId="6c5b72edd7a4d23a" providerId="Windows Live" clId="Web-{2BBD9FFD-9F00-C52D-4B83-0E8141E0ECDE}" dt="2025-01-27T08:13:34.931" v="96"/>
          <ac:spMkLst>
            <pc:docMk/>
            <pc:sldMk cId="401567019" sldId="256"/>
            <ac:spMk id="8" creationId="{49E7850C-F953-495B-8908-663A3F70163C}"/>
          </ac:spMkLst>
        </pc:spChg>
        <pc:spChg chg="add">
          <ac:chgData name="Dagmara Moskwa" userId="6c5b72edd7a4d23a" providerId="Windows Live" clId="Web-{2BBD9FFD-9F00-C52D-4B83-0E8141E0ECDE}" dt="2025-01-27T08:13:34.931" v="96"/>
          <ac:spMkLst>
            <pc:docMk/>
            <pc:sldMk cId="401567019" sldId="256"/>
            <ac:spMk id="13" creationId="{B88B753B-FC1B-4EAB-ADA1-95F6C699A238}"/>
          </ac:spMkLst>
        </pc:spChg>
      </pc:sldChg>
      <pc:sldChg chg="addSp delSp modSp new">
        <pc:chgData name="Dagmara Moskwa" userId="6c5b72edd7a4d23a" providerId="Windows Live" clId="Web-{2BBD9FFD-9F00-C52D-4B83-0E8141E0ECDE}" dt="2025-01-28T15:31:24.023" v="2131" actId="20577"/>
        <pc:sldMkLst>
          <pc:docMk/>
          <pc:sldMk cId="2116340866" sldId="257"/>
        </pc:sldMkLst>
        <pc:spChg chg="mod">
          <ac:chgData name="Dagmara Moskwa" userId="6c5b72edd7a4d23a" providerId="Windows Live" clId="Web-{2BBD9FFD-9F00-C52D-4B83-0E8141E0ECDE}" dt="2025-01-28T15:31:24.023" v="2131" actId="20577"/>
          <ac:spMkLst>
            <pc:docMk/>
            <pc:sldMk cId="2116340866" sldId="257"/>
            <ac:spMk id="2" creationId="{ABB6B92C-D340-D777-A3B9-7FCEAE50283A}"/>
          </ac:spMkLst>
        </pc:spChg>
        <pc:spChg chg="del mod">
          <ac:chgData name="Dagmara Moskwa" userId="6c5b72edd7a4d23a" providerId="Windows Live" clId="Web-{2BBD9FFD-9F00-C52D-4B83-0E8141E0ECDE}" dt="2025-01-27T08:32:16.613" v="603"/>
          <ac:spMkLst>
            <pc:docMk/>
            <pc:sldMk cId="2116340866" sldId="257"/>
            <ac:spMk id="3" creationId="{A673E93E-86AC-4C5D-7C3E-9D4DB4E9C377}"/>
          </ac:spMkLst>
        </pc:spChg>
        <pc:spChg chg="add del mod">
          <ac:chgData name="Dagmara Moskwa" userId="6c5b72edd7a4d23a" providerId="Windows Live" clId="Web-{2BBD9FFD-9F00-C52D-4B83-0E8141E0ECDE}" dt="2025-01-27T08:45:42.720" v="939"/>
          <ac:spMkLst>
            <pc:docMk/>
            <pc:sldMk cId="2116340866" sldId="257"/>
            <ac:spMk id="13" creationId="{AFD5D7F5-B5C3-25FD-B6A8-CCA173086E66}"/>
          </ac:spMkLst>
        </pc:spChg>
        <pc:graphicFrameChg chg="add del">
          <ac:chgData name="Dagmara Moskwa" userId="6c5b72edd7a4d23a" providerId="Windows Live" clId="Web-{2BBD9FFD-9F00-C52D-4B83-0E8141E0ECDE}" dt="2025-01-27T08:41:51.477" v="782"/>
          <ac:graphicFrameMkLst>
            <pc:docMk/>
            <pc:sldMk cId="2116340866" sldId="257"/>
            <ac:graphicFrameMk id="5" creationId="{16D5F2FF-9341-CC3E-5B73-AD9183946F5C}"/>
          </ac:graphicFrameMkLst>
        </pc:graphicFrameChg>
        <pc:graphicFrameChg chg="add">
          <ac:chgData name="Dagmara Moskwa" userId="6c5b72edd7a4d23a" providerId="Windows Live" clId="Web-{2BBD9FFD-9F00-C52D-4B83-0E8141E0ECDE}" dt="2025-01-27T08:45:42.720" v="939"/>
          <ac:graphicFrameMkLst>
            <pc:docMk/>
            <pc:sldMk cId="2116340866" sldId="257"/>
            <ac:graphicFrameMk id="15" creationId="{57BEB972-3BCB-D1EC-36ED-AD9F1B89655C}"/>
          </ac:graphicFrameMkLst>
        </pc:graphicFrameChg>
      </pc:sldChg>
      <pc:sldChg chg="addSp delSp modSp new del mod setBg">
        <pc:chgData name="Dagmara Moskwa" userId="6c5b72edd7a4d23a" providerId="Windows Live" clId="Web-{2BBD9FFD-9F00-C52D-4B83-0E8141E0ECDE}" dt="2025-01-27T09:34:22.805" v="970"/>
        <pc:sldMkLst>
          <pc:docMk/>
          <pc:sldMk cId="2012751496" sldId="258"/>
        </pc:sldMkLst>
        <pc:spChg chg="mod">
          <ac:chgData name="Dagmara Moskwa" userId="6c5b72edd7a4d23a" providerId="Windows Live" clId="Web-{2BBD9FFD-9F00-C52D-4B83-0E8141E0ECDE}" dt="2025-01-27T09:34:08.117" v="968" actId="20577"/>
          <ac:spMkLst>
            <pc:docMk/>
            <pc:sldMk cId="2012751496" sldId="258"/>
            <ac:spMk id="2" creationId="{D14A72E7-CF6F-256B-3A8C-6914A97B9EF4}"/>
          </ac:spMkLst>
        </pc:spChg>
        <pc:spChg chg="del mod">
          <ac:chgData name="Dagmara Moskwa" userId="6c5b72edd7a4d23a" providerId="Windows Live" clId="Web-{2BBD9FFD-9F00-C52D-4B83-0E8141E0ECDE}" dt="2025-01-27T08:32:33.035" v="604"/>
          <ac:spMkLst>
            <pc:docMk/>
            <pc:sldMk cId="2012751496" sldId="258"/>
            <ac:spMk id="3" creationId="{A92BB917-8638-3AC0-5CBB-B5529FFD15FE}"/>
          </ac:spMkLst>
        </pc:spChg>
        <pc:spChg chg="add del">
          <ac:chgData name="Dagmara Moskwa" userId="6c5b72edd7a4d23a" providerId="Windows Live" clId="Web-{2BBD9FFD-9F00-C52D-4B83-0E8141E0ECDE}" dt="2025-01-27T08:46:12.784" v="942"/>
          <ac:spMkLst>
            <pc:docMk/>
            <pc:sldMk cId="2012751496" sldId="258"/>
            <ac:spMk id="9" creationId="{9B7B6363-B86F-40A3-8902-DFA61F46B949}"/>
          </ac:spMkLst>
        </pc:spChg>
        <pc:spChg chg="add mod">
          <ac:chgData name="Dagmara Moskwa" userId="6c5b72edd7a4d23a" providerId="Windows Live" clId="Web-{2BBD9FFD-9F00-C52D-4B83-0E8141E0ECDE}" dt="2025-01-27T09:34:11.180" v="969"/>
          <ac:spMkLst>
            <pc:docMk/>
            <pc:sldMk cId="2012751496" sldId="258"/>
            <ac:spMk id="15" creationId="{738B696B-6300-EF66-A52F-E33D80CE7FC9}"/>
          </ac:spMkLst>
        </pc:spChg>
        <pc:spChg chg="add del mod">
          <ac:chgData name="Dagmara Moskwa" userId="6c5b72edd7a4d23a" providerId="Windows Live" clId="Web-{2BBD9FFD-9F00-C52D-4B83-0E8141E0ECDE}" dt="2025-01-27T08:46:12.784" v="942"/>
          <ac:spMkLst>
            <pc:docMk/>
            <pc:sldMk cId="2012751496" sldId="258"/>
            <ac:spMk id="16" creationId="{69AF30C1-3473-9931-4763-0183873BF47F}"/>
          </ac:spMkLst>
        </pc:spChg>
        <pc:spChg chg="add">
          <ac:chgData name="Dagmara Moskwa" userId="6c5b72edd7a4d23a" providerId="Windows Live" clId="Web-{2BBD9FFD-9F00-C52D-4B83-0E8141E0ECDE}" dt="2025-01-27T08:46:12.784" v="942"/>
          <ac:spMkLst>
            <pc:docMk/>
            <pc:sldMk cId="2012751496" sldId="258"/>
            <ac:spMk id="22" creationId="{9B7B6363-B86F-40A3-8902-DFA61F46B949}"/>
          </ac:spMkLst>
        </pc:spChg>
        <pc:graphicFrameChg chg="add del">
          <ac:chgData name="Dagmara Moskwa" userId="6c5b72edd7a4d23a" providerId="Windows Live" clId="Web-{2BBD9FFD-9F00-C52D-4B83-0E8141E0ECDE}" dt="2025-01-27T08:43:46.513" v="866"/>
          <ac:graphicFrameMkLst>
            <pc:docMk/>
            <pc:sldMk cId="2012751496" sldId="258"/>
            <ac:graphicFrameMk id="5" creationId="{5702D536-17AB-4AB7-C434-AD3468A3332B}"/>
          </ac:graphicFrameMkLst>
        </pc:graphicFrameChg>
        <pc:graphicFrameChg chg="add del">
          <ac:chgData name="Dagmara Moskwa" userId="6c5b72edd7a4d23a" providerId="Windows Live" clId="Web-{2BBD9FFD-9F00-C52D-4B83-0E8141E0ECDE}" dt="2025-01-27T08:46:12.752" v="941"/>
          <ac:graphicFrameMkLst>
            <pc:docMk/>
            <pc:sldMk cId="2012751496" sldId="258"/>
            <ac:graphicFrameMk id="18" creationId="{BA43AA49-1543-2F73-5AAC-65E6BFD15848}"/>
          </ac:graphicFrameMkLst>
        </pc:graphicFrameChg>
        <pc:graphicFrameChg chg="add del">
          <ac:chgData name="Dagmara Moskwa" userId="6c5b72edd7a4d23a" providerId="Windows Live" clId="Web-{2BBD9FFD-9F00-C52D-4B83-0E8141E0ECDE}" dt="2025-01-27T09:34:11.180" v="969"/>
          <ac:graphicFrameMkLst>
            <pc:docMk/>
            <pc:sldMk cId="2012751496" sldId="258"/>
            <ac:graphicFrameMk id="20" creationId="{C5F138F2-1307-B1EF-BE8C-C5BCF1B95479}"/>
          </ac:graphicFrameMkLst>
        </pc:graphicFrameChg>
      </pc:sldChg>
      <pc:sldChg chg="addSp delSp modSp new mod setBg">
        <pc:chgData name="Dagmara Moskwa" userId="6c5b72edd7a4d23a" providerId="Windows Live" clId="Web-{2BBD9FFD-9F00-C52D-4B83-0E8141E0ECDE}" dt="2025-01-28T15:32:30.478" v="2142" actId="20577"/>
        <pc:sldMkLst>
          <pc:docMk/>
          <pc:sldMk cId="1941186742" sldId="259"/>
        </pc:sldMkLst>
        <pc:spChg chg="mod">
          <ac:chgData name="Dagmara Moskwa" userId="6c5b72edd7a4d23a" providerId="Windows Live" clId="Web-{2BBD9FFD-9F00-C52D-4B83-0E8141E0ECDE}" dt="2025-01-28T15:32:30.478" v="2142" actId="20577"/>
          <ac:spMkLst>
            <pc:docMk/>
            <pc:sldMk cId="1941186742" sldId="259"/>
            <ac:spMk id="2" creationId="{7734D3F7-D548-7056-B9FE-4B745ADD9EAB}"/>
          </ac:spMkLst>
        </pc:spChg>
        <pc:spChg chg="del mod">
          <ac:chgData name="Dagmara Moskwa" userId="6c5b72edd7a4d23a" providerId="Windows Live" clId="Web-{2BBD9FFD-9F00-C52D-4B83-0E8141E0ECDE}" dt="2025-01-27T08:29:25.044" v="422"/>
          <ac:spMkLst>
            <pc:docMk/>
            <pc:sldMk cId="1941186742" sldId="259"/>
            <ac:spMk id="3" creationId="{8409CF0A-786A-509E-0530-5C59EFA685A7}"/>
          </ac:spMkLst>
        </pc:spChg>
        <pc:spChg chg="add">
          <ac:chgData name="Dagmara Moskwa" userId="6c5b72edd7a4d23a" providerId="Windows Live" clId="Web-{2BBD9FFD-9F00-C52D-4B83-0E8141E0ECDE}" dt="2025-01-27T08:29:25.044" v="422"/>
          <ac:spMkLst>
            <pc:docMk/>
            <pc:sldMk cId="1941186742" sldId="259"/>
            <ac:spMk id="9" creationId="{3761EB98-E0C4-4B95-984A-E7D9DFADAA08}"/>
          </ac:spMkLst>
        </pc:spChg>
        <pc:graphicFrameChg chg="add modGraphic">
          <ac:chgData name="Dagmara Moskwa" userId="6c5b72edd7a4d23a" providerId="Windows Live" clId="Web-{2BBD9FFD-9F00-C52D-4B83-0E8141E0ECDE}" dt="2025-01-27T10:01:08.431" v="1752" actId="20577"/>
          <ac:graphicFrameMkLst>
            <pc:docMk/>
            <pc:sldMk cId="1941186742" sldId="259"/>
            <ac:graphicFrameMk id="5" creationId="{0C2D04D1-5983-DE2A-4D07-14B977C85935}"/>
          </ac:graphicFrameMkLst>
        </pc:graphicFrameChg>
      </pc:sldChg>
      <pc:sldChg chg="addSp modSp new mod ord setBg">
        <pc:chgData name="Dagmara Moskwa" userId="6c5b72edd7a4d23a" providerId="Windows Live" clId="Web-{2BBD9FFD-9F00-C52D-4B83-0E8141E0ECDE}" dt="2025-01-29T07:41:38.019" v="2195"/>
        <pc:sldMkLst>
          <pc:docMk/>
          <pc:sldMk cId="1085546019" sldId="260"/>
        </pc:sldMkLst>
        <pc:spChg chg="mod">
          <ac:chgData name="Dagmara Moskwa" userId="6c5b72edd7a4d23a" providerId="Windows Live" clId="Web-{2BBD9FFD-9F00-C52D-4B83-0E8141E0ECDE}" dt="2025-01-27T09:54:43.264" v="1649" actId="14100"/>
          <ac:spMkLst>
            <pc:docMk/>
            <pc:sldMk cId="1085546019" sldId="260"/>
            <ac:spMk id="2" creationId="{63FB4F07-F6D1-B07A-F7EB-F0C38718A1F5}"/>
          </ac:spMkLst>
        </pc:spChg>
        <pc:spChg chg="mod">
          <ac:chgData name="Dagmara Moskwa" userId="6c5b72edd7a4d23a" providerId="Windows Live" clId="Web-{2BBD9FFD-9F00-C52D-4B83-0E8141E0ECDE}" dt="2025-01-29T07:40:52.862" v="2194" actId="14100"/>
          <ac:spMkLst>
            <pc:docMk/>
            <pc:sldMk cId="1085546019" sldId="260"/>
            <ac:spMk id="3" creationId="{05E251AB-72A8-8BA0-2B59-E8192378D865}"/>
          </ac:spMkLst>
        </pc:spChg>
        <pc:spChg chg="add">
          <ac:chgData name="Dagmara Moskwa" userId="6c5b72edd7a4d23a" providerId="Windows Live" clId="Web-{2BBD9FFD-9F00-C52D-4B83-0E8141E0ECDE}" dt="2025-01-27T09:53:58.012" v="1641"/>
          <ac:spMkLst>
            <pc:docMk/>
            <pc:sldMk cId="1085546019" sldId="260"/>
            <ac:spMk id="9" creationId="{FB869131-809F-4714-9B05-385CAF009A1F}"/>
          </ac:spMkLst>
        </pc:spChg>
        <pc:picChg chg="add mod ord">
          <ac:chgData name="Dagmara Moskwa" userId="6c5b72edd7a4d23a" providerId="Windows Live" clId="Web-{2BBD9FFD-9F00-C52D-4B83-0E8141E0ECDE}" dt="2025-01-27T09:53:58.012" v="1641"/>
          <ac:picMkLst>
            <pc:docMk/>
            <pc:sldMk cId="1085546019" sldId="260"/>
            <ac:picMk id="4" creationId="{B2BE9DCF-5A0D-1E53-FAF2-C094B14B8FD6}"/>
          </ac:picMkLst>
        </pc:picChg>
      </pc:sldChg>
      <pc:sldChg chg="addSp delSp modSp new">
        <pc:chgData name="Dagmara Moskwa" userId="6c5b72edd7a4d23a" providerId="Windows Live" clId="Web-{2BBD9FFD-9F00-C52D-4B83-0E8141E0ECDE}" dt="2025-01-28T15:32:11.118" v="2140" actId="20577"/>
        <pc:sldMkLst>
          <pc:docMk/>
          <pc:sldMk cId="3148636865" sldId="261"/>
        </pc:sldMkLst>
        <pc:spChg chg="mod">
          <ac:chgData name="Dagmara Moskwa" userId="6c5b72edd7a4d23a" providerId="Windows Live" clId="Web-{2BBD9FFD-9F00-C52D-4B83-0E8141E0ECDE}" dt="2025-01-28T15:32:11.118" v="2140" actId="20577"/>
          <ac:spMkLst>
            <pc:docMk/>
            <pc:sldMk cId="3148636865" sldId="261"/>
            <ac:spMk id="2" creationId="{72EAF339-9668-FB9B-EEF8-D987AA0AFF6E}"/>
          </ac:spMkLst>
        </pc:spChg>
        <pc:spChg chg="del mod">
          <ac:chgData name="Dagmara Moskwa" userId="6c5b72edd7a4d23a" providerId="Windows Live" clId="Web-{2BBD9FFD-9F00-C52D-4B83-0E8141E0ECDE}" dt="2025-01-27T08:33:05.974" v="606"/>
          <ac:spMkLst>
            <pc:docMk/>
            <pc:sldMk cId="3148636865" sldId="261"/>
            <ac:spMk id="3" creationId="{9115C133-20B2-5ED4-BEE1-10C21B4A3298}"/>
          </ac:spMkLst>
        </pc:spChg>
        <pc:graphicFrameChg chg="add">
          <ac:chgData name="Dagmara Moskwa" userId="6c5b72edd7a4d23a" providerId="Windows Live" clId="Web-{2BBD9FFD-9F00-C52D-4B83-0E8141E0ECDE}" dt="2025-01-27T08:33:05.974" v="606"/>
          <ac:graphicFrameMkLst>
            <pc:docMk/>
            <pc:sldMk cId="3148636865" sldId="261"/>
            <ac:graphicFrameMk id="5" creationId="{9A036A76-63C7-86A6-299F-2F98D8D20DC5}"/>
          </ac:graphicFrameMkLst>
        </pc:graphicFrameChg>
      </pc:sldChg>
      <pc:sldChg chg="addSp delSp modSp new">
        <pc:chgData name="Dagmara Moskwa" userId="6c5b72edd7a4d23a" providerId="Windows Live" clId="Web-{2BBD9FFD-9F00-C52D-4B83-0E8141E0ECDE}" dt="2025-01-28T15:32:18.509" v="2141" actId="20577"/>
        <pc:sldMkLst>
          <pc:docMk/>
          <pc:sldMk cId="3635608096" sldId="262"/>
        </pc:sldMkLst>
        <pc:spChg chg="mod">
          <ac:chgData name="Dagmara Moskwa" userId="6c5b72edd7a4d23a" providerId="Windows Live" clId="Web-{2BBD9FFD-9F00-C52D-4B83-0E8141E0ECDE}" dt="2025-01-28T15:32:18.509" v="2141" actId="20577"/>
          <ac:spMkLst>
            <pc:docMk/>
            <pc:sldMk cId="3635608096" sldId="262"/>
            <ac:spMk id="2" creationId="{79A3C187-FA65-5C43-FB7B-9204BA66222A}"/>
          </ac:spMkLst>
        </pc:spChg>
        <pc:spChg chg="del mod">
          <ac:chgData name="Dagmara Moskwa" userId="6c5b72edd7a4d23a" providerId="Windows Live" clId="Web-{2BBD9FFD-9F00-C52D-4B83-0E8141E0ECDE}" dt="2025-01-27T08:33:29.084" v="607"/>
          <ac:spMkLst>
            <pc:docMk/>
            <pc:sldMk cId="3635608096" sldId="262"/>
            <ac:spMk id="3" creationId="{6D4C5C90-2B2D-E437-64A8-1D57730B61BB}"/>
          </ac:spMkLst>
        </pc:spChg>
        <pc:graphicFrameChg chg="add">
          <ac:chgData name="Dagmara Moskwa" userId="6c5b72edd7a4d23a" providerId="Windows Live" clId="Web-{2BBD9FFD-9F00-C52D-4B83-0E8141E0ECDE}" dt="2025-01-27T08:33:29.084" v="607"/>
          <ac:graphicFrameMkLst>
            <pc:docMk/>
            <pc:sldMk cId="3635608096" sldId="262"/>
            <ac:graphicFrameMk id="5" creationId="{4AF55899-2B1F-D9BE-F6D7-D410B6C4DDF1}"/>
          </ac:graphicFrameMkLst>
        </pc:graphicFrameChg>
      </pc:sldChg>
      <pc:sldChg chg="addSp delSp modSp new mod setBg">
        <pc:chgData name="Dagmara Moskwa" userId="6c5b72edd7a4d23a" providerId="Windows Live" clId="Web-{2BBD9FFD-9F00-C52D-4B83-0E8141E0ECDE}" dt="2025-01-28T15:31:04.554" v="2127" actId="14100"/>
        <pc:sldMkLst>
          <pc:docMk/>
          <pc:sldMk cId="2547530077" sldId="263"/>
        </pc:sldMkLst>
        <pc:spChg chg="mod">
          <ac:chgData name="Dagmara Moskwa" userId="6c5b72edd7a4d23a" providerId="Windows Live" clId="Web-{2BBD9FFD-9F00-C52D-4B83-0E8141E0ECDE}" dt="2025-01-28T15:31:04.554" v="2127" actId="14100"/>
          <ac:spMkLst>
            <pc:docMk/>
            <pc:sldMk cId="2547530077" sldId="263"/>
            <ac:spMk id="2" creationId="{4F909D52-DD8C-944D-F698-8D66ED6582E7}"/>
          </ac:spMkLst>
        </pc:spChg>
        <pc:spChg chg="add del mod">
          <ac:chgData name="Dagmara Moskwa" userId="6c5b72edd7a4d23a" providerId="Windows Live" clId="Web-{2BBD9FFD-9F00-C52D-4B83-0E8141E0ECDE}" dt="2025-01-27T10:06:34.894" v="1782"/>
          <ac:spMkLst>
            <pc:docMk/>
            <pc:sldMk cId="2547530077" sldId="263"/>
            <ac:spMk id="3" creationId="{EE1E3A02-78DA-1D47-134C-4D4620BC2EC6}"/>
          </ac:spMkLst>
        </pc:spChg>
        <pc:spChg chg="add del">
          <ac:chgData name="Dagmara Moskwa" userId="6c5b72edd7a4d23a" providerId="Windows Live" clId="Web-{2BBD9FFD-9F00-C52D-4B83-0E8141E0ECDE}" dt="2025-01-27T10:06:34.878" v="1781"/>
          <ac:spMkLst>
            <pc:docMk/>
            <pc:sldMk cId="2547530077" sldId="263"/>
            <ac:spMk id="9" creationId="{3761EB98-E0C4-4B95-984A-E7D9DFADAA08}"/>
          </ac:spMkLst>
        </pc:spChg>
        <pc:graphicFrameChg chg="add del">
          <ac:chgData name="Dagmara Moskwa" userId="6c5b72edd7a4d23a" providerId="Windows Live" clId="Web-{2BBD9FFD-9F00-C52D-4B83-0E8141E0ECDE}" dt="2025-01-27T10:06:34.878" v="1781"/>
          <ac:graphicFrameMkLst>
            <pc:docMk/>
            <pc:sldMk cId="2547530077" sldId="263"/>
            <ac:graphicFrameMk id="5" creationId="{89325423-82B0-2FBE-D845-6DCDAF1D1E5B}"/>
          </ac:graphicFrameMkLst>
        </pc:graphicFrameChg>
        <pc:graphicFrameChg chg="add">
          <ac:chgData name="Dagmara Moskwa" userId="6c5b72edd7a4d23a" providerId="Windows Live" clId="Web-{2BBD9FFD-9F00-C52D-4B83-0E8141E0ECDE}" dt="2025-01-27T10:06:34.894" v="1782"/>
          <ac:graphicFrameMkLst>
            <pc:docMk/>
            <pc:sldMk cId="2547530077" sldId="263"/>
            <ac:graphicFrameMk id="11" creationId="{5D7100F1-2A0C-6E8F-B73B-9642519BC9F8}"/>
          </ac:graphicFrameMkLst>
        </pc:graphicFrameChg>
      </pc:sldChg>
      <pc:sldChg chg="addSp modSp new mod ord setBg">
        <pc:chgData name="Dagmara Moskwa" userId="6c5b72edd7a4d23a" providerId="Windows Live" clId="Web-{2BBD9FFD-9F00-C52D-4B83-0E8141E0ECDE}" dt="2025-01-27T10:43:26.504" v="1962" actId="14100"/>
        <pc:sldMkLst>
          <pc:docMk/>
          <pc:sldMk cId="2902034346" sldId="264"/>
        </pc:sldMkLst>
        <pc:spChg chg="mod">
          <ac:chgData name="Dagmara Moskwa" userId="6c5b72edd7a4d23a" providerId="Windows Live" clId="Web-{2BBD9FFD-9F00-C52D-4B83-0E8141E0ECDE}" dt="2025-01-27T10:42:58.019" v="1956" actId="14100"/>
          <ac:spMkLst>
            <pc:docMk/>
            <pc:sldMk cId="2902034346" sldId="264"/>
            <ac:spMk id="2" creationId="{0F2292D6-EEF3-46D2-AA8C-6A0EAAC3E675}"/>
          </ac:spMkLst>
        </pc:spChg>
        <pc:spChg chg="mod">
          <ac:chgData name="Dagmara Moskwa" userId="6c5b72edd7a4d23a" providerId="Windows Live" clId="Web-{2BBD9FFD-9F00-C52D-4B83-0E8141E0ECDE}" dt="2025-01-27T10:43:26.504" v="1962" actId="14100"/>
          <ac:spMkLst>
            <pc:docMk/>
            <pc:sldMk cId="2902034346" sldId="264"/>
            <ac:spMk id="3" creationId="{48398315-4630-8E10-84A6-84CD7CD47301}"/>
          </ac:spMkLst>
        </pc:spChg>
        <pc:spChg chg="add">
          <ac:chgData name="Dagmara Moskwa" userId="6c5b72edd7a4d23a" providerId="Windows Live" clId="Web-{2BBD9FFD-9F00-C52D-4B83-0E8141E0ECDE}" dt="2025-01-27T10:42:42.081" v="1953"/>
          <ac:spMkLst>
            <pc:docMk/>
            <pc:sldMk cId="2902034346" sldId="264"/>
            <ac:spMk id="9" creationId="{93366BB0-BF67-4519-BA41-2F0021F5E4A9}"/>
          </ac:spMkLst>
        </pc:spChg>
        <pc:picChg chg="add mod">
          <ac:chgData name="Dagmara Moskwa" userId="6c5b72edd7a4d23a" providerId="Windows Live" clId="Web-{2BBD9FFD-9F00-C52D-4B83-0E8141E0ECDE}" dt="2025-01-27T10:42:42.081" v="1953"/>
          <ac:picMkLst>
            <pc:docMk/>
            <pc:sldMk cId="2902034346" sldId="264"/>
            <ac:picMk id="4" creationId="{21182D24-260C-230E-B746-6AF9EFC7E631}"/>
          </ac:picMkLst>
        </pc:picChg>
      </pc:sldChg>
      <pc:sldChg chg="modSp new">
        <pc:chgData name="Dagmara Moskwa" userId="6c5b72edd7a4d23a" providerId="Windows Live" clId="Web-{2BBD9FFD-9F00-C52D-4B83-0E8141E0ECDE}" dt="2025-01-28T16:43:23.710" v="2172" actId="20577"/>
        <pc:sldMkLst>
          <pc:docMk/>
          <pc:sldMk cId="180017510" sldId="265"/>
        </pc:sldMkLst>
        <pc:spChg chg="mod">
          <ac:chgData name="Dagmara Moskwa" userId="6c5b72edd7a4d23a" providerId="Windows Live" clId="Web-{2BBD9FFD-9F00-C52D-4B83-0E8141E0ECDE}" dt="2025-01-28T15:31:33.773" v="2134" actId="20577"/>
          <ac:spMkLst>
            <pc:docMk/>
            <pc:sldMk cId="180017510" sldId="265"/>
            <ac:spMk id="2" creationId="{E554DD7E-14CC-AA79-765A-BC148B52BCBF}"/>
          </ac:spMkLst>
        </pc:spChg>
        <pc:spChg chg="mod">
          <ac:chgData name="Dagmara Moskwa" userId="6c5b72edd7a4d23a" providerId="Windows Live" clId="Web-{2BBD9FFD-9F00-C52D-4B83-0E8141E0ECDE}" dt="2025-01-28T16:43:23.710" v="2172" actId="20577"/>
          <ac:spMkLst>
            <pc:docMk/>
            <pc:sldMk cId="180017510" sldId="265"/>
            <ac:spMk id="3" creationId="{3045D136-F053-41D8-28A1-D414AD0B16DD}"/>
          </ac:spMkLst>
        </pc:spChg>
      </pc:sldChg>
      <pc:sldChg chg="addSp delSp modSp new mod setBg">
        <pc:chgData name="Dagmara Moskwa" userId="6c5b72edd7a4d23a" providerId="Windows Live" clId="Web-{2BBD9FFD-9F00-C52D-4B83-0E8141E0ECDE}" dt="2025-01-27T09:55:35.781" v="1656" actId="20577"/>
        <pc:sldMkLst>
          <pc:docMk/>
          <pc:sldMk cId="759872928" sldId="266"/>
        </pc:sldMkLst>
        <pc:spChg chg="mod">
          <ac:chgData name="Dagmara Moskwa" userId="6c5b72edd7a4d23a" providerId="Windows Live" clId="Web-{2BBD9FFD-9F00-C52D-4B83-0E8141E0ECDE}" dt="2025-01-27T09:55:35.781" v="1656" actId="20577"/>
          <ac:spMkLst>
            <pc:docMk/>
            <pc:sldMk cId="759872928" sldId="266"/>
            <ac:spMk id="2" creationId="{95E8F9F7-44E6-E340-CD69-C9CB07A7FE7A}"/>
          </ac:spMkLst>
        </pc:spChg>
        <pc:spChg chg="del mod">
          <ac:chgData name="Dagmara Moskwa" userId="6c5b72edd7a4d23a" providerId="Windows Live" clId="Web-{2BBD9FFD-9F00-C52D-4B83-0E8141E0ECDE}" dt="2025-01-27T09:46:27.046" v="1317"/>
          <ac:spMkLst>
            <pc:docMk/>
            <pc:sldMk cId="759872928" sldId="266"/>
            <ac:spMk id="3" creationId="{45F0D473-2E10-2320-8B3D-12A5D797973E}"/>
          </ac:spMkLst>
        </pc:spChg>
        <pc:spChg chg="add">
          <ac:chgData name="Dagmara Moskwa" userId="6c5b72edd7a4d23a" providerId="Windows Live" clId="Web-{2BBD9FFD-9F00-C52D-4B83-0E8141E0ECDE}" dt="2025-01-27T09:46:27.046" v="1317"/>
          <ac:spMkLst>
            <pc:docMk/>
            <pc:sldMk cId="759872928" sldId="266"/>
            <ac:spMk id="9" creationId="{9B7B6363-B86F-40A3-8902-DFA61F46B949}"/>
          </ac:spMkLst>
        </pc:spChg>
        <pc:graphicFrameChg chg="add modGraphic">
          <ac:chgData name="Dagmara Moskwa" userId="6c5b72edd7a4d23a" providerId="Windows Live" clId="Web-{2BBD9FFD-9F00-C52D-4B83-0E8141E0ECDE}" dt="2025-01-27T09:46:55.859" v="1341" actId="20577"/>
          <ac:graphicFrameMkLst>
            <pc:docMk/>
            <pc:sldMk cId="759872928" sldId="266"/>
            <ac:graphicFrameMk id="5" creationId="{0F84EBB2-5E59-14C7-59DF-C367F4FD25FF}"/>
          </ac:graphicFrameMkLst>
        </pc:graphicFrameChg>
      </pc:sldChg>
      <pc:sldChg chg="addSp delSp modSp new mod setBg">
        <pc:chgData name="Dagmara Moskwa" userId="6c5b72edd7a4d23a" providerId="Windows Live" clId="Web-{2BBD9FFD-9F00-C52D-4B83-0E8141E0ECDE}" dt="2025-01-27T09:51:15.429" v="1469" actId="20577"/>
        <pc:sldMkLst>
          <pc:docMk/>
          <pc:sldMk cId="2996340589" sldId="267"/>
        </pc:sldMkLst>
        <pc:spChg chg="mod">
          <ac:chgData name="Dagmara Moskwa" userId="6c5b72edd7a4d23a" providerId="Windows Live" clId="Web-{2BBD9FFD-9F00-C52D-4B83-0E8141E0ECDE}" dt="2025-01-27T09:51:15.429" v="1469" actId="20577"/>
          <ac:spMkLst>
            <pc:docMk/>
            <pc:sldMk cId="2996340589" sldId="267"/>
            <ac:spMk id="2" creationId="{42C84FE4-12FF-7B20-5511-0E4EFF242A2F}"/>
          </ac:spMkLst>
        </pc:spChg>
        <pc:spChg chg="del mod">
          <ac:chgData name="Dagmara Moskwa" userId="6c5b72edd7a4d23a" providerId="Windows Live" clId="Web-{2BBD9FFD-9F00-C52D-4B83-0E8141E0ECDE}" dt="2025-01-27T09:50:54.522" v="1457"/>
          <ac:spMkLst>
            <pc:docMk/>
            <pc:sldMk cId="2996340589" sldId="267"/>
            <ac:spMk id="3" creationId="{7D930124-59F2-B17A-6A7E-00D78E86CD8C}"/>
          </ac:spMkLst>
        </pc:spChg>
        <pc:spChg chg="add">
          <ac:chgData name="Dagmara Moskwa" userId="6c5b72edd7a4d23a" providerId="Windows Live" clId="Web-{2BBD9FFD-9F00-C52D-4B83-0E8141E0ECDE}" dt="2025-01-27T09:50:54.522" v="1457"/>
          <ac:spMkLst>
            <pc:docMk/>
            <pc:sldMk cId="2996340589" sldId="267"/>
            <ac:spMk id="9" creationId="{9B7B6363-B86F-40A3-8902-DFA61F46B949}"/>
          </ac:spMkLst>
        </pc:spChg>
        <pc:graphicFrameChg chg="add">
          <ac:chgData name="Dagmara Moskwa" userId="6c5b72edd7a4d23a" providerId="Windows Live" clId="Web-{2BBD9FFD-9F00-C52D-4B83-0E8141E0ECDE}" dt="2025-01-27T09:50:54.522" v="1457"/>
          <ac:graphicFrameMkLst>
            <pc:docMk/>
            <pc:sldMk cId="2996340589" sldId="267"/>
            <ac:graphicFrameMk id="5" creationId="{DDF6321A-E75B-0ADA-DDEE-52C915438533}"/>
          </ac:graphicFrameMkLst>
        </pc:graphicFrameChg>
      </pc:sldChg>
      <pc:sldChg chg="addSp delSp modSp new mod setBg">
        <pc:chgData name="Dagmara Moskwa" userId="6c5b72edd7a4d23a" providerId="Windows Live" clId="Web-{2BBD9FFD-9F00-C52D-4B83-0E8141E0ECDE}" dt="2025-01-27T09:56:29.314" v="1662" actId="20577"/>
        <pc:sldMkLst>
          <pc:docMk/>
          <pc:sldMk cId="3134438572" sldId="268"/>
        </pc:sldMkLst>
        <pc:spChg chg="mod">
          <ac:chgData name="Dagmara Moskwa" userId="6c5b72edd7a4d23a" providerId="Windows Live" clId="Web-{2BBD9FFD-9F00-C52D-4B83-0E8141E0ECDE}" dt="2025-01-27T09:56:29.314" v="1662" actId="20577"/>
          <ac:spMkLst>
            <pc:docMk/>
            <pc:sldMk cId="3134438572" sldId="268"/>
            <ac:spMk id="2" creationId="{2D4B4994-E19C-1DEE-9330-007B303412CE}"/>
          </ac:spMkLst>
        </pc:spChg>
        <pc:spChg chg="del mod">
          <ac:chgData name="Dagmara Moskwa" userId="6c5b72edd7a4d23a" providerId="Windows Live" clId="Web-{2BBD9FFD-9F00-C52D-4B83-0E8141E0ECDE}" dt="2025-01-27T09:56:07.875" v="1657"/>
          <ac:spMkLst>
            <pc:docMk/>
            <pc:sldMk cId="3134438572" sldId="268"/>
            <ac:spMk id="3" creationId="{130CA020-444C-A833-B1F6-F5B57C89608D}"/>
          </ac:spMkLst>
        </pc:spChg>
        <pc:spChg chg="add">
          <ac:chgData name="Dagmara Moskwa" userId="6c5b72edd7a4d23a" providerId="Windows Live" clId="Web-{2BBD9FFD-9F00-C52D-4B83-0E8141E0ECDE}" dt="2025-01-27T09:56:07.875" v="1657"/>
          <ac:spMkLst>
            <pc:docMk/>
            <pc:sldMk cId="3134438572" sldId="268"/>
            <ac:spMk id="9" creationId="{9B7B6363-B86F-40A3-8902-DFA61F46B949}"/>
          </ac:spMkLst>
        </pc:spChg>
        <pc:graphicFrameChg chg="add">
          <ac:chgData name="Dagmara Moskwa" userId="6c5b72edd7a4d23a" providerId="Windows Live" clId="Web-{2BBD9FFD-9F00-C52D-4B83-0E8141E0ECDE}" dt="2025-01-27T09:56:07.875" v="1657"/>
          <ac:graphicFrameMkLst>
            <pc:docMk/>
            <pc:sldMk cId="3134438572" sldId="268"/>
            <ac:graphicFrameMk id="5" creationId="{8D5806C6-C715-1DBD-5D43-B336BF990D20}"/>
          </ac:graphicFrameMkLst>
        </pc:graphicFrameChg>
      </pc:sldChg>
      <pc:sldChg chg="addSp delSp modSp new mod setBg">
        <pc:chgData name="Dagmara Moskwa" userId="6c5b72edd7a4d23a" providerId="Windows Live" clId="Web-{2BBD9FFD-9F00-C52D-4B83-0E8141E0ECDE}" dt="2025-01-27T09:57:12.330" v="1673" actId="20577"/>
        <pc:sldMkLst>
          <pc:docMk/>
          <pc:sldMk cId="4068628269" sldId="269"/>
        </pc:sldMkLst>
        <pc:spChg chg="mod">
          <ac:chgData name="Dagmara Moskwa" userId="6c5b72edd7a4d23a" providerId="Windows Live" clId="Web-{2BBD9FFD-9F00-C52D-4B83-0E8141E0ECDE}" dt="2025-01-27T09:57:12.330" v="1673" actId="20577"/>
          <ac:spMkLst>
            <pc:docMk/>
            <pc:sldMk cId="4068628269" sldId="269"/>
            <ac:spMk id="2" creationId="{8D22EB50-B42C-3B25-7995-0F3C2C8C1D28}"/>
          </ac:spMkLst>
        </pc:spChg>
        <pc:spChg chg="del mod">
          <ac:chgData name="Dagmara Moskwa" userId="6c5b72edd7a4d23a" providerId="Windows Live" clId="Web-{2BBD9FFD-9F00-C52D-4B83-0E8141E0ECDE}" dt="2025-01-27T09:56:46.173" v="1663"/>
          <ac:spMkLst>
            <pc:docMk/>
            <pc:sldMk cId="4068628269" sldId="269"/>
            <ac:spMk id="3" creationId="{FC4EAE26-DC04-BE18-04F0-F3FBD7EBCBE2}"/>
          </ac:spMkLst>
        </pc:spChg>
        <pc:spChg chg="add">
          <ac:chgData name="Dagmara Moskwa" userId="6c5b72edd7a4d23a" providerId="Windows Live" clId="Web-{2BBD9FFD-9F00-C52D-4B83-0E8141E0ECDE}" dt="2025-01-27T09:56:46.173" v="1663"/>
          <ac:spMkLst>
            <pc:docMk/>
            <pc:sldMk cId="4068628269" sldId="269"/>
            <ac:spMk id="9" creationId="{9B7B6363-B86F-40A3-8902-DFA61F46B949}"/>
          </ac:spMkLst>
        </pc:spChg>
        <pc:graphicFrameChg chg="add">
          <ac:chgData name="Dagmara Moskwa" userId="6c5b72edd7a4d23a" providerId="Windows Live" clId="Web-{2BBD9FFD-9F00-C52D-4B83-0E8141E0ECDE}" dt="2025-01-27T09:56:46.173" v="1663"/>
          <ac:graphicFrameMkLst>
            <pc:docMk/>
            <pc:sldMk cId="4068628269" sldId="269"/>
            <ac:graphicFrameMk id="5" creationId="{8511B872-5662-BD15-AD79-B33A9DBF34B6}"/>
          </ac:graphicFrameMkLst>
        </pc:graphicFrameChg>
      </pc:sldChg>
      <pc:sldChg chg="addSp delSp modSp new mod setBg">
        <pc:chgData name="Dagmara Moskwa" userId="6c5b72edd7a4d23a" providerId="Windows Live" clId="Web-{2BBD9FFD-9F00-C52D-4B83-0E8141E0ECDE}" dt="2025-01-27T10:11:31.934" v="1786"/>
        <pc:sldMkLst>
          <pc:docMk/>
          <pc:sldMk cId="902729079" sldId="270"/>
        </pc:sldMkLst>
        <pc:spChg chg="del">
          <ac:chgData name="Dagmara Moskwa" userId="6c5b72edd7a4d23a" providerId="Windows Live" clId="Web-{2BBD9FFD-9F00-C52D-4B83-0E8141E0ECDE}" dt="2025-01-27T10:11:31.934" v="1786"/>
          <ac:spMkLst>
            <pc:docMk/>
            <pc:sldMk cId="902729079" sldId="270"/>
            <ac:spMk id="2" creationId="{EF48B5DD-18BB-2F41-D4C6-A525E859FE8F}"/>
          </ac:spMkLst>
        </pc:spChg>
        <pc:spChg chg="del mod">
          <ac:chgData name="Dagmara Moskwa" userId="6c5b72edd7a4d23a" providerId="Windows Live" clId="Web-{2BBD9FFD-9F00-C52D-4B83-0E8141E0ECDE}" dt="2025-01-27T10:11:28.434" v="1785"/>
          <ac:spMkLst>
            <pc:docMk/>
            <pc:sldMk cId="902729079" sldId="270"/>
            <ac:spMk id="3" creationId="{C15A88DB-F8C9-9203-B532-C2E7505D6BA4}"/>
          </ac:spMkLst>
        </pc:spChg>
        <pc:spChg chg="add">
          <ac:chgData name="Dagmara Moskwa" userId="6c5b72edd7a4d23a" providerId="Windows Live" clId="Web-{2BBD9FFD-9F00-C52D-4B83-0E8141E0ECDE}" dt="2025-01-27T10:11:31.934" v="1786"/>
          <ac:spMkLst>
            <pc:docMk/>
            <pc:sldMk cId="902729079" sldId="270"/>
            <ac:spMk id="9" creationId="{8C37C960-91F5-4F61-B2CD-8A037920720B}"/>
          </ac:spMkLst>
        </pc:spChg>
        <pc:picChg chg="add mod ord">
          <ac:chgData name="Dagmara Moskwa" userId="6c5b72edd7a4d23a" providerId="Windows Live" clId="Web-{2BBD9FFD-9F00-C52D-4B83-0E8141E0ECDE}" dt="2025-01-27T10:11:31.934" v="1786"/>
          <ac:picMkLst>
            <pc:docMk/>
            <pc:sldMk cId="902729079" sldId="270"/>
            <ac:picMk id="4" creationId="{9D09B05C-527D-FFF0-59CD-99F7BA26953C}"/>
          </ac:picMkLst>
        </pc:picChg>
      </pc:sldChg>
      <pc:sldChg chg="addSp delSp modSp new mod setBg">
        <pc:chgData name="Dagmara Moskwa" userId="6c5b72edd7a4d23a" providerId="Windows Live" clId="Web-{2BBD9FFD-9F00-C52D-4B83-0E8141E0ECDE}" dt="2025-01-29T13:00:36.553" v="2308" actId="20577"/>
        <pc:sldMkLst>
          <pc:docMk/>
          <pc:sldMk cId="3253639087" sldId="271"/>
        </pc:sldMkLst>
        <pc:spChg chg="mod ord">
          <ac:chgData name="Dagmara Moskwa" userId="6c5b72edd7a4d23a" providerId="Windows Live" clId="Web-{2BBD9FFD-9F00-C52D-4B83-0E8141E0ECDE}" dt="2025-01-27T09:59:51.382" v="1703" actId="20577"/>
          <ac:spMkLst>
            <pc:docMk/>
            <pc:sldMk cId="3253639087" sldId="271"/>
            <ac:spMk id="2" creationId="{E54EC39E-2143-6F38-5F66-C73498B9835C}"/>
          </ac:spMkLst>
        </pc:spChg>
        <pc:spChg chg="del">
          <ac:chgData name="Dagmara Moskwa" userId="6c5b72edd7a4d23a" providerId="Windows Live" clId="Web-{2BBD9FFD-9F00-C52D-4B83-0E8141E0ECDE}" dt="2025-01-27T09:59:25.350" v="1700"/>
          <ac:spMkLst>
            <pc:docMk/>
            <pc:sldMk cId="3253639087" sldId="271"/>
            <ac:spMk id="3" creationId="{650299BA-E25C-3282-A4DF-2D9421662017}"/>
          </ac:spMkLst>
        </pc:spChg>
        <pc:spChg chg="add mod">
          <ac:chgData name="Dagmara Moskwa" userId="6c5b72edd7a4d23a" providerId="Windows Live" clId="Web-{2BBD9FFD-9F00-C52D-4B83-0E8141E0ECDE}" dt="2025-01-29T13:00:36.553" v="2308" actId="20577"/>
          <ac:spMkLst>
            <pc:docMk/>
            <pc:sldMk cId="3253639087" sldId="271"/>
            <ac:spMk id="8" creationId="{FECF5CBD-2050-0E65-9170-53983C770E3D}"/>
          </ac:spMkLst>
        </pc:spChg>
        <pc:spChg chg="add">
          <ac:chgData name="Dagmara Moskwa" userId="6c5b72edd7a4d23a" providerId="Windows Live" clId="Web-{2BBD9FFD-9F00-C52D-4B83-0E8141E0ECDE}" dt="2025-01-27T09:59:38.507" v="1701"/>
          <ac:spMkLst>
            <pc:docMk/>
            <pc:sldMk cId="3253639087" sldId="271"/>
            <ac:spMk id="11" creationId="{FB869131-809F-4714-9B05-385CAF009A1F}"/>
          </ac:spMkLst>
        </pc:spChg>
        <pc:picChg chg="add mod ord">
          <ac:chgData name="Dagmara Moskwa" userId="6c5b72edd7a4d23a" providerId="Windows Live" clId="Web-{2BBD9FFD-9F00-C52D-4B83-0E8141E0ECDE}" dt="2025-01-27T09:59:38.507" v="1701"/>
          <ac:picMkLst>
            <pc:docMk/>
            <pc:sldMk cId="3253639087" sldId="271"/>
            <ac:picMk id="4" creationId="{5735E84B-980C-4AA8-09B6-79859C4699B8}"/>
          </ac:picMkLst>
        </pc:picChg>
      </pc:sldChg>
      <pc:sldChg chg="addSp modSp new mod setBg">
        <pc:chgData name="Dagmara Moskwa" userId="6c5b72edd7a4d23a" providerId="Windows Live" clId="Web-{2BBD9FFD-9F00-C52D-4B83-0E8141E0ECDE}" dt="2025-01-29T07:44:13.243" v="2198" actId="14100"/>
        <pc:sldMkLst>
          <pc:docMk/>
          <pc:sldMk cId="1241668663" sldId="272"/>
        </pc:sldMkLst>
        <pc:spChg chg="mod">
          <ac:chgData name="Dagmara Moskwa" userId="6c5b72edd7a4d23a" providerId="Windows Live" clId="Web-{2BBD9FFD-9F00-C52D-4B83-0E8141E0ECDE}" dt="2025-01-27T10:58:54.062" v="2029" actId="14100"/>
          <ac:spMkLst>
            <pc:docMk/>
            <pc:sldMk cId="1241668663" sldId="272"/>
            <ac:spMk id="2" creationId="{E90A9185-FEA0-B1C7-10A8-5B147B1F1122}"/>
          </ac:spMkLst>
        </pc:spChg>
        <pc:spChg chg="mod">
          <ac:chgData name="Dagmara Moskwa" userId="6c5b72edd7a4d23a" providerId="Windows Live" clId="Web-{2BBD9FFD-9F00-C52D-4B83-0E8141E0ECDE}" dt="2025-01-29T07:44:13.243" v="2198" actId="14100"/>
          <ac:spMkLst>
            <pc:docMk/>
            <pc:sldMk cId="1241668663" sldId="272"/>
            <ac:spMk id="3" creationId="{5278D6DA-94B2-B0C2-C0B5-4EE66603FD9A}"/>
          </ac:spMkLst>
        </pc:spChg>
        <pc:spChg chg="add">
          <ac:chgData name="Dagmara Moskwa" userId="6c5b72edd7a4d23a" providerId="Windows Live" clId="Web-{2BBD9FFD-9F00-C52D-4B83-0E8141E0ECDE}" dt="2025-01-27T10:57:55.170" v="2019"/>
          <ac:spMkLst>
            <pc:docMk/>
            <pc:sldMk cId="1241668663" sldId="272"/>
            <ac:spMk id="9" creationId="{9F63AA5A-E6E1-46DA-AB40-C58233393EDE}"/>
          </ac:spMkLst>
        </pc:spChg>
        <pc:picChg chg="add mod">
          <ac:chgData name="Dagmara Moskwa" userId="6c5b72edd7a4d23a" providerId="Windows Live" clId="Web-{2BBD9FFD-9F00-C52D-4B83-0E8141E0ECDE}" dt="2025-01-27T10:57:55.170" v="2019"/>
          <ac:picMkLst>
            <pc:docMk/>
            <pc:sldMk cId="1241668663" sldId="272"/>
            <ac:picMk id="4" creationId="{F8BAFC4F-37D3-1107-8CC7-C55D7ABB8D24}"/>
          </ac:picMkLst>
        </pc:picChg>
      </pc:sldChg>
      <pc:sldChg chg="addSp delSp modSp new mod setBg">
        <pc:chgData name="Dagmara Moskwa" userId="6c5b72edd7a4d23a" providerId="Windows Live" clId="Web-{2BBD9FFD-9F00-C52D-4B83-0E8141E0ECDE}" dt="2025-01-27T10:05:44.939" v="1779"/>
        <pc:sldMkLst>
          <pc:docMk/>
          <pc:sldMk cId="406624531" sldId="273"/>
        </pc:sldMkLst>
        <pc:spChg chg="del">
          <ac:chgData name="Dagmara Moskwa" userId="6c5b72edd7a4d23a" providerId="Windows Live" clId="Web-{2BBD9FFD-9F00-C52D-4B83-0E8141E0ECDE}" dt="2025-01-27T10:05:44.939" v="1779"/>
          <ac:spMkLst>
            <pc:docMk/>
            <pc:sldMk cId="406624531" sldId="273"/>
            <ac:spMk id="2" creationId="{9A50A640-068C-A93F-99F0-DC444FE7F1A5}"/>
          </ac:spMkLst>
        </pc:spChg>
        <pc:spChg chg="del mod">
          <ac:chgData name="Dagmara Moskwa" userId="6c5b72edd7a4d23a" providerId="Windows Live" clId="Web-{2BBD9FFD-9F00-C52D-4B83-0E8141E0ECDE}" dt="2025-01-27T10:05:40.611" v="1778"/>
          <ac:spMkLst>
            <pc:docMk/>
            <pc:sldMk cId="406624531" sldId="273"/>
            <ac:spMk id="3" creationId="{6970AED1-7D90-4700-1D13-03DA3E1D7473}"/>
          </ac:spMkLst>
        </pc:spChg>
        <pc:spChg chg="add">
          <ac:chgData name="Dagmara Moskwa" userId="6c5b72edd7a4d23a" providerId="Windows Live" clId="Web-{2BBD9FFD-9F00-C52D-4B83-0E8141E0ECDE}" dt="2025-01-27T10:05:44.939" v="1779"/>
          <ac:spMkLst>
            <pc:docMk/>
            <pc:sldMk cId="406624531" sldId="273"/>
            <ac:spMk id="9" creationId="{8C37C960-91F5-4F61-B2CD-8A037920720B}"/>
          </ac:spMkLst>
        </pc:spChg>
        <pc:picChg chg="add mod ord">
          <ac:chgData name="Dagmara Moskwa" userId="6c5b72edd7a4d23a" providerId="Windows Live" clId="Web-{2BBD9FFD-9F00-C52D-4B83-0E8141E0ECDE}" dt="2025-01-27T10:05:44.939" v="1779"/>
          <ac:picMkLst>
            <pc:docMk/>
            <pc:sldMk cId="406624531" sldId="273"/>
            <ac:picMk id="4" creationId="{C2E78DCE-0299-DFC2-9A0D-A1ECFFE9BB88}"/>
          </ac:picMkLst>
        </pc:picChg>
      </pc:sldChg>
      <pc:sldChg chg="addSp delSp modSp new mod setBg">
        <pc:chgData name="Dagmara Moskwa" userId="6c5b72edd7a4d23a" providerId="Windows Live" clId="Web-{2BBD9FFD-9F00-C52D-4B83-0E8141E0ECDE}" dt="2025-01-27T10:46:57.338" v="1974" actId="14100"/>
        <pc:sldMkLst>
          <pc:docMk/>
          <pc:sldMk cId="4059227272" sldId="274"/>
        </pc:sldMkLst>
        <pc:spChg chg="mod">
          <ac:chgData name="Dagmara Moskwa" userId="6c5b72edd7a4d23a" providerId="Windows Live" clId="Web-{2BBD9FFD-9F00-C52D-4B83-0E8141E0ECDE}" dt="2025-01-27T10:46:53.838" v="1973" actId="14100"/>
          <ac:spMkLst>
            <pc:docMk/>
            <pc:sldMk cId="4059227272" sldId="274"/>
            <ac:spMk id="2" creationId="{380D75CB-AF19-20D5-3A56-C12ACFFFD4EB}"/>
          </ac:spMkLst>
        </pc:spChg>
        <pc:spChg chg="mod">
          <ac:chgData name="Dagmara Moskwa" userId="6c5b72edd7a4d23a" providerId="Windows Live" clId="Web-{2BBD9FFD-9F00-C52D-4B83-0E8141E0ECDE}" dt="2025-01-27T10:46:57.338" v="1974" actId="14100"/>
          <ac:spMkLst>
            <pc:docMk/>
            <pc:sldMk cId="4059227272" sldId="274"/>
            <ac:spMk id="3" creationId="{4E9703AB-744F-DF9F-0419-4959D2CAF3D0}"/>
          </ac:spMkLst>
        </pc:spChg>
        <pc:spChg chg="add">
          <ac:chgData name="Dagmara Moskwa" userId="6c5b72edd7a4d23a" providerId="Windows Live" clId="Web-{2BBD9FFD-9F00-C52D-4B83-0E8141E0ECDE}" dt="2025-01-27T10:46:34.822" v="1970"/>
          <ac:spMkLst>
            <pc:docMk/>
            <pc:sldMk cId="4059227272" sldId="274"/>
            <ac:spMk id="10" creationId="{9F63AA5A-E6E1-46DA-AB40-C58233393EDE}"/>
          </ac:spMkLst>
        </pc:spChg>
        <pc:picChg chg="add del mod">
          <ac:chgData name="Dagmara Moskwa" userId="6c5b72edd7a4d23a" providerId="Windows Live" clId="Web-{2BBD9FFD-9F00-C52D-4B83-0E8141E0ECDE}" dt="2025-01-27T10:45:43.352" v="1968"/>
          <ac:picMkLst>
            <pc:docMk/>
            <pc:sldMk cId="4059227272" sldId="274"/>
            <ac:picMk id="4" creationId="{6891EBE2-B292-2E96-ACE2-524EB4043EC2}"/>
          </ac:picMkLst>
        </pc:picChg>
        <pc:picChg chg="add mod">
          <ac:chgData name="Dagmara Moskwa" userId="6c5b72edd7a4d23a" providerId="Windows Live" clId="Web-{2BBD9FFD-9F00-C52D-4B83-0E8141E0ECDE}" dt="2025-01-27T10:46:34.822" v="1970"/>
          <ac:picMkLst>
            <pc:docMk/>
            <pc:sldMk cId="4059227272" sldId="274"/>
            <ac:picMk id="5" creationId="{7A781DBD-E280-6C3C-8F8B-DF4B0FE9C192}"/>
          </ac:picMkLst>
        </pc:picChg>
      </pc:sldChg>
      <pc:sldChg chg="addSp modSp new mod setBg">
        <pc:chgData name="Dagmara Moskwa" userId="6c5b72edd7a4d23a" providerId="Windows Live" clId="Web-{2BBD9FFD-9F00-C52D-4B83-0E8141E0ECDE}" dt="2025-01-27T10:52:35.864" v="2017" actId="20577"/>
        <pc:sldMkLst>
          <pc:docMk/>
          <pc:sldMk cId="1400943111" sldId="275"/>
        </pc:sldMkLst>
        <pc:spChg chg="mod">
          <ac:chgData name="Dagmara Moskwa" userId="6c5b72edd7a4d23a" providerId="Windows Live" clId="Web-{2BBD9FFD-9F00-C52D-4B83-0E8141E0ECDE}" dt="2025-01-27T10:52:05.894" v="2010" actId="14100"/>
          <ac:spMkLst>
            <pc:docMk/>
            <pc:sldMk cId="1400943111" sldId="275"/>
            <ac:spMk id="2" creationId="{D30E2F0C-225D-7E4B-BBF3-E40FFD8B577F}"/>
          </ac:spMkLst>
        </pc:spChg>
        <pc:spChg chg="mod">
          <ac:chgData name="Dagmara Moskwa" userId="6c5b72edd7a4d23a" providerId="Windows Live" clId="Web-{2BBD9FFD-9F00-C52D-4B83-0E8141E0ECDE}" dt="2025-01-27T10:52:35.864" v="2017" actId="20577"/>
          <ac:spMkLst>
            <pc:docMk/>
            <pc:sldMk cId="1400943111" sldId="275"/>
            <ac:spMk id="3" creationId="{9002BA1F-79AC-CD75-EA3C-26264FEFCED3}"/>
          </ac:spMkLst>
        </pc:spChg>
        <pc:spChg chg="add">
          <ac:chgData name="Dagmara Moskwa" userId="6c5b72edd7a4d23a" providerId="Windows Live" clId="Web-{2BBD9FFD-9F00-C52D-4B83-0E8141E0ECDE}" dt="2025-01-27T10:51:58.394" v="2009"/>
          <ac:spMkLst>
            <pc:docMk/>
            <pc:sldMk cId="1400943111" sldId="275"/>
            <ac:spMk id="9" creationId="{FB869131-809F-4714-9B05-385CAF009A1F}"/>
          </ac:spMkLst>
        </pc:spChg>
        <pc:picChg chg="add mod ord">
          <ac:chgData name="Dagmara Moskwa" userId="6c5b72edd7a4d23a" providerId="Windows Live" clId="Web-{2BBD9FFD-9F00-C52D-4B83-0E8141E0ECDE}" dt="2025-01-27T10:51:58.394" v="2009"/>
          <ac:picMkLst>
            <pc:docMk/>
            <pc:sldMk cId="1400943111" sldId="275"/>
            <ac:picMk id="4" creationId="{4633FB34-0448-F949-C2C4-655740B57416}"/>
          </ac:picMkLst>
        </pc:picChg>
      </pc:sldChg>
      <pc:sldChg chg="addSp delSp modSp new mod setBg">
        <pc:chgData name="Dagmara Moskwa" userId="6c5b72edd7a4d23a" providerId="Windows Live" clId="Web-{2BBD9FFD-9F00-C52D-4B83-0E8141E0ECDE}" dt="2025-01-27T11:17:44.828" v="2054" actId="14100"/>
        <pc:sldMkLst>
          <pc:docMk/>
          <pc:sldMk cId="798670152" sldId="276"/>
        </pc:sldMkLst>
        <pc:spChg chg="mod">
          <ac:chgData name="Dagmara Moskwa" userId="6c5b72edd7a4d23a" providerId="Windows Live" clId="Web-{2BBD9FFD-9F00-C52D-4B83-0E8141E0ECDE}" dt="2025-01-27T11:08:38.610" v="2042" actId="14100"/>
          <ac:spMkLst>
            <pc:docMk/>
            <pc:sldMk cId="798670152" sldId="276"/>
            <ac:spMk id="2" creationId="{1916F639-5001-D2DE-E978-1CD2BDF79B47}"/>
          </ac:spMkLst>
        </pc:spChg>
        <pc:spChg chg="mod">
          <ac:chgData name="Dagmara Moskwa" userId="6c5b72edd7a4d23a" providerId="Windows Live" clId="Web-{2BBD9FFD-9F00-C52D-4B83-0E8141E0ECDE}" dt="2025-01-27T11:17:44.828" v="2054" actId="14100"/>
          <ac:spMkLst>
            <pc:docMk/>
            <pc:sldMk cId="798670152" sldId="276"/>
            <ac:spMk id="3" creationId="{1925E76B-8009-E581-E4AC-889786AD7C3B}"/>
          </ac:spMkLst>
        </pc:spChg>
        <pc:spChg chg="add del">
          <ac:chgData name="Dagmara Moskwa" userId="6c5b72edd7a4d23a" providerId="Windows Live" clId="Web-{2BBD9FFD-9F00-C52D-4B83-0E8141E0ECDE}" dt="2025-01-27T11:08:28.672" v="2038"/>
          <ac:spMkLst>
            <pc:docMk/>
            <pc:sldMk cId="798670152" sldId="276"/>
            <ac:spMk id="9" creationId="{368F9D89-54B8-41F8-8839-49992D645882}"/>
          </ac:spMkLst>
        </pc:spChg>
        <pc:spChg chg="add del">
          <ac:chgData name="Dagmara Moskwa" userId="6c5b72edd7a4d23a" providerId="Windows Live" clId="Web-{2BBD9FFD-9F00-C52D-4B83-0E8141E0ECDE}" dt="2025-01-27T11:08:34.453" v="2040"/>
          <ac:spMkLst>
            <pc:docMk/>
            <pc:sldMk cId="798670152" sldId="276"/>
            <ac:spMk id="11" creationId="{FB869131-809F-4714-9B05-385CAF009A1F}"/>
          </ac:spMkLst>
        </pc:spChg>
        <pc:spChg chg="add">
          <ac:chgData name="Dagmara Moskwa" userId="6c5b72edd7a4d23a" providerId="Windows Live" clId="Web-{2BBD9FFD-9F00-C52D-4B83-0E8141E0ECDE}" dt="2025-01-27T11:08:34.453" v="2041"/>
          <ac:spMkLst>
            <pc:docMk/>
            <pc:sldMk cId="798670152" sldId="276"/>
            <ac:spMk id="13" creationId="{FB869131-809F-4714-9B05-385CAF009A1F}"/>
          </ac:spMkLst>
        </pc:spChg>
        <pc:picChg chg="add mod ord">
          <ac:chgData name="Dagmara Moskwa" userId="6c5b72edd7a4d23a" providerId="Windows Live" clId="Web-{2BBD9FFD-9F00-C52D-4B83-0E8141E0ECDE}" dt="2025-01-27T11:08:34.453" v="2041"/>
          <ac:picMkLst>
            <pc:docMk/>
            <pc:sldMk cId="798670152" sldId="276"/>
            <ac:picMk id="4" creationId="{7C1EC9BC-7FF8-CCF9-5C08-697C1341D581}"/>
          </ac:picMkLst>
        </pc:picChg>
      </pc:sldChg>
      <pc:sldChg chg="addSp modSp new mod ord setBg">
        <pc:chgData name="Dagmara Moskwa" userId="6c5b72edd7a4d23a" providerId="Windows Live" clId="Web-{2BBD9FFD-9F00-C52D-4B83-0E8141E0ECDE}" dt="2025-01-29T07:16:55.021" v="2182" actId="20577"/>
        <pc:sldMkLst>
          <pc:docMk/>
          <pc:sldMk cId="901951986" sldId="277"/>
        </pc:sldMkLst>
        <pc:spChg chg="mod">
          <ac:chgData name="Dagmara Moskwa" userId="6c5b72edd7a4d23a" providerId="Windows Live" clId="Web-{2BBD9FFD-9F00-C52D-4B83-0E8141E0ECDE}" dt="2025-01-27T17:01:24.327" v="2107" actId="14100"/>
          <ac:spMkLst>
            <pc:docMk/>
            <pc:sldMk cId="901951986" sldId="277"/>
            <ac:spMk id="2" creationId="{95EF83D7-446A-095B-5C36-E81FA33D50AB}"/>
          </ac:spMkLst>
        </pc:spChg>
        <pc:spChg chg="mod">
          <ac:chgData name="Dagmara Moskwa" userId="6c5b72edd7a4d23a" providerId="Windows Live" clId="Web-{2BBD9FFD-9F00-C52D-4B83-0E8141E0ECDE}" dt="2025-01-29T07:16:55.021" v="2182" actId="20577"/>
          <ac:spMkLst>
            <pc:docMk/>
            <pc:sldMk cId="901951986" sldId="277"/>
            <ac:spMk id="3" creationId="{373634C5-4DCA-8324-BA5D-F433CC407C14}"/>
          </ac:spMkLst>
        </pc:spChg>
        <pc:spChg chg="add">
          <ac:chgData name="Dagmara Moskwa" userId="6c5b72edd7a4d23a" providerId="Windows Live" clId="Web-{2BBD9FFD-9F00-C52D-4B83-0E8141E0ECDE}" dt="2025-01-27T17:01:05.951" v="2104"/>
          <ac:spMkLst>
            <pc:docMk/>
            <pc:sldMk cId="901951986" sldId="277"/>
            <ac:spMk id="9" creationId="{FB869131-809F-4714-9B05-385CAF009A1F}"/>
          </ac:spMkLst>
        </pc:spChg>
        <pc:picChg chg="add mod ord">
          <ac:chgData name="Dagmara Moskwa" userId="6c5b72edd7a4d23a" providerId="Windows Live" clId="Web-{2BBD9FFD-9F00-C52D-4B83-0E8141E0ECDE}" dt="2025-01-27T17:01:05.951" v="2104"/>
          <ac:picMkLst>
            <pc:docMk/>
            <pc:sldMk cId="901951986" sldId="277"/>
            <ac:picMk id="4" creationId="{657F6979-7130-DF95-DEB5-4B46BB5240DB}"/>
          </ac:picMkLst>
        </pc:picChg>
      </pc:sldChg>
      <pc:sldChg chg="modSp new">
        <pc:chgData name="Dagmara Moskwa" userId="6c5b72edd7a4d23a" providerId="Windows Live" clId="Web-{2BBD9FFD-9F00-C52D-4B83-0E8141E0ECDE}" dt="2025-01-28T15:34:00.169" v="2158" actId="20577"/>
        <pc:sldMkLst>
          <pc:docMk/>
          <pc:sldMk cId="2869130013" sldId="278"/>
        </pc:sldMkLst>
        <pc:spChg chg="mod">
          <ac:chgData name="Dagmara Moskwa" userId="6c5b72edd7a4d23a" providerId="Windows Live" clId="Web-{2BBD9FFD-9F00-C52D-4B83-0E8141E0ECDE}" dt="2025-01-28T15:34:00.169" v="2158" actId="20577"/>
          <ac:spMkLst>
            <pc:docMk/>
            <pc:sldMk cId="2869130013" sldId="278"/>
            <ac:spMk id="3" creationId="{E6133E2D-3603-F1A8-9CEC-497D27C551BF}"/>
          </ac:spMkLst>
        </pc:spChg>
      </pc:sldChg>
      <pc:sldChg chg="addSp delSp modSp new mod ord setBg">
        <pc:chgData name="Dagmara Moskwa" userId="6c5b72edd7a4d23a" providerId="Windows Live" clId="Web-{2BBD9FFD-9F00-C52D-4B83-0E8141E0ECDE}" dt="2025-01-28T15:39:49.993" v="2165"/>
        <pc:sldMkLst>
          <pc:docMk/>
          <pc:sldMk cId="1385855532" sldId="279"/>
        </pc:sldMkLst>
        <pc:spChg chg="add del">
          <ac:chgData name="Dagmara Moskwa" userId="6c5b72edd7a4d23a" providerId="Windows Live" clId="Web-{2BBD9FFD-9F00-C52D-4B83-0E8141E0ECDE}" dt="2025-01-28T15:39:49.993" v="2165"/>
          <ac:spMkLst>
            <pc:docMk/>
            <pc:sldMk cId="1385855532" sldId="279"/>
            <ac:spMk id="2" creationId="{47908286-76DD-4AA0-E737-2D7FE073F41C}"/>
          </ac:spMkLst>
        </pc:spChg>
        <pc:spChg chg="del mod">
          <ac:chgData name="Dagmara Moskwa" userId="6c5b72edd7a4d23a" providerId="Windows Live" clId="Web-{2BBD9FFD-9F00-C52D-4B83-0E8141E0ECDE}" dt="2025-01-28T15:39:04.351" v="2162"/>
          <ac:spMkLst>
            <pc:docMk/>
            <pc:sldMk cId="1385855532" sldId="279"/>
            <ac:spMk id="3" creationId="{916C62A1-9C71-ED07-4B3B-9A1D4BE89E5B}"/>
          </ac:spMkLst>
        </pc:spChg>
        <pc:spChg chg="add del">
          <ac:chgData name="Dagmara Moskwa" userId="6c5b72edd7a4d23a" providerId="Windows Live" clId="Web-{2BBD9FFD-9F00-C52D-4B83-0E8141E0ECDE}" dt="2025-01-28T15:39:49.977" v="2164"/>
          <ac:spMkLst>
            <pc:docMk/>
            <pc:sldMk cId="1385855532" sldId="279"/>
            <ac:spMk id="9" creationId="{8C37C960-91F5-4F61-B2CD-8A037920720B}"/>
          </ac:spMkLst>
        </pc:spChg>
        <pc:spChg chg="add del">
          <ac:chgData name="Dagmara Moskwa" userId="6c5b72edd7a4d23a" providerId="Windows Live" clId="Web-{2BBD9FFD-9F00-C52D-4B83-0E8141E0ECDE}" dt="2025-01-28T15:39:49.977" v="2164"/>
          <ac:spMkLst>
            <pc:docMk/>
            <pc:sldMk cId="1385855532" sldId="279"/>
            <ac:spMk id="11" creationId="{5CD0DDA4-6188-4950-A676-100297A94200}"/>
          </ac:spMkLst>
        </pc:spChg>
        <pc:spChg chg="add">
          <ac:chgData name="Dagmara Moskwa" userId="6c5b72edd7a4d23a" providerId="Windows Live" clId="Web-{2BBD9FFD-9F00-C52D-4B83-0E8141E0ECDE}" dt="2025-01-28T15:39:49.993" v="2165"/>
          <ac:spMkLst>
            <pc:docMk/>
            <pc:sldMk cId="1385855532" sldId="279"/>
            <ac:spMk id="13" creationId="{8C37C960-91F5-4F61-B2CD-8A037920720B}"/>
          </ac:spMkLst>
        </pc:spChg>
        <pc:picChg chg="add mod ord">
          <ac:chgData name="Dagmara Moskwa" userId="6c5b72edd7a4d23a" providerId="Windows Live" clId="Web-{2BBD9FFD-9F00-C52D-4B83-0E8141E0ECDE}" dt="2025-01-28T15:39:49.993" v="2165"/>
          <ac:picMkLst>
            <pc:docMk/>
            <pc:sldMk cId="1385855532" sldId="279"/>
            <ac:picMk id="4" creationId="{1C9A16B1-978B-A9ED-0FB0-D9E5B51B6164}"/>
          </ac:picMkLst>
        </pc:picChg>
      </pc:sldChg>
      <pc:sldChg chg="modSp new del">
        <pc:chgData name="Dagmara Moskwa" userId="6c5b72edd7a4d23a" providerId="Windows Live" clId="Web-{2BBD9FFD-9F00-C52D-4B83-0E8141E0ECDE}" dt="2025-01-29T07:14:38.986" v="2180"/>
        <pc:sldMkLst>
          <pc:docMk/>
          <pc:sldMk cId="4013315285" sldId="280"/>
        </pc:sldMkLst>
        <pc:spChg chg="mod">
          <ac:chgData name="Dagmara Moskwa" userId="6c5b72edd7a4d23a" providerId="Windows Live" clId="Web-{2BBD9FFD-9F00-C52D-4B83-0E8141E0ECDE}" dt="2025-01-29T07:13:08.546" v="2179" actId="20577"/>
          <ac:spMkLst>
            <pc:docMk/>
            <pc:sldMk cId="4013315285" sldId="280"/>
            <ac:spMk id="3" creationId="{AA88DD41-8488-8BF2-5F30-CAFADD0CAD21}"/>
          </ac:spMkLst>
        </pc:spChg>
      </pc:sldChg>
      <pc:sldMasterChg chg="del delSldLayout">
        <pc:chgData name="Dagmara Moskwa" userId="6c5b72edd7a4d23a" providerId="Windows Live" clId="Web-{2BBD9FFD-9F00-C52D-4B83-0E8141E0ECDE}" dt="2025-01-27T08:12:12.819" v="76"/>
        <pc:sldMasterMkLst>
          <pc:docMk/>
          <pc:sldMasterMk cId="0" sldId="2147483648"/>
        </pc:sldMasterMkLst>
        <pc:sldLayoutChg chg="del">
          <pc:chgData name="Dagmara Moskwa" userId="6c5b72edd7a4d23a" providerId="Windows Live" clId="Web-{2BBD9FFD-9F00-C52D-4B83-0E8141E0ECDE}" dt="2025-01-27T08:12:12.819" v="76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Dagmara Moskwa" userId="6c5b72edd7a4d23a" providerId="Windows Live" clId="Web-{2BBD9FFD-9F00-C52D-4B83-0E8141E0ECDE}" dt="2025-01-27T08:12:12.819" v="76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Dagmara Moskwa" userId="6c5b72edd7a4d23a" providerId="Windows Live" clId="Web-{2BBD9FFD-9F00-C52D-4B83-0E8141E0ECDE}" dt="2025-01-27T08:12:12.819" v="76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Dagmara Moskwa" userId="6c5b72edd7a4d23a" providerId="Windows Live" clId="Web-{2BBD9FFD-9F00-C52D-4B83-0E8141E0ECDE}" dt="2025-01-27T08:12:12.819" v="76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Dagmara Moskwa" userId="6c5b72edd7a4d23a" providerId="Windows Live" clId="Web-{2BBD9FFD-9F00-C52D-4B83-0E8141E0ECDE}" dt="2025-01-27T08:12:12.819" v="76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Dagmara Moskwa" userId="6c5b72edd7a4d23a" providerId="Windows Live" clId="Web-{2BBD9FFD-9F00-C52D-4B83-0E8141E0ECDE}" dt="2025-01-27T08:12:12.819" v="76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Dagmara Moskwa" userId="6c5b72edd7a4d23a" providerId="Windows Live" clId="Web-{2BBD9FFD-9F00-C52D-4B83-0E8141E0ECDE}" dt="2025-01-27T08:12:12.819" v="76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Dagmara Moskwa" userId="6c5b72edd7a4d23a" providerId="Windows Live" clId="Web-{2BBD9FFD-9F00-C52D-4B83-0E8141E0ECDE}" dt="2025-01-27T08:12:12.819" v="76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Dagmara Moskwa" userId="6c5b72edd7a4d23a" providerId="Windows Live" clId="Web-{2BBD9FFD-9F00-C52D-4B83-0E8141E0ECDE}" dt="2025-01-27T08:12:12.819" v="76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Dagmara Moskwa" userId="6c5b72edd7a4d23a" providerId="Windows Live" clId="Web-{2BBD9FFD-9F00-C52D-4B83-0E8141E0ECDE}" dt="2025-01-27T08:12:12.819" v="76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Dagmara Moskwa" userId="6c5b72edd7a4d23a" providerId="Windows Live" clId="Web-{2BBD9FFD-9F00-C52D-4B83-0E8141E0ECDE}" dt="2025-01-27T08:12:12.819" v="76"/>
          <pc:sldLayoutMkLst>
            <pc:docMk/>
            <pc:sldMasterMk cId="0" sldId="2147483648"/>
            <pc:sldLayoutMk cId="0" sldId="2147483659"/>
          </pc:sldLayoutMkLst>
        </pc:sldLayoutChg>
      </pc:sldMasterChg>
      <pc:sldMasterChg chg="add addSldLayout">
        <pc:chgData name="Dagmara Moskwa" userId="6c5b72edd7a4d23a" providerId="Windows Live" clId="Web-{2BBD9FFD-9F00-C52D-4B83-0E8141E0ECDE}" dt="2025-01-27T08:12:12.819" v="76"/>
        <pc:sldMasterMkLst>
          <pc:docMk/>
          <pc:sldMasterMk cId="1499274811" sldId="2147483673"/>
        </pc:sldMasterMkLst>
        <pc:sldLayoutChg chg="add">
          <pc:chgData name="Dagmara Moskwa" userId="6c5b72edd7a4d23a" providerId="Windows Live" clId="Web-{2BBD9FFD-9F00-C52D-4B83-0E8141E0ECDE}" dt="2025-01-27T08:12:12.819" v="76"/>
          <pc:sldLayoutMkLst>
            <pc:docMk/>
            <pc:sldMasterMk cId="1499274811" sldId="2147483673"/>
            <pc:sldLayoutMk cId="3417263797" sldId="2147483662"/>
          </pc:sldLayoutMkLst>
        </pc:sldLayoutChg>
        <pc:sldLayoutChg chg="add">
          <pc:chgData name="Dagmara Moskwa" userId="6c5b72edd7a4d23a" providerId="Windows Live" clId="Web-{2BBD9FFD-9F00-C52D-4B83-0E8141E0ECDE}" dt="2025-01-27T08:12:12.819" v="76"/>
          <pc:sldLayoutMkLst>
            <pc:docMk/>
            <pc:sldMasterMk cId="1499274811" sldId="2147483673"/>
            <pc:sldLayoutMk cId="2245277743" sldId="2147483663"/>
          </pc:sldLayoutMkLst>
        </pc:sldLayoutChg>
        <pc:sldLayoutChg chg="add">
          <pc:chgData name="Dagmara Moskwa" userId="6c5b72edd7a4d23a" providerId="Windows Live" clId="Web-{2BBD9FFD-9F00-C52D-4B83-0E8141E0ECDE}" dt="2025-01-27T08:12:12.819" v="76"/>
          <pc:sldLayoutMkLst>
            <pc:docMk/>
            <pc:sldMasterMk cId="1499274811" sldId="2147483673"/>
            <pc:sldLayoutMk cId="3580353953" sldId="2147483664"/>
          </pc:sldLayoutMkLst>
        </pc:sldLayoutChg>
        <pc:sldLayoutChg chg="add">
          <pc:chgData name="Dagmara Moskwa" userId="6c5b72edd7a4d23a" providerId="Windows Live" clId="Web-{2BBD9FFD-9F00-C52D-4B83-0E8141E0ECDE}" dt="2025-01-27T08:12:12.819" v="76"/>
          <pc:sldLayoutMkLst>
            <pc:docMk/>
            <pc:sldMasterMk cId="1499274811" sldId="2147483673"/>
            <pc:sldLayoutMk cId="1323319255" sldId="2147483665"/>
          </pc:sldLayoutMkLst>
        </pc:sldLayoutChg>
        <pc:sldLayoutChg chg="add">
          <pc:chgData name="Dagmara Moskwa" userId="6c5b72edd7a4d23a" providerId="Windows Live" clId="Web-{2BBD9FFD-9F00-C52D-4B83-0E8141E0ECDE}" dt="2025-01-27T08:12:12.819" v="76"/>
          <pc:sldLayoutMkLst>
            <pc:docMk/>
            <pc:sldMasterMk cId="1499274811" sldId="2147483673"/>
            <pc:sldLayoutMk cId="2165813557" sldId="2147483666"/>
          </pc:sldLayoutMkLst>
        </pc:sldLayoutChg>
        <pc:sldLayoutChg chg="add">
          <pc:chgData name="Dagmara Moskwa" userId="6c5b72edd7a4d23a" providerId="Windows Live" clId="Web-{2BBD9FFD-9F00-C52D-4B83-0E8141E0ECDE}" dt="2025-01-27T08:12:12.819" v="76"/>
          <pc:sldLayoutMkLst>
            <pc:docMk/>
            <pc:sldMasterMk cId="1499274811" sldId="2147483673"/>
            <pc:sldLayoutMk cId="375037944" sldId="2147483667"/>
          </pc:sldLayoutMkLst>
        </pc:sldLayoutChg>
        <pc:sldLayoutChg chg="add">
          <pc:chgData name="Dagmara Moskwa" userId="6c5b72edd7a4d23a" providerId="Windows Live" clId="Web-{2BBD9FFD-9F00-C52D-4B83-0E8141E0ECDE}" dt="2025-01-27T08:12:12.819" v="76"/>
          <pc:sldLayoutMkLst>
            <pc:docMk/>
            <pc:sldMasterMk cId="1499274811" sldId="2147483673"/>
            <pc:sldLayoutMk cId="3199636906" sldId="2147483668"/>
          </pc:sldLayoutMkLst>
        </pc:sldLayoutChg>
        <pc:sldLayoutChg chg="add">
          <pc:chgData name="Dagmara Moskwa" userId="6c5b72edd7a4d23a" providerId="Windows Live" clId="Web-{2BBD9FFD-9F00-C52D-4B83-0E8141E0ECDE}" dt="2025-01-27T08:12:12.819" v="76"/>
          <pc:sldLayoutMkLst>
            <pc:docMk/>
            <pc:sldMasterMk cId="1499274811" sldId="2147483673"/>
            <pc:sldLayoutMk cId="228167948" sldId="2147483669"/>
          </pc:sldLayoutMkLst>
        </pc:sldLayoutChg>
        <pc:sldLayoutChg chg="add">
          <pc:chgData name="Dagmara Moskwa" userId="6c5b72edd7a4d23a" providerId="Windows Live" clId="Web-{2BBD9FFD-9F00-C52D-4B83-0E8141E0ECDE}" dt="2025-01-27T08:12:12.819" v="76"/>
          <pc:sldLayoutMkLst>
            <pc:docMk/>
            <pc:sldMasterMk cId="1499274811" sldId="2147483673"/>
            <pc:sldLayoutMk cId="4159085111" sldId="2147483670"/>
          </pc:sldLayoutMkLst>
        </pc:sldLayoutChg>
        <pc:sldLayoutChg chg="add">
          <pc:chgData name="Dagmara Moskwa" userId="6c5b72edd7a4d23a" providerId="Windows Live" clId="Web-{2BBD9FFD-9F00-C52D-4B83-0E8141E0ECDE}" dt="2025-01-27T08:12:12.819" v="76"/>
          <pc:sldLayoutMkLst>
            <pc:docMk/>
            <pc:sldMasterMk cId="1499274811" sldId="2147483673"/>
            <pc:sldLayoutMk cId="4130901271" sldId="2147483671"/>
          </pc:sldLayoutMkLst>
        </pc:sldLayoutChg>
        <pc:sldLayoutChg chg="add">
          <pc:chgData name="Dagmara Moskwa" userId="6c5b72edd7a4d23a" providerId="Windows Live" clId="Web-{2BBD9FFD-9F00-C52D-4B83-0E8141E0ECDE}" dt="2025-01-27T08:12:12.819" v="76"/>
          <pc:sldLayoutMkLst>
            <pc:docMk/>
            <pc:sldMasterMk cId="1499274811" sldId="2147483673"/>
            <pc:sldLayoutMk cId="2189640479" sldId="2147483672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585E28-05BD-498A-8B6A-7EF669A98C5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7588F6-3333-43C4-80F3-C4176EE0300C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Edukacja i rozwój intelektualny </a:t>
          </a:r>
          <a:endParaRPr lang="en-US"/>
        </a:p>
      </dgm:t>
    </dgm:pt>
    <dgm:pt modelId="{38853BE3-4033-4C7B-BA28-6E9AAE3642B7}" type="parTrans" cxnId="{9671CAD1-D000-45A6-BF80-EBC37A2DEF72}">
      <dgm:prSet/>
      <dgm:spPr/>
      <dgm:t>
        <a:bodyPr/>
        <a:lstStyle/>
        <a:p>
          <a:endParaRPr lang="en-US"/>
        </a:p>
      </dgm:t>
    </dgm:pt>
    <dgm:pt modelId="{B0CF7F7E-2366-4B20-A0CF-4F408B9D1CC1}" type="sibTrans" cxnId="{9671CAD1-D000-45A6-BF80-EBC37A2DEF72}">
      <dgm:prSet/>
      <dgm:spPr/>
      <dgm:t>
        <a:bodyPr/>
        <a:lstStyle/>
        <a:p>
          <a:endParaRPr lang="en-US"/>
        </a:p>
      </dgm:t>
    </dgm:pt>
    <dgm:pt modelId="{16D58164-2D70-44F2-AE5B-4E34B47EBC89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Rozwój umiejętności technicznych</a:t>
          </a:r>
          <a:endParaRPr lang="en-US"/>
        </a:p>
      </dgm:t>
    </dgm:pt>
    <dgm:pt modelId="{DC22F3AB-4317-4700-92E0-E2DF6D724373}" type="parTrans" cxnId="{21F53E3C-5430-4917-956F-9357EFEA11C9}">
      <dgm:prSet/>
      <dgm:spPr/>
      <dgm:t>
        <a:bodyPr/>
        <a:lstStyle/>
        <a:p>
          <a:endParaRPr lang="en-US"/>
        </a:p>
      </dgm:t>
    </dgm:pt>
    <dgm:pt modelId="{FBA19DF2-15E7-4118-87A8-38329040132E}" type="sibTrans" cxnId="{21F53E3C-5430-4917-956F-9357EFEA11C9}">
      <dgm:prSet/>
      <dgm:spPr/>
      <dgm:t>
        <a:bodyPr/>
        <a:lstStyle/>
        <a:p>
          <a:endParaRPr lang="en-US"/>
        </a:p>
      </dgm:t>
    </dgm:pt>
    <dgm:pt modelId="{8093AC10-390A-44E4-BB15-F637FF241CFB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Komunikacja</a:t>
          </a:r>
          <a:endParaRPr lang="en-US"/>
        </a:p>
      </dgm:t>
    </dgm:pt>
    <dgm:pt modelId="{F9521A7E-98BD-457D-B5A8-E9968AE26791}" type="parTrans" cxnId="{B22C1D20-C7B8-4F78-8803-DDDC193F637D}">
      <dgm:prSet/>
      <dgm:spPr/>
      <dgm:t>
        <a:bodyPr/>
        <a:lstStyle/>
        <a:p>
          <a:endParaRPr lang="en-US"/>
        </a:p>
      </dgm:t>
    </dgm:pt>
    <dgm:pt modelId="{6CB01B19-0919-43D4-A490-BA8CF979090F}" type="sibTrans" cxnId="{B22C1D20-C7B8-4F78-8803-DDDC193F637D}">
      <dgm:prSet/>
      <dgm:spPr/>
      <dgm:t>
        <a:bodyPr/>
        <a:lstStyle/>
        <a:p>
          <a:endParaRPr lang="en-US"/>
        </a:p>
      </dgm:t>
    </dgm:pt>
    <dgm:pt modelId="{A5EAD4CB-E072-4796-825E-4236FC35B28E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Rozrywka </a:t>
          </a:r>
          <a:endParaRPr lang="en-US"/>
        </a:p>
      </dgm:t>
    </dgm:pt>
    <dgm:pt modelId="{9B4A6584-5CB3-48B9-95FE-32961EA7F4BB}" type="parTrans" cxnId="{C4431870-A32B-4A79-912F-E373C982C6F3}">
      <dgm:prSet/>
      <dgm:spPr/>
      <dgm:t>
        <a:bodyPr/>
        <a:lstStyle/>
        <a:p>
          <a:endParaRPr lang="en-US"/>
        </a:p>
      </dgm:t>
    </dgm:pt>
    <dgm:pt modelId="{6C53C5F8-3548-4731-9E7E-0701E6F10B8F}" type="sibTrans" cxnId="{C4431870-A32B-4A79-912F-E373C982C6F3}">
      <dgm:prSet/>
      <dgm:spPr/>
      <dgm:t>
        <a:bodyPr/>
        <a:lstStyle/>
        <a:p>
          <a:endParaRPr lang="en-US"/>
        </a:p>
      </dgm:t>
    </dgm:pt>
    <dgm:pt modelId="{5D37A1B4-339E-413E-B98A-729F95BB510A}" type="pres">
      <dgm:prSet presAssocID="{32585E28-05BD-498A-8B6A-7EF669A98C52}" presName="root" presStyleCnt="0">
        <dgm:presLayoutVars>
          <dgm:dir/>
          <dgm:resizeHandles val="exact"/>
        </dgm:presLayoutVars>
      </dgm:prSet>
      <dgm:spPr/>
    </dgm:pt>
    <dgm:pt modelId="{E6D4411F-9528-4BE5-B5E4-429B9396D84B}" type="pres">
      <dgm:prSet presAssocID="{377588F6-3333-43C4-80F3-C4176EE0300C}" presName="compNode" presStyleCnt="0"/>
      <dgm:spPr/>
    </dgm:pt>
    <dgm:pt modelId="{27E48383-13AD-4DCB-96EC-3B443ADB7544}" type="pres">
      <dgm:prSet presAssocID="{377588F6-3333-43C4-80F3-C4176EE0300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siążki"/>
        </a:ext>
      </dgm:extLst>
    </dgm:pt>
    <dgm:pt modelId="{4B7522E1-284E-4E7D-BF4E-D1D53A32B49A}" type="pres">
      <dgm:prSet presAssocID="{377588F6-3333-43C4-80F3-C4176EE0300C}" presName="spaceRect" presStyleCnt="0"/>
      <dgm:spPr/>
    </dgm:pt>
    <dgm:pt modelId="{2ED420DF-C240-414F-8D77-A30686571F33}" type="pres">
      <dgm:prSet presAssocID="{377588F6-3333-43C4-80F3-C4176EE0300C}" presName="textRect" presStyleLbl="revTx" presStyleIdx="0" presStyleCnt="4">
        <dgm:presLayoutVars>
          <dgm:chMax val="1"/>
          <dgm:chPref val="1"/>
        </dgm:presLayoutVars>
      </dgm:prSet>
      <dgm:spPr/>
    </dgm:pt>
    <dgm:pt modelId="{495A0386-3E1D-4408-9E97-32402B2803FC}" type="pres">
      <dgm:prSet presAssocID="{B0CF7F7E-2366-4B20-A0CF-4F408B9D1CC1}" presName="sibTrans" presStyleCnt="0"/>
      <dgm:spPr/>
    </dgm:pt>
    <dgm:pt modelId="{7E0BB4EF-2BAD-4C4C-9B63-3ED6682418BD}" type="pres">
      <dgm:prSet presAssocID="{16D58164-2D70-44F2-AE5B-4E34B47EBC89}" presName="compNode" presStyleCnt="0"/>
      <dgm:spPr/>
    </dgm:pt>
    <dgm:pt modelId="{864A611B-35C2-4A42-A584-F18DE7467679}" type="pres">
      <dgm:prSet presAssocID="{16D58164-2D70-44F2-AE5B-4E34B47EBC8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1947EEE8-9DD3-4E19-B53C-379DDB34AD7E}" type="pres">
      <dgm:prSet presAssocID="{16D58164-2D70-44F2-AE5B-4E34B47EBC89}" presName="spaceRect" presStyleCnt="0"/>
      <dgm:spPr/>
    </dgm:pt>
    <dgm:pt modelId="{BE796379-4C7C-4595-AF1A-257687C69379}" type="pres">
      <dgm:prSet presAssocID="{16D58164-2D70-44F2-AE5B-4E34B47EBC89}" presName="textRect" presStyleLbl="revTx" presStyleIdx="1" presStyleCnt="4">
        <dgm:presLayoutVars>
          <dgm:chMax val="1"/>
          <dgm:chPref val="1"/>
        </dgm:presLayoutVars>
      </dgm:prSet>
      <dgm:spPr/>
    </dgm:pt>
    <dgm:pt modelId="{EB17BEBC-109B-4403-836B-485B090A4AD8}" type="pres">
      <dgm:prSet presAssocID="{FBA19DF2-15E7-4118-87A8-38329040132E}" presName="sibTrans" presStyleCnt="0"/>
      <dgm:spPr/>
    </dgm:pt>
    <dgm:pt modelId="{907A6E8E-4159-4EC9-8C64-F1D13852C25D}" type="pres">
      <dgm:prSet presAssocID="{8093AC10-390A-44E4-BB15-F637FF241CFB}" presName="compNode" presStyleCnt="0"/>
      <dgm:spPr/>
    </dgm:pt>
    <dgm:pt modelId="{FF56249F-ECC2-41BD-911F-229B4363AD18}" type="pres">
      <dgm:prSet presAssocID="{8093AC10-390A-44E4-BB15-F637FF241CF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zat"/>
        </a:ext>
      </dgm:extLst>
    </dgm:pt>
    <dgm:pt modelId="{FB508E55-CCD7-4E4B-B5D4-464DCDCEC59B}" type="pres">
      <dgm:prSet presAssocID="{8093AC10-390A-44E4-BB15-F637FF241CFB}" presName="spaceRect" presStyleCnt="0"/>
      <dgm:spPr/>
    </dgm:pt>
    <dgm:pt modelId="{67A5D562-F33D-47A5-B925-D105DB85D66E}" type="pres">
      <dgm:prSet presAssocID="{8093AC10-390A-44E4-BB15-F637FF241CFB}" presName="textRect" presStyleLbl="revTx" presStyleIdx="2" presStyleCnt="4">
        <dgm:presLayoutVars>
          <dgm:chMax val="1"/>
          <dgm:chPref val="1"/>
        </dgm:presLayoutVars>
      </dgm:prSet>
      <dgm:spPr/>
    </dgm:pt>
    <dgm:pt modelId="{881B0DF9-F5D4-40A2-8F03-614E233A7C0A}" type="pres">
      <dgm:prSet presAssocID="{6CB01B19-0919-43D4-A490-BA8CF979090F}" presName="sibTrans" presStyleCnt="0"/>
      <dgm:spPr/>
    </dgm:pt>
    <dgm:pt modelId="{0E284623-6DDD-43DB-A92C-0A97C9EE25FF}" type="pres">
      <dgm:prSet presAssocID="{A5EAD4CB-E072-4796-825E-4236FC35B28E}" presName="compNode" presStyleCnt="0"/>
      <dgm:spPr/>
    </dgm:pt>
    <dgm:pt modelId="{32BB93AA-9BEF-478B-94C0-8BB1125FFB4D}" type="pres">
      <dgm:prSet presAssocID="{A5EAD4CB-E072-4796-825E-4236FC35B28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uzyka"/>
        </a:ext>
      </dgm:extLst>
    </dgm:pt>
    <dgm:pt modelId="{12E6A76C-8AC0-48E9-BDDA-E11CCD7F52F0}" type="pres">
      <dgm:prSet presAssocID="{A5EAD4CB-E072-4796-825E-4236FC35B28E}" presName="spaceRect" presStyleCnt="0"/>
      <dgm:spPr/>
    </dgm:pt>
    <dgm:pt modelId="{8793064A-A8CF-4760-A9B3-47116DB511CA}" type="pres">
      <dgm:prSet presAssocID="{A5EAD4CB-E072-4796-825E-4236FC35B28E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18B8309-DB24-458C-8A3B-233C77C04617}" type="presOf" srcId="{A5EAD4CB-E072-4796-825E-4236FC35B28E}" destId="{8793064A-A8CF-4760-A9B3-47116DB511CA}" srcOrd="0" destOrd="0" presId="urn:microsoft.com/office/officeart/2018/2/layout/IconLabelList"/>
    <dgm:cxn modelId="{B22C1D20-C7B8-4F78-8803-DDDC193F637D}" srcId="{32585E28-05BD-498A-8B6A-7EF669A98C52}" destId="{8093AC10-390A-44E4-BB15-F637FF241CFB}" srcOrd="2" destOrd="0" parTransId="{F9521A7E-98BD-457D-B5A8-E9968AE26791}" sibTransId="{6CB01B19-0919-43D4-A490-BA8CF979090F}"/>
    <dgm:cxn modelId="{3272D42D-9FB8-4E0B-9B06-CBE65E110D61}" type="presOf" srcId="{8093AC10-390A-44E4-BB15-F637FF241CFB}" destId="{67A5D562-F33D-47A5-B925-D105DB85D66E}" srcOrd="0" destOrd="0" presId="urn:microsoft.com/office/officeart/2018/2/layout/IconLabelList"/>
    <dgm:cxn modelId="{21F53E3C-5430-4917-956F-9357EFEA11C9}" srcId="{32585E28-05BD-498A-8B6A-7EF669A98C52}" destId="{16D58164-2D70-44F2-AE5B-4E34B47EBC89}" srcOrd="1" destOrd="0" parTransId="{DC22F3AB-4317-4700-92E0-E2DF6D724373}" sibTransId="{FBA19DF2-15E7-4118-87A8-38329040132E}"/>
    <dgm:cxn modelId="{14F3B164-1175-45B1-9D71-FF1A4D46C957}" type="presOf" srcId="{16D58164-2D70-44F2-AE5B-4E34B47EBC89}" destId="{BE796379-4C7C-4595-AF1A-257687C69379}" srcOrd="0" destOrd="0" presId="urn:microsoft.com/office/officeart/2018/2/layout/IconLabelList"/>
    <dgm:cxn modelId="{C4431870-A32B-4A79-912F-E373C982C6F3}" srcId="{32585E28-05BD-498A-8B6A-7EF669A98C52}" destId="{A5EAD4CB-E072-4796-825E-4236FC35B28E}" srcOrd="3" destOrd="0" parTransId="{9B4A6584-5CB3-48B9-95FE-32961EA7F4BB}" sibTransId="{6C53C5F8-3548-4731-9E7E-0701E6F10B8F}"/>
    <dgm:cxn modelId="{3D806253-00C3-4037-A404-1EA317B8140D}" type="presOf" srcId="{32585E28-05BD-498A-8B6A-7EF669A98C52}" destId="{5D37A1B4-339E-413E-B98A-729F95BB510A}" srcOrd="0" destOrd="0" presId="urn:microsoft.com/office/officeart/2018/2/layout/IconLabelList"/>
    <dgm:cxn modelId="{383EA8CD-CBDE-482A-8B74-A846AEF62408}" type="presOf" srcId="{377588F6-3333-43C4-80F3-C4176EE0300C}" destId="{2ED420DF-C240-414F-8D77-A30686571F33}" srcOrd="0" destOrd="0" presId="urn:microsoft.com/office/officeart/2018/2/layout/IconLabelList"/>
    <dgm:cxn modelId="{9671CAD1-D000-45A6-BF80-EBC37A2DEF72}" srcId="{32585E28-05BD-498A-8B6A-7EF669A98C52}" destId="{377588F6-3333-43C4-80F3-C4176EE0300C}" srcOrd="0" destOrd="0" parTransId="{38853BE3-4033-4C7B-BA28-6E9AAE3642B7}" sibTransId="{B0CF7F7E-2366-4B20-A0CF-4F408B9D1CC1}"/>
    <dgm:cxn modelId="{B7674FED-C2DA-4335-80E7-BCF711E9D61B}" type="presParOf" srcId="{5D37A1B4-339E-413E-B98A-729F95BB510A}" destId="{E6D4411F-9528-4BE5-B5E4-429B9396D84B}" srcOrd="0" destOrd="0" presId="urn:microsoft.com/office/officeart/2018/2/layout/IconLabelList"/>
    <dgm:cxn modelId="{89320655-BA3F-4795-A411-B34D8B0939CD}" type="presParOf" srcId="{E6D4411F-9528-4BE5-B5E4-429B9396D84B}" destId="{27E48383-13AD-4DCB-96EC-3B443ADB7544}" srcOrd="0" destOrd="0" presId="urn:microsoft.com/office/officeart/2018/2/layout/IconLabelList"/>
    <dgm:cxn modelId="{4D6D3CC0-0E6D-41AC-AB30-CC80B00D3D00}" type="presParOf" srcId="{E6D4411F-9528-4BE5-B5E4-429B9396D84B}" destId="{4B7522E1-284E-4E7D-BF4E-D1D53A32B49A}" srcOrd="1" destOrd="0" presId="urn:microsoft.com/office/officeart/2018/2/layout/IconLabelList"/>
    <dgm:cxn modelId="{92CB2C86-F70F-400F-885B-8282ED6B31F6}" type="presParOf" srcId="{E6D4411F-9528-4BE5-B5E4-429B9396D84B}" destId="{2ED420DF-C240-414F-8D77-A30686571F33}" srcOrd="2" destOrd="0" presId="urn:microsoft.com/office/officeart/2018/2/layout/IconLabelList"/>
    <dgm:cxn modelId="{BA49A87F-1E52-4440-9DE3-58489E460575}" type="presParOf" srcId="{5D37A1B4-339E-413E-B98A-729F95BB510A}" destId="{495A0386-3E1D-4408-9E97-32402B2803FC}" srcOrd="1" destOrd="0" presId="urn:microsoft.com/office/officeart/2018/2/layout/IconLabelList"/>
    <dgm:cxn modelId="{111D4067-8474-4191-80A4-71F1FBFE6DEE}" type="presParOf" srcId="{5D37A1B4-339E-413E-B98A-729F95BB510A}" destId="{7E0BB4EF-2BAD-4C4C-9B63-3ED6682418BD}" srcOrd="2" destOrd="0" presId="urn:microsoft.com/office/officeart/2018/2/layout/IconLabelList"/>
    <dgm:cxn modelId="{52D992B9-B026-497E-AB52-708C43A54693}" type="presParOf" srcId="{7E0BB4EF-2BAD-4C4C-9B63-3ED6682418BD}" destId="{864A611B-35C2-4A42-A584-F18DE7467679}" srcOrd="0" destOrd="0" presId="urn:microsoft.com/office/officeart/2018/2/layout/IconLabelList"/>
    <dgm:cxn modelId="{77CD3F7D-E151-4D65-AAAA-B7C13F4D1A4D}" type="presParOf" srcId="{7E0BB4EF-2BAD-4C4C-9B63-3ED6682418BD}" destId="{1947EEE8-9DD3-4E19-B53C-379DDB34AD7E}" srcOrd="1" destOrd="0" presId="urn:microsoft.com/office/officeart/2018/2/layout/IconLabelList"/>
    <dgm:cxn modelId="{0CE44D0B-C0B3-4D04-84DF-2BF482BFF241}" type="presParOf" srcId="{7E0BB4EF-2BAD-4C4C-9B63-3ED6682418BD}" destId="{BE796379-4C7C-4595-AF1A-257687C69379}" srcOrd="2" destOrd="0" presId="urn:microsoft.com/office/officeart/2018/2/layout/IconLabelList"/>
    <dgm:cxn modelId="{D139F316-60A2-4FBC-A7A5-97A0CC7161A8}" type="presParOf" srcId="{5D37A1B4-339E-413E-B98A-729F95BB510A}" destId="{EB17BEBC-109B-4403-836B-485B090A4AD8}" srcOrd="3" destOrd="0" presId="urn:microsoft.com/office/officeart/2018/2/layout/IconLabelList"/>
    <dgm:cxn modelId="{1F9FC440-046F-4DD2-8D07-F48AE1AE6A8E}" type="presParOf" srcId="{5D37A1B4-339E-413E-B98A-729F95BB510A}" destId="{907A6E8E-4159-4EC9-8C64-F1D13852C25D}" srcOrd="4" destOrd="0" presId="urn:microsoft.com/office/officeart/2018/2/layout/IconLabelList"/>
    <dgm:cxn modelId="{52D48CE2-0948-41AF-BE52-4FD729BA58EB}" type="presParOf" srcId="{907A6E8E-4159-4EC9-8C64-F1D13852C25D}" destId="{FF56249F-ECC2-41BD-911F-229B4363AD18}" srcOrd="0" destOrd="0" presId="urn:microsoft.com/office/officeart/2018/2/layout/IconLabelList"/>
    <dgm:cxn modelId="{DE74373C-2145-46DC-B57B-BE2E278637CF}" type="presParOf" srcId="{907A6E8E-4159-4EC9-8C64-F1D13852C25D}" destId="{FB508E55-CCD7-4E4B-B5D4-464DCDCEC59B}" srcOrd="1" destOrd="0" presId="urn:microsoft.com/office/officeart/2018/2/layout/IconLabelList"/>
    <dgm:cxn modelId="{817692B9-8725-4559-8B58-EB40D9699E31}" type="presParOf" srcId="{907A6E8E-4159-4EC9-8C64-F1D13852C25D}" destId="{67A5D562-F33D-47A5-B925-D105DB85D66E}" srcOrd="2" destOrd="0" presId="urn:microsoft.com/office/officeart/2018/2/layout/IconLabelList"/>
    <dgm:cxn modelId="{D0DB154F-673C-43D5-9AAF-A04181D6CAE8}" type="presParOf" srcId="{5D37A1B4-339E-413E-B98A-729F95BB510A}" destId="{881B0DF9-F5D4-40A2-8F03-614E233A7C0A}" srcOrd="5" destOrd="0" presId="urn:microsoft.com/office/officeart/2018/2/layout/IconLabelList"/>
    <dgm:cxn modelId="{A81D6537-D891-4C4B-A3FD-EF6D2CFCEA58}" type="presParOf" srcId="{5D37A1B4-339E-413E-B98A-729F95BB510A}" destId="{0E284623-6DDD-43DB-A92C-0A97C9EE25FF}" srcOrd="6" destOrd="0" presId="urn:microsoft.com/office/officeart/2018/2/layout/IconLabelList"/>
    <dgm:cxn modelId="{6F32891E-5638-4602-BB02-7B80988D66B1}" type="presParOf" srcId="{0E284623-6DDD-43DB-A92C-0A97C9EE25FF}" destId="{32BB93AA-9BEF-478B-94C0-8BB1125FFB4D}" srcOrd="0" destOrd="0" presId="urn:microsoft.com/office/officeart/2018/2/layout/IconLabelList"/>
    <dgm:cxn modelId="{6B19AF38-F1D0-48A4-A483-88A02C4B9A24}" type="presParOf" srcId="{0E284623-6DDD-43DB-A92C-0A97C9EE25FF}" destId="{12E6A76C-8AC0-48E9-BDDA-E11CCD7F52F0}" srcOrd="1" destOrd="0" presId="urn:microsoft.com/office/officeart/2018/2/layout/IconLabelList"/>
    <dgm:cxn modelId="{326B67A8-92CB-4DB6-ACD9-32404661F717}" type="presParOf" srcId="{0E284623-6DDD-43DB-A92C-0A97C9EE25FF}" destId="{8793064A-A8CF-4760-A9B3-47116DB511C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DAD231-F17B-4DCA-A1F9-AD18C52E364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6B53747-5858-4C55-A3B6-7049B2166ED9}">
      <dgm:prSet/>
      <dgm:spPr/>
      <dgm:t>
        <a:bodyPr/>
        <a:lstStyle/>
        <a:p>
          <a:endParaRPr lang="pl-PL" dirty="0"/>
        </a:p>
      </dgm:t>
    </dgm:pt>
    <dgm:pt modelId="{2B13B364-9B7F-4F69-B849-3690C4B372A6}" type="parTrans" cxnId="{9C23F619-BEFF-4A68-BAE2-A94C40A32B1F}">
      <dgm:prSet/>
      <dgm:spPr/>
      <dgm:t>
        <a:bodyPr/>
        <a:lstStyle/>
        <a:p>
          <a:endParaRPr lang="en-US"/>
        </a:p>
      </dgm:t>
    </dgm:pt>
    <dgm:pt modelId="{01643B0C-F781-4D37-B4EE-B352C2B283D1}" type="sibTrans" cxnId="{9C23F619-BEFF-4A68-BAE2-A94C40A32B1F}">
      <dgm:prSet/>
      <dgm:spPr/>
      <dgm:t>
        <a:bodyPr/>
        <a:lstStyle/>
        <a:p>
          <a:endParaRPr lang="en-US"/>
        </a:p>
      </dgm:t>
    </dgm:pt>
    <dgm:pt modelId="{3722EF05-A359-4D7C-8D01-ECD0CC8A9483}">
      <dgm:prSet/>
      <dgm:spPr/>
      <dgm:t>
        <a:bodyPr/>
        <a:lstStyle/>
        <a:p>
          <a:r>
            <a:rPr lang="pl-PL" dirty="0"/>
            <a:t>Pozytywy: aplikacje edukacyjne mogą wspierać rozwój intelektualny i umiejętności logicznego myślenia</a:t>
          </a:r>
          <a:endParaRPr lang="en-US" dirty="0"/>
        </a:p>
      </dgm:t>
    </dgm:pt>
    <dgm:pt modelId="{D28E0AE7-07C4-49BB-A06F-8869583D121B}" type="parTrans" cxnId="{41A89AD4-7AED-4BEF-BA30-B487C9BB6CB6}">
      <dgm:prSet/>
      <dgm:spPr/>
      <dgm:t>
        <a:bodyPr/>
        <a:lstStyle/>
        <a:p>
          <a:endParaRPr lang="en-US"/>
        </a:p>
      </dgm:t>
    </dgm:pt>
    <dgm:pt modelId="{E14B6D6F-3DBC-4B34-A2FE-2805A26F1048}" type="sibTrans" cxnId="{41A89AD4-7AED-4BEF-BA30-B487C9BB6CB6}">
      <dgm:prSet/>
      <dgm:spPr/>
      <dgm:t>
        <a:bodyPr/>
        <a:lstStyle/>
        <a:p>
          <a:endParaRPr lang="en-US"/>
        </a:p>
      </dgm:t>
    </dgm:pt>
    <dgm:pt modelId="{78FDCB89-CA8C-472A-BBB4-4281177E510C}">
      <dgm:prSet/>
      <dgm:spPr/>
      <dgm:t>
        <a:bodyPr/>
        <a:lstStyle/>
        <a:p>
          <a:r>
            <a:rPr lang="pl-PL" dirty="0"/>
            <a:t>Zagrożenia: nadmiar bodźców i szybkie tempo aplikacji może utrudniać koncentrację i zdolność do dłuższego skupienia uwagi</a:t>
          </a:r>
          <a:endParaRPr lang="en-US" dirty="0"/>
        </a:p>
      </dgm:t>
    </dgm:pt>
    <dgm:pt modelId="{A4C67668-CEE4-40FC-BBFC-244EC2D1E4DD}" type="parTrans" cxnId="{65D62003-F905-41CE-BE4F-4BAC514B03B3}">
      <dgm:prSet/>
      <dgm:spPr/>
      <dgm:t>
        <a:bodyPr/>
        <a:lstStyle/>
        <a:p>
          <a:endParaRPr lang="en-US"/>
        </a:p>
      </dgm:t>
    </dgm:pt>
    <dgm:pt modelId="{C8F13FFD-5810-410A-83C8-81D1A293097C}" type="sibTrans" cxnId="{65D62003-F905-41CE-BE4F-4BAC514B03B3}">
      <dgm:prSet/>
      <dgm:spPr/>
      <dgm:t>
        <a:bodyPr/>
        <a:lstStyle/>
        <a:p>
          <a:endParaRPr lang="en-US"/>
        </a:p>
      </dgm:t>
    </dgm:pt>
    <dgm:pt modelId="{4362D3C3-27E9-452E-A3D9-CA8B66B75DB4}" type="pres">
      <dgm:prSet presAssocID="{97DAD231-F17B-4DCA-A1F9-AD18C52E364E}" presName="vert0" presStyleCnt="0">
        <dgm:presLayoutVars>
          <dgm:dir/>
          <dgm:animOne val="branch"/>
          <dgm:animLvl val="lvl"/>
        </dgm:presLayoutVars>
      </dgm:prSet>
      <dgm:spPr/>
    </dgm:pt>
    <dgm:pt modelId="{EDC8C55D-D768-4375-B6FD-AE327E2CA512}" type="pres">
      <dgm:prSet presAssocID="{76B53747-5858-4C55-A3B6-7049B2166ED9}" presName="thickLine" presStyleLbl="alignNode1" presStyleIdx="0" presStyleCnt="1"/>
      <dgm:spPr/>
    </dgm:pt>
    <dgm:pt modelId="{54321F07-E6A5-45B2-A49C-0BC2D6064FB6}" type="pres">
      <dgm:prSet presAssocID="{76B53747-5858-4C55-A3B6-7049B2166ED9}" presName="horz1" presStyleCnt="0"/>
      <dgm:spPr/>
    </dgm:pt>
    <dgm:pt modelId="{8251A81F-4767-4EED-B866-9CAF7AE24902}" type="pres">
      <dgm:prSet presAssocID="{76B53747-5858-4C55-A3B6-7049B2166ED9}" presName="tx1" presStyleLbl="revTx" presStyleIdx="0" presStyleCnt="3"/>
      <dgm:spPr/>
    </dgm:pt>
    <dgm:pt modelId="{6E3C4E51-20DB-45C4-8410-B2799DA26411}" type="pres">
      <dgm:prSet presAssocID="{76B53747-5858-4C55-A3B6-7049B2166ED9}" presName="vert1" presStyleCnt="0"/>
      <dgm:spPr/>
    </dgm:pt>
    <dgm:pt modelId="{F07A8CC8-80A7-44C0-BDE1-FB303090138C}" type="pres">
      <dgm:prSet presAssocID="{3722EF05-A359-4D7C-8D01-ECD0CC8A9483}" presName="vertSpace2a" presStyleCnt="0"/>
      <dgm:spPr/>
    </dgm:pt>
    <dgm:pt modelId="{3E89AF55-4E43-4929-BF4D-A15A9B8F084C}" type="pres">
      <dgm:prSet presAssocID="{3722EF05-A359-4D7C-8D01-ECD0CC8A9483}" presName="horz2" presStyleCnt="0"/>
      <dgm:spPr/>
    </dgm:pt>
    <dgm:pt modelId="{6400111B-4C47-47AA-A224-27B7C8955101}" type="pres">
      <dgm:prSet presAssocID="{3722EF05-A359-4D7C-8D01-ECD0CC8A9483}" presName="horzSpace2" presStyleCnt="0"/>
      <dgm:spPr/>
    </dgm:pt>
    <dgm:pt modelId="{B37F6CA4-1F16-4712-867C-5BED79B9340C}" type="pres">
      <dgm:prSet presAssocID="{3722EF05-A359-4D7C-8D01-ECD0CC8A9483}" presName="tx2" presStyleLbl="revTx" presStyleIdx="1" presStyleCnt="3"/>
      <dgm:spPr/>
    </dgm:pt>
    <dgm:pt modelId="{0DC349F2-FCD6-4941-BF7B-B4527653EDB1}" type="pres">
      <dgm:prSet presAssocID="{3722EF05-A359-4D7C-8D01-ECD0CC8A9483}" presName="vert2" presStyleCnt="0"/>
      <dgm:spPr/>
    </dgm:pt>
    <dgm:pt modelId="{7BC69247-0F30-4AB1-B1AA-6E773A75137B}" type="pres">
      <dgm:prSet presAssocID="{3722EF05-A359-4D7C-8D01-ECD0CC8A9483}" presName="thinLine2b" presStyleLbl="callout" presStyleIdx="0" presStyleCnt="2"/>
      <dgm:spPr/>
    </dgm:pt>
    <dgm:pt modelId="{76DD5B04-8AEE-4AB2-AA8B-4E0B28CC83E2}" type="pres">
      <dgm:prSet presAssocID="{3722EF05-A359-4D7C-8D01-ECD0CC8A9483}" presName="vertSpace2b" presStyleCnt="0"/>
      <dgm:spPr/>
    </dgm:pt>
    <dgm:pt modelId="{1DF7636F-C835-438C-A9A0-8AFF8E02539E}" type="pres">
      <dgm:prSet presAssocID="{78FDCB89-CA8C-472A-BBB4-4281177E510C}" presName="horz2" presStyleCnt="0"/>
      <dgm:spPr/>
    </dgm:pt>
    <dgm:pt modelId="{B7B848A4-B890-41EE-BFF4-96263897D3D9}" type="pres">
      <dgm:prSet presAssocID="{78FDCB89-CA8C-472A-BBB4-4281177E510C}" presName="horzSpace2" presStyleCnt="0"/>
      <dgm:spPr/>
    </dgm:pt>
    <dgm:pt modelId="{91D16245-0BA1-4296-8DC9-7DABE6C6D214}" type="pres">
      <dgm:prSet presAssocID="{78FDCB89-CA8C-472A-BBB4-4281177E510C}" presName="tx2" presStyleLbl="revTx" presStyleIdx="2" presStyleCnt="3"/>
      <dgm:spPr/>
    </dgm:pt>
    <dgm:pt modelId="{1AFF246A-7CAC-4035-A419-9A75F950BABF}" type="pres">
      <dgm:prSet presAssocID="{78FDCB89-CA8C-472A-BBB4-4281177E510C}" presName="vert2" presStyleCnt="0"/>
      <dgm:spPr/>
    </dgm:pt>
    <dgm:pt modelId="{B0B95902-CD85-4B5C-856C-2FE7183914E3}" type="pres">
      <dgm:prSet presAssocID="{78FDCB89-CA8C-472A-BBB4-4281177E510C}" presName="thinLine2b" presStyleLbl="callout" presStyleIdx="1" presStyleCnt="2"/>
      <dgm:spPr/>
    </dgm:pt>
    <dgm:pt modelId="{19E42D0A-A7E8-4696-81F3-843E121C9929}" type="pres">
      <dgm:prSet presAssocID="{78FDCB89-CA8C-472A-BBB4-4281177E510C}" presName="vertSpace2b" presStyleCnt="0"/>
      <dgm:spPr/>
    </dgm:pt>
  </dgm:ptLst>
  <dgm:cxnLst>
    <dgm:cxn modelId="{65D62003-F905-41CE-BE4F-4BAC514B03B3}" srcId="{76B53747-5858-4C55-A3B6-7049B2166ED9}" destId="{78FDCB89-CA8C-472A-BBB4-4281177E510C}" srcOrd="1" destOrd="0" parTransId="{A4C67668-CEE4-40FC-BBFC-244EC2D1E4DD}" sibTransId="{C8F13FFD-5810-410A-83C8-81D1A293097C}"/>
    <dgm:cxn modelId="{9C23F619-BEFF-4A68-BAE2-A94C40A32B1F}" srcId="{97DAD231-F17B-4DCA-A1F9-AD18C52E364E}" destId="{76B53747-5858-4C55-A3B6-7049B2166ED9}" srcOrd="0" destOrd="0" parTransId="{2B13B364-9B7F-4F69-B849-3690C4B372A6}" sibTransId="{01643B0C-F781-4D37-B4EE-B352C2B283D1}"/>
    <dgm:cxn modelId="{8981BB58-BB70-4E67-893B-B7BA88B8179B}" type="presOf" srcId="{97DAD231-F17B-4DCA-A1F9-AD18C52E364E}" destId="{4362D3C3-27E9-452E-A3D9-CA8B66B75DB4}" srcOrd="0" destOrd="0" presId="urn:microsoft.com/office/officeart/2008/layout/LinedList"/>
    <dgm:cxn modelId="{8634467F-7F2F-4382-9849-E432AE16E925}" type="presOf" srcId="{78FDCB89-CA8C-472A-BBB4-4281177E510C}" destId="{91D16245-0BA1-4296-8DC9-7DABE6C6D214}" srcOrd="0" destOrd="0" presId="urn:microsoft.com/office/officeart/2008/layout/LinedList"/>
    <dgm:cxn modelId="{F1AF9989-5F59-44D9-89E5-67A73E930027}" type="presOf" srcId="{76B53747-5858-4C55-A3B6-7049B2166ED9}" destId="{8251A81F-4767-4EED-B866-9CAF7AE24902}" srcOrd="0" destOrd="0" presId="urn:microsoft.com/office/officeart/2008/layout/LinedList"/>
    <dgm:cxn modelId="{41A89AD4-7AED-4BEF-BA30-B487C9BB6CB6}" srcId="{76B53747-5858-4C55-A3B6-7049B2166ED9}" destId="{3722EF05-A359-4D7C-8D01-ECD0CC8A9483}" srcOrd="0" destOrd="0" parTransId="{D28E0AE7-07C4-49BB-A06F-8869583D121B}" sibTransId="{E14B6D6F-3DBC-4B34-A2FE-2805A26F1048}"/>
    <dgm:cxn modelId="{0E55F0DE-DB1F-4AAC-8E7A-9D9314D19CC2}" type="presOf" srcId="{3722EF05-A359-4D7C-8D01-ECD0CC8A9483}" destId="{B37F6CA4-1F16-4712-867C-5BED79B9340C}" srcOrd="0" destOrd="0" presId="urn:microsoft.com/office/officeart/2008/layout/LinedList"/>
    <dgm:cxn modelId="{C7C366B1-1888-4F83-9A0F-76513ACB6952}" type="presParOf" srcId="{4362D3C3-27E9-452E-A3D9-CA8B66B75DB4}" destId="{EDC8C55D-D768-4375-B6FD-AE327E2CA512}" srcOrd="0" destOrd="0" presId="urn:microsoft.com/office/officeart/2008/layout/LinedList"/>
    <dgm:cxn modelId="{C43767B2-4B36-4C63-BE41-BC228C0C8DD6}" type="presParOf" srcId="{4362D3C3-27E9-452E-A3D9-CA8B66B75DB4}" destId="{54321F07-E6A5-45B2-A49C-0BC2D6064FB6}" srcOrd="1" destOrd="0" presId="urn:microsoft.com/office/officeart/2008/layout/LinedList"/>
    <dgm:cxn modelId="{EC769C71-F245-4C15-ADE0-EE1DE5EB6963}" type="presParOf" srcId="{54321F07-E6A5-45B2-A49C-0BC2D6064FB6}" destId="{8251A81F-4767-4EED-B866-9CAF7AE24902}" srcOrd="0" destOrd="0" presId="urn:microsoft.com/office/officeart/2008/layout/LinedList"/>
    <dgm:cxn modelId="{309FA855-A7BD-40F2-9723-D8706D11A426}" type="presParOf" srcId="{54321F07-E6A5-45B2-A49C-0BC2D6064FB6}" destId="{6E3C4E51-20DB-45C4-8410-B2799DA26411}" srcOrd="1" destOrd="0" presId="urn:microsoft.com/office/officeart/2008/layout/LinedList"/>
    <dgm:cxn modelId="{38982A6C-4DAB-455D-8656-368664C98243}" type="presParOf" srcId="{6E3C4E51-20DB-45C4-8410-B2799DA26411}" destId="{F07A8CC8-80A7-44C0-BDE1-FB303090138C}" srcOrd="0" destOrd="0" presId="urn:microsoft.com/office/officeart/2008/layout/LinedList"/>
    <dgm:cxn modelId="{FE81AB0B-99B0-4CFF-B59A-383E2913D9AC}" type="presParOf" srcId="{6E3C4E51-20DB-45C4-8410-B2799DA26411}" destId="{3E89AF55-4E43-4929-BF4D-A15A9B8F084C}" srcOrd="1" destOrd="0" presId="urn:microsoft.com/office/officeart/2008/layout/LinedList"/>
    <dgm:cxn modelId="{641764EA-9BBB-4E29-A818-77CB8034FEEE}" type="presParOf" srcId="{3E89AF55-4E43-4929-BF4D-A15A9B8F084C}" destId="{6400111B-4C47-47AA-A224-27B7C8955101}" srcOrd="0" destOrd="0" presId="urn:microsoft.com/office/officeart/2008/layout/LinedList"/>
    <dgm:cxn modelId="{9E0DE25A-5B51-4B6C-9DE1-36B7FD5FA218}" type="presParOf" srcId="{3E89AF55-4E43-4929-BF4D-A15A9B8F084C}" destId="{B37F6CA4-1F16-4712-867C-5BED79B9340C}" srcOrd="1" destOrd="0" presId="urn:microsoft.com/office/officeart/2008/layout/LinedList"/>
    <dgm:cxn modelId="{23124540-90BE-4AB7-9A5D-25A61082C8E6}" type="presParOf" srcId="{3E89AF55-4E43-4929-BF4D-A15A9B8F084C}" destId="{0DC349F2-FCD6-4941-BF7B-B4527653EDB1}" srcOrd="2" destOrd="0" presId="urn:microsoft.com/office/officeart/2008/layout/LinedList"/>
    <dgm:cxn modelId="{A6F2A3E8-3760-48A0-956B-A55D8DABDF40}" type="presParOf" srcId="{6E3C4E51-20DB-45C4-8410-B2799DA26411}" destId="{7BC69247-0F30-4AB1-B1AA-6E773A75137B}" srcOrd="2" destOrd="0" presId="urn:microsoft.com/office/officeart/2008/layout/LinedList"/>
    <dgm:cxn modelId="{FDF07BFA-25A0-4AC2-B45A-74AA7171C3EE}" type="presParOf" srcId="{6E3C4E51-20DB-45C4-8410-B2799DA26411}" destId="{76DD5B04-8AEE-4AB2-AA8B-4E0B28CC83E2}" srcOrd="3" destOrd="0" presId="urn:microsoft.com/office/officeart/2008/layout/LinedList"/>
    <dgm:cxn modelId="{B0855A50-CE27-4695-9E44-B7E2D63E06A5}" type="presParOf" srcId="{6E3C4E51-20DB-45C4-8410-B2799DA26411}" destId="{1DF7636F-C835-438C-A9A0-8AFF8E02539E}" srcOrd="4" destOrd="0" presId="urn:microsoft.com/office/officeart/2008/layout/LinedList"/>
    <dgm:cxn modelId="{E9B91C1E-2C4C-4E17-B968-A4C65DE8DDE6}" type="presParOf" srcId="{1DF7636F-C835-438C-A9A0-8AFF8E02539E}" destId="{B7B848A4-B890-41EE-BFF4-96263897D3D9}" srcOrd="0" destOrd="0" presId="urn:microsoft.com/office/officeart/2008/layout/LinedList"/>
    <dgm:cxn modelId="{1C219AEC-73F7-47D2-9EA9-3EC8468A03E4}" type="presParOf" srcId="{1DF7636F-C835-438C-A9A0-8AFF8E02539E}" destId="{91D16245-0BA1-4296-8DC9-7DABE6C6D214}" srcOrd="1" destOrd="0" presId="urn:microsoft.com/office/officeart/2008/layout/LinedList"/>
    <dgm:cxn modelId="{25DFFAFC-1E0B-4069-8AC9-33741AD4FEB1}" type="presParOf" srcId="{1DF7636F-C835-438C-A9A0-8AFF8E02539E}" destId="{1AFF246A-7CAC-4035-A419-9A75F950BABF}" srcOrd="2" destOrd="0" presId="urn:microsoft.com/office/officeart/2008/layout/LinedList"/>
    <dgm:cxn modelId="{AF66E0FA-B057-47F2-9C69-4410F8CF9945}" type="presParOf" srcId="{6E3C4E51-20DB-45C4-8410-B2799DA26411}" destId="{B0B95902-CD85-4B5C-856C-2FE7183914E3}" srcOrd="5" destOrd="0" presId="urn:microsoft.com/office/officeart/2008/layout/LinedList"/>
    <dgm:cxn modelId="{E6EB8F27-255E-431D-B1B7-6283303564F6}" type="presParOf" srcId="{6E3C4E51-20DB-45C4-8410-B2799DA26411}" destId="{19E42D0A-A7E8-4696-81F3-843E121C9929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DCB60B-CB91-4920-8FD5-809BE1918F7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860ED60-EF72-4E5A-B300-3FB77CBEE2A6}">
      <dgm:prSet/>
      <dgm:spPr/>
      <dgm:t>
        <a:bodyPr/>
        <a:lstStyle/>
        <a:p>
          <a:r>
            <a:rPr lang="pl-PL"/>
            <a:t>Pozytywy: dostęp do aplikacji wspierających naukę emocji i empatii</a:t>
          </a:r>
          <a:endParaRPr lang="en-US"/>
        </a:p>
      </dgm:t>
    </dgm:pt>
    <dgm:pt modelId="{0917A347-ED82-4F5F-9475-28A607E5B04E}" type="parTrans" cxnId="{8B4CC1AB-28F6-4FC6-AAF4-27A33CD2E61F}">
      <dgm:prSet/>
      <dgm:spPr/>
      <dgm:t>
        <a:bodyPr/>
        <a:lstStyle/>
        <a:p>
          <a:endParaRPr lang="en-US"/>
        </a:p>
      </dgm:t>
    </dgm:pt>
    <dgm:pt modelId="{A4F2359C-A9B6-4859-B65D-4DC87E2EE641}" type="sibTrans" cxnId="{8B4CC1AB-28F6-4FC6-AAF4-27A33CD2E61F}">
      <dgm:prSet/>
      <dgm:spPr/>
      <dgm:t>
        <a:bodyPr/>
        <a:lstStyle/>
        <a:p>
          <a:endParaRPr lang="en-US"/>
        </a:p>
      </dgm:t>
    </dgm:pt>
    <dgm:pt modelId="{F85121EF-4536-49EC-8A99-1AF48EDC4FA4}">
      <dgm:prSet/>
      <dgm:spPr/>
      <dgm:t>
        <a:bodyPr/>
        <a:lstStyle/>
        <a:p>
          <a:r>
            <a:rPr lang="pl-PL"/>
            <a:t>Zagrożenia: nadmierne korzystanie z gier może wywoływać frustrację i trudności w regulowaniu emocji</a:t>
          </a:r>
          <a:endParaRPr lang="en-US"/>
        </a:p>
      </dgm:t>
    </dgm:pt>
    <dgm:pt modelId="{51C5DA99-95A4-46AE-8C1C-CD1CA9BA552E}" type="parTrans" cxnId="{CA92FA0E-2D44-49A1-BABC-1CC67CC74A13}">
      <dgm:prSet/>
      <dgm:spPr/>
      <dgm:t>
        <a:bodyPr/>
        <a:lstStyle/>
        <a:p>
          <a:endParaRPr lang="en-US"/>
        </a:p>
      </dgm:t>
    </dgm:pt>
    <dgm:pt modelId="{3AAD1B88-E72C-4B5D-A70B-5FAF0325B6AC}" type="sibTrans" cxnId="{CA92FA0E-2D44-49A1-BABC-1CC67CC74A13}">
      <dgm:prSet/>
      <dgm:spPr/>
      <dgm:t>
        <a:bodyPr/>
        <a:lstStyle/>
        <a:p>
          <a:endParaRPr lang="en-US"/>
        </a:p>
      </dgm:t>
    </dgm:pt>
    <dgm:pt modelId="{B067EB5A-250B-4228-9A8B-7B32338B61AC}" type="pres">
      <dgm:prSet presAssocID="{E2DCB60B-CB91-4920-8FD5-809BE1918F79}" presName="linear" presStyleCnt="0">
        <dgm:presLayoutVars>
          <dgm:animLvl val="lvl"/>
          <dgm:resizeHandles val="exact"/>
        </dgm:presLayoutVars>
      </dgm:prSet>
      <dgm:spPr/>
    </dgm:pt>
    <dgm:pt modelId="{426A5146-FD6D-43F9-BC6C-DCC2B24E53C5}" type="pres">
      <dgm:prSet presAssocID="{A860ED60-EF72-4E5A-B300-3FB77CBEE2A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93C179F-3981-4E2A-94C9-3356DABD9F9B}" type="pres">
      <dgm:prSet presAssocID="{A4F2359C-A9B6-4859-B65D-4DC87E2EE641}" presName="spacer" presStyleCnt="0"/>
      <dgm:spPr/>
    </dgm:pt>
    <dgm:pt modelId="{598B1583-25BD-4126-A452-7D886B274CF9}" type="pres">
      <dgm:prSet presAssocID="{F85121EF-4536-49EC-8A99-1AF48EDC4FA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A92FA0E-2D44-49A1-BABC-1CC67CC74A13}" srcId="{E2DCB60B-CB91-4920-8FD5-809BE1918F79}" destId="{F85121EF-4536-49EC-8A99-1AF48EDC4FA4}" srcOrd="1" destOrd="0" parTransId="{51C5DA99-95A4-46AE-8C1C-CD1CA9BA552E}" sibTransId="{3AAD1B88-E72C-4B5D-A70B-5FAF0325B6AC}"/>
    <dgm:cxn modelId="{90AD075C-3D76-4858-BB28-214CAA3BE4C0}" type="presOf" srcId="{F85121EF-4536-49EC-8A99-1AF48EDC4FA4}" destId="{598B1583-25BD-4126-A452-7D886B274CF9}" srcOrd="0" destOrd="0" presId="urn:microsoft.com/office/officeart/2005/8/layout/vList2"/>
    <dgm:cxn modelId="{ACA1D15E-5861-467A-9D43-AA11D6D40257}" type="presOf" srcId="{E2DCB60B-CB91-4920-8FD5-809BE1918F79}" destId="{B067EB5A-250B-4228-9A8B-7B32338B61AC}" srcOrd="0" destOrd="0" presId="urn:microsoft.com/office/officeart/2005/8/layout/vList2"/>
    <dgm:cxn modelId="{8B4CC1AB-28F6-4FC6-AAF4-27A33CD2E61F}" srcId="{E2DCB60B-CB91-4920-8FD5-809BE1918F79}" destId="{A860ED60-EF72-4E5A-B300-3FB77CBEE2A6}" srcOrd="0" destOrd="0" parTransId="{0917A347-ED82-4F5F-9475-28A607E5B04E}" sibTransId="{A4F2359C-A9B6-4859-B65D-4DC87E2EE641}"/>
    <dgm:cxn modelId="{CD8D00D3-63FB-4369-BC25-9BB77EC001E2}" type="presOf" srcId="{A860ED60-EF72-4E5A-B300-3FB77CBEE2A6}" destId="{426A5146-FD6D-43F9-BC6C-DCC2B24E53C5}" srcOrd="0" destOrd="0" presId="urn:microsoft.com/office/officeart/2005/8/layout/vList2"/>
    <dgm:cxn modelId="{C8138977-AC47-4C93-8891-CCA60739C3B2}" type="presParOf" srcId="{B067EB5A-250B-4228-9A8B-7B32338B61AC}" destId="{426A5146-FD6D-43F9-BC6C-DCC2B24E53C5}" srcOrd="0" destOrd="0" presId="urn:microsoft.com/office/officeart/2005/8/layout/vList2"/>
    <dgm:cxn modelId="{EC47DED6-9ECE-4360-ACB7-2F0400B5FE64}" type="presParOf" srcId="{B067EB5A-250B-4228-9A8B-7B32338B61AC}" destId="{193C179F-3981-4E2A-94C9-3356DABD9F9B}" srcOrd="1" destOrd="0" presId="urn:microsoft.com/office/officeart/2005/8/layout/vList2"/>
    <dgm:cxn modelId="{ADBFC2FF-472E-4D7E-8F3C-6293EBE89D8B}" type="presParOf" srcId="{B067EB5A-250B-4228-9A8B-7B32338B61AC}" destId="{598B1583-25BD-4126-A452-7D886B274CF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89C437-6214-48DC-9345-73AA1B4B64F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7FA73EC-3D06-4659-9059-762BFDF81EC3}">
      <dgm:prSet/>
      <dgm:spPr/>
      <dgm:t>
        <a:bodyPr/>
        <a:lstStyle/>
        <a:p>
          <a:r>
            <a:rPr lang="pl-PL"/>
            <a:t>Pozytywy: możliwość kontaktu z rodziną i rówieśnikami, rozwój umiejętności komunikacyjnych</a:t>
          </a:r>
          <a:endParaRPr lang="en-US"/>
        </a:p>
      </dgm:t>
    </dgm:pt>
    <dgm:pt modelId="{53A5692B-0811-4253-B937-41DA235616AD}" type="parTrans" cxnId="{6DB1510A-E0C5-4F4E-B651-50294F7EDF8F}">
      <dgm:prSet/>
      <dgm:spPr/>
      <dgm:t>
        <a:bodyPr/>
        <a:lstStyle/>
        <a:p>
          <a:endParaRPr lang="en-US"/>
        </a:p>
      </dgm:t>
    </dgm:pt>
    <dgm:pt modelId="{EDE6D45D-DEC7-48A4-86C7-4F8441331D5B}" type="sibTrans" cxnId="{6DB1510A-E0C5-4F4E-B651-50294F7EDF8F}">
      <dgm:prSet/>
      <dgm:spPr/>
      <dgm:t>
        <a:bodyPr/>
        <a:lstStyle/>
        <a:p>
          <a:endParaRPr lang="en-US"/>
        </a:p>
      </dgm:t>
    </dgm:pt>
    <dgm:pt modelId="{845D48E4-5AB8-47C3-82DC-96A355D5BACC}">
      <dgm:prSet/>
      <dgm:spPr/>
      <dgm:t>
        <a:bodyPr/>
        <a:lstStyle/>
        <a:p>
          <a:r>
            <a:rPr lang="pl-PL"/>
            <a:t>Zagrożenia: izolacja i ograniczenie kontaktów w świecie rzeczywistym</a:t>
          </a:r>
          <a:endParaRPr lang="en-US"/>
        </a:p>
      </dgm:t>
    </dgm:pt>
    <dgm:pt modelId="{49B6634F-D359-42A5-987B-33D9B7DBBE15}" type="parTrans" cxnId="{AAAA7A14-FBFC-4A5B-8093-8EE886016DE0}">
      <dgm:prSet/>
      <dgm:spPr/>
      <dgm:t>
        <a:bodyPr/>
        <a:lstStyle/>
        <a:p>
          <a:endParaRPr lang="en-US"/>
        </a:p>
      </dgm:t>
    </dgm:pt>
    <dgm:pt modelId="{C00552CF-EA5F-4148-B69C-988A79DEF498}" type="sibTrans" cxnId="{AAAA7A14-FBFC-4A5B-8093-8EE886016DE0}">
      <dgm:prSet/>
      <dgm:spPr/>
      <dgm:t>
        <a:bodyPr/>
        <a:lstStyle/>
        <a:p>
          <a:endParaRPr lang="en-US"/>
        </a:p>
      </dgm:t>
    </dgm:pt>
    <dgm:pt modelId="{FC67FD12-1274-4312-876A-8BB1E30AA482}" type="pres">
      <dgm:prSet presAssocID="{5489C437-6214-48DC-9345-73AA1B4B64F6}" presName="vert0" presStyleCnt="0">
        <dgm:presLayoutVars>
          <dgm:dir/>
          <dgm:animOne val="branch"/>
          <dgm:animLvl val="lvl"/>
        </dgm:presLayoutVars>
      </dgm:prSet>
      <dgm:spPr/>
    </dgm:pt>
    <dgm:pt modelId="{138E8DA4-5238-48C7-90CB-F63068CF2FFD}" type="pres">
      <dgm:prSet presAssocID="{B7FA73EC-3D06-4659-9059-762BFDF81EC3}" presName="thickLine" presStyleLbl="alignNode1" presStyleIdx="0" presStyleCnt="2"/>
      <dgm:spPr/>
    </dgm:pt>
    <dgm:pt modelId="{4EC8E2ED-BDB4-4210-90B3-83CFCC19DB55}" type="pres">
      <dgm:prSet presAssocID="{B7FA73EC-3D06-4659-9059-762BFDF81EC3}" presName="horz1" presStyleCnt="0"/>
      <dgm:spPr/>
    </dgm:pt>
    <dgm:pt modelId="{288A8B91-06E8-4A56-A12E-8477BED20201}" type="pres">
      <dgm:prSet presAssocID="{B7FA73EC-3D06-4659-9059-762BFDF81EC3}" presName="tx1" presStyleLbl="revTx" presStyleIdx="0" presStyleCnt="2"/>
      <dgm:spPr/>
    </dgm:pt>
    <dgm:pt modelId="{B52FB2DE-AC96-4B04-AB75-8EE8596DFC64}" type="pres">
      <dgm:prSet presAssocID="{B7FA73EC-3D06-4659-9059-762BFDF81EC3}" presName="vert1" presStyleCnt="0"/>
      <dgm:spPr/>
    </dgm:pt>
    <dgm:pt modelId="{ECCF2391-04BD-4FC9-99F5-3BCD24036A60}" type="pres">
      <dgm:prSet presAssocID="{845D48E4-5AB8-47C3-82DC-96A355D5BACC}" presName="thickLine" presStyleLbl="alignNode1" presStyleIdx="1" presStyleCnt="2"/>
      <dgm:spPr/>
    </dgm:pt>
    <dgm:pt modelId="{7AF16961-CB09-40BD-B428-19F156EF94DD}" type="pres">
      <dgm:prSet presAssocID="{845D48E4-5AB8-47C3-82DC-96A355D5BACC}" presName="horz1" presStyleCnt="0"/>
      <dgm:spPr/>
    </dgm:pt>
    <dgm:pt modelId="{D7F08208-EA2C-4DCA-B3E2-CA4AF236D312}" type="pres">
      <dgm:prSet presAssocID="{845D48E4-5AB8-47C3-82DC-96A355D5BACC}" presName="tx1" presStyleLbl="revTx" presStyleIdx="1" presStyleCnt="2"/>
      <dgm:spPr/>
    </dgm:pt>
    <dgm:pt modelId="{76F05A25-F484-46E9-A98B-90E9C5887319}" type="pres">
      <dgm:prSet presAssocID="{845D48E4-5AB8-47C3-82DC-96A355D5BACC}" presName="vert1" presStyleCnt="0"/>
      <dgm:spPr/>
    </dgm:pt>
  </dgm:ptLst>
  <dgm:cxnLst>
    <dgm:cxn modelId="{6DB1510A-E0C5-4F4E-B651-50294F7EDF8F}" srcId="{5489C437-6214-48DC-9345-73AA1B4B64F6}" destId="{B7FA73EC-3D06-4659-9059-762BFDF81EC3}" srcOrd="0" destOrd="0" parTransId="{53A5692B-0811-4253-B937-41DA235616AD}" sibTransId="{EDE6D45D-DEC7-48A4-86C7-4F8441331D5B}"/>
    <dgm:cxn modelId="{AAAA7A14-FBFC-4A5B-8093-8EE886016DE0}" srcId="{5489C437-6214-48DC-9345-73AA1B4B64F6}" destId="{845D48E4-5AB8-47C3-82DC-96A355D5BACC}" srcOrd="1" destOrd="0" parTransId="{49B6634F-D359-42A5-987B-33D9B7DBBE15}" sibTransId="{C00552CF-EA5F-4148-B69C-988A79DEF498}"/>
    <dgm:cxn modelId="{DDAE2794-7691-4A76-A847-9F44E633EC6F}" type="presOf" srcId="{B7FA73EC-3D06-4659-9059-762BFDF81EC3}" destId="{288A8B91-06E8-4A56-A12E-8477BED20201}" srcOrd="0" destOrd="0" presId="urn:microsoft.com/office/officeart/2008/layout/LinedList"/>
    <dgm:cxn modelId="{C18D4A9D-EFF1-465D-A352-E53D0CB4CEA0}" type="presOf" srcId="{5489C437-6214-48DC-9345-73AA1B4B64F6}" destId="{FC67FD12-1274-4312-876A-8BB1E30AA482}" srcOrd="0" destOrd="0" presId="urn:microsoft.com/office/officeart/2008/layout/LinedList"/>
    <dgm:cxn modelId="{DA549AFE-C417-42AF-A8FD-ACA835EF602D}" type="presOf" srcId="{845D48E4-5AB8-47C3-82DC-96A355D5BACC}" destId="{D7F08208-EA2C-4DCA-B3E2-CA4AF236D312}" srcOrd="0" destOrd="0" presId="urn:microsoft.com/office/officeart/2008/layout/LinedList"/>
    <dgm:cxn modelId="{F86F40F5-4610-483A-8611-FBFC5CB84628}" type="presParOf" srcId="{FC67FD12-1274-4312-876A-8BB1E30AA482}" destId="{138E8DA4-5238-48C7-90CB-F63068CF2FFD}" srcOrd="0" destOrd="0" presId="urn:microsoft.com/office/officeart/2008/layout/LinedList"/>
    <dgm:cxn modelId="{CF4250CE-7E2C-472B-B57E-FC2D89CFD9FB}" type="presParOf" srcId="{FC67FD12-1274-4312-876A-8BB1E30AA482}" destId="{4EC8E2ED-BDB4-4210-90B3-83CFCC19DB55}" srcOrd="1" destOrd="0" presId="urn:microsoft.com/office/officeart/2008/layout/LinedList"/>
    <dgm:cxn modelId="{C9C0A509-A1C7-4A46-9E9C-4462405F1955}" type="presParOf" srcId="{4EC8E2ED-BDB4-4210-90B3-83CFCC19DB55}" destId="{288A8B91-06E8-4A56-A12E-8477BED20201}" srcOrd="0" destOrd="0" presId="urn:microsoft.com/office/officeart/2008/layout/LinedList"/>
    <dgm:cxn modelId="{987D8A9F-0AF3-4A1F-85F0-AA0B1BFBCA6B}" type="presParOf" srcId="{4EC8E2ED-BDB4-4210-90B3-83CFCC19DB55}" destId="{B52FB2DE-AC96-4B04-AB75-8EE8596DFC64}" srcOrd="1" destOrd="0" presId="urn:microsoft.com/office/officeart/2008/layout/LinedList"/>
    <dgm:cxn modelId="{98C094D7-FCB3-4B25-9F4C-F77B2192BA6F}" type="presParOf" srcId="{FC67FD12-1274-4312-876A-8BB1E30AA482}" destId="{ECCF2391-04BD-4FC9-99F5-3BCD24036A60}" srcOrd="2" destOrd="0" presId="urn:microsoft.com/office/officeart/2008/layout/LinedList"/>
    <dgm:cxn modelId="{88441E0B-CEF3-4832-B1EF-AEB946016C6C}" type="presParOf" srcId="{FC67FD12-1274-4312-876A-8BB1E30AA482}" destId="{7AF16961-CB09-40BD-B428-19F156EF94DD}" srcOrd="3" destOrd="0" presId="urn:microsoft.com/office/officeart/2008/layout/LinedList"/>
    <dgm:cxn modelId="{769C3466-D0F9-468D-8B47-CB671A4B75CD}" type="presParOf" srcId="{7AF16961-CB09-40BD-B428-19F156EF94DD}" destId="{D7F08208-EA2C-4DCA-B3E2-CA4AF236D312}" srcOrd="0" destOrd="0" presId="urn:microsoft.com/office/officeart/2008/layout/LinedList"/>
    <dgm:cxn modelId="{D3971F97-521A-4624-8B62-0552268C8478}" type="presParOf" srcId="{7AF16961-CB09-40BD-B428-19F156EF94DD}" destId="{76F05A25-F484-46E9-A98B-90E9C588731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7D4A60-83A0-46C6-8E8F-9C67525A78B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85016B9-5695-49B5-9954-C0B8F603439E}">
      <dgm:prSet/>
      <dgm:spPr/>
      <dgm:t>
        <a:bodyPr/>
        <a:lstStyle/>
        <a:p>
          <a:r>
            <a:rPr lang="pl-PL"/>
            <a:t>Pozytywy: aplikacje wspierające aktywność fizyczną </a:t>
          </a:r>
          <a:endParaRPr lang="en-US"/>
        </a:p>
      </dgm:t>
    </dgm:pt>
    <dgm:pt modelId="{4FFA2231-FD9D-48E6-ACEE-652FA109C16D}" type="parTrans" cxnId="{56C3E8FB-0B13-4A47-9B00-A744DA59C67E}">
      <dgm:prSet/>
      <dgm:spPr/>
      <dgm:t>
        <a:bodyPr/>
        <a:lstStyle/>
        <a:p>
          <a:endParaRPr lang="en-US"/>
        </a:p>
      </dgm:t>
    </dgm:pt>
    <dgm:pt modelId="{AF56BA9E-850B-4A87-9E7A-B280DE77B7A5}" type="sibTrans" cxnId="{56C3E8FB-0B13-4A47-9B00-A744DA59C67E}">
      <dgm:prSet/>
      <dgm:spPr/>
      <dgm:t>
        <a:bodyPr/>
        <a:lstStyle/>
        <a:p>
          <a:endParaRPr lang="en-US"/>
        </a:p>
      </dgm:t>
    </dgm:pt>
    <dgm:pt modelId="{787ADE03-4207-4480-B309-B1222B1AA769}">
      <dgm:prSet/>
      <dgm:spPr/>
      <dgm:t>
        <a:bodyPr/>
        <a:lstStyle/>
        <a:p>
          <a:r>
            <a:rPr lang="pl-PL"/>
            <a:t>Zagrożenia: brak ruchu, problemy postawy i wzroku </a:t>
          </a:r>
          <a:endParaRPr lang="en-US"/>
        </a:p>
      </dgm:t>
    </dgm:pt>
    <dgm:pt modelId="{B22CE9FA-0454-462A-A1B8-1FE56E8B1C80}" type="parTrans" cxnId="{759F1B55-0847-4138-89F4-6308FFA5FC8F}">
      <dgm:prSet/>
      <dgm:spPr/>
      <dgm:t>
        <a:bodyPr/>
        <a:lstStyle/>
        <a:p>
          <a:endParaRPr lang="en-US"/>
        </a:p>
      </dgm:t>
    </dgm:pt>
    <dgm:pt modelId="{5DF28C81-033C-41A2-AD94-B730CB3A7BCB}" type="sibTrans" cxnId="{759F1B55-0847-4138-89F4-6308FFA5FC8F}">
      <dgm:prSet/>
      <dgm:spPr/>
      <dgm:t>
        <a:bodyPr/>
        <a:lstStyle/>
        <a:p>
          <a:endParaRPr lang="en-US"/>
        </a:p>
      </dgm:t>
    </dgm:pt>
    <dgm:pt modelId="{9D12CCC2-913A-4AD7-A43E-53E941621379}" type="pres">
      <dgm:prSet presAssocID="{557D4A60-83A0-46C6-8E8F-9C67525A78B5}" presName="linear" presStyleCnt="0">
        <dgm:presLayoutVars>
          <dgm:animLvl val="lvl"/>
          <dgm:resizeHandles val="exact"/>
        </dgm:presLayoutVars>
      </dgm:prSet>
      <dgm:spPr/>
    </dgm:pt>
    <dgm:pt modelId="{D3172996-B4D3-4161-8E57-BE01885300A3}" type="pres">
      <dgm:prSet presAssocID="{385016B9-5695-49B5-9954-C0B8F603439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0FCCE18-029F-40A6-AF81-F4DA497CD75E}" type="pres">
      <dgm:prSet presAssocID="{AF56BA9E-850B-4A87-9E7A-B280DE77B7A5}" presName="spacer" presStyleCnt="0"/>
      <dgm:spPr/>
    </dgm:pt>
    <dgm:pt modelId="{7E1D8AB4-A231-4419-B9AA-CB2081B7932C}" type="pres">
      <dgm:prSet presAssocID="{787ADE03-4207-4480-B309-B1222B1AA76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59F1B55-0847-4138-89F4-6308FFA5FC8F}" srcId="{557D4A60-83A0-46C6-8E8F-9C67525A78B5}" destId="{787ADE03-4207-4480-B309-B1222B1AA769}" srcOrd="1" destOrd="0" parTransId="{B22CE9FA-0454-462A-A1B8-1FE56E8B1C80}" sibTransId="{5DF28C81-033C-41A2-AD94-B730CB3A7BCB}"/>
    <dgm:cxn modelId="{58E56C8A-5033-4B5B-B876-74F162AFA123}" type="presOf" srcId="{557D4A60-83A0-46C6-8E8F-9C67525A78B5}" destId="{9D12CCC2-913A-4AD7-A43E-53E941621379}" srcOrd="0" destOrd="0" presId="urn:microsoft.com/office/officeart/2005/8/layout/vList2"/>
    <dgm:cxn modelId="{39D198B1-B7F4-41CB-A407-E651AE4E75BF}" type="presOf" srcId="{787ADE03-4207-4480-B309-B1222B1AA769}" destId="{7E1D8AB4-A231-4419-B9AA-CB2081B7932C}" srcOrd="0" destOrd="0" presId="urn:microsoft.com/office/officeart/2005/8/layout/vList2"/>
    <dgm:cxn modelId="{6CA045E2-42F1-43DB-867F-4D1DC3644BBC}" type="presOf" srcId="{385016B9-5695-49B5-9954-C0B8F603439E}" destId="{D3172996-B4D3-4161-8E57-BE01885300A3}" srcOrd="0" destOrd="0" presId="urn:microsoft.com/office/officeart/2005/8/layout/vList2"/>
    <dgm:cxn modelId="{56C3E8FB-0B13-4A47-9B00-A744DA59C67E}" srcId="{557D4A60-83A0-46C6-8E8F-9C67525A78B5}" destId="{385016B9-5695-49B5-9954-C0B8F603439E}" srcOrd="0" destOrd="0" parTransId="{4FFA2231-FD9D-48E6-ACEE-652FA109C16D}" sibTransId="{AF56BA9E-850B-4A87-9E7A-B280DE77B7A5}"/>
    <dgm:cxn modelId="{6CE75E7F-9197-47E4-BB21-7C9CB135B0D0}" type="presParOf" srcId="{9D12CCC2-913A-4AD7-A43E-53E941621379}" destId="{D3172996-B4D3-4161-8E57-BE01885300A3}" srcOrd="0" destOrd="0" presId="urn:microsoft.com/office/officeart/2005/8/layout/vList2"/>
    <dgm:cxn modelId="{83FCB4B0-0B0C-4CE6-9E85-980A1FA8EE45}" type="presParOf" srcId="{9D12CCC2-913A-4AD7-A43E-53E941621379}" destId="{E0FCCE18-029F-40A6-AF81-F4DA497CD75E}" srcOrd="1" destOrd="0" presId="urn:microsoft.com/office/officeart/2005/8/layout/vList2"/>
    <dgm:cxn modelId="{A4F798EF-6DDB-4FE0-B956-9C6A22E99AC0}" type="presParOf" srcId="{9D12CCC2-913A-4AD7-A43E-53E941621379}" destId="{7E1D8AB4-A231-4419-B9AA-CB2081B7932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3310D40-C23C-440D-AD3F-ED1E4B41EC1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6AFD9C-0843-4996-B289-A1EC2CC0A068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Rozwój mózgu dziecka</a:t>
          </a:r>
          <a:endParaRPr lang="en-US"/>
        </a:p>
      </dgm:t>
    </dgm:pt>
    <dgm:pt modelId="{A54AC97F-CAC3-4056-9848-6885FF974104}" type="parTrans" cxnId="{12637305-48A9-4B3B-BCBD-CD3BE89C8F54}">
      <dgm:prSet/>
      <dgm:spPr/>
      <dgm:t>
        <a:bodyPr/>
        <a:lstStyle/>
        <a:p>
          <a:endParaRPr lang="en-US"/>
        </a:p>
      </dgm:t>
    </dgm:pt>
    <dgm:pt modelId="{4F660D9F-17CB-4F56-BCF7-5F9C0061A79A}" type="sibTrans" cxnId="{12637305-48A9-4B3B-BCBD-CD3BE89C8F54}">
      <dgm:prSet/>
      <dgm:spPr/>
      <dgm:t>
        <a:bodyPr/>
        <a:lstStyle/>
        <a:p>
          <a:endParaRPr lang="en-US"/>
        </a:p>
      </dgm:t>
    </dgm:pt>
    <dgm:pt modelId="{DEB60383-7A64-45B5-AC5C-D9E3B490E014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Rozwój społeczny</a:t>
          </a:r>
          <a:endParaRPr lang="en-US"/>
        </a:p>
      </dgm:t>
    </dgm:pt>
    <dgm:pt modelId="{CE566FEF-F6B9-4F0D-B8F7-04C4A0A32072}" type="parTrans" cxnId="{C649875B-162D-4272-95A3-ABCDDB1231F2}">
      <dgm:prSet/>
      <dgm:spPr/>
      <dgm:t>
        <a:bodyPr/>
        <a:lstStyle/>
        <a:p>
          <a:endParaRPr lang="en-US"/>
        </a:p>
      </dgm:t>
    </dgm:pt>
    <dgm:pt modelId="{E538EA09-02C2-4D9A-BC53-166AF59C170E}" type="sibTrans" cxnId="{C649875B-162D-4272-95A3-ABCDDB1231F2}">
      <dgm:prSet/>
      <dgm:spPr/>
      <dgm:t>
        <a:bodyPr/>
        <a:lstStyle/>
        <a:p>
          <a:endParaRPr lang="en-US"/>
        </a:p>
      </dgm:t>
    </dgm:pt>
    <dgm:pt modelId="{75F45990-85A7-4FE8-800F-2220705D08CB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Ograniczenie ryzyka uzależnienia</a:t>
          </a:r>
          <a:endParaRPr lang="en-US"/>
        </a:p>
      </dgm:t>
    </dgm:pt>
    <dgm:pt modelId="{50A2DEB9-A88F-488D-BB66-17BD1400905C}" type="parTrans" cxnId="{F0EAB277-22AD-4639-B987-8BFAB42B33A0}">
      <dgm:prSet/>
      <dgm:spPr/>
      <dgm:t>
        <a:bodyPr/>
        <a:lstStyle/>
        <a:p>
          <a:endParaRPr lang="en-US"/>
        </a:p>
      </dgm:t>
    </dgm:pt>
    <dgm:pt modelId="{C3B52974-B86E-4E1B-89B3-4DAF539C666B}" type="sibTrans" cxnId="{F0EAB277-22AD-4639-B987-8BFAB42B33A0}">
      <dgm:prSet/>
      <dgm:spPr/>
      <dgm:t>
        <a:bodyPr/>
        <a:lstStyle/>
        <a:p>
          <a:endParaRPr lang="en-US"/>
        </a:p>
      </dgm:t>
    </dgm:pt>
    <dgm:pt modelId="{ABA5F377-8DC3-4D97-AEC9-7BE32FB59408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Zdrowie fizyczne</a:t>
          </a:r>
          <a:endParaRPr lang="en-US"/>
        </a:p>
      </dgm:t>
    </dgm:pt>
    <dgm:pt modelId="{04E87A37-C603-423E-91BA-E1E6661614F4}" type="parTrans" cxnId="{A6BBCBB9-34F2-4E84-ABBD-A76C30B42C74}">
      <dgm:prSet/>
      <dgm:spPr/>
      <dgm:t>
        <a:bodyPr/>
        <a:lstStyle/>
        <a:p>
          <a:endParaRPr lang="en-US"/>
        </a:p>
      </dgm:t>
    </dgm:pt>
    <dgm:pt modelId="{C914D3C7-B993-41C6-8CF3-F70BD3A5415A}" type="sibTrans" cxnId="{A6BBCBB9-34F2-4E84-ABBD-A76C30B42C74}">
      <dgm:prSet/>
      <dgm:spPr/>
      <dgm:t>
        <a:bodyPr/>
        <a:lstStyle/>
        <a:p>
          <a:endParaRPr lang="en-US"/>
        </a:p>
      </dgm:t>
    </dgm:pt>
    <dgm:pt modelId="{0DEADE10-A660-47FF-B9F7-A7CE723CEBC0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Bezpieczeństwo emocjonalne</a:t>
          </a:r>
          <a:endParaRPr lang="en-US"/>
        </a:p>
      </dgm:t>
    </dgm:pt>
    <dgm:pt modelId="{7085CA2A-F847-441C-9E54-B7431E49B5D0}" type="parTrans" cxnId="{AA55C347-6044-4AB2-A2D3-DE3996463BC5}">
      <dgm:prSet/>
      <dgm:spPr/>
      <dgm:t>
        <a:bodyPr/>
        <a:lstStyle/>
        <a:p>
          <a:endParaRPr lang="en-US"/>
        </a:p>
      </dgm:t>
    </dgm:pt>
    <dgm:pt modelId="{42DDF981-1EAC-4E65-98A4-52D1FA34F420}" type="sibTrans" cxnId="{AA55C347-6044-4AB2-A2D3-DE3996463BC5}">
      <dgm:prSet/>
      <dgm:spPr/>
      <dgm:t>
        <a:bodyPr/>
        <a:lstStyle/>
        <a:p>
          <a:endParaRPr lang="en-US"/>
        </a:p>
      </dgm:t>
    </dgm:pt>
    <dgm:pt modelId="{E9D48A92-21CE-4524-AEA1-3DADED9D1071}" type="pres">
      <dgm:prSet presAssocID="{73310D40-C23C-440D-AD3F-ED1E4B41EC18}" presName="root" presStyleCnt="0">
        <dgm:presLayoutVars>
          <dgm:dir/>
          <dgm:resizeHandles val="exact"/>
        </dgm:presLayoutVars>
      </dgm:prSet>
      <dgm:spPr/>
    </dgm:pt>
    <dgm:pt modelId="{AF9EF15C-36BD-4921-9E56-D60CEB6CA451}" type="pres">
      <dgm:prSet presAssocID="{626AFD9C-0843-4996-B289-A1EC2CC0A068}" presName="compNode" presStyleCnt="0"/>
      <dgm:spPr/>
    </dgm:pt>
    <dgm:pt modelId="{D052F860-9FD0-4AAD-AACD-DD04C4BBDC1C}" type="pres">
      <dgm:prSet presAssocID="{626AFD9C-0843-4996-B289-A1EC2CC0A068}" presName="bgRect" presStyleLbl="bgShp" presStyleIdx="0" presStyleCnt="5"/>
      <dgm:spPr/>
    </dgm:pt>
    <dgm:pt modelId="{7BE6E778-8199-428E-9CD4-22218B4236CF}" type="pres">
      <dgm:prSet presAssocID="{626AFD9C-0843-4996-B289-A1EC2CC0A068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42897DA7-E333-4CE4-B1A5-253F35BD6592}" type="pres">
      <dgm:prSet presAssocID="{626AFD9C-0843-4996-B289-A1EC2CC0A068}" presName="spaceRect" presStyleCnt="0"/>
      <dgm:spPr/>
    </dgm:pt>
    <dgm:pt modelId="{4CA98FCD-A8FD-40A9-9295-B20D1DC93E89}" type="pres">
      <dgm:prSet presAssocID="{626AFD9C-0843-4996-B289-A1EC2CC0A068}" presName="parTx" presStyleLbl="revTx" presStyleIdx="0" presStyleCnt="5">
        <dgm:presLayoutVars>
          <dgm:chMax val="0"/>
          <dgm:chPref val="0"/>
        </dgm:presLayoutVars>
      </dgm:prSet>
      <dgm:spPr/>
    </dgm:pt>
    <dgm:pt modelId="{2B05A2A1-55B9-4F4F-A2A9-4D634642FB9B}" type="pres">
      <dgm:prSet presAssocID="{4F660D9F-17CB-4F56-BCF7-5F9C0061A79A}" presName="sibTrans" presStyleCnt="0"/>
      <dgm:spPr/>
    </dgm:pt>
    <dgm:pt modelId="{DEC11A21-040A-4628-8856-428FBC4300D9}" type="pres">
      <dgm:prSet presAssocID="{DEB60383-7A64-45B5-AC5C-D9E3B490E014}" presName="compNode" presStyleCnt="0"/>
      <dgm:spPr/>
    </dgm:pt>
    <dgm:pt modelId="{053706C8-D295-4CED-BEAE-DBCA50A56FE4}" type="pres">
      <dgm:prSet presAssocID="{DEB60383-7A64-45B5-AC5C-D9E3B490E014}" presName="bgRect" presStyleLbl="bgShp" presStyleIdx="1" presStyleCnt="5"/>
      <dgm:spPr/>
    </dgm:pt>
    <dgm:pt modelId="{3D86B8FD-AC3B-472B-9C02-67B02D595AE8}" type="pres">
      <dgm:prSet presAssocID="{DEB60383-7A64-45B5-AC5C-D9E3B490E01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0B964BAD-8C01-4569-9A12-9DF62062FF6F}" type="pres">
      <dgm:prSet presAssocID="{DEB60383-7A64-45B5-AC5C-D9E3B490E014}" presName="spaceRect" presStyleCnt="0"/>
      <dgm:spPr/>
    </dgm:pt>
    <dgm:pt modelId="{0D604255-C62C-4B3F-AE48-B1B26659979C}" type="pres">
      <dgm:prSet presAssocID="{DEB60383-7A64-45B5-AC5C-D9E3B490E014}" presName="parTx" presStyleLbl="revTx" presStyleIdx="1" presStyleCnt="5">
        <dgm:presLayoutVars>
          <dgm:chMax val="0"/>
          <dgm:chPref val="0"/>
        </dgm:presLayoutVars>
      </dgm:prSet>
      <dgm:spPr/>
    </dgm:pt>
    <dgm:pt modelId="{418B5D23-022B-42AC-93DF-FC59784E7494}" type="pres">
      <dgm:prSet presAssocID="{E538EA09-02C2-4D9A-BC53-166AF59C170E}" presName="sibTrans" presStyleCnt="0"/>
      <dgm:spPr/>
    </dgm:pt>
    <dgm:pt modelId="{B2FBD931-AFF9-4D25-B548-059DBBE9B1DC}" type="pres">
      <dgm:prSet presAssocID="{75F45990-85A7-4FE8-800F-2220705D08CB}" presName="compNode" presStyleCnt="0"/>
      <dgm:spPr/>
    </dgm:pt>
    <dgm:pt modelId="{0461B23A-A5E1-47A3-B088-8B67399BE1F9}" type="pres">
      <dgm:prSet presAssocID="{75F45990-85A7-4FE8-800F-2220705D08CB}" presName="bgRect" presStyleLbl="bgShp" presStyleIdx="2" presStyleCnt="5"/>
      <dgm:spPr/>
    </dgm:pt>
    <dgm:pt modelId="{7414C6B2-767B-4959-B33E-BB8C91939674}" type="pres">
      <dgm:prSet presAssocID="{75F45990-85A7-4FE8-800F-2220705D08C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strzeżenie"/>
        </a:ext>
      </dgm:extLst>
    </dgm:pt>
    <dgm:pt modelId="{5699A365-EBF4-46C9-B1A2-4B203766BD95}" type="pres">
      <dgm:prSet presAssocID="{75F45990-85A7-4FE8-800F-2220705D08CB}" presName="spaceRect" presStyleCnt="0"/>
      <dgm:spPr/>
    </dgm:pt>
    <dgm:pt modelId="{2C3E344B-B78A-46F2-B7FF-A31BE2E1369E}" type="pres">
      <dgm:prSet presAssocID="{75F45990-85A7-4FE8-800F-2220705D08CB}" presName="parTx" presStyleLbl="revTx" presStyleIdx="2" presStyleCnt="5">
        <dgm:presLayoutVars>
          <dgm:chMax val="0"/>
          <dgm:chPref val="0"/>
        </dgm:presLayoutVars>
      </dgm:prSet>
      <dgm:spPr/>
    </dgm:pt>
    <dgm:pt modelId="{C762864F-41C7-472B-8BFE-05625381A995}" type="pres">
      <dgm:prSet presAssocID="{C3B52974-B86E-4E1B-89B3-4DAF539C666B}" presName="sibTrans" presStyleCnt="0"/>
      <dgm:spPr/>
    </dgm:pt>
    <dgm:pt modelId="{C265857B-F8EC-4A6B-9765-9910F4DEF2DB}" type="pres">
      <dgm:prSet presAssocID="{ABA5F377-8DC3-4D97-AEC9-7BE32FB59408}" presName="compNode" presStyleCnt="0"/>
      <dgm:spPr/>
    </dgm:pt>
    <dgm:pt modelId="{35B411F2-503E-4D73-90D6-8E993D47E59A}" type="pres">
      <dgm:prSet presAssocID="{ABA5F377-8DC3-4D97-AEC9-7BE32FB59408}" presName="bgRect" presStyleLbl="bgShp" presStyleIdx="3" presStyleCnt="5"/>
      <dgm:spPr/>
    </dgm:pt>
    <dgm:pt modelId="{D697ED70-37BF-4020-9CC9-44ED8912ABD3}" type="pres">
      <dgm:prSet presAssocID="{ABA5F377-8DC3-4D97-AEC9-7BE32FB5940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iegać"/>
        </a:ext>
      </dgm:extLst>
    </dgm:pt>
    <dgm:pt modelId="{BD68DDB2-ACE4-42AC-BC6B-D2AB6F7D9986}" type="pres">
      <dgm:prSet presAssocID="{ABA5F377-8DC3-4D97-AEC9-7BE32FB59408}" presName="spaceRect" presStyleCnt="0"/>
      <dgm:spPr/>
    </dgm:pt>
    <dgm:pt modelId="{EE7E3EB2-89D6-4878-A402-F160A0C262D6}" type="pres">
      <dgm:prSet presAssocID="{ABA5F377-8DC3-4D97-AEC9-7BE32FB59408}" presName="parTx" presStyleLbl="revTx" presStyleIdx="3" presStyleCnt="5">
        <dgm:presLayoutVars>
          <dgm:chMax val="0"/>
          <dgm:chPref val="0"/>
        </dgm:presLayoutVars>
      </dgm:prSet>
      <dgm:spPr/>
    </dgm:pt>
    <dgm:pt modelId="{0DF2502E-21FF-4185-9C67-3C1E0D109EDA}" type="pres">
      <dgm:prSet presAssocID="{C914D3C7-B993-41C6-8CF3-F70BD3A5415A}" presName="sibTrans" presStyleCnt="0"/>
      <dgm:spPr/>
    </dgm:pt>
    <dgm:pt modelId="{B5E613B8-AE54-4AD8-B890-E4459C6CEE76}" type="pres">
      <dgm:prSet presAssocID="{0DEADE10-A660-47FF-B9F7-A7CE723CEBC0}" presName="compNode" presStyleCnt="0"/>
      <dgm:spPr/>
    </dgm:pt>
    <dgm:pt modelId="{C10730E0-2DED-484D-8009-1D92D240498F}" type="pres">
      <dgm:prSet presAssocID="{0DEADE10-A660-47FF-B9F7-A7CE723CEBC0}" presName="bgRect" presStyleLbl="bgShp" presStyleIdx="4" presStyleCnt="5"/>
      <dgm:spPr/>
    </dgm:pt>
    <dgm:pt modelId="{7BF7FA1D-90FE-40AA-ACB6-CB2E38BC789C}" type="pres">
      <dgm:prSet presAssocID="{0DEADE10-A660-47FF-B9F7-A7CE723CEBC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rce"/>
        </a:ext>
      </dgm:extLst>
    </dgm:pt>
    <dgm:pt modelId="{06F74384-0959-4FC5-988F-AFEB8AC9E8CB}" type="pres">
      <dgm:prSet presAssocID="{0DEADE10-A660-47FF-B9F7-A7CE723CEBC0}" presName="spaceRect" presStyleCnt="0"/>
      <dgm:spPr/>
    </dgm:pt>
    <dgm:pt modelId="{2936D19F-B7B7-4C5C-8985-CE879038C90B}" type="pres">
      <dgm:prSet presAssocID="{0DEADE10-A660-47FF-B9F7-A7CE723CEBC0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12637305-48A9-4B3B-BCBD-CD3BE89C8F54}" srcId="{73310D40-C23C-440D-AD3F-ED1E4B41EC18}" destId="{626AFD9C-0843-4996-B289-A1EC2CC0A068}" srcOrd="0" destOrd="0" parTransId="{A54AC97F-CAC3-4056-9848-6885FF974104}" sibTransId="{4F660D9F-17CB-4F56-BCF7-5F9C0061A79A}"/>
    <dgm:cxn modelId="{E69E9310-536B-4534-A41D-4E6944565623}" type="presOf" srcId="{626AFD9C-0843-4996-B289-A1EC2CC0A068}" destId="{4CA98FCD-A8FD-40A9-9295-B20D1DC93E89}" srcOrd="0" destOrd="0" presId="urn:microsoft.com/office/officeart/2018/2/layout/IconVerticalSolidList"/>
    <dgm:cxn modelId="{7F868D1E-0910-492B-9F72-4E76192F5B5D}" type="presOf" srcId="{0DEADE10-A660-47FF-B9F7-A7CE723CEBC0}" destId="{2936D19F-B7B7-4C5C-8985-CE879038C90B}" srcOrd="0" destOrd="0" presId="urn:microsoft.com/office/officeart/2018/2/layout/IconVerticalSolidList"/>
    <dgm:cxn modelId="{C649875B-162D-4272-95A3-ABCDDB1231F2}" srcId="{73310D40-C23C-440D-AD3F-ED1E4B41EC18}" destId="{DEB60383-7A64-45B5-AC5C-D9E3B490E014}" srcOrd="1" destOrd="0" parTransId="{CE566FEF-F6B9-4F0D-B8F7-04C4A0A32072}" sibTransId="{E538EA09-02C2-4D9A-BC53-166AF59C170E}"/>
    <dgm:cxn modelId="{AA55C347-6044-4AB2-A2D3-DE3996463BC5}" srcId="{73310D40-C23C-440D-AD3F-ED1E4B41EC18}" destId="{0DEADE10-A660-47FF-B9F7-A7CE723CEBC0}" srcOrd="4" destOrd="0" parTransId="{7085CA2A-F847-441C-9E54-B7431E49B5D0}" sibTransId="{42DDF981-1EAC-4E65-98A4-52D1FA34F420}"/>
    <dgm:cxn modelId="{5DF7C871-0A20-4092-B699-9A49719877C9}" type="presOf" srcId="{75F45990-85A7-4FE8-800F-2220705D08CB}" destId="{2C3E344B-B78A-46F2-B7FF-A31BE2E1369E}" srcOrd="0" destOrd="0" presId="urn:microsoft.com/office/officeart/2018/2/layout/IconVerticalSolidList"/>
    <dgm:cxn modelId="{F0EAB277-22AD-4639-B987-8BFAB42B33A0}" srcId="{73310D40-C23C-440D-AD3F-ED1E4B41EC18}" destId="{75F45990-85A7-4FE8-800F-2220705D08CB}" srcOrd="2" destOrd="0" parTransId="{50A2DEB9-A88F-488D-BB66-17BD1400905C}" sibTransId="{C3B52974-B86E-4E1B-89B3-4DAF539C666B}"/>
    <dgm:cxn modelId="{18960EA9-C98E-4D45-BD3C-AF9F6FDBBC1F}" type="presOf" srcId="{DEB60383-7A64-45B5-AC5C-D9E3B490E014}" destId="{0D604255-C62C-4B3F-AE48-B1B26659979C}" srcOrd="0" destOrd="0" presId="urn:microsoft.com/office/officeart/2018/2/layout/IconVerticalSolidList"/>
    <dgm:cxn modelId="{69641AAF-33DC-4685-8FA0-83C14CF68F64}" type="presOf" srcId="{ABA5F377-8DC3-4D97-AEC9-7BE32FB59408}" destId="{EE7E3EB2-89D6-4878-A402-F160A0C262D6}" srcOrd="0" destOrd="0" presId="urn:microsoft.com/office/officeart/2018/2/layout/IconVerticalSolidList"/>
    <dgm:cxn modelId="{A6BBCBB9-34F2-4E84-ABBD-A76C30B42C74}" srcId="{73310D40-C23C-440D-AD3F-ED1E4B41EC18}" destId="{ABA5F377-8DC3-4D97-AEC9-7BE32FB59408}" srcOrd="3" destOrd="0" parTransId="{04E87A37-C603-423E-91BA-E1E6661614F4}" sibTransId="{C914D3C7-B993-41C6-8CF3-F70BD3A5415A}"/>
    <dgm:cxn modelId="{583BAAC0-06BC-4174-BE29-B8687736FBC5}" type="presOf" srcId="{73310D40-C23C-440D-AD3F-ED1E4B41EC18}" destId="{E9D48A92-21CE-4524-AEA1-3DADED9D1071}" srcOrd="0" destOrd="0" presId="urn:microsoft.com/office/officeart/2018/2/layout/IconVerticalSolidList"/>
    <dgm:cxn modelId="{8322AF10-181D-4731-BC3C-EA48F60C70D1}" type="presParOf" srcId="{E9D48A92-21CE-4524-AEA1-3DADED9D1071}" destId="{AF9EF15C-36BD-4921-9E56-D60CEB6CA451}" srcOrd="0" destOrd="0" presId="urn:microsoft.com/office/officeart/2018/2/layout/IconVerticalSolidList"/>
    <dgm:cxn modelId="{3EDBD36C-19C8-4AC4-A49E-6C920BB3F6C8}" type="presParOf" srcId="{AF9EF15C-36BD-4921-9E56-D60CEB6CA451}" destId="{D052F860-9FD0-4AAD-AACD-DD04C4BBDC1C}" srcOrd="0" destOrd="0" presId="urn:microsoft.com/office/officeart/2018/2/layout/IconVerticalSolidList"/>
    <dgm:cxn modelId="{F793EC5B-61DD-48C3-ABE3-79342014CFF5}" type="presParOf" srcId="{AF9EF15C-36BD-4921-9E56-D60CEB6CA451}" destId="{7BE6E778-8199-428E-9CD4-22218B4236CF}" srcOrd="1" destOrd="0" presId="urn:microsoft.com/office/officeart/2018/2/layout/IconVerticalSolidList"/>
    <dgm:cxn modelId="{D65FE8DE-468C-40FF-BCA5-BF8B3723E6A4}" type="presParOf" srcId="{AF9EF15C-36BD-4921-9E56-D60CEB6CA451}" destId="{42897DA7-E333-4CE4-B1A5-253F35BD6592}" srcOrd="2" destOrd="0" presId="urn:microsoft.com/office/officeart/2018/2/layout/IconVerticalSolidList"/>
    <dgm:cxn modelId="{4229B76B-793B-42C1-9E1D-053F9C889770}" type="presParOf" srcId="{AF9EF15C-36BD-4921-9E56-D60CEB6CA451}" destId="{4CA98FCD-A8FD-40A9-9295-B20D1DC93E89}" srcOrd="3" destOrd="0" presId="urn:microsoft.com/office/officeart/2018/2/layout/IconVerticalSolidList"/>
    <dgm:cxn modelId="{541DF70C-BBA3-4769-A3C5-0AAE7FF920BC}" type="presParOf" srcId="{E9D48A92-21CE-4524-AEA1-3DADED9D1071}" destId="{2B05A2A1-55B9-4F4F-A2A9-4D634642FB9B}" srcOrd="1" destOrd="0" presId="urn:microsoft.com/office/officeart/2018/2/layout/IconVerticalSolidList"/>
    <dgm:cxn modelId="{3A1CAE4F-A52C-48C1-970D-3F55503C2D86}" type="presParOf" srcId="{E9D48A92-21CE-4524-AEA1-3DADED9D1071}" destId="{DEC11A21-040A-4628-8856-428FBC4300D9}" srcOrd="2" destOrd="0" presId="urn:microsoft.com/office/officeart/2018/2/layout/IconVerticalSolidList"/>
    <dgm:cxn modelId="{6D537F20-B285-4F54-B6C8-29D6A2EA02EF}" type="presParOf" srcId="{DEC11A21-040A-4628-8856-428FBC4300D9}" destId="{053706C8-D295-4CED-BEAE-DBCA50A56FE4}" srcOrd="0" destOrd="0" presId="urn:microsoft.com/office/officeart/2018/2/layout/IconVerticalSolidList"/>
    <dgm:cxn modelId="{DC6CAD9C-EE0F-4A88-93CB-11B1C1EFC04B}" type="presParOf" srcId="{DEC11A21-040A-4628-8856-428FBC4300D9}" destId="{3D86B8FD-AC3B-472B-9C02-67B02D595AE8}" srcOrd="1" destOrd="0" presId="urn:microsoft.com/office/officeart/2018/2/layout/IconVerticalSolidList"/>
    <dgm:cxn modelId="{CDD9A871-3C72-4D5E-A135-8E0E8686791D}" type="presParOf" srcId="{DEC11A21-040A-4628-8856-428FBC4300D9}" destId="{0B964BAD-8C01-4569-9A12-9DF62062FF6F}" srcOrd="2" destOrd="0" presId="urn:microsoft.com/office/officeart/2018/2/layout/IconVerticalSolidList"/>
    <dgm:cxn modelId="{A5B67310-573D-43FA-8D11-A4C2E3670DCB}" type="presParOf" srcId="{DEC11A21-040A-4628-8856-428FBC4300D9}" destId="{0D604255-C62C-4B3F-AE48-B1B26659979C}" srcOrd="3" destOrd="0" presId="urn:microsoft.com/office/officeart/2018/2/layout/IconVerticalSolidList"/>
    <dgm:cxn modelId="{AAE0C2C5-9591-4D23-8A9C-3CA75583EDF0}" type="presParOf" srcId="{E9D48A92-21CE-4524-AEA1-3DADED9D1071}" destId="{418B5D23-022B-42AC-93DF-FC59784E7494}" srcOrd="3" destOrd="0" presId="urn:microsoft.com/office/officeart/2018/2/layout/IconVerticalSolidList"/>
    <dgm:cxn modelId="{366C1E5C-1573-4B51-90CE-2650F276B555}" type="presParOf" srcId="{E9D48A92-21CE-4524-AEA1-3DADED9D1071}" destId="{B2FBD931-AFF9-4D25-B548-059DBBE9B1DC}" srcOrd="4" destOrd="0" presId="urn:microsoft.com/office/officeart/2018/2/layout/IconVerticalSolidList"/>
    <dgm:cxn modelId="{940C1140-F393-4967-AFF7-70E890BBF8A3}" type="presParOf" srcId="{B2FBD931-AFF9-4D25-B548-059DBBE9B1DC}" destId="{0461B23A-A5E1-47A3-B088-8B67399BE1F9}" srcOrd="0" destOrd="0" presId="urn:microsoft.com/office/officeart/2018/2/layout/IconVerticalSolidList"/>
    <dgm:cxn modelId="{4E819FA8-9BB8-4576-960D-68A61EDE4840}" type="presParOf" srcId="{B2FBD931-AFF9-4D25-B548-059DBBE9B1DC}" destId="{7414C6B2-767B-4959-B33E-BB8C91939674}" srcOrd="1" destOrd="0" presId="urn:microsoft.com/office/officeart/2018/2/layout/IconVerticalSolidList"/>
    <dgm:cxn modelId="{38F88EE2-D61B-4F5C-A630-39FC538CD150}" type="presParOf" srcId="{B2FBD931-AFF9-4D25-B548-059DBBE9B1DC}" destId="{5699A365-EBF4-46C9-B1A2-4B203766BD95}" srcOrd="2" destOrd="0" presId="urn:microsoft.com/office/officeart/2018/2/layout/IconVerticalSolidList"/>
    <dgm:cxn modelId="{86A32836-1C1F-4E63-9EA0-0A289059EDB1}" type="presParOf" srcId="{B2FBD931-AFF9-4D25-B548-059DBBE9B1DC}" destId="{2C3E344B-B78A-46F2-B7FF-A31BE2E1369E}" srcOrd="3" destOrd="0" presId="urn:microsoft.com/office/officeart/2018/2/layout/IconVerticalSolidList"/>
    <dgm:cxn modelId="{934C6B38-5B53-4120-95C7-DD2C697B123A}" type="presParOf" srcId="{E9D48A92-21CE-4524-AEA1-3DADED9D1071}" destId="{C762864F-41C7-472B-8BFE-05625381A995}" srcOrd="5" destOrd="0" presId="urn:microsoft.com/office/officeart/2018/2/layout/IconVerticalSolidList"/>
    <dgm:cxn modelId="{657E4A9D-932B-4712-B48B-038421C5E972}" type="presParOf" srcId="{E9D48A92-21CE-4524-AEA1-3DADED9D1071}" destId="{C265857B-F8EC-4A6B-9765-9910F4DEF2DB}" srcOrd="6" destOrd="0" presId="urn:microsoft.com/office/officeart/2018/2/layout/IconVerticalSolidList"/>
    <dgm:cxn modelId="{335BED58-4D13-4CD3-9AC4-D87FB70D3E3A}" type="presParOf" srcId="{C265857B-F8EC-4A6B-9765-9910F4DEF2DB}" destId="{35B411F2-503E-4D73-90D6-8E993D47E59A}" srcOrd="0" destOrd="0" presId="urn:microsoft.com/office/officeart/2018/2/layout/IconVerticalSolidList"/>
    <dgm:cxn modelId="{2EE1ADF3-E58B-4AE0-BCA0-519DF990AD6F}" type="presParOf" srcId="{C265857B-F8EC-4A6B-9765-9910F4DEF2DB}" destId="{D697ED70-37BF-4020-9CC9-44ED8912ABD3}" srcOrd="1" destOrd="0" presId="urn:microsoft.com/office/officeart/2018/2/layout/IconVerticalSolidList"/>
    <dgm:cxn modelId="{EE061A96-7B7F-4DE5-8DAF-4D29F3029EF4}" type="presParOf" srcId="{C265857B-F8EC-4A6B-9765-9910F4DEF2DB}" destId="{BD68DDB2-ACE4-42AC-BC6B-D2AB6F7D9986}" srcOrd="2" destOrd="0" presId="urn:microsoft.com/office/officeart/2018/2/layout/IconVerticalSolidList"/>
    <dgm:cxn modelId="{21A868D2-E9A9-47D4-BA48-34419694E7C1}" type="presParOf" srcId="{C265857B-F8EC-4A6B-9765-9910F4DEF2DB}" destId="{EE7E3EB2-89D6-4878-A402-F160A0C262D6}" srcOrd="3" destOrd="0" presId="urn:microsoft.com/office/officeart/2018/2/layout/IconVerticalSolidList"/>
    <dgm:cxn modelId="{507E2846-6AF5-4590-B5AD-0463C29B548F}" type="presParOf" srcId="{E9D48A92-21CE-4524-AEA1-3DADED9D1071}" destId="{0DF2502E-21FF-4185-9C67-3C1E0D109EDA}" srcOrd="7" destOrd="0" presId="urn:microsoft.com/office/officeart/2018/2/layout/IconVerticalSolidList"/>
    <dgm:cxn modelId="{6768B116-436B-4FD4-A9D7-7454DE557F42}" type="presParOf" srcId="{E9D48A92-21CE-4524-AEA1-3DADED9D1071}" destId="{B5E613B8-AE54-4AD8-B890-E4459C6CEE76}" srcOrd="8" destOrd="0" presId="urn:microsoft.com/office/officeart/2018/2/layout/IconVerticalSolidList"/>
    <dgm:cxn modelId="{16E6CB13-5417-43FA-8F5B-211CFA94A3BE}" type="presParOf" srcId="{B5E613B8-AE54-4AD8-B890-E4459C6CEE76}" destId="{C10730E0-2DED-484D-8009-1D92D240498F}" srcOrd="0" destOrd="0" presId="urn:microsoft.com/office/officeart/2018/2/layout/IconVerticalSolidList"/>
    <dgm:cxn modelId="{DD22CB13-E623-48C7-9BC7-7E2C5A1341C6}" type="presParOf" srcId="{B5E613B8-AE54-4AD8-B890-E4459C6CEE76}" destId="{7BF7FA1D-90FE-40AA-ACB6-CB2E38BC789C}" srcOrd="1" destOrd="0" presId="urn:microsoft.com/office/officeart/2018/2/layout/IconVerticalSolidList"/>
    <dgm:cxn modelId="{97FB1CAB-FA85-4BEE-9B1B-0C29618BF7F5}" type="presParOf" srcId="{B5E613B8-AE54-4AD8-B890-E4459C6CEE76}" destId="{06F74384-0959-4FC5-988F-AFEB8AC9E8CB}" srcOrd="2" destOrd="0" presId="urn:microsoft.com/office/officeart/2018/2/layout/IconVerticalSolidList"/>
    <dgm:cxn modelId="{1B4920B3-1C89-45B5-9159-8BAA3CE3C971}" type="presParOf" srcId="{B5E613B8-AE54-4AD8-B890-E4459C6CEE76}" destId="{2936D19F-B7B7-4C5C-8985-CE879038C90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B0B3F5E-E5CA-442D-817F-15D435562103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888A32-4BCD-41E1-921F-D6DCB3CC28B5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Zabawy fizyczne</a:t>
          </a:r>
          <a:endParaRPr lang="en-US"/>
        </a:p>
      </dgm:t>
    </dgm:pt>
    <dgm:pt modelId="{F779F515-8957-4A66-9FC6-3C6F11B193DF}" type="parTrans" cxnId="{7CD05110-088A-4F7D-9647-4F2F68536FDC}">
      <dgm:prSet/>
      <dgm:spPr/>
      <dgm:t>
        <a:bodyPr/>
        <a:lstStyle/>
        <a:p>
          <a:endParaRPr lang="en-US"/>
        </a:p>
      </dgm:t>
    </dgm:pt>
    <dgm:pt modelId="{A0BA04A2-6DDB-426C-8BD1-AF1A2E4DCD99}" type="sibTrans" cxnId="{7CD05110-088A-4F7D-9647-4F2F68536FD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A195600-6D63-43D9-A9DA-1FE60273DB8C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Rozwijanie pasji</a:t>
          </a:r>
          <a:endParaRPr lang="en-US"/>
        </a:p>
      </dgm:t>
    </dgm:pt>
    <dgm:pt modelId="{4BACDAAD-42BF-4C8E-B2A8-EBB2ECB90B8C}" type="parTrans" cxnId="{04877F8E-A3F6-413F-8309-E335956058DA}">
      <dgm:prSet/>
      <dgm:spPr/>
      <dgm:t>
        <a:bodyPr/>
        <a:lstStyle/>
        <a:p>
          <a:endParaRPr lang="en-US"/>
        </a:p>
      </dgm:t>
    </dgm:pt>
    <dgm:pt modelId="{D4E61CF2-698D-4F3A-923D-81265655E6BC}" type="sibTrans" cxnId="{04877F8E-A3F6-413F-8309-E335956058D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796181C-F7D2-4845-9FDF-08504B015349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Budowanie relacji społecznych</a:t>
          </a:r>
          <a:endParaRPr lang="en-US"/>
        </a:p>
      </dgm:t>
    </dgm:pt>
    <dgm:pt modelId="{AC1707E3-B28B-44D3-812C-4E42A6B11FEE}" type="parTrans" cxnId="{733A2786-C2FB-469B-B16C-CCCFFBCFFE5B}">
      <dgm:prSet/>
      <dgm:spPr/>
      <dgm:t>
        <a:bodyPr/>
        <a:lstStyle/>
        <a:p>
          <a:endParaRPr lang="en-US"/>
        </a:p>
      </dgm:t>
    </dgm:pt>
    <dgm:pt modelId="{64C9A522-C1E2-4A53-B69B-84F7BD9C0990}" type="sibTrans" cxnId="{733A2786-C2FB-469B-B16C-CCCFFBCFFE5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220B785-8644-400C-B7BC-D4A58CA476A5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Edukacja przez zabawę</a:t>
          </a:r>
          <a:endParaRPr lang="en-US"/>
        </a:p>
      </dgm:t>
    </dgm:pt>
    <dgm:pt modelId="{EEDD910C-10F9-4092-863E-32EF4F1C56DB}" type="parTrans" cxnId="{C0CE07CE-2AE6-46CC-B04B-F35D7E584343}">
      <dgm:prSet/>
      <dgm:spPr/>
      <dgm:t>
        <a:bodyPr/>
        <a:lstStyle/>
        <a:p>
          <a:endParaRPr lang="en-US"/>
        </a:p>
      </dgm:t>
    </dgm:pt>
    <dgm:pt modelId="{34137B9F-E08C-44B5-B4BA-6010FB17839A}" type="sibTrans" cxnId="{C0CE07CE-2AE6-46CC-B04B-F35D7E584343}">
      <dgm:prSet/>
      <dgm:spPr/>
      <dgm:t>
        <a:bodyPr/>
        <a:lstStyle/>
        <a:p>
          <a:endParaRPr lang="en-US"/>
        </a:p>
      </dgm:t>
    </dgm:pt>
    <dgm:pt modelId="{5118289B-65AE-4C00-BA8F-78E2001F50CB}" type="pres">
      <dgm:prSet presAssocID="{4B0B3F5E-E5CA-442D-817F-15D435562103}" presName="root" presStyleCnt="0">
        <dgm:presLayoutVars>
          <dgm:dir/>
          <dgm:resizeHandles val="exact"/>
        </dgm:presLayoutVars>
      </dgm:prSet>
      <dgm:spPr/>
    </dgm:pt>
    <dgm:pt modelId="{5DF976D9-0B35-42A6-948F-764B1DDB9818}" type="pres">
      <dgm:prSet presAssocID="{4B0B3F5E-E5CA-442D-817F-15D435562103}" presName="container" presStyleCnt="0">
        <dgm:presLayoutVars>
          <dgm:dir/>
          <dgm:resizeHandles val="exact"/>
        </dgm:presLayoutVars>
      </dgm:prSet>
      <dgm:spPr/>
    </dgm:pt>
    <dgm:pt modelId="{185340D7-2A2A-4C0A-ACA6-ABD6AF42BD74}" type="pres">
      <dgm:prSet presAssocID="{AF888A32-4BCD-41E1-921F-D6DCB3CC28B5}" presName="compNode" presStyleCnt="0"/>
      <dgm:spPr/>
    </dgm:pt>
    <dgm:pt modelId="{6CE9EA8A-A1FA-4C4B-9E13-DD216CCEE1CF}" type="pres">
      <dgm:prSet presAssocID="{AF888A32-4BCD-41E1-921F-D6DCB3CC28B5}" presName="iconBgRect" presStyleLbl="bgShp" presStyleIdx="0" presStyleCnt="4"/>
      <dgm:spPr/>
    </dgm:pt>
    <dgm:pt modelId="{94373C87-F2D6-4FFB-9DD5-2D6AAB131A4C}" type="pres">
      <dgm:prSet presAssocID="{AF888A32-4BCD-41E1-921F-D6DCB3CC28B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łka do piłki nożnej"/>
        </a:ext>
      </dgm:extLst>
    </dgm:pt>
    <dgm:pt modelId="{8DBF88DF-3654-49F2-A021-D5593B34C289}" type="pres">
      <dgm:prSet presAssocID="{AF888A32-4BCD-41E1-921F-D6DCB3CC28B5}" presName="spaceRect" presStyleCnt="0"/>
      <dgm:spPr/>
    </dgm:pt>
    <dgm:pt modelId="{9DB079F0-01E7-4E43-89C5-34FD13ACC9B2}" type="pres">
      <dgm:prSet presAssocID="{AF888A32-4BCD-41E1-921F-D6DCB3CC28B5}" presName="textRect" presStyleLbl="revTx" presStyleIdx="0" presStyleCnt="4">
        <dgm:presLayoutVars>
          <dgm:chMax val="1"/>
          <dgm:chPref val="1"/>
        </dgm:presLayoutVars>
      </dgm:prSet>
      <dgm:spPr/>
    </dgm:pt>
    <dgm:pt modelId="{EDE20705-1E6A-4735-BEA0-81540C8E431B}" type="pres">
      <dgm:prSet presAssocID="{A0BA04A2-6DDB-426C-8BD1-AF1A2E4DCD99}" presName="sibTrans" presStyleLbl="sibTrans2D1" presStyleIdx="0" presStyleCnt="0"/>
      <dgm:spPr/>
    </dgm:pt>
    <dgm:pt modelId="{943B6BFB-4783-4A27-8793-33D9891F0DC1}" type="pres">
      <dgm:prSet presAssocID="{EA195600-6D63-43D9-A9DA-1FE60273DB8C}" presName="compNode" presStyleCnt="0"/>
      <dgm:spPr/>
    </dgm:pt>
    <dgm:pt modelId="{E648CB05-38EF-44A4-A4C5-C1AF3990BDA7}" type="pres">
      <dgm:prSet presAssocID="{EA195600-6D63-43D9-A9DA-1FE60273DB8C}" presName="iconBgRect" presStyleLbl="bgShp" presStyleIdx="1" presStyleCnt="4"/>
      <dgm:spPr/>
    </dgm:pt>
    <dgm:pt modelId="{97CDB649-E0B4-4B9A-89FD-2B909A54810E}" type="pres">
      <dgm:prSet presAssocID="{EA195600-6D63-43D9-A9DA-1FE60273DB8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rce"/>
        </a:ext>
      </dgm:extLst>
    </dgm:pt>
    <dgm:pt modelId="{DC1C2474-D68A-484F-929C-69B240D14EBE}" type="pres">
      <dgm:prSet presAssocID="{EA195600-6D63-43D9-A9DA-1FE60273DB8C}" presName="spaceRect" presStyleCnt="0"/>
      <dgm:spPr/>
    </dgm:pt>
    <dgm:pt modelId="{5E2F4BCD-CE40-44AE-8069-489B09303D17}" type="pres">
      <dgm:prSet presAssocID="{EA195600-6D63-43D9-A9DA-1FE60273DB8C}" presName="textRect" presStyleLbl="revTx" presStyleIdx="1" presStyleCnt="4">
        <dgm:presLayoutVars>
          <dgm:chMax val="1"/>
          <dgm:chPref val="1"/>
        </dgm:presLayoutVars>
      </dgm:prSet>
      <dgm:spPr/>
    </dgm:pt>
    <dgm:pt modelId="{145C6283-000B-491C-835C-B637E16D0D62}" type="pres">
      <dgm:prSet presAssocID="{D4E61CF2-698D-4F3A-923D-81265655E6BC}" presName="sibTrans" presStyleLbl="sibTrans2D1" presStyleIdx="0" presStyleCnt="0"/>
      <dgm:spPr/>
    </dgm:pt>
    <dgm:pt modelId="{99DDD58A-4CE6-48B3-B9DB-42E30DF06A35}" type="pres">
      <dgm:prSet presAssocID="{2796181C-F7D2-4845-9FDF-08504B015349}" presName="compNode" presStyleCnt="0"/>
      <dgm:spPr/>
    </dgm:pt>
    <dgm:pt modelId="{9860A662-B42E-41D1-90FA-1CD8D0ECE731}" type="pres">
      <dgm:prSet presAssocID="{2796181C-F7D2-4845-9FDF-08504B015349}" presName="iconBgRect" presStyleLbl="bgShp" presStyleIdx="2" presStyleCnt="4"/>
      <dgm:spPr/>
    </dgm:pt>
    <dgm:pt modelId="{00A62EDD-5A1C-41E9-B31D-90EB7E4ECABD}" type="pres">
      <dgm:prSet presAssocID="{2796181C-F7D2-4845-9FDF-08504B01534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ścisk dłoni"/>
        </a:ext>
      </dgm:extLst>
    </dgm:pt>
    <dgm:pt modelId="{A6B16371-ED91-48C8-898E-7B8130C1223D}" type="pres">
      <dgm:prSet presAssocID="{2796181C-F7D2-4845-9FDF-08504B015349}" presName="spaceRect" presStyleCnt="0"/>
      <dgm:spPr/>
    </dgm:pt>
    <dgm:pt modelId="{5E034CC6-29B9-4173-97A5-2B43E773F40E}" type="pres">
      <dgm:prSet presAssocID="{2796181C-F7D2-4845-9FDF-08504B015349}" presName="textRect" presStyleLbl="revTx" presStyleIdx="2" presStyleCnt="4">
        <dgm:presLayoutVars>
          <dgm:chMax val="1"/>
          <dgm:chPref val="1"/>
        </dgm:presLayoutVars>
      </dgm:prSet>
      <dgm:spPr/>
    </dgm:pt>
    <dgm:pt modelId="{6C4A92F0-DEDE-4BC1-A802-848E75B5619A}" type="pres">
      <dgm:prSet presAssocID="{64C9A522-C1E2-4A53-B69B-84F7BD9C0990}" presName="sibTrans" presStyleLbl="sibTrans2D1" presStyleIdx="0" presStyleCnt="0"/>
      <dgm:spPr/>
    </dgm:pt>
    <dgm:pt modelId="{BF28EB5C-B773-4154-9892-68181724EE20}" type="pres">
      <dgm:prSet presAssocID="{2220B785-8644-400C-B7BC-D4A58CA476A5}" presName="compNode" presStyleCnt="0"/>
      <dgm:spPr/>
    </dgm:pt>
    <dgm:pt modelId="{E0E5E4E7-F02C-431E-BE33-16415CF74145}" type="pres">
      <dgm:prSet presAssocID="{2220B785-8644-400C-B7BC-D4A58CA476A5}" presName="iconBgRect" presStyleLbl="bgShp" presStyleIdx="3" presStyleCnt="4"/>
      <dgm:spPr/>
    </dgm:pt>
    <dgm:pt modelId="{6D377F16-869A-4CA3-AFA1-5C5E1BD52E85}" type="pres">
      <dgm:prSet presAssocID="{2220B785-8644-400C-B7BC-D4A58CA476A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siążki"/>
        </a:ext>
      </dgm:extLst>
    </dgm:pt>
    <dgm:pt modelId="{3C467D59-0DB1-408D-A395-061E4963D332}" type="pres">
      <dgm:prSet presAssocID="{2220B785-8644-400C-B7BC-D4A58CA476A5}" presName="spaceRect" presStyleCnt="0"/>
      <dgm:spPr/>
    </dgm:pt>
    <dgm:pt modelId="{ABA5F8D7-C8F6-46BF-B272-D080C37CDAA8}" type="pres">
      <dgm:prSet presAssocID="{2220B785-8644-400C-B7BC-D4A58CA476A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AB3B30D-9CB3-480F-9736-C11AFEC3B92A}" type="presOf" srcId="{2796181C-F7D2-4845-9FDF-08504B015349}" destId="{5E034CC6-29B9-4173-97A5-2B43E773F40E}" srcOrd="0" destOrd="0" presId="urn:microsoft.com/office/officeart/2018/2/layout/IconCircleList"/>
    <dgm:cxn modelId="{7CD05110-088A-4F7D-9647-4F2F68536FDC}" srcId="{4B0B3F5E-E5CA-442D-817F-15D435562103}" destId="{AF888A32-4BCD-41E1-921F-D6DCB3CC28B5}" srcOrd="0" destOrd="0" parTransId="{F779F515-8957-4A66-9FC6-3C6F11B193DF}" sibTransId="{A0BA04A2-6DDB-426C-8BD1-AF1A2E4DCD99}"/>
    <dgm:cxn modelId="{51AC165F-5290-40D8-8179-7E0F9DB086EC}" type="presOf" srcId="{EA195600-6D63-43D9-A9DA-1FE60273DB8C}" destId="{5E2F4BCD-CE40-44AE-8069-489B09303D17}" srcOrd="0" destOrd="0" presId="urn:microsoft.com/office/officeart/2018/2/layout/IconCircleList"/>
    <dgm:cxn modelId="{EC26D148-817E-49FE-8C12-8D69B00C606A}" type="presOf" srcId="{2220B785-8644-400C-B7BC-D4A58CA476A5}" destId="{ABA5F8D7-C8F6-46BF-B272-D080C37CDAA8}" srcOrd="0" destOrd="0" presId="urn:microsoft.com/office/officeart/2018/2/layout/IconCircleList"/>
    <dgm:cxn modelId="{733A2786-C2FB-469B-B16C-CCCFFBCFFE5B}" srcId="{4B0B3F5E-E5CA-442D-817F-15D435562103}" destId="{2796181C-F7D2-4845-9FDF-08504B015349}" srcOrd="2" destOrd="0" parTransId="{AC1707E3-B28B-44D3-812C-4E42A6B11FEE}" sibTransId="{64C9A522-C1E2-4A53-B69B-84F7BD9C0990}"/>
    <dgm:cxn modelId="{04877F8E-A3F6-413F-8309-E335956058DA}" srcId="{4B0B3F5E-E5CA-442D-817F-15D435562103}" destId="{EA195600-6D63-43D9-A9DA-1FE60273DB8C}" srcOrd="1" destOrd="0" parTransId="{4BACDAAD-42BF-4C8E-B2A8-EBB2ECB90B8C}" sibTransId="{D4E61CF2-698D-4F3A-923D-81265655E6BC}"/>
    <dgm:cxn modelId="{55D983A4-55DC-4ABE-8338-D2B9EB7B6652}" type="presOf" srcId="{A0BA04A2-6DDB-426C-8BD1-AF1A2E4DCD99}" destId="{EDE20705-1E6A-4735-BEA0-81540C8E431B}" srcOrd="0" destOrd="0" presId="urn:microsoft.com/office/officeart/2018/2/layout/IconCircleList"/>
    <dgm:cxn modelId="{D2A608AC-7464-4570-A691-0E2CDC136DA2}" type="presOf" srcId="{4B0B3F5E-E5CA-442D-817F-15D435562103}" destId="{5118289B-65AE-4C00-BA8F-78E2001F50CB}" srcOrd="0" destOrd="0" presId="urn:microsoft.com/office/officeart/2018/2/layout/IconCircleList"/>
    <dgm:cxn modelId="{81653EC9-8983-472C-A256-529C6C587630}" type="presOf" srcId="{D4E61CF2-698D-4F3A-923D-81265655E6BC}" destId="{145C6283-000B-491C-835C-B637E16D0D62}" srcOrd="0" destOrd="0" presId="urn:microsoft.com/office/officeart/2018/2/layout/IconCircleList"/>
    <dgm:cxn modelId="{C0CE07CE-2AE6-46CC-B04B-F35D7E584343}" srcId="{4B0B3F5E-E5CA-442D-817F-15D435562103}" destId="{2220B785-8644-400C-B7BC-D4A58CA476A5}" srcOrd="3" destOrd="0" parTransId="{EEDD910C-10F9-4092-863E-32EF4F1C56DB}" sibTransId="{34137B9F-E08C-44B5-B4BA-6010FB17839A}"/>
    <dgm:cxn modelId="{BA3F4AE2-4476-4762-BC6C-5CA77F0F1E8E}" type="presOf" srcId="{64C9A522-C1E2-4A53-B69B-84F7BD9C0990}" destId="{6C4A92F0-DEDE-4BC1-A802-848E75B5619A}" srcOrd="0" destOrd="0" presId="urn:microsoft.com/office/officeart/2018/2/layout/IconCircleList"/>
    <dgm:cxn modelId="{068013F6-B6CA-472F-8D99-7F5A0D2B8C3B}" type="presOf" srcId="{AF888A32-4BCD-41E1-921F-D6DCB3CC28B5}" destId="{9DB079F0-01E7-4E43-89C5-34FD13ACC9B2}" srcOrd="0" destOrd="0" presId="urn:microsoft.com/office/officeart/2018/2/layout/IconCircleList"/>
    <dgm:cxn modelId="{A5C5985E-4E3E-4135-8727-07B186CA2C63}" type="presParOf" srcId="{5118289B-65AE-4C00-BA8F-78E2001F50CB}" destId="{5DF976D9-0B35-42A6-948F-764B1DDB9818}" srcOrd="0" destOrd="0" presId="urn:microsoft.com/office/officeart/2018/2/layout/IconCircleList"/>
    <dgm:cxn modelId="{0EC608E0-371B-4FF6-9D6B-6D330275B7DB}" type="presParOf" srcId="{5DF976D9-0B35-42A6-948F-764B1DDB9818}" destId="{185340D7-2A2A-4C0A-ACA6-ABD6AF42BD74}" srcOrd="0" destOrd="0" presId="urn:microsoft.com/office/officeart/2018/2/layout/IconCircleList"/>
    <dgm:cxn modelId="{D3FAA8BD-9BC4-42A6-B08F-09360271A7AE}" type="presParOf" srcId="{185340D7-2A2A-4C0A-ACA6-ABD6AF42BD74}" destId="{6CE9EA8A-A1FA-4C4B-9E13-DD216CCEE1CF}" srcOrd="0" destOrd="0" presId="urn:microsoft.com/office/officeart/2018/2/layout/IconCircleList"/>
    <dgm:cxn modelId="{EA58370C-4108-43E8-8633-327E83B56EDA}" type="presParOf" srcId="{185340D7-2A2A-4C0A-ACA6-ABD6AF42BD74}" destId="{94373C87-F2D6-4FFB-9DD5-2D6AAB131A4C}" srcOrd="1" destOrd="0" presId="urn:microsoft.com/office/officeart/2018/2/layout/IconCircleList"/>
    <dgm:cxn modelId="{75B758DF-9BE2-4704-BF6A-3E7CBC7EE966}" type="presParOf" srcId="{185340D7-2A2A-4C0A-ACA6-ABD6AF42BD74}" destId="{8DBF88DF-3654-49F2-A021-D5593B34C289}" srcOrd="2" destOrd="0" presId="urn:microsoft.com/office/officeart/2018/2/layout/IconCircleList"/>
    <dgm:cxn modelId="{38E273BF-68E3-4B0A-87F9-208272FF637B}" type="presParOf" srcId="{185340D7-2A2A-4C0A-ACA6-ABD6AF42BD74}" destId="{9DB079F0-01E7-4E43-89C5-34FD13ACC9B2}" srcOrd="3" destOrd="0" presId="urn:microsoft.com/office/officeart/2018/2/layout/IconCircleList"/>
    <dgm:cxn modelId="{D4B546DD-8599-46E5-A0BB-42C976173150}" type="presParOf" srcId="{5DF976D9-0B35-42A6-948F-764B1DDB9818}" destId="{EDE20705-1E6A-4735-BEA0-81540C8E431B}" srcOrd="1" destOrd="0" presId="urn:microsoft.com/office/officeart/2018/2/layout/IconCircleList"/>
    <dgm:cxn modelId="{205B1A6C-90AE-4380-B655-2E455AE15EDC}" type="presParOf" srcId="{5DF976D9-0B35-42A6-948F-764B1DDB9818}" destId="{943B6BFB-4783-4A27-8793-33D9891F0DC1}" srcOrd="2" destOrd="0" presId="urn:microsoft.com/office/officeart/2018/2/layout/IconCircleList"/>
    <dgm:cxn modelId="{2E9001F0-B437-4F93-87A1-9A31B75D6C74}" type="presParOf" srcId="{943B6BFB-4783-4A27-8793-33D9891F0DC1}" destId="{E648CB05-38EF-44A4-A4C5-C1AF3990BDA7}" srcOrd="0" destOrd="0" presId="urn:microsoft.com/office/officeart/2018/2/layout/IconCircleList"/>
    <dgm:cxn modelId="{233EEDBA-28B5-4670-A4CC-B5033E74FE1C}" type="presParOf" srcId="{943B6BFB-4783-4A27-8793-33D9891F0DC1}" destId="{97CDB649-E0B4-4B9A-89FD-2B909A54810E}" srcOrd="1" destOrd="0" presId="urn:microsoft.com/office/officeart/2018/2/layout/IconCircleList"/>
    <dgm:cxn modelId="{3DB12399-3FA3-4B0F-87FD-967452D5D90C}" type="presParOf" srcId="{943B6BFB-4783-4A27-8793-33D9891F0DC1}" destId="{DC1C2474-D68A-484F-929C-69B240D14EBE}" srcOrd="2" destOrd="0" presId="urn:microsoft.com/office/officeart/2018/2/layout/IconCircleList"/>
    <dgm:cxn modelId="{54F288F4-199F-4B94-9502-B8718A5CC5B6}" type="presParOf" srcId="{943B6BFB-4783-4A27-8793-33D9891F0DC1}" destId="{5E2F4BCD-CE40-44AE-8069-489B09303D17}" srcOrd="3" destOrd="0" presId="urn:microsoft.com/office/officeart/2018/2/layout/IconCircleList"/>
    <dgm:cxn modelId="{42F7FFDF-CE14-4065-B516-5C864DEB3FF5}" type="presParOf" srcId="{5DF976D9-0B35-42A6-948F-764B1DDB9818}" destId="{145C6283-000B-491C-835C-B637E16D0D62}" srcOrd="3" destOrd="0" presId="urn:microsoft.com/office/officeart/2018/2/layout/IconCircleList"/>
    <dgm:cxn modelId="{6E3952AC-BD4C-4A55-98EF-FE66E0854664}" type="presParOf" srcId="{5DF976D9-0B35-42A6-948F-764B1DDB9818}" destId="{99DDD58A-4CE6-48B3-B9DB-42E30DF06A35}" srcOrd="4" destOrd="0" presId="urn:microsoft.com/office/officeart/2018/2/layout/IconCircleList"/>
    <dgm:cxn modelId="{163A28F8-9499-451D-B40D-FCC57F59CF44}" type="presParOf" srcId="{99DDD58A-4CE6-48B3-B9DB-42E30DF06A35}" destId="{9860A662-B42E-41D1-90FA-1CD8D0ECE731}" srcOrd="0" destOrd="0" presId="urn:microsoft.com/office/officeart/2018/2/layout/IconCircleList"/>
    <dgm:cxn modelId="{A4A0DA58-508F-4100-A2EB-A602AB99D288}" type="presParOf" srcId="{99DDD58A-4CE6-48B3-B9DB-42E30DF06A35}" destId="{00A62EDD-5A1C-41E9-B31D-90EB7E4ECABD}" srcOrd="1" destOrd="0" presId="urn:microsoft.com/office/officeart/2018/2/layout/IconCircleList"/>
    <dgm:cxn modelId="{8CF9AE4D-A084-474B-BF5D-79788EDE882D}" type="presParOf" srcId="{99DDD58A-4CE6-48B3-B9DB-42E30DF06A35}" destId="{A6B16371-ED91-48C8-898E-7B8130C1223D}" srcOrd="2" destOrd="0" presId="urn:microsoft.com/office/officeart/2018/2/layout/IconCircleList"/>
    <dgm:cxn modelId="{1D58C1D6-0372-4ADD-ADBE-D543DE6A10C9}" type="presParOf" srcId="{99DDD58A-4CE6-48B3-B9DB-42E30DF06A35}" destId="{5E034CC6-29B9-4173-97A5-2B43E773F40E}" srcOrd="3" destOrd="0" presId="urn:microsoft.com/office/officeart/2018/2/layout/IconCircleList"/>
    <dgm:cxn modelId="{51172F62-136D-4AFD-8709-6F0CBC7359C5}" type="presParOf" srcId="{5DF976D9-0B35-42A6-948F-764B1DDB9818}" destId="{6C4A92F0-DEDE-4BC1-A802-848E75B5619A}" srcOrd="5" destOrd="0" presId="urn:microsoft.com/office/officeart/2018/2/layout/IconCircleList"/>
    <dgm:cxn modelId="{58F80483-DC1E-4BBE-86EB-98C838393436}" type="presParOf" srcId="{5DF976D9-0B35-42A6-948F-764B1DDB9818}" destId="{BF28EB5C-B773-4154-9892-68181724EE20}" srcOrd="6" destOrd="0" presId="urn:microsoft.com/office/officeart/2018/2/layout/IconCircleList"/>
    <dgm:cxn modelId="{5AE875BD-CA42-498C-93A6-30220E509586}" type="presParOf" srcId="{BF28EB5C-B773-4154-9892-68181724EE20}" destId="{E0E5E4E7-F02C-431E-BE33-16415CF74145}" srcOrd="0" destOrd="0" presId="urn:microsoft.com/office/officeart/2018/2/layout/IconCircleList"/>
    <dgm:cxn modelId="{87F93099-4F92-4A7E-A71B-19E185C5DF9E}" type="presParOf" srcId="{BF28EB5C-B773-4154-9892-68181724EE20}" destId="{6D377F16-869A-4CA3-AFA1-5C5E1BD52E85}" srcOrd="1" destOrd="0" presId="urn:microsoft.com/office/officeart/2018/2/layout/IconCircleList"/>
    <dgm:cxn modelId="{CA9CBB9E-9853-4D2F-8740-339BFDA83D61}" type="presParOf" srcId="{BF28EB5C-B773-4154-9892-68181724EE20}" destId="{3C467D59-0DB1-408D-A395-061E4963D332}" srcOrd="2" destOrd="0" presId="urn:microsoft.com/office/officeart/2018/2/layout/IconCircleList"/>
    <dgm:cxn modelId="{36677B0A-B750-4F43-A98E-FAB72D7929D8}" type="presParOf" srcId="{BF28EB5C-B773-4154-9892-68181724EE20}" destId="{ABA5F8D7-C8F6-46BF-B272-D080C37CDAA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35413AC-4573-4A45-B1E3-8239EB7875A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E022E80-56AF-4D28-B5A4-E18B8CB304C2}">
      <dgm:prSet/>
      <dgm:spPr/>
      <dgm:t>
        <a:bodyPr/>
        <a:lstStyle/>
        <a:p>
          <a:pPr rtl="0"/>
          <a:r>
            <a:rPr lang="pl-PL" dirty="0"/>
            <a:t>Ustalenie limitów czasowych</a:t>
          </a:r>
          <a:endParaRPr lang="en-US" dirty="0"/>
        </a:p>
      </dgm:t>
    </dgm:pt>
    <dgm:pt modelId="{DE5138C8-6373-4609-93E7-BAE700B2C839}" type="parTrans" cxnId="{19C6DBB4-AAC8-45F0-AD07-7AF7C00BCFA6}">
      <dgm:prSet/>
      <dgm:spPr/>
      <dgm:t>
        <a:bodyPr/>
        <a:lstStyle/>
        <a:p>
          <a:endParaRPr lang="en-US"/>
        </a:p>
      </dgm:t>
    </dgm:pt>
    <dgm:pt modelId="{AE3D3A9C-704B-4421-B3DE-8D836D40539C}" type="sibTrans" cxnId="{19C6DBB4-AAC8-45F0-AD07-7AF7C00BCFA6}">
      <dgm:prSet/>
      <dgm:spPr/>
      <dgm:t>
        <a:bodyPr/>
        <a:lstStyle/>
        <a:p>
          <a:endParaRPr lang="en-US"/>
        </a:p>
      </dgm:t>
    </dgm:pt>
    <dgm:pt modelId="{0058D9CC-7C13-48DA-99D7-BC57D90E7F57}">
      <dgm:prSet/>
      <dgm:spPr/>
      <dgm:t>
        <a:bodyPr/>
        <a:lstStyle/>
        <a:p>
          <a:r>
            <a:rPr lang="pl-PL" dirty="0"/>
            <a:t>Wybór odpowiednich treści</a:t>
          </a:r>
          <a:endParaRPr lang="en-US" dirty="0"/>
        </a:p>
      </dgm:t>
    </dgm:pt>
    <dgm:pt modelId="{7C8D6A4D-10C5-4BA7-8A59-36F4053B7589}" type="parTrans" cxnId="{66E6B3A4-FD64-4D7D-A4C2-3BC90A943820}">
      <dgm:prSet/>
      <dgm:spPr/>
      <dgm:t>
        <a:bodyPr/>
        <a:lstStyle/>
        <a:p>
          <a:endParaRPr lang="en-US"/>
        </a:p>
      </dgm:t>
    </dgm:pt>
    <dgm:pt modelId="{781C38CA-132D-46B2-B163-7E32DE8C1610}" type="sibTrans" cxnId="{66E6B3A4-FD64-4D7D-A4C2-3BC90A943820}">
      <dgm:prSet/>
      <dgm:spPr/>
      <dgm:t>
        <a:bodyPr/>
        <a:lstStyle/>
        <a:p>
          <a:endParaRPr lang="en-US"/>
        </a:p>
      </dgm:t>
    </dgm:pt>
    <dgm:pt modelId="{193DF328-11CC-45C2-AD0B-28150826CA16}">
      <dgm:prSet/>
      <dgm:spPr/>
      <dgm:t>
        <a:bodyPr/>
        <a:lstStyle/>
        <a:p>
          <a:r>
            <a:rPr lang="pl-PL" dirty="0"/>
            <a:t>Zastosowanie kontroli rodzicielskiej</a:t>
          </a:r>
          <a:endParaRPr lang="en-US" dirty="0"/>
        </a:p>
      </dgm:t>
    </dgm:pt>
    <dgm:pt modelId="{4B410EF3-4036-4A5F-A694-D0737E8382C5}" type="parTrans" cxnId="{726655B3-5AE2-49DB-B730-7FC002C0003F}">
      <dgm:prSet/>
      <dgm:spPr/>
      <dgm:t>
        <a:bodyPr/>
        <a:lstStyle/>
        <a:p>
          <a:endParaRPr lang="en-US"/>
        </a:p>
      </dgm:t>
    </dgm:pt>
    <dgm:pt modelId="{3DA7CD68-72AF-48F9-8B29-803C41AC8C57}" type="sibTrans" cxnId="{726655B3-5AE2-49DB-B730-7FC002C0003F}">
      <dgm:prSet/>
      <dgm:spPr/>
      <dgm:t>
        <a:bodyPr/>
        <a:lstStyle/>
        <a:p>
          <a:endParaRPr lang="en-US"/>
        </a:p>
      </dgm:t>
    </dgm:pt>
    <dgm:pt modelId="{B68A8787-9CC6-47DE-88DA-7F0D2D81338C}">
      <dgm:prSet/>
      <dgm:spPr/>
      <dgm:t>
        <a:bodyPr/>
        <a:lstStyle/>
        <a:p>
          <a:r>
            <a:rPr lang="pl-PL" dirty="0"/>
            <a:t>Aktywne towarzyszenie</a:t>
          </a:r>
          <a:endParaRPr lang="en-US" dirty="0"/>
        </a:p>
      </dgm:t>
    </dgm:pt>
    <dgm:pt modelId="{E190836C-919B-4385-B7B7-0972DB3206BB}" type="parTrans" cxnId="{49304CFA-9C00-4398-89DF-0A0845A93990}">
      <dgm:prSet/>
      <dgm:spPr/>
      <dgm:t>
        <a:bodyPr/>
        <a:lstStyle/>
        <a:p>
          <a:endParaRPr lang="en-US"/>
        </a:p>
      </dgm:t>
    </dgm:pt>
    <dgm:pt modelId="{611753D2-C4AA-4FFE-9CD8-7C2E3FF9E217}" type="sibTrans" cxnId="{49304CFA-9C00-4398-89DF-0A0845A93990}">
      <dgm:prSet/>
      <dgm:spPr/>
      <dgm:t>
        <a:bodyPr/>
        <a:lstStyle/>
        <a:p>
          <a:endParaRPr lang="en-US"/>
        </a:p>
      </dgm:t>
    </dgm:pt>
    <dgm:pt modelId="{AFC240FC-6B44-4D7A-89EB-8940A9091BE5}" type="pres">
      <dgm:prSet presAssocID="{F35413AC-4573-4A45-B1E3-8239EB7875A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640A2D1-9521-4A25-AE8A-96E2F24EBAC0}" type="pres">
      <dgm:prSet presAssocID="{1E022E80-56AF-4D28-B5A4-E18B8CB304C2}" presName="hierRoot1" presStyleCnt="0"/>
      <dgm:spPr/>
    </dgm:pt>
    <dgm:pt modelId="{1480453A-5064-4193-B453-E8BAAC51BCAD}" type="pres">
      <dgm:prSet presAssocID="{1E022E80-56AF-4D28-B5A4-E18B8CB304C2}" presName="composite" presStyleCnt="0"/>
      <dgm:spPr/>
    </dgm:pt>
    <dgm:pt modelId="{5A88E3F6-4194-4309-8EBA-C3CB39C67A7C}" type="pres">
      <dgm:prSet presAssocID="{1E022E80-56AF-4D28-B5A4-E18B8CB304C2}" presName="background" presStyleLbl="node0" presStyleIdx="0" presStyleCnt="4"/>
      <dgm:spPr/>
    </dgm:pt>
    <dgm:pt modelId="{22150B81-DBF6-4E57-8365-C9D412A98F55}" type="pres">
      <dgm:prSet presAssocID="{1E022E80-56AF-4D28-B5A4-E18B8CB304C2}" presName="text" presStyleLbl="fgAcc0" presStyleIdx="0" presStyleCnt="4">
        <dgm:presLayoutVars>
          <dgm:chPref val="3"/>
        </dgm:presLayoutVars>
      </dgm:prSet>
      <dgm:spPr/>
    </dgm:pt>
    <dgm:pt modelId="{8106CA4D-4CE5-407C-A8A8-658ADADE7498}" type="pres">
      <dgm:prSet presAssocID="{1E022E80-56AF-4D28-B5A4-E18B8CB304C2}" presName="hierChild2" presStyleCnt="0"/>
      <dgm:spPr/>
    </dgm:pt>
    <dgm:pt modelId="{58D28278-5F07-4F20-9B1D-B5F44EA9800A}" type="pres">
      <dgm:prSet presAssocID="{0058D9CC-7C13-48DA-99D7-BC57D90E7F57}" presName="hierRoot1" presStyleCnt="0"/>
      <dgm:spPr/>
    </dgm:pt>
    <dgm:pt modelId="{C6E534FC-1812-4A30-BDA3-47A929EE57C6}" type="pres">
      <dgm:prSet presAssocID="{0058D9CC-7C13-48DA-99D7-BC57D90E7F57}" presName="composite" presStyleCnt="0"/>
      <dgm:spPr/>
    </dgm:pt>
    <dgm:pt modelId="{0913FA3D-BBEE-456A-8920-5585A16D781F}" type="pres">
      <dgm:prSet presAssocID="{0058D9CC-7C13-48DA-99D7-BC57D90E7F57}" presName="background" presStyleLbl="node0" presStyleIdx="1" presStyleCnt="4"/>
      <dgm:spPr/>
    </dgm:pt>
    <dgm:pt modelId="{C72CF72F-DD6C-4B08-98D6-E05A073084F7}" type="pres">
      <dgm:prSet presAssocID="{0058D9CC-7C13-48DA-99D7-BC57D90E7F57}" presName="text" presStyleLbl="fgAcc0" presStyleIdx="1" presStyleCnt="4">
        <dgm:presLayoutVars>
          <dgm:chPref val="3"/>
        </dgm:presLayoutVars>
      </dgm:prSet>
      <dgm:spPr/>
    </dgm:pt>
    <dgm:pt modelId="{258CE188-938C-45C1-A5B6-AAB2CA373DDE}" type="pres">
      <dgm:prSet presAssocID="{0058D9CC-7C13-48DA-99D7-BC57D90E7F57}" presName="hierChild2" presStyleCnt="0"/>
      <dgm:spPr/>
    </dgm:pt>
    <dgm:pt modelId="{3C271851-D593-4906-86C1-1F746D81BE33}" type="pres">
      <dgm:prSet presAssocID="{193DF328-11CC-45C2-AD0B-28150826CA16}" presName="hierRoot1" presStyleCnt="0"/>
      <dgm:spPr/>
    </dgm:pt>
    <dgm:pt modelId="{D1577899-0A8D-4C9F-B41B-D7FA7B851F69}" type="pres">
      <dgm:prSet presAssocID="{193DF328-11CC-45C2-AD0B-28150826CA16}" presName="composite" presStyleCnt="0"/>
      <dgm:spPr/>
    </dgm:pt>
    <dgm:pt modelId="{263B4B53-8D54-4665-BB39-9493A9124913}" type="pres">
      <dgm:prSet presAssocID="{193DF328-11CC-45C2-AD0B-28150826CA16}" presName="background" presStyleLbl="node0" presStyleIdx="2" presStyleCnt="4"/>
      <dgm:spPr/>
    </dgm:pt>
    <dgm:pt modelId="{3974B461-636E-477E-901D-13B19744CE3B}" type="pres">
      <dgm:prSet presAssocID="{193DF328-11CC-45C2-AD0B-28150826CA16}" presName="text" presStyleLbl="fgAcc0" presStyleIdx="2" presStyleCnt="4">
        <dgm:presLayoutVars>
          <dgm:chPref val="3"/>
        </dgm:presLayoutVars>
      </dgm:prSet>
      <dgm:spPr/>
    </dgm:pt>
    <dgm:pt modelId="{61A8C8EA-9CDD-4DF2-B804-C808631D184C}" type="pres">
      <dgm:prSet presAssocID="{193DF328-11CC-45C2-AD0B-28150826CA16}" presName="hierChild2" presStyleCnt="0"/>
      <dgm:spPr/>
    </dgm:pt>
    <dgm:pt modelId="{BF6F309B-E2DE-4B68-B94F-F53A68102B2B}" type="pres">
      <dgm:prSet presAssocID="{B68A8787-9CC6-47DE-88DA-7F0D2D81338C}" presName="hierRoot1" presStyleCnt="0"/>
      <dgm:spPr/>
    </dgm:pt>
    <dgm:pt modelId="{F20EBDEE-15F2-4906-B7B5-4AC9CAB8C607}" type="pres">
      <dgm:prSet presAssocID="{B68A8787-9CC6-47DE-88DA-7F0D2D81338C}" presName="composite" presStyleCnt="0"/>
      <dgm:spPr/>
    </dgm:pt>
    <dgm:pt modelId="{20F07E86-2724-4C43-B9FE-B64B937518DA}" type="pres">
      <dgm:prSet presAssocID="{B68A8787-9CC6-47DE-88DA-7F0D2D81338C}" presName="background" presStyleLbl="node0" presStyleIdx="3" presStyleCnt="4"/>
      <dgm:spPr/>
    </dgm:pt>
    <dgm:pt modelId="{A20EBDD3-692C-4D30-BFF8-9AB2EB830609}" type="pres">
      <dgm:prSet presAssocID="{B68A8787-9CC6-47DE-88DA-7F0D2D81338C}" presName="text" presStyleLbl="fgAcc0" presStyleIdx="3" presStyleCnt="4">
        <dgm:presLayoutVars>
          <dgm:chPref val="3"/>
        </dgm:presLayoutVars>
      </dgm:prSet>
      <dgm:spPr/>
    </dgm:pt>
    <dgm:pt modelId="{F0BDB403-0ED6-4769-97B0-F5D8951F9F92}" type="pres">
      <dgm:prSet presAssocID="{B68A8787-9CC6-47DE-88DA-7F0D2D81338C}" presName="hierChild2" presStyleCnt="0"/>
      <dgm:spPr/>
    </dgm:pt>
  </dgm:ptLst>
  <dgm:cxnLst>
    <dgm:cxn modelId="{F475415B-BE25-413D-A0DA-D2B5BC79B2CD}" type="presOf" srcId="{B68A8787-9CC6-47DE-88DA-7F0D2D81338C}" destId="{A20EBDD3-692C-4D30-BFF8-9AB2EB830609}" srcOrd="0" destOrd="0" presId="urn:microsoft.com/office/officeart/2005/8/layout/hierarchy1"/>
    <dgm:cxn modelId="{D5FDD090-016D-4C55-9DDB-ABD1FB3A431C}" type="presOf" srcId="{193DF328-11CC-45C2-AD0B-28150826CA16}" destId="{3974B461-636E-477E-901D-13B19744CE3B}" srcOrd="0" destOrd="0" presId="urn:microsoft.com/office/officeart/2005/8/layout/hierarchy1"/>
    <dgm:cxn modelId="{CFCFACA4-20A8-42C3-91BE-97B41A71AE76}" type="presOf" srcId="{0058D9CC-7C13-48DA-99D7-BC57D90E7F57}" destId="{C72CF72F-DD6C-4B08-98D6-E05A073084F7}" srcOrd="0" destOrd="0" presId="urn:microsoft.com/office/officeart/2005/8/layout/hierarchy1"/>
    <dgm:cxn modelId="{66E6B3A4-FD64-4D7D-A4C2-3BC90A943820}" srcId="{F35413AC-4573-4A45-B1E3-8239EB7875A5}" destId="{0058D9CC-7C13-48DA-99D7-BC57D90E7F57}" srcOrd="1" destOrd="0" parTransId="{7C8D6A4D-10C5-4BA7-8A59-36F4053B7589}" sibTransId="{781C38CA-132D-46B2-B163-7E32DE8C1610}"/>
    <dgm:cxn modelId="{726655B3-5AE2-49DB-B730-7FC002C0003F}" srcId="{F35413AC-4573-4A45-B1E3-8239EB7875A5}" destId="{193DF328-11CC-45C2-AD0B-28150826CA16}" srcOrd="2" destOrd="0" parTransId="{4B410EF3-4036-4A5F-A694-D0737E8382C5}" sibTransId="{3DA7CD68-72AF-48F9-8B29-803C41AC8C57}"/>
    <dgm:cxn modelId="{19C6DBB4-AAC8-45F0-AD07-7AF7C00BCFA6}" srcId="{F35413AC-4573-4A45-B1E3-8239EB7875A5}" destId="{1E022E80-56AF-4D28-B5A4-E18B8CB304C2}" srcOrd="0" destOrd="0" parTransId="{DE5138C8-6373-4609-93E7-BAE700B2C839}" sibTransId="{AE3D3A9C-704B-4421-B3DE-8D836D40539C}"/>
    <dgm:cxn modelId="{C63012C4-A400-4AA0-867D-160B0646D2E8}" type="presOf" srcId="{F35413AC-4573-4A45-B1E3-8239EB7875A5}" destId="{AFC240FC-6B44-4D7A-89EB-8940A9091BE5}" srcOrd="0" destOrd="0" presId="urn:microsoft.com/office/officeart/2005/8/layout/hierarchy1"/>
    <dgm:cxn modelId="{8A477CF7-D7A4-4796-AF26-D8B2BF56073A}" type="presOf" srcId="{1E022E80-56AF-4D28-B5A4-E18B8CB304C2}" destId="{22150B81-DBF6-4E57-8365-C9D412A98F55}" srcOrd="0" destOrd="0" presId="urn:microsoft.com/office/officeart/2005/8/layout/hierarchy1"/>
    <dgm:cxn modelId="{49304CFA-9C00-4398-89DF-0A0845A93990}" srcId="{F35413AC-4573-4A45-B1E3-8239EB7875A5}" destId="{B68A8787-9CC6-47DE-88DA-7F0D2D81338C}" srcOrd="3" destOrd="0" parTransId="{E190836C-919B-4385-B7B7-0972DB3206BB}" sibTransId="{611753D2-C4AA-4FFE-9CD8-7C2E3FF9E217}"/>
    <dgm:cxn modelId="{86A3461A-53C0-4522-89C2-87F21E969F4B}" type="presParOf" srcId="{AFC240FC-6B44-4D7A-89EB-8940A9091BE5}" destId="{9640A2D1-9521-4A25-AE8A-96E2F24EBAC0}" srcOrd="0" destOrd="0" presId="urn:microsoft.com/office/officeart/2005/8/layout/hierarchy1"/>
    <dgm:cxn modelId="{AAEEEF86-503A-4C45-A778-61362D16E158}" type="presParOf" srcId="{9640A2D1-9521-4A25-AE8A-96E2F24EBAC0}" destId="{1480453A-5064-4193-B453-E8BAAC51BCAD}" srcOrd="0" destOrd="0" presId="urn:microsoft.com/office/officeart/2005/8/layout/hierarchy1"/>
    <dgm:cxn modelId="{045EDE0C-DE95-4487-8237-44A4634EC7FE}" type="presParOf" srcId="{1480453A-5064-4193-B453-E8BAAC51BCAD}" destId="{5A88E3F6-4194-4309-8EBA-C3CB39C67A7C}" srcOrd="0" destOrd="0" presId="urn:microsoft.com/office/officeart/2005/8/layout/hierarchy1"/>
    <dgm:cxn modelId="{2045CF72-5DF7-4F04-9E6C-277EDF31EE87}" type="presParOf" srcId="{1480453A-5064-4193-B453-E8BAAC51BCAD}" destId="{22150B81-DBF6-4E57-8365-C9D412A98F55}" srcOrd="1" destOrd="0" presId="urn:microsoft.com/office/officeart/2005/8/layout/hierarchy1"/>
    <dgm:cxn modelId="{DCC06012-26BE-4288-A74C-AE13948240A8}" type="presParOf" srcId="{9640A2D1-9521-4A25-AE8A-96E2F24EBAC0}" destId="{8106CA4D-4CE5-407C-A8A8-658ADADE7498}" srcOrd="1" destOrd="0" presId="urn:microsoft.com/office/officeart/2005/8/layout/hierarchy1"/>
    <dgm:cxn modelId="{0821F014-7F6E-44CC-9E42-63BD1C81C1C3}" type="presParOf" srcId="{AFC240FC-6B44-4D7A-89EB-8940A9091BE5}" destId="{58D28278-5F07-4F20-9B1D-B5F44EA9800A}" srcOrd="1" destOrd="0" presId="urn:microsoft.com/office/officeart/2005/8/layout/hierarchy1"/>
    <dgm:cxn modelId="{25681A38-D9FC-455C-9BF2-FEDB2E2C7A14}" type="presParOf" srcId="{58D28278-5F07-4F20-9B1D-B5F44EA9800A}" destId="{C6E534FC-1812-4A30-BDA3-47A929EE57C6}" srcOrd="0" destOrd="0" presId="urn:microsoft.com/office/officeart/2005/8/layout/hierarchy1"/>
    <dgm:cxn modelId="{EDE5E0B8-3AE5-41D9-BE00-D9727EBF25C9}" type="presParOf" srcId="{C6E534FC-1812-4A30-BDA3-47A929EE57C6}" destId="{0913FA3D-BBEE-456A-8920-5585A16D781F}" srcOrd="0" destOrd="0" presId="urn:microsoft.com/office/officeart/2005/8/layout/hierarchy1"/>
    <dgm:cxn modelId="{016E331B-CEEC-4A65-A0B4-27B937798F1E}" type="presParOf" srcId="{C6E534FC-1812-4A30-BDA3-47A929EE57C6}" destId="{C72CF72F-DD6C-4B08-98D6-E05A073084F7}" srcOrd="1" destOrd="0" presId="urn:microsoft.com/office/officeart/2005/8/layout/hierarchy1"/>
    <dgm:cxn modelId="{BE936938-2726-4C1F-BEBF-D47ED3EB71E7}" type="presParOf" srcId="{58D28278-5F07-4F20-9B1D-B5F44EA9800A}" destId="{258CE188-938C-45C1-A5B6-AAB2CA373DDE}" srcOrd="1" destOrd="0" presId="urn:microsoft.com/office/officeart/2005/8/layout/hierarchy1"/>
    <dgm:cxn modelId="{D321FC24-D272-4E13-BD25-BD8255E5C7DF}" type="presParOf" srcId="{AFC240FC-6B44-4D7A-89EB-8940A9091BE5}" destId="{3C271851-D593-4906-86C1-1F746D81BE33}" srcOrd="2" destOrd="0" presId="urn:microsoft.com/office/officeart/2005/8/layout/hierarchy1"/>
    <dgm:cxn modelId="{2869B2AB-8D82-460D-8B83-548C99F9ED5A}" type="presParOf" srcId="{3C271851-D593-4906-86C1-1F746D81BE33}" destId="{D1577899-0A8D-4C9F-B41B-D7FA7B851F69}" srcOrd="0" destOrd="0" presId="urn:microsoft.com/office/officeart/2005/8/layout/hierarchy1"/>
    <dgm:cxn modelId="{20E1C26E-F934-4896-8EEB-31EE3AFEAC95}" type="presParOf" srcId="{D1577899-0A8D-4C9F-B41B-D7FA7B851F69}" destId="{263B4B53-8D54-4665-BB39-9493A9124913}" srcOrd="0" destOrd="0" presId="urn:microsoft.com/office/officeart/2005/8/layout/hierarchy1"/>
    <dgm:cxn modelId="{8F38AB1B-3E7C-43B5-879A-F813539CF520}" type="presParOf" srcId="{D1577899-0A8D-4C9F-B41B-D7FA7B851F69}" destId="{3974B461-636E-477E-901D-13B19744CE3B}" srcOrd="1" destOrd="0" presId="urn:microsoft.com/office/officeart/2005/8/layout/hierarchy1"/>
    <dgm:cxn modelId="{A02AAF7E-72CF-4F8A-9669-5C9DF43451B9}" type="presParOf" srcId="{3C271851-D593-4906-86C1-1F746D81BE33}" destId="{61A8C8EA-9CDD-4DF2-B804-C808631D184C}" srcOrd="1" destOrd="0" presId="urn:microsoft.com/office/officeart/2005/8/layout/hierarchy1"/>
    <dgm:cxn modelId="{5D224576-AFB0-4D71-A3D7-BE6BFED1B603}" type="presParOf" srcId="{AFC240FC-6B44-4D7A-89EB-8940A9091BE5}" destId="{BF6F309B-E2DE-4B68-B94F-F53A68102B2B}" srcOrd="3" destOrd="0" presId="urn:microsoft.com/office/officeart/2005/8/layout/hierarchy1"/>
    <dgm:cxn modelId="{B1EF983F-77D8-41CA-B417-9E29CDEF9D5B}" type="presParOf" srcId="{BF6F309B-E2DE-4B68-B94F-F53A68102B2B}" destId="{F20EBDEE-15F2-4906-B7B5-4AC9CAB8C607}" srcOrd="0" destOrd="0" presId="urn:microsoft.com/office/officeart/2005/8/layout/hierarchy1"/>
    <dgm:cxn modelId="{3974C5C3-82F1-4E9C-8EA0-BFEB447FF770}" type="presParOf" srcId="{F20EBDEE-15F2-4906-B7B5-4AC9CAB8C607}" destId="{20F07E86-2724-4C43-B9FE-B64B937518DA}" srcOrd="0" destOrd="0" presId="urn:microsoft.com/office/officeart/2005/8/layout/hierarchy1"/>
    <dgm:cxn modelId="{92278DD2-25EF-4158-9E15-D3869CB1C192}" type="presParOf" srcId="{F20EBDEE-15F2-4906-B7B5-4AC9CAB8C607}" destId="{A20EBDD3-692C-4D30-BFF8-9AB2EB830609}" srcOrd="1" destOrd="0" presId="urn:microsoft.com/office/officeart/2005/8/layout/hierarchy1"/>
    <dgm:cxn modelId="{7ED91350-0DA1-4653-B076-8AF5112EE91A}" type="presParOf" srcId="{BF6F309B-E2DE-4B68-B94F-F53A68102B2B}" destId="{F0BDB403-0ED6-4769-97B0-F5D8951F9F9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6B23C41-1E1F-4A64-B612-3BDD1A36617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8B5B040-8EA3-4990-8EDA-90ED17FB7E0B}">
      <dgm:prSet/>
      <dgm:spPr/>
      <dgm:t>
        <a:bodyPr/>
        <a:lstStyle/>
        <a:p>
          <a:r>
            <a:rPr lang="pl-PL"/>
            <a:t>Nieodpowiednie treści</a:t>
          </a:r>
          <a:endParaRPr lang="en-US"/>
        </a:p>
      </dgm:t>
    </dgm:pt>
    <dgm:pt modelId="{D51F6AF5-29D2-484F-8F4B-FE0E071904DF}" type="parTrans" cxnId="{58770A92-F5EE-4A63-827A-736301BABA19}">
      <dgm:prSet/>
      <dgm:spPr/>
      <dgm:t>
        <a:bodyPr/>
        <a:lstStyle/>
        <a:p>
          <a:endParaRPr lang="en-US"/>
        </a:p>
      </dgm:t>
    </dgm:pt>
    <dgm:pt modelId="{D4BAAF5A-73A5-4931-928F-E4CD77C76589}" type="sibTrans" cxnId="{58770A92-F5EE-4A63-827A-736301BABA19}">
      <dgm:prSet/>
      <dgm:spPr/>
      <dgm:t>
        <a:bodyPr/>
        <a:lstStyle/>
        <a:p>
          <a:endParaRPr lang="en-US"/>
        </a:p>
      </dgm:t>
    </dgm:pt>
    <dgm:pt modelId="{74062861-397D-4DD7-B9EA-61D0A50D9861}">
      <dgm:prSet/>
      <dgm:spPr/>
      <dgm:t>
        <a:bodyPr/>
        <a:lstStyle/>
        <a:p>
          <a:r>
            <a:rPr lang="pl-PL"/>
            <a:t>Kontakty z nieznajomymi</a:t>
          </a:r>
          <a:endParaRPr lang="en-US"/>
        </a:p>
      </dgm:t>
    </dgm:pt>
    <dgm:pt modelId="{38F09E5F-8B34-4B85-93D3-895D03B5C73D}" type="parTrans" cxnId="{A2CD5BAA-3452-4FE0-8E28-39A56DE8C284}">
      <dgm:prSet/>
      <dgm:spPr/>
      <dgm:t>
        <a:bodyPr/>
        <a:lstStyle/>
        <a:p>
          <a:endParaRPr lang="en-US"/>
        </a:p>
      </dgm:t>
    </dgm:pt>
    <dgm:pt modelId="{0977F9E5-92C7-4F99-8885-E591772B91D8}" type="sibTrans" cxnId="{A2CD5BAA-3452-4FE0-8E28-39A56DE8C284}">
      <dgm:prSet/>
      <dgm:spPr/>
      <dgm:t>
        <a:bodyPr/>
        <a:lstStyle/>
        <a:p>
          <a:endParaRPr lang="en-US"/>
        </a:p>
      </dgm:t>
    </dgm:pt>
    <dgm:pt modelId="{2723819E-7EEF-405B-BE1D-AA6F0A993749}">
      <dgm:prSet/>
      <dgm:spPr/>
      <dgm:t>
        <a:bodyPr/>
        <a:lstStyle/>
        <a:p>
          <a:r>
            <a:rPr lang="pl-PL"/>
            <a:t>Cyberprzemoc</a:t>
          </a:r>
          <a:endParaRPr lang="en-US"/>
        </a:p>
      </dgm:t>
    </dgm:pt>
    <dgm:pt modelId="{B8713D75-AECF-4854-982D-D1B5121B5BCC}" type="parTrans" cxnId="{D7B8625B-6AB3-4646-8D37-2CB37E64DF95}">
      <dgm:prSet/>
      <dgm:spPr/>
      <dgm:t>
        <a:bodyPr/>
        <a:lstStyle/>
        <a:p>
          <a:endParaRPr lang="en-US"/>
        </a:p>
      </dgm:t>
    </dgm:pt>
    <dgm:pt modelId="{ACC83785-3842-4809-B087-E9ED5278D27A}" type="sibTrans" cxnId="{D7B8625B-6AB3-4646-8D37-2CB37E64DF95}">
      <dgm:prSet/>
      <dgm:spPr/>
      <dgm:t>
        <a:bodyPr/>
        <a:lstStyle/>
        <a:p>
          <a:endParaRPr lang="en-US"/>
        </a:p>
      </dgm:t>
    </dgm:pt>
    <dgm:pt modelId="{F14A3357-98B1-4299-8BA3-B0152A68BAA9}">
      <dgm:prSet/>
      <dgm:spPr/>
      <dgm:t>
        <a:bodyPr/>
        <a:lstStyle/>
        <a:p>
          <a:r>
            <a:rPr lang="pl-PL"/>
            <a:t>Uzależnienie od technologii</a:t>
          </a:r>
          <a:endParaRPr lang="en-US"/>
        </a:p>
      </dgm:t>
    </dgm:pt>
    <dgm:pt modelId="{D8032A39-A938-41AD-9CA2-030D8A50B6B9}" type="parTrans" cxnId="{4994126B-96BB-46F1-A789-22104B30A386}">
      <dgm:prSet/>
      <dgm:spPr/>
      <dgm:t>
        <a:bodyPr/>
        <a:lstStyle/>
        <a:p>
          <a:endParaRPr lang="en-US"/>
        </a:p>
      </dgm:t>
    </dgm:pt>
    <dgm:pt modelId="{26F13BFC-6BC3-4C49-83FD-6FF4F9ED5457}" type="sibTrans" cxnId="{4994126B-96BB-46F1-A789-22104B30A386}">
      <dgm:prSet/>
      <dgm:spPr/>
      <dgm:t>
        <a:bodyPr/>
        <a:lstStyle/>
        <a:p>
          <a:endParaRPr lang="en-US"/>
        </a:p>
      </dgm:t>
    </dgm:pt>
    <dgm:pt modelId="{87D76406-7C4B-4233-B977-6AA365C18AE4}">
      <dgm:prSet/>
      <dgm:spPr/>
      <dgm:t>
        <a:bodyPr/>
        <a:lstStyle/>
        <a:p>
          <a:r>
            <a:rPr lang="pl-PL"/>
            <a:t>Ataki reklamowe i zakupowe</a:t>
          </a:r>
          <a:endParaRPr lang="en-US"/>
        </a:p>
      </dgm:t>
    </dgm:pt>
    <dgm:pt modelId="{FB85439E-E575-45ED-96D1-FAD50AAAC35F}" type="parTrans" cxnId="{92959A77-8289-4742-8D5F-874177216B23}">
      <dgm:prSet/>
      <dgm:spPr/>
      <dgm:t>
        <a:bodyPr/>
        <a:lstStyle/>
        <a:p>
          <a:endParaRPr lang="en-US"/>
        </a:p>
      </dgm:t>
    </dgm:pt>
    <dgm:pt modelId="{F15E1817-F474-4768-9DE8-A1E86C8B45BA}" type="sibTrans" cxnId="{92959A77-8289-4742-8D5F-874177216B23}">
      <dgm:prSet/>
      <dgm:spPr/>
      <dgm:t>
        <a:bodyPr/>
        <a:lstStyle/>
        <a:p>
          <a:endParaRPr lang="en-US"/>
        </a:p>
      </dgm:t>
    </dgm:pt>
    <dgm:pt modelId="{8A186318-CFDF-4B0C-A25E-1ADC0C2CCEC3}">
      <dgm:prSet/>
      <dgm:spPr/>
      <dgm:t>
        <a:bodyPr/>
        <a:lstStyle/>
        <a:p>
          <a:r>
            <a:rPr lang="pl-PL"/>
            <a:t>Utrata prywatności </a:t>
          </a:r>
          <a:endParaRPr lang="en-US"/>
        </a:p>
      </dgm:t>
    </dgm:pt>
    <dgm:pt modelId="{B47C2563-8157-4267-A652-6F6322F01A21}" type="parTrans" cxnId="{2BDADFBE-A022-4060-86A6-B71042B10671}">
      <dgm:prSet/>
      <dgm:spPr/>
      <dgm:t>
        <a:bodyPr/>
        <a:lstStyle/>
        <a:p>
          <a:endParaRPr lang="en-US"/>
        </a:p>
      </dgm:t>
    </dgm:pt>
    <dgm:pt modelId="{3CB898CE-76DC-4820-9B9B-9621427F9562}" type="sibTrans" cxnId="{2BDADFBE-A022-4060-86A6-B71042B10671}">
      <dgm:prSet/>
      <dgm:spPr/>
      <dgm:t>
        <a:bodyPr/>
        <a:lstStyle/>
        <a:p>
          <a:endParaRPr lang="en-US"/>
        </a:p>
      </dgm:t>
    </dgm:pt>
    <dgm:pt modelId="{61742022-58A3-4571-9BF2-95FE803C0FBC}" type="pres">
      <dgm:prSet presAssocID="{46B23C41-1E1F-4A64-B612-3BDD1A36617F}" presName="diagram" presStyleCnt="0">
        <dgm:presLayoutVars>
          <dgm:dir/>
          <dgm:resizeHandles val="exact"/>
        </dgm:presLayoutVars>
      </dgm:prSet>
      <dgm:spPr/>
    </dgm:pt>
    <dgm:pt modelId="{538D4B3F-812C-42C1-8778-22ADE0E40524}" type="pres">
      <dgm:prSet presAssocID="{18B5B040-8EA3-4990-8EDA-90ED17FB7E0B}" presName="node" presStyleLbl="node1" presStyleIdx="0" presStyleCnt="6">
        <dgm:presLayoutVars>
          <dgm:bulletEnabled val="1"/>
        </dgm:presLayoutVars>
      </dgm:prSet>
      <dgm:spPr/>
    </dgm:pt>
    <dgm:pt modelId="{92CC91D9-0DCE-47C8-8361-7B7F427589B2}" type="pres">
      <dgm:prSet presAssocID="{D4BAAF5A-73A5-4931-928F-E4CD77C76589}" presName="sibTrans" presStyleCnt="0"/>
      <dgm:spPr/>
    </dgm:pt>
    <dgm:pt modelId="{864F36F1-F78A-4872-8F90-0B25B1208224}" type="pres">
      <dgm:prSet presAssocID="{74062861-397D-4DD7-B9EA-61D0A50D9861}" presName="node" presStyleLbl="node1" presStyleIdx="1" presStyleCnt="6">
        <dgm:presLayoutVars>
          <dgm:bulletEnabled val="1"/>
        </dgm:presLayoutVars>
      </dgm:prSet>
      <dgm:spPr/>
    </dgm:pt>
    <dgm:pt modelId="{4DA2C880-5904-4363-A1FC-05CEE1FB9E67}" type="pres">
      <dgm:prSet presAssocID="{0977F9E5-92C7-4F99-8885-E591772B91D8}" presName="sibTrans" presStyleCnt="0"/>
      <dgm:spPr/>
    </dgm:pt>
    <dgm:pt modelId="{6608560C-4562-47A4-AF7D-2A9828A59414}" type="pres">
      <dgm:prSet presAssocID="{2723819E-7EEF-405B-BE1D-AA6F0A993749}" presName="node" presStyleLbl="node1" presStyleIdx="2" presStyleCnt="6">
        <dgm:presLayoutVars>
          <dgm:bulletEnabled val="1"/>
        </dgm:presLayoutVars>
      </dgm:prSet>
      <dgm:spPr/>
    </dgm:pt>
    <dgm:pt modelId="{FDFD5B4D-47A1-4E04-8E3A-25E898C54EE4}" type="pres">
      <dgm:prSet presAssocID="{ACC83785-3842-4809-B087-E9ED5278D27A}" presName="sibTrans" presStyleCnt="0"/>
      <dgm:spPr/>
    </dgm:pt>
    <dgm:pt modelId="{1B625204-C504-45A9-B6BD-5E8D20E975D2}" type="pres">
      <dgm:prSet presAssocID="{F14A3357-98B1-4299-8BA3-B0152A68BAA9}" presName="node" presStyleLbl="node1" presStyleIdx="3" presStyleCnt="6">
        <dgm:presLayoutVars>
          <dgm:bulletEnabled val="1"/>
        </dgm:presLayoutVars>
      </dgm:prSet>
      <dgm:spPr/>
    </dgm:pt>
    <dgm:pt modelId="{557441FC-E5F3-4E7E-AC66-3ABF31E6DC15}" type="pres">
      <dgm:prSet presAssocID="{26F13BFC-6BC3-4C49-83FD-6FF4F9ED5457}" presName="sibTrans" presStyleCnt="0"/>
      <dgm:spPr/>
    </dgm:pt>
    <dgm:pt modelId="{4D282915-CAA9-4ECB-BB90-F851C8F20F18}" type="pres">
      <dgm:prSet presAssocID="{87D76406-7C4B-4233-B977-6AA365C18AE4}" presName="node" presStyleLbl="node1" presStyleIdx="4" presStyleCnt="6">
        <dgm:presLayoutVars>
          <dgm:bulletEnabled val="1"/>
        </dgm:presLayoutVars>
      </dgm:prSet>
      <dgm:spPr/>
    </dgm:pt>
    <dgm:pt modelId="{DCDD4C6A-E781-4D4B-8D68-053171D1F69B}" type="pres">
      <dgm:prSet presAssocID="{F15E1817-F474-4768-9DE8-A1E86C8B45BA}" presName="sibTrans" presStyleCnt="0"/>
      <dgm:spPr/>
    </dgm:pt>
    <dgm:pt modelId="{749BDE1F-9FE3-4359-9577-D57FDBB73AA8}" type="pres">
      <dgm:prSet presAssocID="{8A186318-CFDF-4B0C-A25E-1ADC0C2CCEC3}" presName="node" presStyleLbl="node1" presStyleIdx="5" presStyleCnt="6">
        <dgm:presLayoutVars>
          <dgm:bulletEnabled val="1"/>
        </dgm:presLayoutVars>
      </dgm:prSet>
      <dgm:spPr/>
    </dgm:pt>
  </dgm:ptLst>
  <dgm:cxnLst>
    <dgm:cxn modelId="{DEED1D08-5F78-443B-B811-90EF8AEBB11C}" type="presOf" srcId="{87D76406-7C4B-4233-B977-6AA365C18AE4}" destId="{4D282915-CAA9-4ECB-BB90-F851C8F20F18}" srcOrd="0" destOrd="0" presId="urn:microsoft.com/office/officeart/2005/8/layout/default"/>
    <dgm:cxn modelId="{1D8C1F25-A20F-4645-9DFF-9886F66721E3}" type="presOf" srcId="{8A186318-CFDF-4B0C-A25E-1ADC0C2CCEC3}" destId="{749BDE1F-9FE3-4359-9577-D57FDBB73AA8}" srcOrd="0" destOrd="0" presId="urn:microsoft.com/office/officeart/2005/8/layout/default"/>
    <dgm:cxn modelId="{22CF713B-7F75-4C8C-8B15-3BF045C17A40}" type="presOf" srcId="{46B23C41-1E1F-4A64-B612-3BDD1A36617F}" destId="{61742022-58A3-4571-9BF2-95FE803C0FBC}" srcOrd="0" destOrd="0" presId="urn:microsoft.com/office/officeart/2005/8/layout/default"/>
    <dgm:cxn modelId="{D7B8625B-6AB3-4646-8D37-2CB37E64DF95}" srcId="{46B23C41-1E1F-4A64-B612-3BDD1A36617F}" destId="{2723819E-7EEF-405B-BE1D-AA6F0A993749}" srcOrd="2" destOrd="0" parTransId="{B8713D75-AECF-4854-982D-D1B5121B5BCC}" sibTransId="{ACC83785-3842-4809-B087-E9ED5278D27A}"/>
    <dgm:cxn modelId="{4994126B-96BB-46F1-A789-22104B30A386}" srcId="{46B23C41-1E1F-4A64-B612-3BDD1A36617F}" destId="{F14A3357-98B1-4299-8BA3-B0152A68BAA9}" srcOrd="3" destOrd="0" parTransId="{D8032A39-A938-41AD-9CA2-030D8A50B6B9}" sibTransId="{26F13BFC-6BC3-4C49-83FD-6FF4F9ED5457}"/>
    <dgm:cxn modelId="{92959A77-8289-4742-8D5F-874177216B23}" srcId="{46B23C41-1E1F-4A64-B612-3BDD1A36617F}" destId="{87D76406-7C4B-4233-B977-6AA365C18AE4}" srcOrd="4" destOrd="0" parTransId="{FB85439E-E575-45ED-96D1-FAD50AAAC35F}" sibTransId="{F15E1817-F474-4768-9DE8-A1E86C8B45BA}"/>
    <dgm:cxn modelId="{17C5E558-5437-4ACA-940E-E5B7EB2D25B4}" type="presOf" srcId="{2723819E-7EEF-405B-BE1D-AA6F0A993749}" destId="{6608560C-4562-47A4-AF7D-2A9828A59414}" srcOrd="0" destOrd="0" presId="urn:microsoft.com/office/officeart/2005/8/layout/default"/>
    <dgm:cxn modelId="{0D9EB286-2A89-4460-BFA0-07796199F310}" type="presOf" srcId="{F14A3357-98B1-4299-8BA3-B0152A68BAA9}" destId="{1B625204-C504-45A9-B6BD-5E8D20E975D2}" srcOrd="0" destOrd="0" presId="urn:microsoft.com/office/officeart/2005/8/layout/default"/>
    <dgm:cxn modelId="{01293E89-5E36-471C-883D-4CCDE299EF95}" type="presOf" srcId="{18B5B040-8EA3-4990-8EDA-90ED17FB7E0B}" destId="{538D4B3F-812C-42C1-8778-22ADE0E40524}" srcOrd="0" destOrd="0" presId="urn:microsoft.com/office/officeart/2005/8/layout/default"/>
    <dgm:cxn modelId="{58770A92-F5EE-4A63-827A-736301BABA19}" srcId="{46B23C41-1E1F-4A64-B612-3BDD1A36617F}" destId="{18B5B040-8EA3-4990-8EDA-90ED17FB7E0B}" srcOrd="0" destOrd="0" parTransId="{D51F6AF5-29D2-484F-8F4B-FE0E071904DF}" sibTransId="{D4BAAF5A-73A5-4931-928F-E4CD77C76589}"/>
    <dgm:cxn modelId="{A2CD5BAA-3452-4FE0-8E28-39A56DE8C284}" srcId="{46B23C41-1E1F-4A64-B612-3BDD1A36617F}" destId="{74062861-397D-4DD7-B9EA-61D0A50D9861}" srcOrd="1" destOrd="0" parTransId="{38F09E5F-8B34-4B85-93D3-895D03B5C73D}" sibTransId="{0977F9E5-92C7-4F99-8885-E591772B91D8}"/>
    <dgm:cxn modelId="{2BDADFBE-A022-4060-86A6-B71042B10671}" srcId="{46B23C41-1E1F-4A64-B612-3BDD1A36617F}" destId="{8A186318-CFDF-4B0C-A25E-1ADC0C2CCEC3}" srcOrd="5" destOrd="0" parTransId="{B47C2563-8157-4267-A652-6F6322F01A21}" sibTransId="{3CB898CE-76DC-4820-9B9B-9621427F9562}"/>
    <dgm:cxn modelId="{F55964D9-52F5-4F33-9CFB-9832A46B179D}" type="presOf" srcId="{74062861-397D-4DD7-B9EA-61D0A50D9861}" destId="{864F36F1-F78A-4872-8F90-0B25B1208224}" srcOrd="0" destOrd="0" presId="urn:microsoft.com/office/officeart/2005/8/layout/default"/>
    <dgm:cxn modelId="{182F2B94-6132-4D60-BE7A-5D55A9AF41DF}" type="presParOf" srcId="{61742022-58A3-4571-9BF2-95FE803C0FBC}" destId="{538D4B3F-812C-42C1-8778-22ADE0E40524}" srcOrd="0" destOrd="0" presId="urn:microsoft.com/office/officeart/2005/8/layout/default"/>
    <dgm:cxn modelId="{EB387B0F-B4A6-4B13-9874-397A7C8C07D6}" type="presParOf" srcId="{61742022-58A3-4571-9BF2-95FE803C0FBC}" destId="{92CC91D9-0DCE-47C8-8361-7B7F427589B2}" srcOrd="1" destOrd="0" presId="urn:microsoft.com/office/officeart/2005/8/layout/default"/>
    <dgm:cxn modelId="{AE54F825-893F-4D72-960F-2C31FBBB4ACD}" type="presParOf" srcId="{61742022-58A3-4571-9BF2-95FE803C0FBC}" destId="{864F36F1-F78A-4872-8F90-0B25B1208224}" srcOrd="2" destOrd="0" presId="urn:microsoft.com/office/officeart/2005/8/layout/default"/>
    <dgm:cxn modelId="{928DC35E-4E1F-4607-8141-55D808A18D6D}" type="presParOf" srcId="{61742022-58A3-4571-9BF2-95FE803C0FBC}" destId="{4DA2C880-5904-4363-A1FC-05CEE1FB9E67}" srcOrd="3" destOrd="0" presId="urn:microsoft.com/office/officeart/2005/8/layout/default"/>
    <dgm:cxn modelId="{9FDB7F57-D663-453C-A6C0-59843DEFB05A}" type="presParOf" srcId="{61742022-58A3-4571-9BF2-95FE803C0FBC}" destId="{6608560C-4562-47A4-AF7D-2A9828A59414}" srcOrd="4" destOrd="0" presId="urn:microsoft.com/office/officeart/2005/8/layout/default"/>
    <dgm:cxn modelId="{5F78B7A8-36DB-4C34-8CA6-A5F827BEC314}" type="presParOf" srcId="{61742022-58A3-4571-9BF2-95FE803C0FBC}" destId="{FDFD5B4D-47A1-4E04-8E3A-25E898C54EE4}" srcOrd="5" destOrd="0" presId="urn:microsoft.com/office/officeart/2005/8/layout/default"/>
    <dgm:cxn modelId="{FB2455B0-2DCA-429D-B0D3-CA33504360D6}" type="presParOf" srcId="{61742022-58A3-4571-9BF2-95FE803C0FBC}" destId="{1B625204-C504-45A9-B6BD-5E8D20E975D2}" srcOrd="6" destOrd="0" presId="urn:microsoft.com/office/officeart/2005/8/layout/default"/>
    <dgm:cxn modelId="{7DD66F46-019C-4B51-964D-960A74F8F1CC}" type="presParOf" srcId="{61742022-58A3-4571-9BF2-95FE803C0FBC}" destId="{557441FC-E5F3-4E7E-AC66-3ABF31E6DC15}" srcOrd="7" destOrd="0" presId="urn:microsoft.com/office/officeart/2005/8/layout/default"/>
    <dgm:cxn modelId="{AD721580-84AD-47CA-8985-4AF478510F2C}" type="presParOf" srcId="{61742022-58A3-4571-9BF2-95FE803C0FBC}" destId="{4D282915-CAA9-4ECB-BB90-F851C8F20F18}" srcOrd="8" destOrd="0" presId="urn:microsoft.com/office/officeart/2005/8/layout/default"/>
    <dgm:cxn modelId="{87B588FB-BB6C-43A7-A5FD-3EF7FED450F0}" type="presParOf" srcId="{61742022-58A3-4571-9BF2-95FE803C0FBC}" destId="{DCDD4C6A-E781-4D4B-8D68-053171D1F69B}" srcOrd="9" destOrd="0" presId="urn:microsoft.com/office/officeart/2005/8/layout/default"/>
    <dgm:cxn modelId="{D6954A92-CC5F-428F-8F1B-3669F5FE0204}" type="presParOf" srcId="{61742022-58A3-4571-9BF2-95FE803C0FBC}" destId="{749BDE1F-9FE3-4359-9577-D57FDBB73AA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E48383-13AD-4DCB-96EC-3B443ADB7544}">
      <dsp:nvSpPr>
        <dsp:cNvPr id="0" name=""/>
        <dsp:cNvSpPr/>
      </dsp:nvSpPr>
      <dsp:spPr>
        <a:xfrm>
          <a:off x="1138979" y="1145939"/>
          <a:ext cx="932563" cy="9325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D420DF-C240-414F-8D77-A30686571F33}">
      <dsp:nvSpPr>
        <dsp:cNvPr id="0" name=""/>
        <dsp:cNvSpPr/>
      </dsp:nvSpPr>
      <dsp:spPr>
        <a:xfrm>
          <a:off x="569079" y="237014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Edukacja i rozwój intelektualny </a:t>
          </a:r>
          <a:endParaRPr lang="en-US" sz="1700" kern="1200"/>
        </a:p>
      </dsp:txBody>
      <dsp:txXfrm>
        <a:off x="569079" y="2370147"/>
        <a:ext cx="2072362" cy="720000"/>
      </dsp:txXfrm>
    </dsp:sp>
    <dsp:sp modelId="{864A611B-35C2-4A42-A584-F18DE7467679}">
      <dsp:nvSpPr>
        <dsp:cNvPr id="0" name=""/>
        <dsp:cNvSpPr/>
      </dsp:nvSpPr>
      <dsp:spPr>
        <a:xfrm>
          <a:off x="3574005" y="1145939"/>
          <a:ext cx="932563" cy="9325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796379-4C7C-4595-AF1A-257687C69379}">
      <dsp:nvSpPr>
        <dsp:cNvPr id="0" name=""/>
        <dsp:cNvSpPr/>
      </dsp:nvSpPr>
      <dsp:spPr>
        <a:xfrm>
          <a:off x="3004105" y="237014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Rozwój umiejętności technicznych</a:t>
          </a:r>
          <a:endParaRPr lang="en-US" sz="1700" kern="1200"/>
        </a:p>
      </dsp:txBody>
      <dsp:txXfrm>
        <a:off x="3004105" y="2370147"/>
        <a:ext cx="2072362" cy="720000"/>
      </dsp:txXfrm>
    </dsp:sp>
    <dsp:sp modelId="{FF56249F-ECC2-41BD-911F-229B4363AD18}">
      <dsp:nvSpPr>
        <dsp:cNvPr id="0" name=""/>
        <dsp:cNvSpPr/>
      </dsp:nvSpPr>
      <dsp:spPr>
        <a:xfrm>
          <a:off x="6009031" y="1145939"/>
          <a:ext cx="932563" cy="9325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A5D562-F33D-47A5-B925-D105DB85D66E}">
      <dsp:nvSpPr>
        <dsp:cNvPr id="0" name=""/>
        <dsp:cNvSpPr/>
      </dsp:nvSpPr>
      <dsp:spPr>
        <a:xfrm>
          <a:off x="5439131" y="237014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Komunikacja</a:t>
          </a:r>
          <a:endParaRPr lang="en-US" sz="1700" kern="1200"/>
        </a:p>
      </dsp:txBody>
      <dsp:txXfrm>
        <a:off x="5439131" y="2370147"/>
        <a:ext cx="2072362" cy="720000"/>
      </dsp:txXfrm>
    </dsp:sp>
    <dsp:sp modelId="{32BB93AA-9BEF-478B-94C0-8BB1125FFB4D}">
      <dsp:nvSpPr>
        <dsp:cNvPr id="0" name=""/>
        <dsp:cNvSpPr/>
      </dsp:nvSpPr>
      <dsp:spPr>
        <a:xfrm>
          <a:off x="8444057" y="1145939"/>
          <a:ext cx="932563" cy="9325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3064A-A8CF-4760-A9B3-47116DB511CA}">
      <dsp:nvSpPr>
        <dsp:cNvPr id="0" name=""/>
        <dsp:cNvSpPr/>
      </dsp:nvSpPr>
      <dsp:spPr>
        <a:xfrm>
          <a:off x="7874157" y="237014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Rozrywka </a:t>
          </a:r>
          <a:endParaRPr lang="en-US" sz="1700" kern="1200"/>
        </a:p>
      </dsp:txBody>
      <dsp:txXfrm>
        <a:off x="7874157" y="2370147"/>
        <a:ext cx="2072362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8C55D-D768-4375-B6FD-AE327E2CA512}">
      <dsp:nvSpPr>
        <dsp:cNvPr id="0" name=""/>
        <dsp:cNvSpPr/>
      </dsp:nvSpPr>
      <dsp:spPr>
        <a:xfrm>
          <a:off x="0" y="0"/>
          <a:ext cx="57625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51A81F-4767-4EED-B866-9CAF7AE24902}">
      <dsp:nvSpPr>
        <dsp:cNvPr id="0" name=""/>
        <dsp:cNvSpPr/>
      </dsp:nvSpPr>
      <dsp:spPr>
        <a:xfrm>
          <a:off x="0" y="0"/>
          <a:ext cx="1152512" cy="5396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6500" kern="1200" dirty="0"/>
        </a:p>
      </dsp:txBody>
      <dsp:txXfrm>
        <a:off x="0" y="0"/>
        <a:ext cx="1152512" cy="5396519"/>
      </dsp:txXfrm>
    </dsp:sp>
    <dsp:sp modelId="{B37F6CA4-1F16-4712-867C-5BED79B9340C}">
      <dsp:nvSpPr>
        <dsp:cNvPr id="0" name=""/>
        <dsp:cNvSpPr/>
      </dsp:nvSpPr>
      <dsp:spPr>
        <a:xfrm>
          <a:off x="1238951" y="125426"/>
          <a:ext cx="4523612" cy="2508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700" kern="1200" dirty="0"/>
            <a:t>Pozytywy: aplikacje edukacyjne mogą wspierać rozwój intelektualny i umiejętności logicznego myślenia</a:t>
          </a:r>
          <a:endParaRPr lang="en-US" sz="2700" kern="1200" dirty="0"/>
        </a:p>
      </dsp:txBody>
      <dsp:txXfrm>
        <a:off x="1238951" y="125426"/>
        <a:ext cx="4523612" cy="2508538"/>
      </dsp:txXfrm>
    </dsp:sp>
    <dsp:sp modelId="{7BC69247-0F30-4AB1-B1AA-6E773A75137B}">
      <dsp:nvSpPr>
        <dsp:cNvPr id="0" name=""/>
        <dsp:cNvSpPr/>
      </dsp:nvSpPr>
      <dsp:spPr>
        <a:xfrm>
          <a:off x="1152512" y="2633965"/>
          <a:ext cx="4610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16245-0BA1-4296-8DC9-7DABE6C6D214}">
      <dsp:nvSpPr>
        <dsp:cNvPr id="0" name=""/>
        <dsp:cNvSpPr/>
      </dsp:nvSpPr>
      <dsp:spPr>
        <a:xfrm>
          <a:off x="1238951" y="2759391"/>
          <a:ext cx="4523612" cy="2508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700" kern="1200" dirty="0"/>
            <a:t>Zagrożenia: nadmiar bodźców i szybkie tempo aplikacji może utrudniać koncentrację i zdolność do dłuższego skupienia uwagi</a:t>
          </a:r>
          <a:endParaRPr lang="en-US" sz="2700" kern="1200" dirty="0"/>
        </a:p>
      </dsp:txBody>
      <dsp:txXfrm>
        <a:off x="1238951" y="2759391"/>
        <a:ext cx="4523612" cy="2508538"/>
      </dsp:txXfrm>
    </dsp:sp>
    <dsp:sp modelId="{B0B95902-CD85-4B5C-856C-2FE7183914E3}">
      <dsp:nvSpPr>
        <dsp:cNvPr id="0" name=""/>
        <dsp:cNvSpPr/>
      </dsp:nvSpPr>
      <dsp:spPr>
        <a:xfrm>
          <a:off x="1152512" y="5267930"/>
          <a:ext cx="4610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A5146-FD6D-43F9-BC6C-DCC2B24E53C5}">
      <dsp:nvSpPr>
        <dsp:cNvPr id="0" name=""/>
        <dsp:cNvSpPr/>
      </dsp:nvSpPr>
      <dsp:spPr>
        <a:xfrm>
          <a:off x="0" y="77403"/>
          <a:ext cx="4993769" cy="257765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kern="1200"/>
            <a:t>Pozytywy: dostęp do aplikacji wspierających naukę emocji i empatii</a:t>
          </a:r>
          <a:endParaRPr lang="en-US" sz="3000" kern="1200"/>
        </a:p>
      </dsp:txBody>
      <dsp:txXfrm>
        <a:off x="125831" y="203234"/>
        <a:ext cx="4742107" cy="2325994"/>
      </dsp:txXfrm>
    </dsp:sp>
    <dsp:sp modelId="{598B1583-25BD-4126-A452-7D886B274CF9}">
      <dsp:nvSpPr>
        <dsp:cNvPr id="0" name=""/>
        <dsp:cNvSpPr/>
      </dsp:nvSpPr>
      <dsp:spPr>
        <a:xfrm>
          <a:off x="0" y="2741459"/>
          <a:ext cx="4993769" cy="2577656"/>
        </a:xfrm>
        <a:prstGeom prst="roundRect">
          <a:avLst/>
        </a:prstGeom>
        <a:solidFill>
          <a:schemeClr val="accent5">
            <a:hueOff val="19333998"/>
            <a:satOff val="-28703"/>
            <a:lumOff val="-5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kern="1200"/>
            <a:t>Zagrożenia: nadmierne korzystanie z gier może wywoływać frustrację i trudności w regulowaniu emocji</a:t>
          </a:r>
          <a:endParaRPr lang="en-US" sz="3000" kern="1200"/>
        </a:p>
      </dsp:txBody>
      <dsp:txXfrm>
        <a:off x="125831" y="2867290"/>
        <a:ext cx="4742107" cy="23259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8E8DA4-5238-48C7-90CB-F63068CF2FFD}">
      <dsp:nvSpPr>
        <dsp:cNvPr id="0" name=""/>
        <dsp:cNvSpPr/>
      </dsp:nvSpPr>
      <dsp:spPr>
        <a:xfrm>
          <a:off x="0" y="0"/>
          <a:ext cx="57625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8A8B91-06E8-4A56-A12E-8477BED20201}">
      <dsp:nvSpPr>
        <dsp:cNvPr id="0" name=""/>
        <dsp:cNvSpPr/>
      </dsp:nvSpPr>
      <dsp:spPr>
        <a:xfrm>
          <a:off x="0" y="0"/>
          <a:ext cx="5762564" cy="2698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/>
            <a:t>Pozytywy: możliwość kontaktu z rodziną i rówieśnikami, rozwój umiejętności komunikacyjnych</a:t>
          </a:r>
          <a:endParaRPr lang="en-US" sz="3500" kern="1200"/>
        </a:p>
      </dsp:txBody>
      <dsp:txXfrm>
        <a:off x="0" y="0"/>
        <a:ext cx="5762564" cy="2698259"/>
      </dsp:txXfrm>
    </dsp:sp>
    <dsp:sp modelId="{ECCF2391-04BD-4FC9-99F5-3BCD24036A60}">
      <dsp:nvSpPr>
        <dsp:cNvPr id="0" name=""/>
        <dsp:cNvSpPr/>
      </dsp:nvSpPr>
      <dsp:spPr>
        <a:xfrm>
          <a:off x="0" y="2698259"/>
          <a:ext cx="57625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F08208-EA2C-4DCA-B3E2-CA4AF236D312}">
      <dsp:nvSpPr>
        <dsp:cNvPr id="0" name=""/>
        <dsp:cNvSpPr/>
      </dsp:nvSpPr>
      <dsp:spPr>
        <a:xfrm>
          <a:off x="0" y="2698259"/>
          <a:ext cx="5762564" cy="2698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/>
            <a:t>Zagrożenia: izolacja i ograniczenie kontaktów w świecie rzeczywistym</a:t>
          </a:r>
          <a:endParaRPr lang="en-US" sz="3500" kern="1200"/>
        </a:p>
      </dsp:txBody>
      <dsp:txXfrm>
        <a:off x="0" y="2698259"/>
        <a:ext cx="5762564" cy="26982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72996-B4D3-4161-8E57-BE01885300A3}">
      <dsp:nvSpPr>
        <dsp:cNvPr id="0" name=""/>
        <dsp:cNvSpPr/>
      </dsp:nvSpPr>
      <dsp:spPr>
        <a:xfrm>
          <a:off x="0" y="102479"/>
          <a:ext cx="5762564" cy="25295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600" kern="1200"/>
            <a:t>Pozytywy: aplikacje wspierające aktywność fizyczną </a:t>
          </a:r>
          <a:endParaRPr lang="en-US" sz="4600" kern="1200"/>
        </a:p>
      </dsp:txBody>
      <dsp:txXfrm>
        <a:off x="123482" y="225961"/>
        <a:ext cx="5515600" cy="2282576"/>
      </dsp:txXfrm>
    </dsp:sp>
    <dsp:sp modelId="{7E1D8AB4-A231-4419-B9AA-CB2081B7932C}">
      <dsp:nvSpPr>
        <dsp:cNvPr id="0" name=""/>
        <dsp:cNvSpPr/>
      </dsp:nvSpPr>
      <dsp:spPr>
        <a:xfrm>
          <a:off x="0" y="2764499"/>
          <a:ext cx="5762564" cy="2529540"/>
        </a:xfrm>
        <a:prstGeom prst="roundRect">
          <a:avLst/>
        </a:prstGeom>
        <a:solidFill>
          <a:schemeClr val="accent2">
            <a:hueOff val="-5936795"/>
            <a:satOff val="0"/>
            <a:lumOff val="-2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600" kern="1200"/>
            <a:t>Zagrożenia: brak ruchu, problemy postawy i wzroku </a:t>
          </a:r>
          <a:endParaRPr lang="en-US" sz="4600" kern="1200"/>
        </a:p>
      </dsp:txBody>
      <dsp:txXfrm>
        <a:off x="123482" y="2887981"/>
        <a:ext cx="5515600" cy="228257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2F860-9FD0-4AAD-AACD-DD04C4BBDC1C}">
      <dsp:nvSpPr>
        <dsp:cNvPr id="0" name=""/>
        <dsp:cNvSpPr/>
      </dsp:nvSpPr>
      <dsp:spPr>
        <a:xfrm>
          <a:off x="0" y="3309"/>
          <a:ext cx="10515600" cy="7049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E6E778-8199-428E-9CD4-22218B4236CF}">
      <dsp:nvSpPr>
        <dsp:cNvPr id="0" name=""/>
        <dsp:cNvSpPr/>
      </dsp:nvSpPr>
      <dsp:spPr>
        <a:xfrm>
          <a:off x="213235" y="161914"/>
          <a:ext cx="387701" cy="3877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A98FCD-A8FD-40A9-9295-B20D1DC93E89}">
      <dsp:nvSpPr>
        <dsp:cNvPr id="0" name=""/>
        <dsp:cNvSpPr/>
      </dsp:nvSpPr>
      <dsp:spPr>
        <a:xfrm>
          <a:off x="814172" y="3309"/>
          <a:ext cx="9701427" cy="704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03" tIns="74603" rIns="74603" bIns="7460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Rozwój mózgu dziecka</a:t>
          </a:r>
          <a:endParaRPr lang="en-US" sz="1900" kern="1200"/>
        </a:p>
      </dsp:txBody>
      <dsp:txXfrm>
        <a:off x="814172" y="3309"/>
        <a:ext cx="9701427" cy="704911"/>
      </dsp:txXfrm>
    </dsp:sp>
    <dsp:sp modelId="{053706C8-D295-4CED-BEAE-DBCA50A56FE4}">
      <dsp:nvSpPr>
        <dsp:cNvPr id="0" name=""/>
        <dsp:cNvSpPr/>
      </dsp:nvSpPr>
      <dsp:spPr>
        <a:xfrm>
          <a:off x="0" y="884448"/>
          <a:ext cx="10515600" cy="7049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6B8FD-AC3B-472B-9C02-67B02D595AE8}">
      <dsp:nvSpPr>
        <dsp:cNvPr id="0" name=""/>
        <dsp:cNvSpPr/>
      </dsp:nvSpPr>
      <dsp:spPr>
        <a:xfrm>
          <a:off x="213235" y="1043053"/>
          <a:ext cx="387701" cy="38770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604255-C62C-4B3F-AE48-B1B26659979C}">
      <dsp:nvSpPr>
        <dsp:cNvPr id="0" name=""/>
        <dsp:cNvSpPr/>
      </dsp:nvSpPr>
      <dsp:spPr>
        <a:xfrm>
          <a:off x="814172" y="884448"/>
          <a:ext cx="9701427" cy="704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03" tIns="74603" rIns="74603" bIns="7460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Rozwój społeczny</a:t>
          </a:r>
          <a:endParaRPr lang="en-US" sz="1900" kern="1200"/>
        </a:p>
      </dsp:txBody>
      <dsp:txXfrm>
        <a:off x="814172" y="884448"/>
        <a:ext cx="9701427" cy="704911"/>
      </dsp:txXfrm>
    </dsp:sp>
    <dsp:sp modelId="{0461B23A-A5E1-47A3-B088-8B67399BE1F9}">
      <dsp:nvSpPr>
        <dsp:cNvPr id="0" name=""/>
        <dsp:cNvSpPr/>
      </dsp:nvSpPr>
      <dsp:spPr>
        <a:xfrm>
          <a:off x="0" y="1765587"/>
          <a:ext cx="10515600" cy="7049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14C6B2-767B-4959-B33E-BB8C91939674}">
      <dsp:nvSpPr>
        <dsp:cNvPr id="0" name=""/>
        <dsp:cNvSpPr/>
      </dsp:nvSpPr>
      <dsp:spPr>
        <a:xfrm>
          <a:off x="213235" y="1924192"/>
          <a:ext cx="387701" cy="38770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E344B-B78A-46F2-B7FF-A31BE2E1369E}">
      <dsp:nvSpPr>
        <dsp:cNvPr id="0" name=""/>
        <dsp:cNvSpPr/>
      </dsp:nvSpPr>
      <dsp:spPr>
        <a:xfrm>
          <a:off x="814172" y="1765587"/>
          <a:ext cx="9701427" cy="704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03" tIns="74603" rIns="74603" bIns="7460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Ograniczenie ryzyka uzależnienia</a:t>
          </a:r>
          <a:endParaRPr lang="en-US" sz="1900" kern="1200"/>
        </a:p>
      </dsp:txBody>
      <dsp:txXfrm>
        <a:off x="814172" y="1765587"/>
        <a:ext cx="9701427" cy="704911"/>
      </dsp:txXfrm>
    </dsp:sp>
    <dsp:sp modelId="{35B411F2-503E-4D73-90D6-8E993D47E59A}">
      <dsp:nvSpPr>
        <dsp:cNvPr id="0" name=""/>
        <dsp:cNvSpPr/>
      </dsp:nvSpPr>
      <dsp:spPr>
        <a:xfrm>
          <a:off x="0" y="2646727"/>
          <a:ext cx="10515600" cy="7049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97ED70-37BF-4020-9CC9-44ED8912ABD3}">
      <dsp:nvSpPr>
        <dsp:cNvPr id="0" name=""/>
        <dsp:cNvSpPr/>
      </dsp:nvSpPr>
      <dsp:spPr>
        <a:xfrm>
          <a:off x="213235" y="2805332"/>
          <a:ext cx="387701" cy="38770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E3EB2-89D6-4878-A402-F160A0C262D6}">
      <dsp:nvSpPr>
        <dsp:cNvPr id="0" name=""/>
        <dsp:cNvSpPr/>
      </dsp:nvSpPr>
      <dsp:spPr>
        <a:xfrm>
          <a:off x="814172" y="2646727"/>
          <a:ext cx="9701427" cy="704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03" tIns="74603" rIns="74603" bIns="7460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Zdrowie fizyczne</a:t>
          </a:r>
          <a:endParaRPr lang="en-US" sz="1900" kern="1200"/>
        </a:p>
      </dsp:txBody>
      <dsp:txXfrm>
        <a:off x="814172" y="2646727"/>
        <a:ext cx="9701427" cy="704911"/>
      </dsp:txXfrm>
    </dsp:sp>
    <dsp:sp modelId="{C10730E0-2DED-484D-8009-1D92D240498F}">
      <dsp:nvSpPr>
        <dsp:cNvPr id="0" name=""/>
        <dsp:cNvSpPr/>
      </dsp:nvSpPr>
      <dsp:spPr>
        <a:xfrm>
          <a:off x="0" y="3527866"/>
          <a:ext cx="10515600" cy="70491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7FA1D-90FE-40AA-ACB6-CB2E38BC789C}">
      <dsp:nvSpPr>
        <dsp:cNvPr id="0" name=""/>
        <dsp:cNvSpPr/>
      </dsp:nvSpPr>
      <dsp:spPr>
        <a:xfrm>
          <a:off x="213235" y="3686471"/>
          <a:ext cx="387701" cy="38770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6D19F-B7B7-4C5C-8985-CE879038C90B}">
      <dsp:nvSpPr>
        <dsp:cNvPr id="0" name=""/>
        <dsp:cNvSpPr/>
      </dsp:nvSpPr>
      <dsp:spPr>
        <a:xfrm>
          <a:off x="814172" y="3527866"/>
          <a:ext cx="9701427" cy="704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03" tIns="74603" rIns="74603" bIns="74603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Bezpieczeństwo emocjonalne</a:t>
          </a:r>
          <a:endParaRPr lang="en-US" sz="1900" kern="1200"/>
        </a:p>
      </dsp:txBody>
      <dsp:txXfrm>
        <a:off x="814172" y="3527866"/>
        <a:ext cx="9701427" cy="7049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E9EA8A-A1FA-4C4B-9E13-DD216CCEE1CF}">
      <dsp:nvSpPr>
        <dsp:cNvPr id="0" name=""/>
        <dsp:cNvSpPr/>
      </dsp:nvSpPr>
      <dsp:spPr>
        <a:xfrm>
          <a:off x="212335" y="422061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373C87-F2D6-4FFB-9DD5-2D6AAB131A4C}">
      <dsp:nvSpPr>
        <dsp:cNvPr id="0" name=""/>
        <dsp:cNvSpPr/>
      </dsp:nvSpPr>
      <dsp:spPr>
        <a:xfrm>
          <a:off x="492877" y="702603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B079F0-01E7-4E43-89C5-34FD13ACC9B2}">
      <dsp:nvSpPr>
        <dsp:cNvPr id="0" name=""/>
        <dsp:cNvSpPr/>
      </dsp:nvSpPr>
      <dsp:spPr>
        <a:xfrm>
          <a:off x="1834517" y="42206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/>
            <a:t>Zabawy fizyczne</a:t>
          </a:r>
          <a:endParaRPr lang="en-US" sz="2400" kern="1200"/>
        </a:p>
      </dsp:txBody>
      <dsp:txXfrm>
        <a:off x="1834517" y="422061"/>
        <a:ext cx="3148942" cy="1335915"/>
      </dsp:txXfrm>
    </dsp:sp>
    <dsp:sp modelId="{E648CB05-38EF-44A4-A4C5-C1AF3990BDA7}">
      <dsp:nvSpPr>
        <dsp:cNvPr id="0" name=""/>
        <dsp:cNvSpPr/>
      </dsp:nvSpPr>
      <dsp:spPr>
        <a:xfrm>
          <a:off x="5532139" y="422061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CDB649-E0B4-4B9A-89FD-2B909A54810E}">
      <dsp:nvSpPr>
        <dsp:cNvPr id="0" name=""/>
        <dsp:cNvSpPr/>
      </dsp:nvSpPr>
      <dsp:spPr>
        <a:xfrm>
          <a:off x="5812681" y="702603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2F4BCD-CE40-44AE-8069-489B09303D17}">
      <dsp:nvSpPr>
        <dsp:cNvPr id="0" name=""/>
        <dsp:cNvSpPr/>
      </dsp:nvSpPr>
      <dsp:spPr>
        <a:xfrm>
          <a:off x="7154322" y="42206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/>
            <a:t>Rozwijanie pasji</a:t>
          </a:r>
          <a:endParaRPr lang="en-US" sz="2400" kern="1200"/>
        </a:p>
      </dsp:txBody>
      <dsp:txXfrm>
        <a:off x="7154322" y="422061"/>
        <a:ext cx="3148942" cy="1335915"/>
      </dsp:txXfrm>
    </dsp:sp>
    <dsp:sp modelId="{9860A662-B42E-41D1-90FA-1CD8D0ECE731}">
      <dsp:nvSpPr>
        <dsp:cNvPr id="0" name=""/>
        <dsp:cNvSpPr/>
      </dsp:nvSpPr>
      <dsp:spPr>
        <a:xfrm>
          <a:off x="212335" y="2478110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A62EDD-5A1C-41E9-B31D-90EB7E4ECABD}">
      <dsp:nvSpPr>
        <dsp:cNvPr id="0" name=""/>
        <dsp:cNvSpPr/>
      </dsp:nvSpPr>
      <dsp:spPr>
        <a:xfrm>
          <a:off x="492877" y="2758653"/>
          <a:ext cx="774830" cy="7748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34CC6-29B9-4173-97A5-2B43E773F40E}">
      <dsp:nvSpPr>
        <dsp:cNvPr id="0" name=""/>
        <dsp:cNvSpPr/>
      </dsp:nvSpPr>
      <dsp:spPr>
        <a:xfrm>
          <a:off x="1834517" y="247811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/>
            <a:t>Budowanie relacji społecznych</a:t>
          </a:r>
          <a:endParaRPr lang="en-US" sz="2400" kern="1200"/>
        </a:p>
      </dsp:txBody>
      <dsp:txXfrm>
        <a:off x="1834517" y="2478110"/>
        <a:ext cx="3148942" cy="1335915"/>
      </dsp:txXfrm>
    </dsp:sp>
    <dsp:sp modelId="{E0E5E4E7-F02C-431E-BE33-16415CF74145}">
      <dsp:nvSpPr>
        <dsp:cNvPr id="0" name=""/>
        <dsp:cNvSpPr/>
      </dsp:nvSpPr>
      <dsp:spPr>
        <a:xfrm>
          <a:off x="5532139" y="2478110"/>
          <a:ext cx="1335915" cy="133591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77F16-869A-4CA3-AFA1-5C5E1BD52E85}">
      <dsp:nvSpPr>
        <dsp:cNvPr id="0" name=""/>
        <dsp:cNvSpPr/>
      </dsp:nvSpPr>
      <dsp:spPr>
        <a:xfrm>
          <a:off x="5812681" y="2758653"/>
          <a:ext cx="774830" cy="7748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A5F8D7-C8F6-46BF-B272-D080C37CDAA8}">
      <dsp:nvSpPr>
        <dsp:cNvPr id="0" name=""/>
        <dsp:cNvSpPr/>
      </dsp:nvSpPr>
      <dsp:spPr>
        <a:xfrm>
          <a:off x="7154322" y="247811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/>
            <a:t>Edukacja przez zabawę</a:t>
          </a:r>
          <a:endParaRPr lang="en-US" sz="2400" kern="1200"/>
        </a:p>
      </dsp:txBody>
      <dsp:txXfrm>
        <a:off x="7154322" y="2478110"/>
        <a:ext cx="3148942" cy="133591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8E3F6-4194-4309-8EBA-C3CB39C67A7C}">
      <dsp:nvSpPr>
        <dsp:cNvPr id="0" name=""/>
        <dsp:cNvSpPr/>
      </dsp:nvSpPr>
      <dsp:spPr>
        <a:xfrm>
          <a:off x="3080" y="1074214"/>
          <a:ext cx="2199649" cy="1396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150B81-DBF6-4E57-8365-C9D412A98F55}">
      <dsp:nvSpPr>
        <dsp:cNvPr id="0" name=""/>
        <dsp:cNvSpPr/>
      </dsp:nvSpPr>
      <dsp:spPr>
        <a:xfrm>
          <a:off x="247486" y="1306399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Ustalenie limitów czasowych</a:t>
          </a:r>
          <a:endParaRPr lang="en-US" sz="2300" kern="1200" dirty="0"/>
        </a:p>
      </dsp:txBody>
      <dsp:txXfrm>
        <a:off x="288396" y="1347309"/>
        <a:ext cx="2117829" cy="1314957"/>
      </dsp:txXfrm>
    </dsp:sp>
    <dsp:sp modelId="{0913FA3D-BBEE-456A-8920-5585A16D781F}">
      <dsp:nvSpPr>
        <dsp:cNvPr id="0" name=""/>
        <dsp:cNvSpPr/>
      </dsp:nvSpPr>
      <dsp:spPr>
        <a:xfrm>
          <a:off x="2691541" y="1074214"/>
          <a:ext cx="2199649" cy="1396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CF72F-DD6C-4B08-98D6-E05A073084F7}">
      <dsp:nvSpPr>
        <dsp:cNvPr id="0" name=""/>
        <dsp:cNvSpPr/>
      </dsp:nvSpPr>
      <dsp:spPr>
        <a:xfrm>
          <a:off x="2935947" y="1306399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Wybór odpowiednich treści</a:t>
          </a:r>
          <a:endParaRPr lang="en-US" sz="2300" kern="1200" dirty="0"/>
        </a:p>
      </dsp:txBody>
      <dsp:txXfrm>
        <a:off x="2976857" y="1347309"/>
        <a:ext cx="2117829" cy="1314957"/>
      </dsp:txXfrm>
    </dsp:sp>
    <dsp:sp modelId="{263B4B53-8D54-4665-BB39-9493A9124913}">
      <dsp:nvSpPr>
        <dsp:cNvPr id="0" name=""/>
        <dsp:cNvSpPr/>
      </dsp:nvSpPr>
      <dsp:spPr>
        <a:xfrm>
          <a:off x="5380002" y="1074214"/>
          <a:ext cx="2199649" cy="1396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4B461-636E-477E-901D-13B19744CE3B}">
      <dsp:nvSpPr>
        <dsp:cNvPr id="0" name=""/>
        <dsp:cNvSpPr/>
      </dsp:nvSpPr>
      <dsp:spPr>
        <a:xfrm>
          <a:off x="5624408" y="1306399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Zastosowanie kontroli rodzicielskiej</a:t>
          </a:r>
          <a:endParaRPr lang="en-US" sz="2300" kern="1200" dirty="0"/>
        </a:p>
      </dsp:txBody>
      <dsp:txXfrm>
        <a:off x="5665318" y="1347309"/>
        <a:ext cx="2117829" cy="1314957"/>
      </dsp:txXfrm>
    </dsp:sp>
    <dsp:sp modelId="{20F07E86-2724-4C43-B9FE-B64B937518DA}">
      <dsp:nvSpPr>
        <dsp:cNvPr id="0" name=""/>
        <dsp:cNvSpPr/>
      </dsp:nvSpPr>
      <dsp:spPr>
        <a:xfrm>
          <a:off x="8068463" y="1074214"/>
          <a:ext cx="2199649" cy="1396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0EBDD3-692C-4D30-BFF8-9AB2EB830609}">
      <dsp:nvSpPr>
        <dsp:cNvPr id="0" name=""/>
        <dsp:cNvSpPr/>
      </dsp:nvSpPr>
      <dsp:spPr>
        <a:xfrm>
          <a:off x="8312869" y="1306399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Aktywne towarzyszenie</a:t>
          </a:r>
          <a:endParaRPr lang="en-US" sz="2300" kern="1200" dirty="0"/>
        </a:p>
      </dsp:txBody>
      <dsp:txXfrm>
        <a:off x="8353779" y="1347309"/>
        <a:ext cx="2117829" cy="131495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8D4B3F-812C-42C1-8778-22ADE0E40524}">
      <dsp:nvSpPr>
        <dsp:cNvPr id="0" name=""/>
        <dsp:cNvSpPr/>
      </dsp:nvSpPr>
      <dsp:spPr>
        <a:xfrm>
          <a:off x="49291" y="2087"/>
          <a:ext cx="3255317" cy="1953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kern="1200"/>
            <a:t>Nieodpowiednie treści</a:t>
          </a:r>
          <a:endParaRPr lang="en-US" sz="3000" kern="1200"/>
        </a:p>
      </dsp:txBody>
      <dsp:txXfrm>
        <a:off x="49291" y="2087"/>
        <a:ext cx="3255317" cy="1953190"/>
      </dsp:txXfrm>
    </dsp:sp>
    <dsp:sp modelId="{864F36F1-F78A-4872-8F90-0B25B1208224}">
      <dsp:nvSpPr>
        <dsp:cNvPr id="0" name=""/>
        <dsp:cNvSpPr/>
      </dsp:nvSpPr>
      <dsp:spPr>
        <a:xfrm>
          <a:off x="3630141" y="2087"/>
          <a:ext cx="3255317" cy="1953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kern="1200"/>
            <a:t>Kontakty z nieznajomymi</a:t>
          </a:r>
          <a:endParaRPr lang="en-US" sz="3000" kern="1200"/>
        </a:p>
      </dsp:txBody>
      <dsp:txXfrm>
        <a:off x="3630141" y="2087"/>
        <a:ext cx="3255317" cy="1953190"/>
      </dsp:txXfrm>
    </dsp:sp>
    <dsp:sp modelId="{6608560C-4562-47A4-AF7D-2A9828A59414}">
      <dsp:nvSpPr>
        <dsp:cNvPr id="0" name=""/>
        <dsp:cNvSpPr/>
      </dsp:nvSpPr>
      <dsp:spPr>
        <a:xfrm>
          <a:off x="7210990" y="2087"/>
          <a:ext cx="3255317" cy="1953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kern="1200"/>
            <a:t>Cyberprzemoc</a:t>
          </a:r>
          <a:endParaRPr lang="en-US" sz="3000" kern="1200"/>
        </a:p>
      </dsp:txBody>
      <dsp:txXfrm>
        <a:off x="7210990" y="2087"/>
        <a:ext cx="3255317" cy="1953190"/>
      </dsp:txXfrm>
    </dsp:sp>
    <dsp:sp modelId="{1B625204-C504-45A9-B6BD-5E8D20E975D2}">
      <dsp:nvSpPr>
        <dsp:cNvPr id="0" name=""/>
        <dsp:cNvSpPr/>
      </dsp:nvSpPr>
      <dsp:spPr>
        <a:xfrm>
          <a:off x="49291" y="2280809"/>
          <a:ext cx="3255317" cy="1953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kern="1200"/>
            <a:t>Uzależnienie od technologii</a:t>
          </a:r>
          <a:endParaRPr lang="en-US" sz="3000" kern="1200"/>
        </a:p>
      </dsp:txBody>
      <dsp:txXfrm>
        <a:off x="49291" y="2280809"/>
        <a:ext cx="3255317" cy="1953190"/>
      </dsp:txXfrm>
    </dsp:sp>
    <dsp:sp modelId="{4D282915-CAA9-4ECB-BB90-F851C8F20F18}">
      <dsp:nvSpPr>
        <dsp:cNvPr id="0" name=""/>
        <dsp:cNvSpPr/>
      </dsp:nvSpPr>
      <dsp:spPr>
        <a:xfrm>
          <a:off x="3630141" y="2280809"/>
          <a:ext cx="3255317" cy="1953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kern="1200"/>
            <a:t>Ataki reklamowe i zakupowe</a:t>
          </a:r>
          <a:endParaRPr lang="en-US" sz="3000" kern="1200"/>
        </a:p>
      </dsp:txBody>
      <dsp:txXfrm>
        <a:off x="3630141" y="2280809"/>
        <a:ext cx="3255317" cy="1953190"/>
      </dsp:txXfrm>
    </dsp:sp>
    <dsp:sp modelId="{749BDE1F-9FE3-4359-9577-D57FDBB73AA8}">
      <dsp:nvSpPr>
        <dsp:cNvPr id="0" name=""/>
        <dsp:cNvSpPr/>
      </dsp:nvSpPr>
      <dsp:spPr>
        <a:xfrm>
          <a:off x="7210990" y="2280809"/>
          <a:ext cx="3255317" cy="1953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000" kern="1200"/>
            <a:t>Utrata prywatności </a:t>
          </a:r>
          <a:endParaRPr lang="en-US" sz="3000" kern="1200"/>
        </a:p>
      </dsp:txBody>
      <dsp:txXfrm>
        <a:off x="7210990" y="2280809"/>
        <a:ext cx="3255317" cy="1953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7FD77978-EB0F-48D9-96F6-468D24600C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1F07870-7FC8-471E-B736-33BFA7FB732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A4A61-EAF2-490C-93E8-57EA8283B1F0}" type="datetime1">
              <a:rPr lang="pl-PL" smtClean="0"/>
              <a:t>29.01.2025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C8BBF85-E634-44E7-A344-302BB19444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52349A0-C4AC-44E3-A696-9C5F396C12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322A9-F30A-49FB-882B-1B0E9FB10C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278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E7C40-17FD-4B70-B2BB-2E9E522AB7AA}" type="datetime1">
              <a:rPr lang="pl-PL" noProof="0" smtClean="0"/>
              <a:pPr/>
              <a:t>29.01.2025</a:t>
            </a:fld>
            <a:endParaRPr lang="pl-PL" noProof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3AF04-7CF9-4653-A395-DC211A020A42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38655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83AF04-7CF9-4653-A395-DC211A020A42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9262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E8A1-6DA8-4496-BCE8-03ED561CC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760"/>
            <a:ext cx="10515600" cy="289020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24CCC-3D44-4BB5-AA35-A21607EF6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06150"/>
            <a:ext cx="10515600" cy="248348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F80F6-1855-44E9-BA95-5E00A06E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D7FFD-570A-4968-B943-AF87BB67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E6A8-0665-4714-B241-6AFBA8C6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36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A8A8-ECDA-4018-ABB4-CC22892B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AE7C-51AF-4F0E-B5A3-8C7E1026C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28C09-A717-49AB-B60E-433BC469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A47A-6E5A-4754-8B43-9CE55616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A1EB-7AC7-4F86-90C0-AA980D88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7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5957-C46F-4F17-BC8C-6507E676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760"/>
            <a:ext cx="10515600" cy="382786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9661B-6633-4C8B-8B9C-E514DF851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43817"/>
            <a:ext cx="10515600" cy="16458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74BF-C1CD-4709-B0A0-E9407DBE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ADB94-0A5B-4B56-B0B1-1FF5580A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A668A-35AE-4CDF-AC4C-2BEEA9EE8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085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F1FD-0E96-4963-9F09-92861572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E5F0-B650-4AFF-B90E-23B378684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40876"/>
            <a:ext cx="5181600" cy="42360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1747B-302D-476E-8F4F-E4B114C6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0876"/>
            <a:ext cx="5181600" cy="4236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0577D-22F7-4958-BB3D-6C9265EA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C5B46-A8FB-4683-9618-3F6E0738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887BD-93E9-4181-9D7F-940C3E17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01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63D79-FA27-4567-9032-AF722733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7C1BF-703F-4992-BB0C-EB1E579C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51823"/>
            <a:ext cx="5157787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2FCE1-6DC0-43B5-8016-89FD4AF5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54741"/>
            <a:ext cx="5157787" cy="3234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FED7A-67D0-43CC-889A-25F884964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51823"/>
            <a:ext cx="5183188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31C176-48F2-44EC-B3A2-A144403D5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54741"/>
            <a:ext cx="5183188" cy="3234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187B8-AC48-4FE7-8658-8A31E3731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CAB465-E22E-45DC-89C9-406121BC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9D1CF-F964-4405-8677-5F9E2A02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4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A3453-DD0F-41C0-8F4A-5DC343F5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E6313-506F-4456-B3D9-D9655538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26068-7707-41EC-93EF-A24CAF8F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C8A3C-8C01-4039-B47B-57D84975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13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892633-8C77-419D-B24D-2B3D44DB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149D59-0A88-4A14-A740-4CCD9B52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DEF9-802F-444E-92D2-397862EE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6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3C20-3881-4F15-94F7-9D7B9F9E3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F40F-6C2A-48EC-8F16-DA179A1DA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638" y="457201"/>
            <a:ext cx="5800749" cy="54038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6B7E-D33D-48C7-97AC-5C0D9874F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4343400" cy="2211387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49BC5-FF58-463A-B4FA-F0F912F1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072D7-4A2A-407F-A084-6AE8DD00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4C41C-C368-475C-BDC1-DC5B29C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277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67B0-865B-44ED-9DFE-36C73B0C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C5CF7-138A-437C-9E0A-FF4179970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61462" y="457201"/>
            <a:ext cx="5793925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17822-7770-4117-96A2-8D2FF0A01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64424"/>
            <a:ext cx="4343400" cy="2204564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95030-39C7-4814-A766-1A3E094E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F02CD-DC87-47B6-96C4-F6470B1D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FF531-02C2-4C1D-A692-70403780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35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26EC-DC54-4882-9D58-F201EA25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04E7C-4CBA-49AF-B24C-1A1FF51C2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3C727-C0C7-4BBA-9CF5-6C1FAC76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03986-C5B4-4956-AC6F-4F36186B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5F941-E847-4C51-97D6-21066B26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19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338D2-D9EE-4B67-97C1-08ABD57453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53848" y="365125"/>
            <a:ext cx="3999952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B1422-6C1E-4422-80E8-34B0092FB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26546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8B53C-3084-4BC0-A80E-DB41C04C6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6BFDE-DC70-4A6E-90B8-337FC472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3578F-39AE-4F6F-9614-32EF672E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7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818BD-D734-48A1-8CC0-609D11E5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D215A-D2A1-4903-A905-F8B06EF41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0875"/>
            <a:ext cx="10515600" cy="423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2B88A-7A1D-4AA1-8536-28DC13DBA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766A6-3C10-4AB8-86A1-BB1F0CDA7EFE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FE925-0C4B-4BAE-9799-3A9D46D92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DAD54-E5C5-4D48-8592-BB22F0A85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7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5400" kern="1200" smtClean="0"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0" scaled="1"/>
          </a:gradFill>
          <a:latin typeface="Aharoni" panose="02010803020104030203" pitchFamily="2" charset="-79"/>
          <a:ea typeface="+mn-ea"/>
          <a:cs typeface="Angsana New" panose="02020603050405020304" pitchFamily="18" charset="-34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869131-809F-4714-9B05-385CAF009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tekst, ubrania, osoba, Ludzka twarz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657F6979-7130-DF95-DEB5-4B46BB524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076122"/>
            <a:ext cx="6698586" cy="4705756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5EF83D7-446A-095B-5C36-E81FA33D5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7839" y="596644"/>
            <a:ext cx="3748361" cy="1411516"/>
          </a:xfrm>
          <a:noFill/>
        </p:spPr>
        <p:txBody>
          <a:bodyPr anchor="ctr">
            <a:normAutofit/>
          </a:bodyPr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3634C5-4DCA-8324-BA5D-F433CC407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8685" y="2001336"/>
            <a:ext cx="4735052" cy="42600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pl-PL" sz="1600"/>
          </a:p>
          <a:p>
            <a:pPr marL="0" indent="0" algn="ctr">
              <a:lnSpc>
                <a:spcPct val="100000"/>
              </a:lnSpc>
              <a:buNone/>
            </a:pPr>
            <a:r>
              <a:rPr lang="pl-PL" sz="2400" dirty="0"/>
              <a:t>Kampania </a:t>
            </a:r>
            <a:br>
              <a:rPr lang="pl-PL" sz="2400" dirty="0"/>
            </a:br>
            <a:r>
              <a:rPr lang="pl-PL" sz="2400" dirty="0"/>
              <a:t>"Zadbaj o dziecięcy mózg"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pl-PL" sz="2400" dirty="0"/>
              <a:t> </a:t>
            </a:r>
            <a:br>
              <a:rPr lang="pl-PL" sz="2400" dirty="0"/>
            </a:br>
            <a:r>
              <a:rPr lang="pl-PL" sz="2400" dirty="0"/>
              <a:t>Fundacja Dajemy Dzieciom Siłę </a:t>
            </a:r>
            <a:endParaRPr lang="pl-PL"/>
          </a:p>
          <a:p>
            <a:pPr marL="0" indent="0">
              <a:lnSpc>
                <a:spcPct val="100000"/>
              </a:lnSpc>
              <a:buNone/>
            </a:pPr>
            <a:endParaRPr lang="pl-PL" sz="2400" dirty="0"/>
          </a:p>
          <a:p>
            <a:pPr marL="0" indent="0">
              <a:lnSpc>
                <a:spcPct val="100000"/>
              </a:lnSpc>
              <a:buNone/>
            </a:pPr>
            <a:endParaRPr lang="pl-PL" sz="1600">
              <a:latin typeface="Aharoni"/>
              <a:ea typeface="Roboto"/>
              <a:cs typeface="Roboto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1600">
              <a:latin typeface="Aharoni"/>
              <a:ea typeface="Roboto"/>
              <a:cs typeface="Roboto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pl-PL" sz="1800" dirty="0">
              <a:latin typeface="Aharoni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901951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88B753B-FC1B-4EAB-ADA1-95F6C699A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38200" y="1191491"/>
            <a:ext cx="8545286" cy="3675080"/>
          </a:xfrm>
        </p:spPr>
        <p:txBody>
          <a:bodyPr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5100" b="1">
                <a:latin typeface="Gill Sans MT"/>
                <a:cs typeface="Angsana New"/>
              </a:rPr>
              <a:t>Pierwszy smartfon dziecka – im później, tym lepiej. </a:t>
            </a:r>
            <a:br>
              <a:rPr lang="pl-PL" sz="5100" b="1">
                <a:latin typeface="Gill Sans MT"/>
                <a:cs typeface="Angsana New"/>
              </a:rPr>
            </a:br>
            <a:r>
              <a:rPr lang="pl-PL" sz="5100" b="1">
                <a:latin typeface="Gill Sans MT"/>
                <a:cs typeface="Angsana New"/>
              </a:rPr>
              <a:t>Przedszkolak wobec internetowych zagrożeń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38200" y="5230134"/>
            <a:ext cx="4876800" cy="94206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dirty="0"/>
              <a:t>mgr Dagmara Moskwa</a:t>
            </a:r>
          </a:p>
        </p:txBody>
      </p:sp>
    </p:spTree>
    <p:extLst>
      <p:ext uri="{BB962C8B-B14F-4D97-AF65-F5344CB8AC3E}">
        <p14:creationId xmlns:p14="http://schemas.microsoft.com/office/powerpoint/2010/main" val="401567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ymbol zastępczy zawartości 3" descr="Obraz zawierający trawa, osoba, Ludzka twarz, ubrani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9D09B05C-527D-FFF0-59CD-99F7BA2695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577" r="45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29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B6B92C-D340-D777-A3B9-7FCEAE502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72175" cy="134643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Pozytywne aspekty korzystania ze </a:t>
            </a:r>
            <a:r>
              <a:rPr lang="pl-PL" sz="4000" dirty="0" err="1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smartfona</a:t>
            </a: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 przez przedszkolaka</a:t>
            </a:r>
            <a:endParaRPr lang="pl-PL" sz="4000" dirty="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</a:endParaRPr>
          </a:p>
        </p:txBody>
      </p:sp>
      <p:graphicFrame>
        <p:nvGraphicFramePr>
          <p:cNvPr id="15" name="Symbol zastępczy zawartości 12">
            <a:extLst>
              <a:ext uri="{FF2B5EF4-FFF2-40B4-BE49-F238E27FC236}">
                <a16:creationId xmlns:a16="http://schemas.microsoft.com/office/drawing/2014/main" id="{57BEB972-3BCB-D1EC-36ED-AD9F1B89655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40875"/>
          <a:ext cx="10515600" cy="423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6340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54DD7E-14CC-AA79-765A-BC148B52B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Negatywne aspekty korzystania ze </a:t>
            </a:r>
            <a:r>
              <a:rPr lang="pl-PL" sz="4000" dirty="0" err="1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smartfona</a:t>
            </a: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 przez dziecko</a:t>
            </a:r>
            <a:endParaRPr lang="pl-PL" sz="4000" dirty="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45D136-F053-41D8-28A1-D414AD0B1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pl-PL" dirty="0"/>
          </a:p>
          <a:p>
            <a:r>
              <a:rPr lang="pl-PL" dirty="0"/>
              <a:t>Negatywny wpływ na rozwój fizyczny i psychiczny </a:t>
            </a:r>
          </a:p>
          <a:p>
            <a:r>
              <a:rPr lang="pl-PL"/>
              <a:t>Zaburzenia mowy</a:t>
            </a:r>
            <a:endParaRPr lang="pl-PL" dirty="0"/>
          </a:p>
          <a:p>
            <a:r>
              <a:rPr lang="pl-PL" dirty="0"/>
              <a:t>Treści nieodpowiednie dla dzieci</a:t>
            </a:r>
          </a:p>
          <a:p>
            <a:r>
              <a:rPr lang="pl-PL" dirty="0"/>
              <a:t>Uzależnienie</a:t>
            </a:r>
          </a:p>
          <a:p>
            <a:r>
              <a:rPr lang="pl-PL" dirty="0"/>
              <a:t>Zaburzenie relacji społecznych</a:t>
            </a:r>
          </a:p>
          <a:p>
            <a:r>
              <a:rPr lang="pl-PL" dirty="0"/>
              <a:t>Zaburzenia emocjonalne</a:t>
            </a:r>
          </a:p>
          <a:p>
            <a:r>
              <a:rPr lang="pl-PL" dirty="0" err="1"/>
              <a:t>Cyberzagrożenia</a:t>
            </a:r>
            <a:endParaRPr lang="pl-PL" dirty="0"/>
          </a:p>
          <a:p>
            <a:r>
              <a:rPr lang="pl-PL" dirty="0"/>
              <a:t>Problemy z koncentracją i nauką </a:t>
            </a:r>
          </a:p>
        </p:txBody>
      </p:sp>
    </p:spTree>
    <p:extLst>
      <p:ext uri="{BB962C8B-B14F-4D97-AF65-F5344CB8AC3E}">
        <p14:creationId xmlns:p14="http://schemas.microsoft.com/office/powerpoint/2010/main" val="18001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B6363-B86F-40A3-8902-DFA61F46B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5E8F9F7-44E6-E340-CD69-C9CB07A7F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0444"/>
            <a:ext cx="4030834" cy="5391756"/>
          </a:xfrm>
        </p:spPr>
        <p:txBody>
          <a:bodyPr anchor="t">
            <a:normAutofit fontScale="90000"/>
          </a:bodyPr>
          <a:lstStyle/>
          <a:p>
            <a:pPr algn="ctr"/>
            <a:br>
              <a:rPr lang="pl-PL" sz="32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</a:b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Jak smartfon wpływa na różne aspekty rozwoju dziecka?</a:t>
            </a:r>
            <a:br>
              <a:rPr lang="pl-PL" sz="4000" dirty="0">
                <a:latin typeface="Gill Sans MT"/>
                <a:cs typeface="Angsana New"/>
              </a:rPr>
            </a:br>
            <a:br>
              <a:rPr lang="pl-PL" sz="4000" dirty="0">
                <a:latin typeface="Gill Sans MT"/>
                <a:cs typeface="Angsana New"/>
              </a:rPr>
            </a:br>
            <a:br>
              <a:rPr lang="pl-PL" sz="4000" dirty="0">
                <a:latin typeface="Gill Sans MT"/>
                <a:cs typeface="Angsana New"/>
              </a:rPr>
            </a:b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Rozwój poznawczy</a:t>
            </a:r>
            <a:endParaRPr lang="pl-PL" sz="400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  <a:latin typeface="Gill Sans MT"/>
            </a:endParaRP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0F84EBB2-5E59-14C7-59DF-C367F4FD25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0969786"/>
              </p:ext>
            </p:extLst>
          </p:nvPr>
        </p:nvGraphicFramePr>
        <p:xfrm>
          <a:off x="5591236" y="780444"/>
          <a:ext cx="5762564" cy="5396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9872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B6363-B86F-40A3-8902-DFA61F46B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2C84FE4-12FF-7B20-5511-0E4EFF24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0444"/>
            <a:ext cx="4993769" cy="5391756"/>
          </a:xfrm>
        </p:spPr>
        <p:txBody>
          <a:bodyPr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Jak smartfon wpływa na różne aspekty rozwoju dziecka?</a:t>
            </a:r>
            <a:br>
              <a:rPr lang="pl-PL" sz="4000" dirty="0">
                <a:latin typeface="Gill Sans MT"/>
              </a:rPr>
            </a:br>
            <a:br>
              <a:rPr lang="pl-PL" sz="4000" dirty="0">
                <a:latin typeface="Gill Sans MT"/>
              </a:rPr>
            </a:br>
            <a:br>
              <a:rPr lang="pl-PL" sz="4000" dirty="0">
                <a:latin typeface="Gill Sans MT"/>
              </a:rPr>
            </a:b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Rozwój emocjonalny</a:t>
            </a:r>
            <a:endParaRPr lang="pl-PL" sz="4000" dirty="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  <a:latin typeface="Gill Sans MT"/>
            </a:endParaRPr>
          </a:p>
          <a:p>
            <a:pPr algn="ctr">
              <a:lnSpc>
                <a:spcPct val="90000"/>
              </a:lnSpc>
            </a:pPr>
            <a:endParaRPr lang="pl-PL" sz="460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</a:endParaRP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DDF6321A-E75B-0ADA-DDEE-52C9154385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080135"/>
              </p:ext>
            </p:extLst>
          </p:nvPr>
        </p:nvGraphicFramePr>
        <p:xfrm>
          <a:off x="6360030" y="780444"/>
          <a:ext cx="4993769" cy="5396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6340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B6363-B86F-40A3-8902-DFA61F46B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D4B4994-E19C-1DEE-9330-007B3034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0444"/>
            <a:ext cx="4030834" cy="5391756"/>
          </a:xfrm>
        </p:spPr>
        <p:txBody>
          <a:bodyPr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Jak smartfon wpływa na różne aspekty rozwoju dziecka?</a:t>
            </a:r>
            <a:br>
              <a:rPr lang="pl-PL" sz="4000" dirty="0">
                <a:latin typeface="Gill Sans MT"/>
              </a:rPr>
            </a:br>
            <a:br>
              <a:rPr lang="pl-PL" sz="4000" dirty="0">
                <a:latin typeface="Gill Sans MT"/>
              </a:rPr>
            </a:br>
            <a:br>
              <a:rPr lang="pl-PL" sz="4000" dirty="0">
                <a:latin typeface="Gill Sans MT"/>
              </a:rPr>
            </a:b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Rozwój społeczny</a:t>
            </a:r>
            <a:endParaRPr lang="pl-PL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</a:endParaRPr>
          </a:p>
          <a:p>
            <a:pPr>
              <a:lnSpc>
                <a:spcPct val="90000"/>
              </a:lnSpc>
            </a:pPr>
            <a:endParaRPr lang="pl-PL" sz="420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</a:endParaRP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8D5806C6-C715-1DBD-5D43-B336BF990D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9819410"/>
              </p:ext>
            </p:extLst>
          </p:nvPr>
        </p:nvGraphicFramePr>
        <p:xfrm>
          <a:off x="5591236" y="780444"/>
          <a:ext cx="5762564" cy="5396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4438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B6363-B86F-40A3-8902-DFA61F46B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D22EB50-B42C-3B25-7995-0F3C2C8C1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0444"/>
            <a:ext cx="4030834" cy="5391756"/>
          </a:xfrm>
        </p:spPr>
        <p:txBody>
          <a:bodyPr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Jak smartfon wpływa na różne aspekty rozwoju dziecka?</a:t>
            </a:r>
            <a:br>
              <a:rPr lang="pl-PL" sz="4000" dirty="0">
                <a:latin typeface="Gill Sans MT"/>
              </a:rPr>
            </a:br>
            <a:br>
              <a:rPr lang="pl-PL" sz="4000" dirty="0">
                <a:latin typeface="Gill Sans MT"/>
              </a:rPr>
            </a:br>
            <a:br>
              <a:rPr lang="pl-PL" sz="4000" dirty="0">
                <a:latin typeface="Gill Sans MT"/>
              </a:rPr>
            </a:b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Rozwój fizyczny</a:t>
            </a:r>
            <a:endParaRPr lang="pl-PL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</a:endParaRPr>
          </a:p>
          <a:p>
            <a:pPr>
              <a:lnSpc>
                <a:spcPct val="90000"/>
              </a:lnSpc>
            </a:pPr>
            <a:endParaRPr lang="pl-PL" sz="420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</a:endParaRP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8511B872-5662-BD15-AD79-B33A9DBF34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9111716"/>
              </p:ext>
            </p:extLst>
          </p:nvPr>
        </p:nvGraphicFramePr>
        <p:xfrm>
          <a:off x="5591236" y="780444"/>
          <a:ext cx="5762564" cy="5396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8628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869131-809F-4714-9B05-385CAF009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trawa, tekst, dziecko, chłopiec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2BE9DCF-5A0D-1E53-FAF2-C094B14B8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953436"/>
            <a:ext cx="6698586" cy="495112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3FB4F07-F6D1-B07A-F7EB-F0C38718A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7839" y="596644"/>
            <a:ext cx="3748361" cy="825897"/>
          </a:xfrm>
          <a:noFill/>
        </p:spPr>
        <p:txBody>
          <a:bodyPr anchor="ctr"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E251AB-72A8-8BA0-2B59-E8192378D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7839" y="1716824"/>
            <a:ext cx="3748361" cy="483760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pl-PL" sz="2800" b="1" dirty="0"/>
              <a:t>Zbyt wczesny kontakt </a:t>
            </a:r>
            <a:br>
              <a:rPr lang="pl-PL" sz="2800" b="1" dirty="0"/>
            </a:br>
            <a:r>
              <a:rPr lang="pl-PL" sz="2800" b="1" dirty="0"/>
              <a:t>z urządzeniami cyfrowymi może mieć negatywny wpływ na rozwój fizyczny, intelektualny emocjonalny </a:t>
            </a:r>
            <a:br>
              <a:rPr lang="pl-PL" sz="2800" b="1" dirty="0"/>
            </a:br>
            <a:r>
              <a:rPr lang="pl-PL" sz="2800" b="1" dirty="0"/>
              <a:t>i społeczny dziecka. </a:t>
            </a:r>
          </a:p>
        </p:txBody>
      </p:sp>
    </p:spTree>
    <p:extLst>
      <p:ext uri="{BB962C8B-B14F-4D97-AF65-F5344CB8AC3E}">
        <p14:creationId xmlns:p14="http://schemas.microsoft.com/office/powerpoint/2010/main" val="1085546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869131-809F-4714-9B05-385CAF009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osoba, ubrania, Ludzka twarz, małe dzieck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4633FB34-0448-F949-C2C4-655740B574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68" r="-3" b="-3"/>
          <a:stretch/>
        </p:blipFill>
        <p:spPr>
          <a:xfrm>
            <a:off x="594360" y="596644"/>
            <a:ext cx="6698586" cy="566471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30E2F0C-225D-7E4B-BBF3-E40FFD8B5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285" y="1374512"/>
            <a:ext cx="7009915" cy="89783"/>
          </a:xfrm>
        </p:spPr>
        <p:txBody>
          <a:bodyPr anchor="ctr"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02BA1F-79AC-CD75-EA3C-26264FEFC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9072" y="2322248"/>
            <a:ext cx="3957128" cy="39391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pl-PL" sz="3600" dirty="0">
                <a:latin typeface="Gill Sans MT"/>
              </a:rPr>
              <a:t>"Pierwszy smartfon dziecka – im później, tym lepiej"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1400943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EAF339-9668-FB9B-EEF8-D987AA0AF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Dlaczego warto opóźnić wprowadzenie </a:t>
            </a:r>
            <a:r>
              <a:rPr lang="pl-PL" sz="4000" dirty="0" err="1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smartfona</a:t>
            </a: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 w życie dziecka?</a:t>
            </a:r>
            <a:endParaRPr lang="pl-PL" sz="4000" dirty="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  <a:latin typeface="Gill Sans MT"/>
            </a:endParaRP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9A036A76-63C7-86A6-299F-2F98D8D20D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40875"/>
          <a:ext cx="10515600" cy="423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8636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A3C187-FA65-5C43-FB7B-9204BA662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Alternatywy dla </a:t>
            </a:r>
            <a:r>
              <a:rPr lang="pl-PL" sz="4000" dirty="0" err="1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Aharoni"/>
                <a:cs typeface="Angsana New"/>
              </a:rPr>
              <a:t>smartfona</a:t>
            </a:r>
            <a:endParaRPr lang="pl-PL" sz="400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</a:endParaRP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4AF55899-2B1F-D9BE-F6D7-D410B6C4DDF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40875"/>
          <a:ext cx="10515600" cy="423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5608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B869131-809F-4714-9B05-385CAF009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ymbol zastępczy zawartości 3" descr="Obraz zawierający kreskówka, ubrania, tekst, clipart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735E84B-980C-4AA8-09B6-79859C469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53396"/>
            <a:ext cx="6698586" cy="375120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54EC39E-2143-6F38-5F66-C73498B98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7839" y="596644"/>
            <a:ext cx="3748361" cy="2798746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Kiedy wprowadzić smartfon?</a:t>
            </a:r>
            <a:endParaRPr lang="pl-PL" sz="4000" dirty="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  <a:latin typeface="Gill Sans MT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ECF5CBD-2050-0E65-9170-53983C770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7839" y="3261566"/>
            <a:ext cx="3748361" cy="29997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800" b="1" dirty="0" err="1"/>
              <a:t>Specjaliści</a:t>
            </a:r>
            <a:r>
              <a:rPr lang="en-US" sz="2800" b="1" dirty="0"/>
              <a:t> </a:t>
            </a:r>
            <a:r>
              <a:rPr lang="en-US" sz="2800" b="1" dirty="0" err="1"/>
              <a:t>zalecają</a:t>
            </a:r>
            <a:r>
              <a:rPr lang="en-US" sz="2800" b="1" dirty="0"/>
              <a:t>, aby </a:t>
            </a:r>
            <a:r>
              <a:rPr lang="en-US" sz="2800" b="1" dirty="0" err="1"/>
              <a:t>dzieci</a:t>
            </a:r>
            <a:r>
              <a:rPr lang="en-US" sz="2800" b="1" dirty="0"/>
              <a:t> </a:t>
            </a:r>
            <a:r>
              <a:rPr lang="en-US" sz="2800" b="1" dirty="0" err="1"/>
              <a:t>poniżej</a:t>
            </a:r>
            <a:r>
              <a:rPr lang="en-US" sz="2800" b="1" dirty="0"/>
              <a:t> </a:t>
            </a:r>
            <a:br>
              <a:rPr lang="en-US" sz="2800" b="1" dirty="0"/>
            </a:br>
            <a:r>
              <a:rPr lang="en-US" sz="2800" b="1" dirty="0"/>
              <a:t>6 </a:t>
            </a:r>
            <a:r>
              <a:rPr lang="en-US" sz="2800" b="1" dirty="0" err="1"/>
              <a:t>roku</a:t>
            </a:r>
            <a:r>
              <a:rPr lang="en-US" sz="2800" b="1" dirty="0"/>
              <a:t> </a:t>
            </a:r>
            <a:r>
              <a:rPr lang="en-US" sz="2800" b="1" dirty="0" err="1"/>
              <a:t>życia</a:t>
            </a:r>
            <a:r>
              <a:rPr lang="en-US" sz="2800" b="1" dirty="0"/>
              <a:t>, </a:t>
            </a:r>
            <a:r>
              <a:rPr lang="en-US" sz="2800" b="1" dirty="0" err="1"/>
              <a:t>miały</a:t>
            </a:r>
            <a:r>
              <a:rPr lang="en-US" sz="2800" b="1" dirty="0"/>
              <a:t> </a:t>
            </a:r>
            <a:r>
              <a:rPr lang="en-US" sz="2800" b="1" dirty="0" err="1"/>
              <a:t>ograniczony</a:t>
            </a:r>
            <a:r>
              <a:rPr lang="en-US" sz="2800" b="1" dirty="0"/>
              <a:t> </a:t>
            </a:r>
            <a:r>
              <a:rPr lang="en-US" sz="2800" b="1" dirty="0" err="1"/>
              <a:t>kontakt</a:t>
            </a:r>
            <a:r>
              <a:rPr lang="en-US" sz="2800" b="1" dirty="0"/>
              <a:t> z </a:t>
            </a:r>
            <a:r>
              <a:rPr lang="en-US" sz="2800" b="1" dirty="0" err="1"/>
              <a:t>technologią</a:t>
            </a:r>
            <a:r>
              <a:rPr lang="en-US" sz="2800" b="1" dirty="0"/>
              <a:t>.</a:t>
            </a:r>
            <a:endParaRPr lang="pl-PL" sz="2800" b="1"/>
          </a:p>
        </p:txBody>
      </p:sp>
    </p:spTree>
    <p:extLst>
      <p:ext uri="{BB962C8B-B14F-4D97-AF65-F5344CB8AC3E}">
        <p14:creationId xmlns:p14="http://schemas.microsoft.com/office/powerpoint/2010/main" val="3253639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61EB98-E0C4-4B95-984A-E7D9DFAD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734D3F7-D548-7056-B9FE-4B745ADD9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1" cy="1356040"/>
          </a:xfrm>
        </p:spPr>
        <p:txBody>
          <a:bodyPr>
            <a:normAutofit/>
          </a:bodyPr>
          <a:lstStyle/>
          <a:p>
            <a:pPr algn="ctr"/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Jak odpowiedzialnie wprowadzić smartfon </a:t>
            </a:r>
            <a:br>
              <a:rPr lang="pl-PL" sz="4000" dirty="0">
                <a:latin typeface="Gill Sans MT"/>
                <a:cs typeface="Angsana New"/>
              </a:rPr>
            </a:b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w życie przedszkolaka?</a:t>
            </a:r>
            <a:endParaRPr lang="pl-PL" sz="400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  <a:latin typeface="Gill Sans MT"/>
            </a:endParaRP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0C2D04D1-5983-DE2A-4D07-14B977C859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618153"/>
              </p:ext>
            </p:extLst>
          </p:nvPr>
        </p:nvGraphicFramePr>
        <p:xfrm>
          <a:off x="838200" y="2399571"/>
          <a:ext cx="10515600" cy="3777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1186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ymbol zastępczy zawartości 3" descr="Obraz zawierający kreskówka, tekst, clipart, Kresków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C2E78DCE-0299-DFC2-9A0D-A1ECFFE9BB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4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909D52-DD8C-944D-F698-8D66ED658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5717"/>
          </a:xfrm>
        </p:spPr>
        <p:txBody>
          <a:bodyPr>
            <a:normAutofit/>
          </a:bodyPr>
          <a:lstStyle/>
          <a:p>
            <a:pPr algn="ctr"/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Zagrożenia internetowe dla przedszkolaków</a:t>
            </a:r>
            <a:endParaRPr lang="pl-PL" sz="400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  <a:latin typeface="Gill Sans MT"/>
            </a:endParaRPr>
          </a:p>
        </p:txBody>
      </p:sp>
      <p:graphicFrame>
        <p:nvGraphicFramePr>
          <p:cNvPr id="11" name="Symbol zastępczy zawartości 2">
            <a:extLst>
              <a:ext uri="{FF2B5EF4-FFF2-40B4-BE49-F238E27FC236}">
                <a16:creationId xmlns:a16="http://schemas.microsoft.com/office/drawing/2014/main" id="{5D7100F1-2A0C-6E8F-B73B-9642519BC9F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40875"/>
          <a:ext cx="10515600" cy="423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7530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63AA5A-E6E1-46DA-AB40-C5823339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80D75CB-AF19-20D5-3A56-C12ACFFFD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96644"/>
            <a:ext cx="10515600" cy="1406191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Jak chronić przedszkolaka przed zagrożeniami </a:t>
            </a:r>
            <a:br>
              <a:rPr lang="pl-PL" sz="4000" dirty="0">
                <a:latin typeface="Gill Sans MT"/>
                <a:cs typeface="Angsana New"/>
              </a:rPr>
            </a:br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w Internecie?</a:t>
            </a:r>
            <a:endParaRPr lang="pl-PL" sz="4000" dirty="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  <a:latin typeface="Gill Sans M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9703AB-744F-DF9F-0419-4959D2CAF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2106"/>
            <a:ext cx="4645696" cy="36322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Ograniczenie czasu ekranowego</a:t>
            </a:r>
          </a:p>
          <a:p>
            <a:r>
              <a:rPr lang="pl-PL" dirty="0"/>
              <a:t>Korzystanie z kontroli rodzicielskiej</a:t>
            </a:r>
          </a:p>
          <a:p>
            <a:r>
              <a:rPr lang="pl-PL" dirty="0"/>
              <a:t>Wybór odpowiednich treści</a:t>
            </a:r>
          </a:p>
          <a:p>
            <a:r>
              <a:rPr lang="pl-PL" dirty="0"/>
              <a:t>Aktywne towarzyszenie dziecku</a:t>
            </a:r>
          </a:p>
          <a:p>
            <a:r>
              <a:rPr lang="pl-PL" dirty="0"/>
              <a:t>Edukacja dziecka na temat Internetu</a:t>
            </a:r>
          </a:p>
          <a:p>
            <a:endParaRPr lang="pl-PL" dirty="0"/>
          </a:p>
        </p:txBody>
      </p:sp>
      <p:pic>
        <p:nvPicPr>
          <p:cNvPr id="5" name="Obraz 4" descr="Obraz zawierający tekst, rysowanie, kreskówka, Sztuka dziecięc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7A781DBD-E280-6C3C-8F8B-DF4B0FE9C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044023"/>
            <a:ext cx="4819974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27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366BB0-BF67-4519-BA41-2F0021F5E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F2292D6-EEF3-46D2-AA8C-6A0EAAC3E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23169"/>
            <a:ext cx="5257800" cy="1098576"/>
          </a:xfrm>
        </p:spPr>
        <p:txBody>
          <a:bodyPr anchor="b">
            <a:normAutofit/>
          </a:bodyPr>
          <a:lstStyle/>
          <a:p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Znaczenie roli rodziców</a:t>
            </a:r>
            <a:endParaRPr lang="pl-PL" sz="400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  <a:latin typeface="Gill Sans M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398315-4630-8E10-84A6-84CD7CD47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4165" y="2315440"/>
            <a:ext cx="5894539" cy="39455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l-PL" sz="2800" dirty="0"/>
              <a:t>Stałe monitorowanie aktywności dziecka online</a:t>
            </a:r>
          </a:p>
          <a:p>
            <a:pPr algn="ctr"/>
            <a:r>
              <a:rPr lang="pl-PL" sz="2800" dirty="0"/>
              <a:t>Angażowanie się w życie dziecka</a:t>
            </a:r>
          </a:p>
          <a:p>
            <a:pPr algn="ctr"/>
            <a:r>
              <a:rPr lang="pl-PL" sz="2800" dirty="0"/>
              <a:t>Dbanie o równowagę </a:t>
            </a:r>
          </a:p>
        </p:txBody>
      </p:sp>
      <p:pic>
        <p:nvPicPr>
          <p:cNvPr id="4" name="Obraz 3" descr="Obraz zawierający osoba, ubrania, Ludzka twarz, uśmiech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1182D24-260C-230E-B746-6AF9EFC7E6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01" r="3195"/>
          <a:stretch/>
        </p:blipFill>
        <p:spPr>
          <a:xfrm>
            <a:off x="594068" y="596644"/>
            <a:ext cx="4990587" cy="566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34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63AA5A-E6E1-46DA-AB40-C5823339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90A9185-FEA0-B1C7-10A8-5B147B1F1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22473"/>
            <a:ext cx="10515600" cy="707729"/>
          </a:xfrm>
        </p:spPr>
        <p:txBody>
          <a:bodyPr anchor="b">
            <a:normAutofit/>
          </a:bodyPr>
          <a:lstStyle/>
          <a:p>
            <a:pPr algn="ctr"/>
            <a:r>
              <a:rPr lang="pl-PL" sz="4000" dirty="0">
                <a:gradFill>
                  <a:gsLst>
                    <a:gs pos="0">
                      <a:srgbClr val="00BAC8"/>
                    </a:gs>
                    <a:gs pos="100000">
                      <a:srgbClr val="203040"/>
                    </a:gs>
                  </a:gsLst>
                  <a:lin ang="0" scaled="1"/>
                </a:gradFill>
                <a:latin typeface="Gill Sans MT"/>
                <a:cs typeface="Angsana New"/>
              </a:rPr>
              <a:t>Rekomendacje dotyczące czasu ekranowego</a:t>
            </a:r>
            <a:endParaRPr lang="pl-PL" sz="4000" dirty="0">
              <a:gradFill>
                <a:gsLst>
                  <a:gs pos="0">
                    <a:srgbClr val="00BAC8"/>
                  </a:gs>
                  <a:gs pos="100000">
                    <a:srgbClr val="203040"/>
                  </a:gs>
                </a:gsLst>
                <a:lin ang="0" scaled="1"/>
              </a:gradFill>
              <a:latin typeface="Gill Sans M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78D6DA-94B2-B0C2-C0B5-4EE66603F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8793"/>
            <a:ext cx="4645696" cy="51125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pl-PL" sz="2400" u="sng" dirty="0">
                <a:latin typeface="Times New Roman"/>
                <a:cs typeface="Times New Roman"/>
              </a:rPr>
              <a:t>Zgodnie z zaleceniami </a:t>
            </a:r>
            <a:br>
              <a:rPr lang="pl-PL" sz="2400" u="sng" dirty="0">
                <a:latin typeface="Times New Roman"/>
                <a:cs typeface="Times New Roman"/>
              </a:rPr>
            </a:br>
            <a:r>
              <a:rPr lang="pl-PL" sz="2400" u="sng" dirty="0">
                <a:latin typeface="Times New Roman"/>
                <a:cs typeface="Times New Roman"/>
              </a:rPr>
              <a:t>Światowej Organizacji Zdrowia (WHO):</a:t>
            </a:r>
            <a:endParaRPr lang="pl-PL" sz="2400" dirty="0"/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pl-PL" sz="2400" dirty="0">
                <a:latin typeface="Times New Roman"/>
                <a:cs typeface="Times New Roman"/>
              </a:rPr>
              <a:t>Dzieci poniżej 2 lat – nie powinny mieć kontaktu z ekranami</a:t>
            </a:r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pl-PL" sz="2400" dirty="0">
                <a:latin typeface="Times New Roman"/>
                <a:cs typeface="Times New Roman"/>
              </a:rPr>
              <a:t>Dzieci od 2 do 5 lat – maksymalnie 1 godzina dziennie, najlepiej pod nadzorem rodziców i z treściami edukacyjnymi </a:t>
            </a:r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pl-PL" sz="2400" dirty="0">
                <a:latin typeface="Times New Roman"/>
                <a:cs typeface="Times New Roman"/>
              </a:rPr>
              <a:t>Dzieci od 6 do 12 lat – maksymalnie do 2 godzin dziennie</a:t>
            </a:r>
          </a:p>
          <a:p>
            <a:pPr marL="0" indent="0">
              <a:lnSpc>
                <a:spcPct val="100000"/>
              </a:lnSpc>
              <a:buNone/>
            </a:pPr>
            <a:endParaRPr lang="pl-PL">
              <a:latin typeface="Times New Roman"/>
              <a:cs typeface="Times New Roman"/>
            </a:endParaRPr>
          </a:p>
        </p:txBody>
      </p:sp>
      <p:pic>
        <p:nvPicPr>
          <p:cNvPr id="4" name="Obraz 3" descr="Obraz zawierający tekst, Ludzka twarz, zrzut ekranu, dziewczyn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F8BAFC4F-37D3-1107-8CC7-C55D7ABB8D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" b="20040"/>
          <a:stretch/>
        </p:blipFill>
        <p:spPr>
          <a:xfrm>
            <a:off x="6096000" y="3044023"/>
            <a:ext cx="5483896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68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FB869131-809F-4714-9B05-385CAF009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osoba, małe dziecko, ubrania, Ludzka twarz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7C1EC9BC-7FF8-CCF9-5C08-697C1341D5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69" r="3998" b="-1"/>
          <a:stretch/>
        </p:blipFill>
        <p:spPr>
          <a:xfrm>
            <a:off x="594360" y="596644"/>
            <a:ext cx="6698586" cy="566471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916F639-5001-D2DE-E978-1CD2BDF7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4496285" y="793705"/>
            <a:ext cx="7009915" cy="580807"/>
          </a:xfrm>
        </p:spPr>
        <p:txBody>
          <a:bodyPr anchor="ctr"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25E76B-8009-E581-E4AC-889786AD7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7839" y="1391458"/>
            <a:ext cx="4009618" cy="48687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pl-PL" dirty="0">
                <a:latin typeface="Times New Roman"/>
                <a:cs typeface="Times New Roman"/>
              </a:rPr>
              <a:t>Pierwszy smartfon może być przydatnym narzędziem do komunikacji, nauki i rozwijania umiejętności technologicznych, ale może także wiązać się z ryzykiem, jeśli nie zostanie wprowadzony </a:t>
            </a:r>
            <a:br>
              <a:rPr lang="pl-PL" dirty="0">
                <a:latin typeface="Times New Roman"/>
                <a:cs typeface="Times New Roman"/>
              </a:rPr>
            </a:br>
            <a:r>
              <a:rPr lang="pl-PL" dirty="0">
                <a:latin typeface="Times New Roman"/>
                <a:cs typeface="Times New Roman"/>
              </a:rPr>
              <a:t>w odpowiedni sposób. </a:t>
            </a:r>
            <a:br>
              <a:rPr lang="pl-PL" dirty="0">
                <a:latin typeface="Times New Roman"/>
                <a:cs typeface="Times New Roman"/>
              </a:rPr>
            </a:br>
            <a:r>
              <a:rPr lang="pl-PL" dirty="0">
                <a:latin typeface="Times New Roman"/>
                <a:cs typeface="Times New Roman"/>
              </a:rPr>
              <a:t>Zasady, edukacja o zagrożeniach, wybór wartościowych treści </a:t>
            </a:r>
            <a:br>
              <a:rPr lang="pl-PL" dirty="0">
                <a:latin typeface="Times New Roman"/>
                <a:cs typeface="Times New Roman"/>
              </a:rPr>
            </a:br>
            <a:r>
              <a:rPr lang="pl-PL" dirty="0">
                <a:latin typeface="Times New Roman"/>
                <a:cs typeface="Times New Roman"/>
              </a:rPr>
              <a:t>i równowaga między technologią </a:t>
            </a:r>
            <a:br>
              <a:rPr lang="pl-PL" dirty="0">
                <a:latin typeface="Times New Roman"/>
                <a:cs typeface="Times New Roman"/>
              </a:rPr>
            </a:br>
            <a:r>
              <a:rPr lang="pl-PL" dirty="0">
                <a:latin typeface="Times New Roman"/>
                <a:cs typeface="Times New Roman"/>
              </a:rPr>
              <a:t>a innymi aktywnościami to fundamenty zdrowego podejścia do korzystania ze </a:t>
            </a:r>
            <a:r>
              <a:rPr lang="pl-PL" dirty="0" err="1">
                <a:latin typeface="Times New Roman"/>
                <a:cs typeface="Times New Roman"/>
              </a:rPr>
              <a:t>smartfona</a:t>
            </a:r>
            <a:r>
              <a:rPr lang="pl-PL" dirty="0">
                <a:latin typeface="Times New Roman"/>
                <a:cs typeface="Times New Roman"/>
              </a:rPr>
              <a:t> </a:t>
            </a:r>
            <a:br>
              <a:rPr lang="pl-PL" dirty="0">
                <a:latin typeface="Times New Roman"/>
                <a:cs typeface="Times New Roman"/>
              </a:rPr>
            </a:br>
            <a:r>
              <a:rPr lang="pl-PL" dirty="0">
                <a:latin typeface="Times New Roman"/>
                <a:cs typeface="Times New Roman"/>
              </a:rPr>
              <a:t>przez dzieci.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98670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ymbol zastępczy zawartości 3" descr="Obraz zawierający tekst, ubrania, chłopiec, Ludzka twarz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C9A16B1-978B-A9ED-0FB0-D9E5B51B61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5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7E0AF8-A58F-3B44-8503-52C753D5C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133E2D-3603-F1A8-9CEC-497D27C55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pl-PL"/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4400" dirty="0"/>
              <a:t>DZIĘKUJĘ ZA UWAGĘ!</a:t>
            </a:r>
          </a:p>
        </p:txBody>
      </p:sp>
    </p:spTree>
    <p:extLst>
      <p:ext uri="{BB962C8B-B14F-4D97-AF65-F5344CB8AC3E}">
        <p14:creationId xmlns:p14="http://schemas.microsoft.com/office/powerpoint/2010/main" val="2869130013"/>
      </p:ext>
    </p:extLst>
  </p:cSld>
  <p:clrMapOvr>
    <a:masterClrMapping/>
  </p:clrMapOvr>
</p:sld>
</file>

<file path=ppt/theme/theme1.xml><?xml version="1.0" encoding="utf-8"?>
<a:theme xmlns:a="http://schemas.openxmlformats.org/drawingml/2006/main" name="FadeVTI">
  <a:themeElements>
    <a:clrScheme name="gradient">
      <a:dk1>
        <a:sysClr val="windowText" lastClr="000000"/>
      </a:dk1>
      <a:lt1>
        <a:sysClr val="window" lastClr="FFFFFF"/>
      </a:lt1>
      <a:dk2>
        <a:srgbClr val="203040"/>
      </a:dk2>
      <a:lt2>
        <a:srgbClr val="ECF0F0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DA2A69"/>
      </a:accent6>
      <a:hlink>
        <a:srgbClr val="3E8FF1"/>
      </a:hlink>
      <a:folHlink>
        <a:srgbClr val="939393"/>
      </a:folHlink>
    </a:clrScheme>
    <a:fontScheme name="Custom 49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deVTI" id="{1194088A-B135-4437-9FD8-7466BBC13A13}" vid="{B787DE2F-1995-45D8-A8E2-6B5CC521AC5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TC103457464[[fn=Dividend]]</Template>
  <TotalTime>0</TotalTime>
  <Words>1</Words>
  <Application>Microsoft Office PowerPoint</Application>
  <PresentationFormat>Panoramiczny</PresentationFormat>
  <Paragraphs>1</Paragraphs>
  <Slides>23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FadeVTI</vt:lpstr>
      <vt:lpstr>Prezentacja programu PowerPoint</vt:lpstr>
      <vt:lpstr>Pierwszy smartfon dziecka – im później, tym lepiej.  Przedszkolak wobec internetowych zagrożeń</vt:lpstr>
      <vt:lpstr>Prezentacja programu PowerPoint</vt:lpstr>
      <vt:lpstr>Pozytywne aspekty korzystania ze smartfona przez przedszkolaka</vt:lpstr>
      <vt:lpstr>Negatywne aspekty korzystania ze smartfona przez dziecko</vt:lpstr>
      <vt:lpstr> Jak smartfon wpływa na różne aspekty rozwoju dziecka?   Rozwój poznawczy</vt:lpstr>
      <vt:lpstr>Jak smartfon wpływa na różne aspekty rozwoju dziecka?   Rozwój emocjonalny </vt:lpstr>
      <vt:lpstr>Jak smartfon wpływa na różne aspekty rozwoju dziecka?   Rozwój społeczny </vt:lpstr>
      <vt:lpstr>Jak smartfon wpływa na różne aspekty rozwoju dziecka?   Rozwój fizyczny </vt:lpstr>
      <vt:lpstr>Prezentacja programu PowerPoint</vt:lpstr>
      <vt:lpstr>Prezentacja programu PowerPoint</vt:lpstr>
      <vt:lpstr>Dlaczego warto opóźnić wprowadzenie smartfona w życie dziecka?</vt:lpstr>
      <vt:lpstr>Alternatywy dla smartfona</vt:lpstr>
      <vt:lpstr>Kiedy wprowadzić smartfon?</vt:lpstr>
      <vt:lpstr>Jak odpowiedzialnie wprowadzić smartfon  w życie przedszkolaka?</vt:lpstr>
      <vt:lpstr>Prezentacja programu PowerPoint</vt:lpstr>
      <vt:lpstr>Zagrożenia internetowe dla przedszkolaków</vt:lpstr>
      <vt:lpstr>Jak chronić przedszkolaka przed zagrożeniami  w Internecie?</vt:lpstr>
      <vt:lpstr>Znaczenie roli rodziców</vt:lpstr>
      <vt:lpstr>Rekomendacje dotyczące czasu ekranowego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479</cp:revision>
  <dcterms:created xsi:type="dcterms:W3CDTF">2025-01-27T08:10:59Z</dcterms:created>
  <dcterms:modified xsi:type="dcterms:W3CDTF">2025-01-29T13:00:39Z</dcterms:modified>
</cp:coreProperties>
</file>