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4" r:id="rId8"/>
    <p:sldId id="267" r:id="rId9"/>
    <p:sldId id="265" r:id="rId10"/>
    <p:sldId id="266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28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4539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214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7807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8595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919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1706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859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0882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4441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896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76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301683F-F313-4F56-8EB2-8B20CE930D54}" type="datetimeFigureOut">
              <a:rPr lang="pl-PL" smtClean="0"/>
              <a:t>22.10.2023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3D669A-951D-465A-A516-2490F2309C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413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l-PL" sz="4000" i="1" dirty="0"/>
              <a:t>Dzień Krajobrazu </a:t>
            </a:r>
            <a:br>
              <a:rPr lang="pl-PL" sz="4000" i="1" dirty="0"/>
            </a:br>
            <a:r>
              <a:rPr lang="pl-PL" sz="4000" i="1" dirty="0"/>
              <a:t>pod hasłem</a:t>
            </a:r>
            <a:br>
              <a:rPr lang="pl-PL" sz="4000" i="1" dirty="0"/>
            </a:br>
            <a:r>
              <a:rPr lang="pl-PL" sz="4000" i="1" dirty="0"/>
              <a:t> „doceń lokalność”</a:t>
            </a:r>
          </a:p>
        </p:txBody>
      </p:sp>
    </p:spTree>
    <p:extLst>
      <p:ext uri="{BB962C8B-B14F-4D97-AF65-F5344CB8AC3E}">
        <p14:creationId xmlns:p14="http://schemas.microsoft.com/office/powerpoint/2010/main" val="2170665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 smtClean="0"/>
              <a:t>Klasa VII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Maciej Nalepa</a:t>
            </a:r>
          </a:p>
          <a:p>
            <a:r>
              <a:rPr lang="pl-PL" dirty="0" smtClean="0"/>
              <a:t>Kacper Matus</a:t>
            </a:r>
          </a:p>
          <a:p>
            <a:r>
              <a:rPr lang="pl-PL" dirty="0" smtClean="0"/>
              <a:t>Hubert Kapusta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752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30" y="1420682"/>
            <a:ext cx="3603812" cy="464058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76" y="1420682"/>
            <a:ext cx="5531224" cy="46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16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45" y="1731981"/>
            <a:ext cx="4297008" cy="3883511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1731981"/>
            <a:ext cx="3700631" cy="388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047" y="1596253"/>
            <a:ext cx="3765177" cy="4225207"/>
          </a:xfrm>
          <a:prstGeom prst="rect">
            <a:avLst/>
          </a:prstGeom>
        </p:spPr>
      </p:pic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83" y="1458918"/>
            <a:ext cx="3969571" cy="4362542"/>
          </a:xfrm>
        </p:spPr>
      </p:pic>
    </p:spTree>
    <p:extLst>
      <p:ext uri="{BB962C8B-B14F-4D97-AF65-F5344CB8AC3E}">
        <p14:creationId xmlns:p14="http://schemas.microsoft.com/office/powerpoint/2010/main" val="203622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2" y="1221872"/>
            <a:ext cx="5242982" cy="4618037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963" y="1115351"/>
            <a:ext cx="3558540" cy="48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10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1796527"/>
            <a:ext cx="3429896" cy="3872753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128" y="1162274"/>
            <a:ext cx="4086337" cy="48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01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40016"/>
            <a:ext cx="2863327" cy="3228891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0060"/>
            <a:ext cx="4549364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6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74" y="1519430"/>
            <a:ext cx="2975386" cy="4228028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932" y="1307727"/>
            <a:ext cx="3589020" cy="482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44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70306"/>
            <a:ext cx="3430570" cy="4023360"/>
          </a:xfr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506" y="1668781"/>
            <a:ext cx="6469380" cy="422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71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Mydło</Template>
  <TotalTime>33</TotalTime>
  <Words>10</Words>
  <Application>Microsoft Office PowerPoint</Application>
  <PresentationFormat>Panoramiczny</PresentationFormat>
  <Paragraphs>5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Century Gothic</vt:lpstr>
      <vt:lpstr>Garamond</vt:lpstr>
      <vt:lpstr>Mydło</vt:lpstr>
      <vt:lpstr>Dzień Krajobrazu  pod hasłem  „doceń lokalność”</vt:lpstr>
      <vt:lpstr>Klasa VII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Krajobrazu  pod hasłem  „doceń lokalność”</dc:title>
  <dc:creator>Kasia</dc:creator>
  <cp:lastModifiedBy>Kasia</cp:lastModifiedBy>
  <cp:revision>10</cp:revision>
  <dcterms:created xsi:type="dcterms:W3CDTF">2023-10-01T10:32:50Z</dcterms:created>
  <dcterms:modified xsi:type="dcterms:W3CDTF">2023-10-22T13:10:05Z</dcterms:modified>
</cp:coreProperties>
</file>