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3.xml.rels" ContentType="application/vnd.openxmlformats-package.relationships+xml"/>
  <Override PartName="/ppt/slideMasters/_rels/slideMaster4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slideLayouts/slideLayout39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_rels/slideLayout9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30.xml.rels" ContentType="application/vnd.openxmlformats-package.relationships+xml"/>
  <Override PartName="/ppt/slideLayouts/_rels/slideLayout31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37.xml.rels" ContentType="application/vnd.openxmlformats-package.relationships+xml"/>
  <Override PartName="/ppt/slideLayouts/_rels/slideLayout38.xml.rels" ContentType="application/vnd.openxmlformats-package.relationships+xml"/>
  <Override PartName="/ppt/slideLayouts/_rels/slideLayout39.xml.rels" ContentType="application/vnd.openxmlformats-package.relationships+xml"/>
  <Override PartName="/ppt/slideLayouts/_rels/slideLayout40.xml.rels" ContentType="application/vnd.openxmlformats-package.relationships+xml"/>
  <Override PartName="/ppt/slideLayouts/_rels/slideLayout41.xml.rels" ContentType="application/vnd.openxmlformats-package.relationships+xml"/>
  <Override PartName="/ppt/slideLayouts/_rels/slideLayout42.xml.rels" ContentType="application/vnd.openxmlformats-package.relationships+xml"/>
  <Override PartName="/ppt/slideLayouts/_rels/slideLayout43.xml.rels" ContentType="application/vnd.openxmlformats-package.relationships+xml"/>
  <Override PartName="/ppt/slideLayouts/_rels/slideLayout44.xml.rels" ContentType="application/vnd.openxmlformats-package.relationships+xml"/>
  <Override PartName="/ppt/slideLayouts/_rels/slideLayout45.xml.rels" ContentType="application/vnd.openxmlformats-package.relationships+xml"/>
  <Override PartName="/ppt/slideLayouts/_rels/slideLayout46.xml.rels" ContentType="application/vnd.openxmlformats-package.relationships+xml"/>
  <Override PartName="/ppt/slideLayouts/_rels/slideLayout47.xml.rels" ContentType="application/vnd.openxmlformats-package.relationships+xml"/>
  <Override PartName="/ppt/slideLayouts/_rels/slideLayout48.xml.rels" ContentType="application/vnd.openxmlformats-package.relationships+xml"/>
  <Override PartName="/ppt/_rels/presentation.xml.rels" ContentType="application/vnd.openxmlformats-package.relationships+xml"/>
  <Override PartName="/ppt/slides/slide9.xml" ContentType="application/vnd.openxmlformats-officedocument.presentationml.slid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21.xml" ContentType="application/vnd.openxmlformats-officedocument.presentationml.slide+xml"/>
  <Override PartName="/ppt/slides/slide4.xml" ContentType="application/vnd.openxmlformats-officedocument.presentationml.slide+xml"/>
  <Override PartName="/ppt/slides/slide22.xml" ContentType="application/vnd.openxmlformats-officedocument.presentationml.slide+xml"/>
  <Override PartName="/ppt/slides/slide5.xml" ContentType="application/vnd.openxmlformats-officedocument.presentationml.slide+xml"/>
  <Override PartName="/ppt/slides/slide23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_rels/slide9.xml.rels" ContentType="application/vnd.openxmlformats-package.relationships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  <Override PartName="/ppt/slides/_rels/slide10.xml.rels" ContentType="application/vnd.openxmlformats-package.relationships+xml"/>
  <Override PartName="/ppt/slides/_rels/slide11.xml.rels" ContentType="application/vnd.openxmlformats-package.relationships+xml"/>
  <Override PartName="/ppt/slides/_rels/slide12.xml.rels" ContentType="application/vnd.openxmlformats-package.relationships+xml"/>
  <Override PartName="/ppt/slides/_rels/slide13.xml.rels" ContentType="application/vnd.openxmlformats-package.relationships+xml"/>
  <Override PartName="/ppt/slides/_rels/slide14.xml.rels" ContentType="application/vnd.openxmlformats-package.relationships+xml"/>
  <Override PartName="/ppt/slides/_rels/slide15.xml.rels" ContentType="application/vnd.openxmlformats-package.relationships+xml"/>
  <Override PartName="/ppt/slides/_rels/slide16.xml.rels" ContentType="application/vnd.openxmlformats-package.relationships+xml"/>
  <Override PartName="/ppt/slides/_rels/slide17.xml.rels" ContentType="application/vnd.openxmlformats-package.relationships+xml"/>
  <Override PartName="/ppt/slides/_rels/slide18.xml.rels" ContentType="application/vnd.openxmlformats-package.relationships+xml"/>
  <Override PartName="/ppt/slides/_rels/slide19.xml.rels" ContentType="application/vnd.openxmlformats-package.relationships+xml"/>
  <Override PartName="/ppt/slides/_rels/slide20.xml.rels" ContentType="application/vnd.openxmlformats-package.relationships+xml"/>
  <Override PartName="/ppt/slides/_rels/slide21.xml.rels" ContentType="application/vnd.openxmlformats-package.relationships+xml"/>
  <Override PartName="/ppt/slides/_rels/slide22.xml.rels" ContentType="application/vnd.openxmlformats-package.relationships+xml"/>
  <Override PartName="/ppt/slides/_rels/slide23.xml.rels" ContentType="application/vnd.openxmlformats-package.relationships+xml"/>
  <Override PartName="/ppt/media/image75.png" ContentType="image/png"/>
  <Override PartName="/ppt/media/image9.png" ContentType="image/png"/>
  <Override PartName="/ppt/media/image31.png" ContentType="image/png"/>
  <Override PartName="/ppt/media/image7.jpeg" ContentType="image/jpeg"/>
  <Override PartName="/ppt/media/image1.png" ContentType="image/png"/>
  <Override PartName="/ppt/media/image58.png" ContentType="image/png"/>
  <Override PartName="/ppt/media/image2.png" ContentType="image/png"/>
  <Override PartName="/ppt/media/image71.png" ContentType="image/png"/>
  <Override PartName="/ppt/media/image5.png" ContentType="image/png"/>
  <Override PartName="/ppt/media/image3.jpeg" ContentType="image/jpeg"/>
  <Override PartName="/ppt/media/image45.jpeg" ContentType="image/jpeg"/>
  <Override PartName="/ppt/media/image4.png" ContentType="image/png"/>
  <Override PartName="/ppt/media/image72.png" ContentType="image/png"/>
  <Override PartName="/ppt/media/image6.png" ContentType="image/png"/>
  <Override PartName="/ppt/media/image74.png" ContentType="image/png"/>
  <Override PartName="/ppt/media/image8.png" ContentType="image/png"/>
  <Override PartName="/ppt/media/image10.jpeg" ContentType="image/jpeg"/>
  <Override PartName="/ppt/media/image56.png" ContentType="image/png"/>
  <Override PartName="/ppt/media/image11.jpeg" ContentType="image/jpeg"/>
  <Override PartName="/ppt/media/image12.png" ContentType="image/png"/>
  <Override PartName="/ppt/media/image13.png" ContentType="image/png"/>
  <Override PartName="/ppt/media/image14.png" ContentType="image/png"/>
  <Override PartName="/ppt/media/image39.png" ContentType="image/png"/>
  <Override PartName="/ppt/media/image15.jpeg" ContentType="image/jpeg"/>
  <Override PartName="/ppt/media/image16.png" ContentType="image/png"/>
  <Override PartName="/ppt/media/image17.png" ContentType="image/png"/>
  <Override PartName="/ppt/media/image18.png" ContentType="image/png"/>
  <Override PartName="/ppt/media/image19.jpeg" ContentType="image/jpeg"/>
  <Override PartName="/ppt/media/image20.png" ContentType="image/png"/>
  <Override PartName="/ppt/media/image21.png" ContentType="image/png"/>
  <Override PartName="/ppt/media/image22.jpeg" ContentType="image/jpeg"/>
  <Override PartName="/ppt/media/image23.png" ContentType="image/png"/>
  <Override PartName="/ppt/media/image24.png" ContentType="image/png"/>
  <Override PartName="/ppt/media/image27.png" ContentType="image/png"/>
  <Override PartName="/ppt/media/image25.jpeg" ContentType="image/jpeg"/>
  <Override PartName="/ppt/media/image64.jpeg" ContentType="image/jpeg"/>
  <Override PartName="/ppt/media/image26.png" ContentType="image/png"/>
  <Override PartName="/ppt/media/image53.jpeg" ContentType="image/jpeg"/>
  <Override PartName="/ppt/media/image28.png" ContentType="image/png"/>
  <Override PartName="/ppt/media/image29.jpeg" ContentType="image/jpeg"/>
  <Override PartName="/ppt/media/image30.png" ContentType="image/png"/>
  <Override PartName="/ppt/media/image52.png" ContentType="image/png"/>
  <Override PartName="/ppt/media/image32.jpeg" ContentType="image/jpeg"/>
  <Override PartName="/ppt/media/image48.jpeg" ContentType="image/jpeg"/>
  <Override PartName="/ppt/media/image33.png" ContentType="image/png"/>
  <Override PartName="/ppt/media/image34.png" ContentType="image/png"/>
  <Override PartName="/ppt/media/image35.jpeg" ContentType="image/jpeg"/>
  <Override PartName="/ppt/media/image65.jpeg" ContentType="image/jpeg"/>
  <Override PartName="/ppt/media/image36.png" ContentType="image/png"/>
  <Override PartName="/ppt/media/image37.png" ContentType="image/png"/>
  <Override PartName="/ppt/media/image38.jpeg" ContentType="image/jpeg"/>
  <Override PartName="/ppt/media/image40.png" ContentType="image/png"/>
  <Override PartName="/ppt/media/image41.png" ContentType="image/png"/>
  <Override PartName="/ppt/media/image42.png" ContentType="image/png"/>
  <Override PartName="/ppt/media/image49.jpeg" ContentType="image/jpeg"/>
  <Override PartName="/ppt/media/image43.png" ContentType="image/png"/>
  <Override PartName="/ppt/media/image44.png" ContentType="image/png"/>
  <Override PartName="/ppt/media/image46.png" ContentType="image/png"/>
  <Override PartName="/ppt/media/image47.png" ContentType="image/png"/>
  <Override PartName="/ppt/media/image50.png" ContentType="image/png"/>
  <Override PartName="/ppt/media/image51.png" ContentType="image/png"/>
  <Override PartName="/ppt/media/image54.png" ContentType="image/png"/>
  <Override PartName="/ppt/media/image55.png" ContentType="image/png"/>
  <Override PartName="/ppt/media/image57.jpeg" ContentType="image/jpeg"/>
  <Override PartName="/ppt/media/image84.jpeg" ContentType="image/jpeg"/>
  <Override PartName="/ppt/media/image59.png" ContentType="image/png"/>
  <Override PartName="/ppt/media/image60.jpeg" ContentType="image/jpeg"/>
  <Override PartName="/ppt/media/image63.png" ContentType="image/png"/>
  <Override PartName="/ppt/media/image61.jpeg" ContentType="image/jpeg"/>
  <Override PartName="/ppt/media/image62.png" ContentType="image/png"/>
  <Override PartName="/ppt/media/image66.jpeg" ContentType="image/jpeg"/>
  <Override PartName="/ppt/media/image67.png" ContentType="image/png"/>
  <Override PartName="/ppt/media/image68.png" ContentType="image/png"/>
  <Override PartName="/ppt/media/image69.jpeg" ContentType="image/jpeg"/>
  <Override PartName="/ppt/media/image70.jpeg" ContentType="image/jpeg"/>
  <Override PartName="/ppt/media/image73.jpeg" ContentType="image/jpeg"/>
  <Override PartName="/ppt/media/image76.jpeg" ContentType="image/jpeg"/>
  <Override PartName="/ppt/media/image77.jpeg" ContentType="image/jpeg"/>
  <Override PartName="/ppt/media/image78.png" ContentType="image/png"/>
  <Override PartName="/ppt/media/image79.png" ContentType="image/png"/>
  <Override PartName="/ppt/media/image80.jpeg" ContentType="image/jpeg"/>
  <Override PartName="/ppt/media/image81.jpeg" ContentType="image/jpeg"/>
  <Override PartName="/ppt/media/image82.png" ContentType="image/png"/>
  <Override PartName="/ppt/media/image83.png" ContentType="image/png"/>
  <Override PartName="/ppt/media/image85.png" ContentType="image/png"/>
  <Override PartName="/ppt/media/image86.png" ContentType="image/png"/>
  <Override PartName="/ppt/media/image87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  <p:sldMasterId id="2147483687" r:id="rId5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</p:sldIdLst>
  <p:sldSz cx="12192000" cy="6858000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Master" Target="slideMasters/slideMaster4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Relationship Id="rId28" Type="http://schemas.openxmlformats.org/officeDocument/2006/relationships/slide" Target="slides/slide23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3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3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1097280" y="286560"/>
            <a:ext cx="10058040" cy="14504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pl-PL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subTitle"/>
          </p:nvPr>
        </p:nvSpPr>
        <p:spPr>
          <a:xfrm>
            <a:off x="1097280" y="1845720"/>
            <a:ext cx="10058040" cy="40230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pl-PL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title"/>
          </p:nvPr>
        </p:nvSpPr>
        <p:spPr>
          <a:xfrm>
            <a:off x="1097280" y="286560"/>
            <a:ext cx="10058040" cy="14504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pl-PL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4" name="PlaceHolder 2"/>
          <p:cNvSpPr>
            <a:spLocks noGrp="1"/>
          </p:cNvSpPr>
          <p:nvPr>
            <p:ph type="body"/>
          </p:nvPr>
        </p:nvSpPr>
        <p:spPr>
          <a:xfrm>
            <a:off x="1097280" y="1845720"/>
            <a:ext cx="10058040" cy="40230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000" spc="-1" strike="noStrike">
              <a:solidFill>
                <a:srgbClr val="404040"/>
              </a:solidFill>
              <a:latin typeface="Calibri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1097280" y="286560"/>
            <a:ext cx="10058040" cy="14504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pl-PL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1097280" y="1845720"/>
            <a:ext cx="4908240" cy="40230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000" spc="-1" strike="noStrike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6251400" y="1845720"/>
            <a:ext cx="4908240" cy="40230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000" spc="-1" strike="noStrike">
              <a:solidFill>
                <a:srgbClr val="404040"/>
              </a:solidFill>
              <a:latin typeface="Calibri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1097280" y="286560"/>
            <a:ext cx="10058040" cy="14504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pl-PL" sz="1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subTitle"/>
          </p:nvPr>
        </p:nvSpPr>
        <p:spPr>
          <a:xfrm>
            <a:off x="1097280" y="286560"/>
            <a:ext cx="10058040" cy="672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pl-PL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laceHolder 1"/>
          <p:cNvSpPr>
            <a:spLocks noGrp="1"/>
          </p:cNvSpPr>
          <p:nvPr>
            <p:ph type="title"/>
          </p:nvPr>
        </p:nvSpPr>
        <p:spPr>
          <a:xfrm>
            <a:off x="1097280" y="286560"/>
            <a:ext cx="10058040" cy="14504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pl-PL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1" name="PlaceHolder 2"/>
          <p:cNvSpPr>
            <a:spLocks noGrp="1"/>
          </p:cNvSpPr>
          <p:nvPr>
            <p:ph type="body"/>
          </p:nvPr>
        </p:nvSpPr>
        <p:spPr>
          <a:xfrm>
            <a:off x="1097280" y="1845720"/>
            <a:ext cx="4908240" cy="1918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000" spc="-1" strike="noStrike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22" name="PlaceHolder 3"/>
          <p:cNvSpPr>
            <a:spLocks noGrp="1"/>
          </p:cNvSpPr>
          <p:nvPr>
            <p:ph type="body"/>
          </p:nvPr>
        </p:nvSpPr>
        <p:spPr>
          <a:xfrm>
            <a:off x="6251400" y="1845720"/>
            <a:ext cx="4908240" cy="40230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000" spc="-1" strike="noStrike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23" name="PlaceHolder 4"/>
          <p:cNvSpPr>
            <a:spLocks noGrp="1"/>
          </p:cNvSpPr>
          <p:nvPr>
            <p:ph type="body"/>
          </p:nvPr>
        </p:nvSpPr>
        <p:spPr>
          <a:xfrm>
            <a:off x="1097280" y="3947040"/>
            <a:ext cx="4908240" cy="1918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000" spc="-1" strike="noStrike">
              <a:solidFill>
                <a:srgbClr val="404040"/>
              </a:solidFill>
              <a:latin typeface="Calibri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laceHolder 1"/>
          <p:cNvSpPr>
            <a:spLocks noGrp="1"/>
          </p:cNvSpPr>
          <p:nvPr>
            <p:ph type="title"/>
          </p:nvPr>
        </p:nvSpPr>
        <p:spPr>
          <a:xfrm>
            <a:off x="1097280" y="286560"/>
            <a:ext cx="10058040" cy="14504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pl-PL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5" name="PlaceHolder 2"/>
          <p:cNvSpPr>
            <a:spLocks noGrp="1"/>
          </p:cNvSpPr>
          <p:nvPr>
            <p:ph type="body"/>
          </p:nvPr>
        </p:nvSpPr>
        <p:spPr>
          <a:xfrm>
            <a:off x="1097280" y="1845720"/>
            <a:ext cx="4908240" cy="40230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000" spc="-1" strike="noStrike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26" name="PlaceHolder 3"/>
          <p:cNvSpPr>
            <a:spLocks noGrp="1"/>
          </p:cNvSpPr>
          <p:nvPr>
            <p:ph type="body"/>
          </p:nvPr>
        </p:nvSpPr>
        <p:spPr>
          <a:xfrm>
            <a:off x="6251400" y="1845720"/>
            <a:ext cx="4908240" cy="1918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000" spc="-1" strike="noStrike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27" name="PlaceHolder 4"/>
          <p:cNvSpPr>
            <a:spLocks noGrp="1"/>
          </p:cNvSpPr>
          <p:nvPr>
            <p:ph type="body"/>
          </p:nvPr>
        </p:nvSpPr>
        <p:spPr>
          <a:xfrm>
            <a:off x="6251400" y="3947040"/>
            <a:ext cx="4908240" cy="1918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000" spc="-1" strike="noStrike">
              <a:solidFill>
                <a:srgbClr val="404040"/>
              </a:solidFill>
              <a:latin typeface="Calibri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laceHolder 1"/>
          <p:cNvSpPr>
            <a:spLocks noGrp="1"/>
          </p:cNvSpPr>
          <p:nvPr>
            <p:ph type="title"/>
          </p:nvPr>
        </p:nvSpPr>
        <p:spPr>
          <a:xfrm>
            <a:off x="1097280" y="286560"/>
            <a:ext cx="10058040" cy="14504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pl-PL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9" name="PlaceHolder 2"/>
          <p:cNvSpPr>
            <a:spLocks noGrp="1"/>
          </p:cNvSpPr>
          <p:nvPr>
            <p:ph type="body"/>
          </p:nvPr>
        </p:nvSpPr>
        <p:spPr>
          <a:xfrm>
            <a:off x="1097280" y="1845720"/>
            <a:ext cx="4908240" cy="1918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000" spc="-1" strike="noStrike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30" name="PlaceHolder 3"/>
          <p:cNvSpPr>
            <a:spLocks noGrp="1"/>
          </p:cNvSpPr>
          <p:nvPr>
            <p:ph type="body"/>
          </p:nvPr>
        </p:nvSpPr>
        <p:spPr>
          <a:xfrm>
            <a:off x="6251400" y="1845720"/>
            <a:ext cx="4908240" cy="1918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000" spc="-1" strike="noStrike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31" name="PlaceHolder 4"/>
          <p:cNvSpPr>
            <a:spLocks noGrp="1"/>
          </p:cNvSpPr>
          <p:nvPr>
            <p:ph type="body"/>
          </p:nvPr>
        </p:nvSpPr>
        <p:spPr>
          <a:xfrm>
            <a:off x="1097280" y="3947040"/>
            <a:ext cx="10058040" cy="1918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000" spc="-1" strike="noStrike">
              <a:solidFill>
                <a:srgbClr val="404040"/>
              </a:solidFill>
              <a:latin typeface="Calibri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PlaceHolder 1"/>
          <p:cNvSpPr>
            <a:spLocks noGrp="1"/>
          </p:cNvSpPr>
          <p:nvPr>
            <p:ph type="title"/>
          </p:nvPr>
        </p:nvSpPr>
        <p:spPr>
          <a:xfrm>
            <a:off x="1097280" y="286560"/>
            <a:ext cx="10058040" cy="14504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pl-PL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3" name="PlaceHolder 2"/>
          <p:cNvSpPr>
            <a:spLocks noGrp="1"/>
          </p:cNvSpPr>
          <p:nvPr>
            <p:ph type="body"/>
          </p:nvPr>
        </p:nvSpPr>
        <p:spPr>
          <a:xfrm>
            <a:off x="1097280" y="1845720"/>
            <a:ext cx="10058040" cy="1918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000" spc="-1" strike="noStrike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34" name="PlaceHolder 3"/>
          <p:cNvSpPr>
            <a:spLocks noGrp="1"/>
          </p:cNvSpPr>
          <p:nvPr>
            <p:ph type="body"/>
          </p:nvPr>
        </p:nvSpPr>
        <p:spPr>
          <a:xfrm>
            <a:off x="1097280" y="3947040"/>
            <a:ext cx="10058040" cy="1918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000" spc="-1" strike="noStrike">
              <a:solidFill>
                <a:srgbClr val="404040"/>
              </a:solidFill>
              <a:latin typeface="Calibri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PlaceHolder 1"/>
          <p:cNvSpPr>
            <a:spLocks noGrp="1"/>
          </p:cNvSpPr>
          <p:nvPr>
            <p:ph type="title"/>
          </p:nvPr>
        </p:nvSpPr>
        <p:spPr>
          <a:xfrm>
            <a:off x="1097280" y="286560"/>
            <a:ext cx="10058040" cy="14504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pl-PL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6" name="PlaceHolder 2"/>
          <p:cNvSpPr>
            <a:spLocks noGrp="1"/>
          </p:cNvSpPr>
          <p:nvPr>
            <p:ph type="body"/>
          </p:nvPr>
        </p:nvSpPr>
        <p:spPr>
          <a:xfrm>
            <a:off x="1097280" y="1845720"/>
            <a:ext cx="4908240" cy="1918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000" spc="-1" strike="noStrike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37" name="PlaceHolder 3"/>
          <p:cNvSpPr>
            <a:spLocks noGrp="1"/>
          </p:cNvSpPr>
          <p:nvPr>
            <p:ph type="body"/>
          </p:nvPr>
        </p:nvSpPr>
        <p:spPr>
          <a:xfrm>
            <a:off x="6251400" y="1845720"/>
            <a:ext cx="4908240" cy="1918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000" spc="-1" strike="noStrike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38" name="PlaceHolder 4"/>
          <p:cNvSpPr>
            <a:spLocks noGrp="1"/>
          </p:cNvSpPr>
          <p:nvPr>
            <p:ph type="body"/>
          </p:nvPr>
        </p:nvSpPr>
        <p:spPr>
          <a:xfrm>
            <a:off x="1097280" y="3947040"/>
            <a:ext cx="4908240" cy="1918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000" spc="-1" strike="noStrike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39" name="PlaceHolder 5"/>
          <p:cNvSpPr>
            <a:spLocks noGrp="1"/>
          </p:cNvSpPr>
          <p:nvPr>
            <p:ph type="body"/>
          </p:nvPr>
        </p:nvSpPr>
        <p:spPr>
          <a:xfrm>
            <a:off x="6251400" y="3947040"/>
            <a:ext cx="4908240" cy="1918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000" spc="-1" strike="noStrike">
              <a:solidFill>
                <a:srgbClr val="404040"/>
              </a:solidFill>
              <a:latin typeface="Calibri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PlaceHolder 1"/>
          <p:cNvSpPr>
            <a:spLocks noGrp="1"/>
          </p:cNvSpPr>
          <p:nvPr>
            <p:ph type="title"/>
          </p:nvPr>
        </p:nvSpPr>
        <p:spPr>
          <a:xfrm>
            <a:off x="1097280" y="286560"/>
            <a:ext cx="10058040" cy="14504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pl-PL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1" name="PlaceHolder 2"/>
          <p:cNvSpPr>
            <a:spLocks noGrp="1"/>
          </p:cNvSpPr>
          <p:nvPr>
            <p:ph type="body"/>
          </p:nvPr>
        </p:nvSpPr>
        <p:spPr>
          <a:xfrm>
            <a:off x="1097280" y="1845720"/>
            <a:ext cx="3238560" cy="1918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000" spc="-1" strike="noStrike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42" name="PlaceHolder 3"/>
          <p:cNvSpPr>
            <a:spLocks noGrp="1"/>
          </p:cNvSpPr>
          <p:nvPr>
            <p:ph type="body"/>
          </p:nvPr>
        </p:nvSpPr>
        <p:spPr>
          <a:xfrm>
            <a:off x="4498200" y="1845720"/>
            <a:ext cx="3238560" cy="1918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000" spc="-1" strike="noStrike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43" name="PlaceHolder 4"/>
          <p:cNvSpPr>
            <a:spLocks noGrp="1"/>
          </p:cNvSpPr>
          <p:nvPr>
            <p:ph type="body"/>
          </p:nvPr>
        </p:nvSpPr>
        <p:spPr>
          <a:xfrm>
            <a:off x="7899120" y="1845720"/>
            <a:ext cx="3238560" cy="1918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000" spc="-1" strike="noStrike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44" name="PlaceHolder 5"/>
          <p:cNvSpPr>
            <a:spLocks noGrp="1"/>
          </p:cNvSpPr>
          <p:nvPr>
            <p:ph type="body"/>
          </p:nvPr>
        </p:nvSpPr>
        <p:spPr>
          <a:xfrm>
            <a:off x="1097280" y="3947040"/>
            <a:ext cx="3238560" cy="1918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000" spc="-1" strike="noStrike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45" name="PlaceHolder 6"/>
          <p:cNvSpPr>
            <a:spLocks noGrp="1"/>
          </p:cNvSpPr>
          <p:nvPr>
            <p:ph type="body"/>
          </p:nvPr>
        </p:nvSpPr>
        <p:spPr>
          <a:xfrm>
            <a:off x="4498200" y="3947040"/>
            <a:ext cx="3238560" cy="1918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000" spc="-1" strike="noStrike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46" name="PlaceHolder 7"/>
          <p:cNvSpPr>
            <a:spLocks noGrp="1"/>
          </p:cNvSpPr>
          <p:nvPr>
            <p:ph type="body"/>
          </p:nvPr>
        </p:nvSpPr>
        <p:spPr>
          <a:xfrm>
            <a:off x="7899120" y="3947040"/>
            <a:ext cx="3238560" cy="1918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000" spc="-1" strike="noStrike">
              <a:solidFill>
                <a:srgbClr val="404040"/>
              </a:solidFill>
              <a:latin typeface="Calibri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1097280" y="286560"/>
            <a:ext cx="10058040" cy="14504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pl-PL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 type="subTitle"/>
          </p:nvPr>
        </p:nvSpPr>
        <p:spPr>
          <a:xfrm>
            <a:off x="1097280" y="1845720"/>
            <a:ext cx="10058040" cy="40230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pl-PL" sz="3200" spc="-1" strike="noStrike"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title"/>
          </p:nvPr>
        </p:nvSpPr>
        <p:spPr>
          <a:xfrm>
            <a:off x="1097280" y="286560"/>
            <a:ext cx="10058040" cy="14504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pl-PL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8" name="PlaceHolder 2"/>
          <p:cNvSpPr>
            <a:spLocks noGrp="1"/>
          </p:cNvSpPr>
          <p:nvPr>
            <p:ph type="body"/>
          </p:nvPr>
        </p:nvSpPr>
        <p:spPr>
          <a:xfrm>
            <a:off x="1097280" y="1845720"/>
            <a:ext cx="10058040" cy="40230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000" spc="-1" strike="noStrike">
              <a:solidFill>
                <a:srgbClr val="404040"/>
              </a:solidFill>
              <a:latin typeface="Calibri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1097280" y="286560"/>
            <a:ext cx="10058040" cy="14504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pl-PL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0" name="PlaceHolder 2"/>
          <p:cNvSpPr>
            <a:spLocks noGrp="1"/>
          </p:cNvSpPr>
          <p:nvPr>
            <p:ph type="body"/>
          </p:nvPr>
        </p:nvSpPr>
        <p:spPr>
          <a:xfrm>
            <a:off x="1097280" y="1845720"/>
            <a:ext cx="4908240" cy="40230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000" spc="-1" strike="noStrike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61" name="PlaceHolder 3"/>
          <p:cNvSpPr>
            <a:spLocks noGrp="1"/>
          </p:cNvSpPr>
          <p:nvPr>
            <p:ph type="body"/>
          </p:nvPr>
        </p:nvSpPr>
        <p:spPr>
          <a:xfrm>
            <a:off x="6251400" y="1845720"/>
            <a:ext cx="4908240" cy="40230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000" spc="-1" strike="noStrike">
              <a:solidFill>
                <a:srgbClr val="404040"/>
              </a:solidFill>
              <a:latin typeface="Calibri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PlaceHolder 1"/>
          <p:cNvSpPr>
            <a:spLocks noGrp="1"/>
          </p:cNvSpPr>
          <p:nvPr>
            <p:ph type="title"/>
          </p:nvPr>
        </p:nvSpPr>
        <p:spPr>
          <a:xfrm>
            <a:off x="1097280" y="286560"/>
            <a:ext cx="10058040" cy="14504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pl-PL" sz="1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subTitle"/>
          </p:nvPr>
        </p:nvSpPr>
        <p:spPr>
          <a:xfrm>
            <a:off x="1097280" y="286560"/>
            <a:ext cx="10058040" cy="672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pl-PL" sz="3200" spc="-1" strike="noStrike"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1097280" y="286560"/>
            <a:ext cx="10058040" cy="14504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pl-PL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 type="body"/>
          </p:nvPr>
        </p:nvSpPr>
        <p:spPr>
          <a:xfrm>
            <a:off x="1097280" y="1845720"/>
            <a:ext cx="4908240" cy="1918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000" spc="-1" strike="noStrike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 type="body"/>
          </p:nvPr>
        </p:nvSpPr>
        <p:spPr>
          <a:xfrm>
            <a:off x="6251400" y="1845720"/>
            <a:ext cx="4908240" cy="40230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000" spc="-1" strike="noStrike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67" name="PlaceHolder 4"/>
          <p:cNvSpPr>
            <a:spLocks noGrp="1"/>
          </p:cNvSpPr>
          <p:nvPr>
            <p:ph type="body"/>
          </p:nvPr>
        </p:nvSpPr>
        <p:spPr>
          <a:xfrm>
            <a:off x="1097280" y="3947040"/>
            <a:ext cx="4908240" cy="1918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000" spc="-1" strike="noStrike">
              <a:solidFill>
                <a:srgbClr val="404040"/>
              </a:solidFill>
              <a:latin typeface="Calibri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PlaceHolder 1"/>
          <p:cNvSpPr>
            <a:spLocks noGrp="1"/>
          </p:cNvSpPr>
          <p:nvPr>
            <p:ph type="title"/>
          </p:nvPr>
        </p:nvSpPr>
        <p:spPr>
          <a:xfrm>
            <a:off x="1097280" y="286560"/>
            <a:ext cx="10058040" cy="14504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pl-PL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9" name="PlaceHolder 2"/>
          <p:cNvSpPr>
            <a:spLocks noGrp="1"/>
          </p:cNvSpPr>
          <p:nvPr>
            <p:ph type="body"/>
          </p:nvPr>
        </p:nvSpPr>
        <p:spPr>
          <a:xfrm>
            <a:off x="1097280" y="1845720"/>
            <a:ext cx="4908240" cy="40230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000" spc="-1" strike="noStrike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70" name="PlaceHolder 3"/>
          <p:cNvSpPr>
            <a:spLocks noGrp="1"/>
          </p:cNvSpPr>
          <p:nvPr>
            <p:ph type="body"/>
          </p:nvPr>
        </p:nvSpPr>
        <p:spPr>
          <a:xfrm>
            <a:off x="6251400" y="1845720"/>
            <a:ext cx="4908240" cy="1918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000" spc="-1" strike="noStrike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71" name="PlaceHolder 4"/>
          <p:cNvSpPr>
            <a:spLocks noGrp="1"/>
          </p:cNvSpPr>
          <p:nvPr>
            <p:ph type="body"/>
          </p:nvPr>
        </p:nvSpPr>
        <p:spPr>
          <a:xfrm>
            <a:off x="6251400" y="3947040"/>
            <a:ext cx="4908240" cy="1918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000" spc="-1" strike="noStrike">
              <a:solidFill>
                <a:srgbClr val="404040"/>
              </a:solidFill>
              <a:latin typeface="Calibri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1097280" y="286560"/>
            <a:ext cx="10058040" cy="14504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pl-PL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body"/>
          </p:nvPr>
        </p:nvSpPr>
        <p:spPr>
          <a:xfrm>
            <a:off x="1097280" y="1845720"/>
            <a:ext cx="4908240" cy="1918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000" spc="-1" strike="noStrike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74" name="PlaceHolder 3"/>
          <p:cNvSpPr>
            <a:spLocks noGrp="1"/>
          </p:cNvSpPr>
          <p:nvPr>
            <p:ph type="body"/>
          </p:nvPr>
        </p:nvSpPr>
        <p:spPr>
          <a:xfrm>
            <a:off x="6251400" y="1845720"/>
            <a:ext cx="4908240" cy="1918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000" spc="-1" strike="noStrike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75" name="PlaceHolder 4"/>
          <p:cNvSpPr>
            <a:spLocks noGrp="1"/>
          </p:cNvSpPr>
          <p:nvPr>
            <p:ph type="body"/>
          </p:nvPr>
        </p:nvSpPr>
        <p:spPr>
          <a:xfrm>
            <a:off x="1097280" y="3947040"/>
            <a:ext cx="10058040" cy="1918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000" spc="-1" strike="noStrike">
              <a:solidFill>
                <a:srgbClr val="404040"/>
              </a:solidFill>
              <a:latin typeface="Calibri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PlaceHolder 1"/>
          <p:cNvSpPr>
            <a:spLocks noGrp="1"/>
          </p:cNvSpPr>
          <p:nvPr>
            <p:ph type="title"/>
          </p:nvPr>
        </p:nvSpPr>
        <p:spPr>
          <a:xfrm>
            <a:off x="1097280" y="286560"/>
            <a:ext cx="10058040" cy="14504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pl-PL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7" name="PlaceHolder 2"/>
          <p:cNvSpPr>
            <a:spLocks noGrp="1"/>
          </p:cNvSpPr>
          <p:nvPr>
            <p:ph type="body"/>
          </p:nvPr>
        </p:nvSpPr>
        <p:spPr>
          <a:xfrm>
            <a:off x="1097280" y="1845720"/>
            <a:ext cx="10058040" cy="1918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000" spc="-1" strike="noStrike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78" name="PlaceHolder 3"/>
          <p:cNvSpPr>
            <a:spLocks noGrp="1"/>
          </p:cNvSpPr>
          <p:nvPr>
            <p:ph type="body"/>
          </p:nvPr>
        </p:nvSpPr>
        <p:spPr>
          <a:xfrm>
            <a:off x="1097280" y="3947040"/>
            <a:ext cx="10058040" cy="1918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000" spc="-1" strike="noStrike">
              <a:solidFill>
                <a:srgbClr val="404040"/>
              </a:solidFill>
              <a:latin typeface="Calibri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PlaceHolder 1"/>
          <p:cNvSpPr>
            <a:spLocks noGrp="1"/>
          </p:cNvSpPr>
          <p:nvPr>
            <p:ph type="title"/>
          </p:nvPr>
        </p:nvSpPr>
        <p:spPr>
          <a:xfrm>
            <a:off x="1097280" y="286560"/>
            <a:ext cx="10058040" cy="14504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pl-PL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0" name="PlaceHolder 2"/>
          <p:cNvSpPr>
            <a:spLocks noGrp="1"/>
          </p:cNvSpPr>
          <p:nvPr>
            <p:ph type="body"/>
          </p:nvPr>
        </p:nvSpPr>
        <p:spPr>
          <a:xfrm>
            <a:off x="1097280" y="1845720"/>
            <a:ext cx="4908240" cy="1918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000" spc="-1" strike="noStrike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81" name="PlaceHolder 3"/>
          <p:cNvSpPr>
            <a:spLocks noGrp="1"/>
          </p:cNvSpPr>
          <p:nvPr>
            <p:ph type="body"/>
          </p:nvPr>
        </p:nvSpPr>
        <p:spPr>
          <a:xfrm>
            <a:off x="6251400" y="1845720"/>
            <a:ext cx="4908240" cy="1918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000" spc="-1" strike="noStrike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82" name="PlaceHolder 4"/>
          <p:cNvSpPr>
            <a:spLocks noGrp="1"/>
          </p:cNvSpPr>
          <p:nvPr>
            <p:ph type="body"/>
          </p:nvPr>
        </p:nvSpPr>
        <p:spPr>
          <a:xfrm>
            <a:off x="1097280" y="3947040"/>
            <a:ext cx="4908240" cy="1918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000" spc="-1" strike="noStrike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83" name="PlaceHolder 5"/>
          <p:cNvSpPr>
            <a:spLocks noGrp="1"/>
          </p:cNvSpPr>
          <p:nvPr>
            <p:ph type="body"/>
          </p:nvPr>
        </p:nvSpPr>
        <p:spPr>
          <a:xfrm>
            <a:off x="6251400" y="3947040"/>
            <a:ext cx="4908240" cy="1918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000" spc="-1" strike="noStrike">
              <a:solidFill>
                <a:srgbClr val="404040"/>
              </a:solidFill>
              <a:latin typeface="Calibri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PlaceHolder 1"/>
          <p:cNvSpPr>
            <a:spLocks noGrp="1"/>
          </p:cNvSpPr>
          <p:nvPr>
            <p:ph type="title"/>
          </p:nvPr>
        </p:nvSpPr>
        <p:spPr>
          <a:xfrm>
            <a:off x="1097280" y="286560"/>
            <a:ext cx="10058040" cy="14504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pl-PL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5" name="PlaceHolder 2"/>
          <p:cNvSpPr>
            <a:spLocks noGrp="1"/>
          </p:cNvSpPr>
          <p:nvPr>
            <p:ph type="body"/>
          </p:nvPr>
        </p:nvSpPr>
        <p:spPr>
          <a:xfrm>
            <a:off x="1097280" y="1845720"/>
            <a:ext cx="3238560" cy="1918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000" spc="-1" strike="noStrike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86" name="PlaceHolder 3"/>
          <p:cNvSpPr>
            <a:spLocks noGrp="1"/>
          </p:cNvSpPr>
          <p:nvPr>
            <p:ph type="body"/>
          </p:nvPr>
        </p:nvSpPr>
        <p:spPr>
          <a:xfrm>
            <a:off x="4498200" y="1845720"/>
            <a:ext cx="3238560" cy="1918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000" spc="-1" strike="noStrike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87" name="PlaceHolder 4"/>
          <p:cNvSpPr>
            <a:spLocks noGrp="1"/>
          </p:cNvSpPr>
          <p:nvPr>
            <p:ph type="body"/>
          </p:nvPr>
        </p:nvSpPr>
        <p:spPr>
          <a:xfrm>
            <a:off x="7899120" y="1845720"/>
            <a:ext cx="3238560" cy="1918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000" spc="-1" strike="noStrike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88" name="PlaceHolder 5"/>
          <p:cNvSpPr>
            <a:spLocks noGrp="1"/>
          </p:cNvSpPr>
          <p:nvPr>
            <p:ph type="body"/>
          </p:nvPr>
        </p:nvSpPr>
        <p:spPr>
          <a:xfrm>
            <a:off x="1097280" y="3947040"/>
            <a:ext cx="3238560" cy="1918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000" spc="-1" strike="noStrike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89" name="PlaceHolder 6"/>
          <p:cNvSpPr>
            <a:spLocks noGrp="1"/>
          </p:cNvSpPr>
          <p:nvPr>
            <p:ph type="body"/>
          </p:nvPr>
        </p:nvSpPr>
        <p:spPr>
          <a:xfrm>
            <a:off x="4498200" y="3947040"/>
            <a:ext cx="3238560" cy="1918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000" spc="-1" strike="noStrike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90" name="PlaceHolder 7"/>
          <p:cNvSpPr>
            <a:spLocks noGrp="1"/>
          </p:cNvSpPr>
          <p:nvPr>
            <p:ph type="body"/>
          </p:nvPr>
        </p:nvSpPr>
        <p:spPr>
          <a:xfrm>
            <a:off x="7899120" y="3947040"/>
            <a:ext cx="3238560" cy="1918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000" spc="-1" strike="noStrike">
              <a:solidFill>
                <a:srgbClr val="404040"/>
              </a:solidFill>
              <a:latin typeface="Calibri"/>
            </a:endParaRP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1097280" y="286560"/>
            <a:ext cx="10058040" cy="14504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pl-PL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1" name="PlaceHolder 2"/>
          <p:cNvSpPr>
            <a:spLocks noGrp="1"/>
          </p:cNvSpPr>
          <p:nvPr>
            <p:ph type="subTitle"/>
          </p:nvPr>
        </p:nvSpPr>
        <p:spPr>
          <a:xfrm>
            <a:off x="1097280" y="1845720"/>
            <a:ext cx="10058040" cy="40230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pl-PL" sz="3200" spc="-1" strike="noStrike">
              <a:latin typeface="Arial"/>
            </a:endParaRP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PlaceHolder 1"/>
          <p:cNvSpPr>
            <a:spLocks noGrp="1"/>
          </p:cNvSpPr>
          <p:nvPr>
            <p:ph type="title"/>
          </p:nvPr>
        </p:nvSpPr>
        <p:spPr>
          <a:xfrm>
            <a:off x="1097280" y="286560"/>
            <a:ext cx="10058040" cy="14504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pl-PL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3" name="PlaceHolder 2"/>
          <p:cNvSpPr>
            <a:spLocks noGrp="1"/>
          </p:cNvSpPr>
          <p:nvPr>
            <p:ph type="body"/>
          </p:nvPr>
        </p:nvSpPr>
        <p:spPr>
          <a:xfrm>
            <a:off x="1097280" y="1845720"/>
            <a:ext cx="10058040" cy="40230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000" spc="-1" strike="noStrike">
              <a:solidFill>
                <a:srgbClr val="404040"/>
              </a:solidFill>
              <a:latin typeface="Calibri"/>
            </a:endParaRP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 type="title"/>
          </p:nvPr>
        </p:nvSpPr>
        <p:spPr>
          <a:xfrm>
            <a:off x="1097280" y="286560"/>
            <a:ext cx="10058040" cy="14504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pl-PL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5" name="PlaceHolder 2"/>
          <p:cNvSpPr>
            <a:spLocks noGrp="1"/>
          </p:cNvSpPr>
          <p:nvPr>
            <p:ph type="body"/>
          </p:nvPr>
        </p:nvSpPr>
        <p:spPr>
          <a:xfrm>
            <a:off x="1097280" y="1845720"/>
            <a:ext cx="4908240" cy="40230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000" spc="-1" strike="noStrike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106" name="PlaceHolder 3"/>
          <p:cNvSpPr>
            <a:spLocks noGrp="1"/>
          </p:cNvSpPr>
          <p:nvPr>
            <p:ph type="body"/>
          </p:nvPr>
        </p:nvSpPr>
        <p:spPr>
          <a:xfrm>
            <a:off x="6251400" y="1845720"/>
            <a:ext cx="4908240" cy="40230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000" spc="-1" strike="noStrike">
              <a:solidFill>
                <a:srgbClr val="404040"/>
              </a:solidFill>
              <a:latin typeface="Calibri"/>
            </a:endParaRP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PlaceHolder 1"/>
          <p:cNvSpPr>
            <a:spLocks noGrp="1"/>
          </p:cNvSpPr>
          <p:nvPr>
            <p:ph type="title"/>
          </p:nvPr>
        </p:nvSpPr>
        <p:spPr>
          <a:xfrm>
            <a:off x="1097280" y="286560"/>
            <a:ext cx="10058040" cy="14504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pl-PL" sz="1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PlaceHolder 1"/>
          <p:cNvSpPr>
            <a:spLocks noGrp="1"/>
          </p:cNvSpPr>
          <p:nvPr>
            <p:ph type="subTitle"/>
          </p:nvPr>
        </p:nvSpPr>
        <p:spPr>
          <a:xfrm>
            <a:off x="1097280" y="286560"/>
            <a:ext cx="10058040" cy="672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pl-PL" sz="3200" spc="-1" strike="noStrike">
              <a:latin typeface="Arial"/>
            </a:endParaRP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PlaceHolder 1"/>
          <p:cNvSpPr>
            <a:spLocks noGrp="1"/>
          </p:cNvSpPr>
          <p:nvPr>
            <p:ph type="title"/>
          </p:nvPr>
        </p:nvSpPr>
        <p:spPr>
          <a:xfrm>
            <a:off x="1097280" y="286560"/>
            <a:ext cx="10058040" cy="14504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pl-PL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0" name="PlaceHolder 2"/>
          <p:cNvSpPr>
            <a:spLocks noGrp="1"/>
          </p:cNvSpPr>
          <p:nvPr>
            <p:ph type="body"/>
          </p:nvPr>
        </p:nvSpPr>
        <p:spPr>
          <a:xfrm>
            <a:off x="1097280" y="1845720"/>
            <a:ext cx="4908240" cy="1918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000" spc="-1" strike="noStrike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111" name="PlaceHolder 3"/>
          <p:cNvSpPr>
            <a:spLocks noGrp="1"/>
          </p:cNvSpPr>
          <p:nvPr>
            <p:ph type="body"/>
          </p:nvPr>
        </p:nvSpPr>
        <p:spPr>
          <a:xfrm>
            <a:off x="6251400" y="1845720"/>
            <a:ext cx="4908240" cy="40230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000" spc="-1" strike="noStrike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112" name="PlaceHolder 4"/>
          <p:cNvSpPr>
            <a:spLocks noGrp="1"/>
          </p:cNvSpPr>
          <p:nvPr>
            <p:ph type="body"/>
          </p:nvPr>
        </p:nvSpPr>
        <p:spPr>
          <a:xfrm>
            <a:off x="1097280" y="3947040"/>
            <a:ext cx="4908240" cy="1918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000" spc="-1" strike="noStrike">
              <a:solidFill>
                <a:srgbClr val="404040"/>
              </a:solidFill>
              <a:latin typeface="Calibri"/>
            </a:endParaRP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PlaceHolder 1"/>
          <p:cNvSpPr>
            <a:spLocks noGrp="1"/>
          </p:cNvSpPr>
          <p:nvPr>
            <p:ph type="title"/>
          </p:nvPr>
        </p:nvSpPr>
        <p:spPr>
          <a:xfrm>
            <a:off x="1097280" y="286560"/>
            <a:ext cx="10058040" cy="14504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pl-PL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4" name="PlaceHolder 2"/>
          <p:cNvSpPr>
            <a:spLocks noGrp="1"/>
          </p:cNvSpPr>
          <p:nvPr>
            <p:ph type="body"/>
          </p:nvPr>
        </p:nvSpPr>
        <p:spPr>
          <a:xfrm>
            <a:off x="1097280" y="1845720"/>
            <a:ext cx="4908240" cy="40230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000" spc="-1" strike="noStrike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115" name="PlaceHolder 3"/>
          <p:cNvSpPr>
            <a:spLocks noGrp="1"/>
          </p:cNvSpPr>
          <p:nvPr>
            <p:ph type="body"/>
          </p:nvPr>
        </p:nvSpPr>
        <p:spPr>
          <a:xfrm>
            <a:off x="6251400" y="1845720"/>
            <a:ext cx="4908240" cy="1918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000" spc="-1" strike="noStrike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116" name="PlaceHolder 4"/>
          <p:cNvSpPr>
            <a:spLocks noGrp="1"/>
          </p:cNvSpPr>
          <p:nvPr>
            <p:ph type="body"/>
          </p:nvPr>
        </p:nvSpPr>
        <p:spPr>
          <a:xfrm>
            <a:off x="6251400" y="3947040"/>
            <a:ext cx="4908240" cy="1918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000" spc="-1" strike="noStrike">
              <a:solidFill>
                <a:srgbClr val="404040"/>
              </a:solidFill>
              <a:latin typeface="Calibri"/>
            </a:endParaRP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PlaceHolder 1"/>
          <p:cNvSpPr>
            <a:spLocks noGrp="1"/>
          </p:cNvSpPr>
          <p:nvPr>
            <p:ph type="title"/>
          </p:nvPr>
        </p:nvSpPr>
        <p:spPr>
          <a:xfrm>
            <a:off x="1097280" y="286560"/>
            <a:ext cx="10058040" cy="14504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pl-PL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8" name="PlaceHolder 2"/>
          <p:cNvSpPr>
            <a:spLocks noGrp="1"/>
          </p:cNvSpPr>
          <p:nvPr>
            <p:ph type="body"/>
          </p:nvPr>
        </p:nvSpPr>
        <p:spPr>
          <a:xfrm>
            <a:off x="1097280" y="1845720"/>
            <a:ext cx="4908240" cy="1918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000" spc="-1" strike="noStrike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119" name="PlaceHolder 3"/>
          <p:cNvSpPr>
            <a:spLocks noGrp="1"/>
          </p:cNvSpPr>
          <p:nvPr>
            <p:ph type="body"/>
          </p:nvPr>
        </p:nvSpPr>
        <p:spPr>
          <a:xfrm>
            <a:off x="6251400" y="1845720"/>
            <a:ext cx="4908240" cy="1918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000" spc="-1" strike="noStrike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120" name="PlaceHolder 4"/>
          <p:cNvSpPr>
            <a:spLocks noGrp="1"/>
          </p:cNvSpPr>
          <p:nvPr>
            <p:ph type="body"/>
          </p:nvPr>
        </p:nvSpPr>
        <p:spPr>
          <a:xfrm>
            <a:off x="1097280" y="3947040"/>
            <a:ext cx="10058040" cy="1918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000" spc="-1" strike="noStrike">
              <a:solidFill>
                <a:srgbClr val="404040"/>
              </a:solidFill>
              <a:latin typeface="Calibri"/>
            </a:endParaRP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PlaceHolder 1"/>
          <p:cNvSpPr>
            <a:spLocks noGrp="1"/>
          </p:cNvSpPr>
          <p:nvPr>
            <p:ph type="title"/>
          </p:nvPr>
        </p:nvSpPr>
        <p:spPr>
          <a:xfrm>
            <a:off x="1097280" y="286560"/>
            <a:ext cx="10058040" cy="14504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pl-PL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2" name="PlaceHolder 2"/>
          <p:cNvSpPr>
            <a:spLocks noGrp="1"/>
          </p:cNvSpPr>
          <p:nvPr>
            <p:ph type="body"/>
          </p:nvPr>
        </p:nvSpPr>
        <p:spPr>
          <a:xfrm>
            <a:off x="1097280" y="1845720"/>
            <a:ext cx="10058040" cy="1918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000" spc="-1" strike="noStrike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123" name="PlaceHolder 3"/>
          <p:cNvSpPr>
            <a:spLocks noGrp="1"/>
          </p:cNvSpPr>
          <p:nvPr>
            <p:ph type="body"/>
          </p:nvPr>
        </p:nvSpPr>
        <p:spPr>
          <a:xfrm>
            <a:off x="1097280" y="3947040"/>
            <a:ext cx="10058040" cy="1918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000" spc="-1" strike="noStrike">
              <a:solidFill>
                <a:srgbClr val="404040"/>
              </a:solidFill>
              <a:latin typeface="Calibri"/>
            </a:endParaRP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PlaceHolder 1"/>
          <p:cNvSpPr>
            <a:spLocks noGrp="1"/>
          </p:cNvSpPr>
          <p:nvPr>
            <p:ph type="title"/>
          </p:nvPr>
        </p:nvSpPr>
        <p:spPr>
          <a:xfrm>
            <a:off x="1097280" y="286560"/>
            <a:ext cx="10058040" cy="14504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pl-PL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5" name="PlaceHolder 2"/>
          <p:cNvSpPr>
            <a:spLocks noGrp="1"/>
          </p:cNvSpPr>
          <p:nvPr>
            <p:ph type="body"/>
          </p:nvPr>
        </p:nvSpPr>
        <p:spPr>
          <a:xfrm>
            <a:off x="1097280" y="1845720"/>
            <a:ext cx="4908240" cy="1918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000" spc="-1" strike="noStrike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126" name="PlaceHolder 3"/>
          <p:cNvSpPr>
            <a:spLocks noGrp="1"/>
          </p:cNvSpPr>
          <p:nvPr>
            <p:ph type="body"/>
          </p:nvPr>
        </p:nvSpPr>
        <p:spPr>
          <a:xfrm>
            <a:off x="6251400" y="1845720"/>
            <a:ext cx="4908240" cy="1918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000" spc="-1" strike="noStrike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127" name="PlaceHolder 4"/>
          <p:cNvSpPr>
            <a:spLocks noGrp="1"/>
          </p:cNvSpPr>
          <p:nvPr>
            <p:ph type="body"/>
          </p:nvPr>
        </p:nvSpPr>
        <p:spPr>
          <a:xfrm>
            <a:off x="1097280" y="3947040"/>
            <a:ext cx="4908240" cy="1918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000" spc="-1" strike="noStrike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128" name="PlaceHolder 5"/>
          <p:cNvSpPr>
            <a:spLocks noGrp="1"/>
          </p:cNvSpPr>
          <p:nvPr>
            <p:ph type="body"/>
          </p:nvPr>
        </p:nvSpPr>
        <p:spPr>
          <a:xfrm>
            <a:off x="6251400" y="3947040"/>
            <a:ext cx="4908240" cy="1918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000" spc="-1" strike="noStrike">
              <a:solidFill>
                <a:srgbClr val="404040"/>
              </a:solidFill>
              <a:latin typeface="Calibri"/>
            </a:endParaRP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PlaceHolder 1"/>
          <p:cNvSpPr>
            <a:spLocks noGrp="1"/>
          </p:cNvSpPr>
          <p:nvPr>
            <p:ph type="title"/>
          </p:nvPr>
        </p:nvSpPr>
        <p:spPr>
          <a:xfrm>
            <a:off x="1097280" y="286560"/>
            <a:ext cx="10058040" cy="14504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pl-PL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30" name="PlaceHolder 2"/>
          <p:cNvSpPr>
            <a:spLocks noGrp="1"/>
          </p:cNvSpPr>
          <p:nvPr>
            <p:ph type="body"/>
          </p:nvPr>
        </p:nvSpPr>
        <p:spPr>
          <a:xfrm>
            <a:off x="1097280" y="1845720"/>
            <a:ext cx="3238560" cy="1918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000" spc="-1" strike="noStrike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131" name="PlaceHolder 3"/>
          <p:cNvSpPr>
            <a:spLocks noGrp="1"/>
          </p:cNvSpPr>
          <p:nvPr>
            <p:ph type="body"/>
          </p:nvPr>
        </p:nvSpPr>
        <p:spPr>
          <a:xfrm>
            <a:off x="4498200" y="1845720"/>
            <a:ext cx="3238560" cy="1918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000" spc="-1" strike="noStrike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132" name="PlaceHolder 4"/>
          <p:cNvSpPr>
            <a:spLocks noGrp="1"/>
          </p:cNvSpPr>
          <p:nvPr>
            <p:ph type="body"/>
          </p:nvPr>
        </p:nvSpPr>
        <p:spPr>
          <a:xfrm>
            <a:off x="7899120" y="1845720"/>
            <a:ext cx="3238560" cy="1918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000" spc="-1" strike="noStrike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133" name="PlaceHolder 5"/>
          <p:cNvSpPr>
            <a:spLocks noGrp="1"/>
          </p:cNvSpPr>
          <p:nvPr>
            <p:ph type="body"/>
          </p:nvPr>
        </p:nvSpPr>
        <p:spPr>
          <a:xfrm>
            <a:off x="1097280" y="3947040"/>
            <a:ext cx="3238560" cy="1918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000" spc="-1" strike="noStrike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134" name="PlaceHolder 6"/>
          <p:cNvSpPr>
            <a:spLocks noGrp="1"/>
          </p:cNvSpPr>
          <p:nvPr>
            <p:ph type="body"/>
          </p:nvPr>
        </p:nvSpPr>
        <p:spPr>
          <a:xfrm>
            <a:off x="4498200" y="3947040"/>
            <a:ext cx="3238560" cy="1918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000" spc="-1" strike="noStrike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135" name="PlaceHolder 7"/>
          <p:cNvSpPr>
            <a:spLocks noGrp="1"/>
          </p:cNvSpPr>
          <p:nvPr>
            <p:ph type="body"/>
          </p:nvPr>
        </p:nvSpPr>
        <p:spPr>
          <a:xfrm>
            <a:off x="7899120" y="3947040"/>
            <a:ext cx="3238560" cy="1918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000" spc="-1" strike="noStrike">
              <a:solidFill>
                <a:srgbClr val="404040"/>
              </a:solidFill>
              <a:latin typeface="Calibri"/>
            </a:endParaRPr>
          </a:p>
        </p:txBody>
      </p:sp>
    </p:spTree>
  </p:cSld>
</p:sldLayout>
</file>

<file path=ppt/slideLayouts/slideLayout3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3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PlaceHolder 1"/>
          <p:cNvSpPr>
            <a:spLocks noGrp="1"/>
          </p:cNvSpPr>
          <p:nvPr>
            <p:ph type="title"/>
          </p:nvPr>
        </p:nvSpPr>
        <p:spPr>
          <a:xfrm>
            <a:off x="1097280" y="286560"/>
            <a:ext cx="10058040" cy="14504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pl-PL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48" name="PlaceHolder 2"/>
          <p:cNvSpPr>
            <a:spLocks noGrp="1"/>
          </p:cNvSpPr>
          <p:nvPr>
            <p:ph type="subTitle"/>
          </p:nvPr>
        </p:nvSpPr>
        <p:spPr>
          <a:xfrm>
            <a:off x="1097280" y="1845720"/>
            <a:ext cx="10058040" cy="40230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pl-PL" sz="3200" spc="-1" strike="noStrike">
              <a:latin typeface="Arial"/>
            </a:endParaRPr>
          </a:p>
        </p:txBody>
      </p:sp>
    </p:spTree>
  </p:cSld>
</p:sldLayout>
</file>

<file path=ppt/slideLayouts/slideLayout3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PlaceHolder 1"/>
          <p:cNvSpPr>
            <a:spLocks noGrp="1"/>
          </p:cNvSpPr>
          <p:nvPr>
            <p:ph type="title"/>
          </p:nvPr>
        </p:nvSpPr>
        <p:spPr>
          <a:xfrm>
            <a:off x="1097280" y="286560"/>
            <a:ext cx="10058040" cy="14504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pl-PL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0" name="PlaceHolder 2"/>
          <p:cNvSpPr>
            <a:spLocks noGrp="1"/>
          </p:cNvSpPr>
          <p:nvPr>
            <p:ph type="body"/>
          </p:nvPr>
        </p:nvSpPr>
        <p:spPr>
          <a:xfrm>
            <a:off x="1097280" y="1845720"/>
            <a:ext cx="10058040" cy="40230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000" spc="-1" strike="noStrike">
              <a:solidFill>
                <a:srgbClr val="404040"/>
              </a:solidFill>
              <a:latin typeface="Calibri"/>
            </a:endParaRPr>
          </a:p>
        </p:txBody>
      </p:sp>
    </p:spTree>
  </p:cSld>
</p:sldLayout>
</file>

<file path=ppt/slideLayouts/slideLayout4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PlaceHolder 1"/>
          <p:cNvSpPr>
            <a:spLocks noGrp="1"/>
          </p:cNvSpPr>
          <p:nvPr>
            <p:ph type="title"/>
          </p:nvPr>
        </p:nvSpPr>
        <p:spPr>
          <a:xfrm>
            <a:off x="1097280" y="286560"/>
            <a:ext cx="10058040" cy="14504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pl-PL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2" name="PlaceHolder 2"/>
          <p:cNvSpPr>
            <a:spLocks noGrp="1"/>
          </p:cNvSpPr>
          <p:nvPr>
            <p:ph type="body"/>
          </p:nvPr>
        </p:nvSpPr>
        <p:spPr>
          <a:xfrm>
            <a:off x="1097280" y="1845720"/>
            <a:ext cx="4908240" cy="40230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000" spc="-1" strike="noStrike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153" name="PlaceHolder 3"/>
          <p:cNvSpPr>
            <a:spLocks noGrp="1"/>
          </p:cNvSpPr>
          <p:nvPr>
            <p:ph type="body"/>
          </p:nvPr>
        </p:nvSpPr>
        <p:spPr>
          <a:xfrm>
            <a:off x="6251400" y="1845720"/>
            <a:ext cx="4908240" cy="40230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000" spc="-1" strike="noStrike">
              <a:solidFill>
                <a:srgbClr val="404040"/>
              </a:solidFill>
              <a:latin typeface="Calibri"/>
            </a:endParaRPr>
          </a:p>
        </p:txBody>
      </p:sp>
    </p:spTree>
  </p:cSld>
</p:sldLayout>
</file>

<file path=ppt/slideLayouts/slideLayout4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PlaceHolder 1"/>
          <p:cNvSpPr>
            <a:spLocks noGrp="1"/>
          </p:cNvSpPr>
          <p:nvPr>
            <p:ph type="title"/>
          </p:nvPr>
        </p:nvSpPr>
        <p:spPr>
          <a:xfrm>
            <a:off x="1097280" y="286560"/>
            <a:ext cx="10058040" cy="14504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pl-PL" sz="1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4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PlaceHolder 1"/>
          <p:cNvSpPr>
            <a:spLocks noGrp="1"/>
          </p:cNvSpPr>
          <p:nvPr>
            <p:ph type="subTitle"/>
          </p:nvPr>
        </p:nvSpPr>
        <p:spPr>
          <a:xfrm>
            <a:off x="1097280" y="286560"/>
            <a:ext cx="10058040" cy="672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pl-PL" sz="3200" spc="-1" strike="noStrike">
              <a:latin typeface="Arial"/>
            </a:endParaRPr>
          </a:p>
        </p:txBody>
      </p:sp>
    </p:spTree>
  </p:cSld>
</p:sldLayout>
</file>

<file path=ppt/slideLayouts/slideLayout4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PlaceHolder 1"/>
          <p:cNvSpPr>
            <a:spLocks noGrp="1"/>
          </p:cNvSpPr>
          <p:nvPr>
            <p:ph type="title"/>
          </p:nvPr>
        </p:nvSpPr>
        <p:spPr>
          <a:xfrm>
            <a:off x="1097280" y="286560"/>
            <a:ext cx="10058040" cy="14504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pl-PL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7" name="PlaceHolder 2"/>
          <p:cNvSpPr>
            <a:spLocks noGrp="1"/>
          </p:cNvSpPr>
          <p:nvPr>
            <p:ph type="body"/>
          </p:nvPr>
        </p:nvSpPr>
        <p:spPr>
          <a:xfrm>
            <a:off x="1097280" y="1845720"/>
            <a:ext cx="4908240" cy="1918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000" spc="-1" strike="noStrike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158" name="PlaceHolder 3"/>
          <p:cNvSpPr>
            <a:spLocks noGrp="1"/>
          </p:cNvSpPr>
          <p:nvPr>
            <p:ph type="body"/>
          </p:nvPr>
        </p:nvSpPr>
        <p:spPr>
          <a:xfrm>
            <a:off x="6251400" y="1845720"/>
            <a:ext cx="4908240" cy="40230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000" spc="-1" strike="noStrike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159" name="PlaceHolder 4"/>
          <p:cNvSpPr>
            <a:spLocks noGrp="1"/>
          </p:cNvSpPr>
          <p:nvPr>
            <p:ph type="body"/>
          </p:nvPr>
        </p:nvSpPr>
        <p:spPr>
          <a:xfrm>
            <a:off x="1097280" y="3947040"/>
            <a:ext cx="4908240" cy="1918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000" spc="-1" strike="noStrike">
              <a:solidFill>
                <a:srgbClr val="404040"/>
              </a:solidFill>
              <a:latin typeface="Calibri"/>
            </a:endParaRPr>
          </a:p>
        </p:txBody>
      </p:sp>
    </p:spTree>
  </p:cSld>
</p:sldLayout>
</file>

<file path=ppt/slideLayouts/slideLayout4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PlaceHolder 1"/>
          <p:cNvSpPr>
            <a:spLocks noGrp="1"/>
          </p:cNvSpPr>
          <p:nvPr>
            <p:ph type="title"/>
          </p:nvPr>
        </p:nvSpPr>
        <p:spPr>
          <a:xfrm>
            <a:off x="1097280" y="286560"/>
            <a:ext cx="10058040" cy="14504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pl-PL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1" name="PlaceHolder 2"/>
          <p:cNvSpPr>
            <a:spLocks noGrp="1"/>
          </p:cNvSpPr>
          <p:nvPr>
            <p:ph type="body"/>
          </p:nvPr>
        </p:nvSpPr>
        <p:spPr>
          <a:xfrm>
            <a:off x="1097280" y="1845720"/>
            <a:ext cx="4908240" cy="40230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000" spc="-1" strike="noStrike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162" name="PlaceHolder 3"/>
          <p:cNvSpPr>
            <a:spLocks noGrp="1"/>
          </p:cNvSpPr>
          <p:nvPr>
            <p:ph type="body"/>
          </p:nvPr>
        </p:nvSpPr>
        <p:spPr>
          <a:xfrm>
            <a:off x="6251400" y="1845720"/>
            <a:ext cx="4908240" cy="1918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000" spc="-1" strike="noStrike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163" name="PlaceHolder 4"/>
          <p:cNvSpPr>
            <a:spLocks noGrp="1"/>
          </p:cNvSpPr>
          <p:nvPr>
            <p:ph type="body"/>
          </p:nvPr>
        </p:nvSpPr>
        <p:spPr>
          <a:xfrm>
            <a:off x="6251400" y="3947040"/>
            <a:ext cx="4908240" cy="1918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000" spc="-1" strike="noStrike">
              <a:solidFill>
                <a:srgbClr val="404040"/>
              </a:solidFill>
              <a:latin typeface="Calibri"/>
            </a:endParaRPr>
          </a:p>
        </p:txBody>
      </p:sp>
    </p:spTree>
  </p:cSld>
</p:sldLayout>
</file>

<file path=ppt/slideLayouts/slideLayout4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PlaceHolder 1"/>
          <p:cNvSpPr>
            <a:spLocks noGrp="1"/>
          </p:cNvSpPr>
          <p:nvPr>
            <p:ph type="title"/>
          </p:nvPr>
        </p:nvSpPr>
        <p:spPr>
          <a:xfrm>
            <a:off x="1097280" y="286560"/>
            <a:ext cx="10058040" cy="14504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pl-PL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5" name="PlaceHolder 2"/>
          <p:cNvSpPr>
            <a:spLocks noGrp="1"/>
          </p:cNvSpPr>
          <p:nvPr>
            <p:ph type="body"/>
          </p:nvPr>
        </p:nvSpPr>
        <p:spPr>
          <a:xfrm>
            <a:off x="1097280" y="1845720"/>
            <a:ext cx="4908240" cy="1918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000" spc="-1" strike="noStrike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166" name="PlaceHolder 3"/>
          <p:cNvSpPr>
            <a:spLocks noGrp="1"/>
          </p:cNvSpPr>
          <p:nvPr>
            <p:ph type="body"/>
          </p:nvPr>
        </p:nvSpPr>
        <p:spPr>
          <a:xfrm>
            <a:off x="6251400" y="1845720"/>
            <a:ext cx="4908240" cy="1918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000" spc="-1" strike="noStrike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167" name="PlaceHolder 4"/>
          <p:cNvSpPr>
            <a:spLocks noGrp="1"/>
          </p:cNvSpPr>
          <p:nvPr>
            <p:ph type="body"/>
          </p:nvPr>
        </p:nvSpPr>
        <p:spPr>
          <a:xfrm>
            <a:off x="1097280" y="3947040"/>
            <a:ext cx="10058040" cy="1918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000" spc="-1" strike="noStrike">
              <a:solidFill>
                <a:srgbClr val="404040"/>
              </a:solidFill>
              <a:latin typeface="Calibri"/>
            </a:endParaRPr>
          </a:p>
        </p:txBody>
      </p:sp>
    </p:spTree>
  </p:cSld>
</p:sldLayout>
</file>

<file path=ppt/slideLayouts/slideLayout4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PlaceHolder 1"/>
          <p:cNvSpPr>
            <a:spLocks noGrp="1"/>
          </p:cNvSpPr>
          <p:nvPr>
            <p:ph type="title"/>
          </p:nvPr>
        </p:nvSpPr>
        <p:spPr>
          <a:xfrm>
            <a:off x="1097280" y="286560"/>
            <a:ext cx="10058040" cy="14504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pl-PL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9" name="PlaceHolder 2"/>
          <p:cNvSpPr>
            <a:spLocks noGrp="1"/>
          </p:cNvSpPr>
          <p:nvPr>
            <p:ph type="body"/>
          </p:nvPr>
        </p:nvSpPr>
        <p:spPr>
          <a:xfrm>
            <a:off x="1097280" y="1845720"/>
            <a:ext cx="10058040" cy="1918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000" spc="-1" strike="noStrike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170" name="PlaceHolder 3"/>
          <p:cNvSpPr>
            <a:spLocks noGrp="1"/>
          </p:cNvSpPr>
          <p:nvPr>
            <p:ph type="body"/>
          </p:nvPr>
        </p:nvSpPr>
        <p:spPr>
          <a:xfrm>
            <a:off x="1097280" y="3947040"/>
            <a:ext cx="10058040" cy="1918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000" spc="-1" strike="noStrike">
              <a:solidFill>
                <a:srgbClr val="404040"/>
              </a:solidFill>
              <a:latin typeface="Calibri"/>
            </a:endParaRPr>
          </a:p>
        </p:txBody>
      </p:sp>
    </p:spTree>
  </p:cSld>
</p:sldLayout>
</file>

<file path=ppt/slideLayouts/slideLayout4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PlaceHolder 1"/>
          <p:cNvSpPr>
            <a:spLocks noGrp="1"/>
          </p:cNvSpPr>
          <p:nvPr>
            <p:ph type="title"/>
          </p:nvPr>
        </p:nvSpPr>
        <p:spPr>
          <a:xfrm>
            <a:off x="1097280" y="286560"/>
            <a:ext cx="10058040" cy="14504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pl-PL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72" name="PlaceHolder 2"/>
          <p:cNvSpPr>
            <a:spLocks noGrp="1"/>
          </p:cNvSpPr>
          <p:nvPr>
            <p:ph type="body"/>
          </p:nvPr>
        </p:nvSpPr>
        <p:spPr>
          <a:xfrm>
            <a:off x="1097280" y="1845720"/>
            <a:ext cx="4908240" cy="1918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000" spc="-1" strike="noStrike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173" name="PlaceHolder 3"/>
          <p:cNvSpPr>
            <a:spLocks noGrp="1"/>
          </p:cNvSpPr>
          <p:nvPr>
            <p:ph type="body"/>
          </p:nvPr>
        </p:nvSpPr>
        <p:spPr>
          <a:xfrm>
            <a:off x="6251400" y="1845720"/>
            <a:ext cx="4908240" cy="1918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000" spc="-1" strike="noStrike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174" name="PlaceHolder 4"/>
          <p:cNvSpPr>
            <a:spLocks noGrp="1"/>
          </p:cNvSpPr>
          <p:nvPr>
            <p:ph type="body"/>
          </p:nvPr>
        </p:nvSpPr>
        <p:spPr>
          <a:xfrm>
            <a:off x="1097280" y="3947040"/>
            <a:ext cx="4908240" cy="1918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000" spc="-1" strike="noStrike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175" name="PlaceHolder 5"/>
          <p:cNvSpPr>
            <a:spLocks noGrp="1"/>
          </p:cNvSpPr>
          <p:nvPr>
            <p:ph type="body"/>
          </p:nvPr>
        </p:nvSpPr>
        <p:spPr>
          <a:xfrm>
            <a:off x="6251400" y="3947040"/>
            <a:ext cx="4908240" cy="1918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000" spc="-1" strike="noStrike">
              <a:solidFill>
                <a:srgbClr val="404040"/>
              </a:solidFill>
              <a:latin typeface="Calibri"/>
            </a:endParaRPr>
          </a:p>
        </p:txBody>
      </p:sp>
    </p:spTree>
  </p:cSld>
</p:sldLayout>
</file>

<file path=ppt/slideLayouts/slideLayout4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PlaceHolder 1"/>
          <p:cNvSpPr>
            <a:spLocks noGrp="1"/>
          </p:cNvSpPr>
          <p:nvPr>
            <p:ph type="title"/>
          </p:nvPr>
        </p:nvSpPr>
        <p:spPr>
          <a:xfrm>
            <a:off x="1097280" y="286560"/>
            <a:ext cx="10058040" cy="14504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pl-PL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77" name="PlaceHolder 2"/>
          <p:cNvSpPr>
            <a:spLocks noGrp="1"/>
          </p:cNvSpPr>
          <p:nvPr>
            <p:ph type="body"/>
          </p:nvPr>
        </p:nvSpPr>
        <p:spPr>
          <a:xfrm>
            <a:off x="1097280" y="1845720"/>
            <a:ext cx="3238560" cy="1918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000" spc="-1" strike="noStrike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178" name="PlaceHolder 3"/>
          <p:cNvSpPr>
            <a:spLocks noGrp="1"/>
          </p:cNvSpPr>
          <p:nvPr>
            <p:ph type="body"/>
          </p:nvPr>
        </p:nvSpPr>
        <p:spPr>
          <a:xfrm>
            <a:off x="4498200" y="1845720"/>
            <a:ext cx="3238560" cy="1918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000" spc="-1" strike="noStrike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179" name="PlaceHolder 4"/>
          <p:cNvSpPr>
            <a:spLocks noGrp="1"/>
          </p:cNvSpPr>
          <p:nvPr>
            <p:ph type="body"/>
          </p:nvPr>
        </p:nvSpPr>
        <p:spPr>
          <a:xfrm>
            <a:off x="7899120" y="1845720"/>
            <a:ext cx="3238560" cy="1918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000" spc="-1" strike="noStrike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180" name="PlaceHolder 5"/>
          <p:cNvSpPr>
            <a:spLocks noGrp="1"/>
          </p:cNvSpPr>
          <p:nvPr>
            <p:ph type="body"/>
          </p:nvPr>
        </p:nvSpPr>
        <p:spPr>
          <a:xfrm>
            <a:off x="1097280" y="3947040"/>
            <a:ext cx="3238560" cy="1918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000" spc="-1" strike="noStrike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181" name="PlaceHolder 6"/>
          <p:cNvSpPr>
            <a:spLocks noGrp="1"/>
          </p:cNvSpPr>
          <p:nvPr>
            <p:ph type="body"/>
          </p:nvPr>
        </p:nvSpPr>
        <p:spPr>
          <a:xfrm>
            <a:off x="4498200" y="3947040"/>
            <a:ext cx="3238560" cy="1918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000" spc="-1" strike="noStrike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182" name="PlaceHolder 7"/>
          <p:cNvSpPr>
            <a:spLocks noGrp="1"/>
          </p:cNvSpPr>
          <p:nvPr>
            <p:ph type="body"/>
          </p:nvPr>
        </p:nvSpPr>
        <p:spPr>
          <a:xfrm>
            <a:off x="7899120" y="3947040"/>
            <a:ext cx="3238560" cy="1918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000" spc="-1" strike="noStrike">
              <a:solidFill>
                <a:srgbClr val="404040"/>
              </a:solidFill>
              <a:latin typeface="Calibri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8.xml"/><Relationship Id="rId6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0.xml"/><Relationship Id="rId8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36.xml"/>
</Relationships>
</file>

<file path=ppt/slideMasters/_rels/slideMaster4.xml.rels><?xml version="1.0" encoding="UTF-8"?>
<Relationships xmlns="http://schemas.openxmlformats.org/package/2006/relationships"><Relationship Id="rId1" Type="http://schemas.openxmlformats.org/officeDocument/2006/relationships/theme" Target="../theme/theme4.xml"/><Relationship Id="rId2" Type="http://schemas.openxmlformats.org/officeDocument/2006/relationships/slideLayout" Target="../slideLayouts/slideLayout37.xml"/><Relationship Id="rId3" Type="http://schemas.openxmlformats.org/officeDocument/2006/relationships/slideLayout" Target="../slideLayouts/slideLayout38.xml"/><Relationship Id="rId4" Type="http://schemas.openxmlformats.org/officeDocument/2006/relationships/slideLayout" Target="../slideLayouts/slideLayout39.xml"/><Relationship Id="rId5" Type="http://schemas.openxmlformats.org/officeDocument/2006/relationships/slideLayout" Target="../slideLayouts/slideLayout40.xml"/><Relationship Id="rId6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2.xml"/><Relationship Id="rId8" Type="http://schemas.openxmlformats.org/officeDocument/2006/relationships/slideLayout" Target="../slideLayouts/slideLayout43.xml"/><Relationship Id="rId9" Type="http://schemas.openxmlformats.org/officeDocument/2006/relationships/slideLayout" Target="../slideLayouts/slideLayout44.xml"/><Relationship Id="rId10" Type="http://schemas.openxmlformats.org/officeDocument/2006/relationships/slideLayout" Target="../slideLayouts/slideLayout45.xml"/><Relationship Id="rId11" Type="http://schemas.openxmlformats.org/officeDocument/2006/relationships/slideLayout" Target="../slideLayouts/slideLayout46.xml"/><Relationship Id="rId12" Type="http://schemas.openxmlformats.org/officeDocument/2006/relationships/slideLayout" Target="../slideLayouts/slideLayout47.xml"/><Relationship Id="rId13" Type="http://schemas.openxmlformats.org/officeDocument/2006/relationships/slideLayout" Target="../slideLayouts/slideLayout48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CustomShape 1" hidden="1"/>
          <p:cNvSpPr/>
          <p:nvPr/>
        </p:nvSpPr>
        <p:spPr>
          <a:xfrm>
            <a:off x="0" y="6400800"/>
            <a:ext cx="12191760" cy="4568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" name="CustomShape 2" hidden="1"/>
          <p:cNvSpPr/>
          <p:nvPr/>
        </p:nvSpPr>
        <p:spPr>
          <a:xfrm>
            <a:off x="0" y="6334200"/>
            <a:ext cx="12191760" cy="65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" name="Line 3"/>
          <p:cNvSpPr/>
          <p:nvPr/>
        </p:nvSpPr>
        <p:spPr>
          <a:xfrm>
            <a:off x="1193400" y="1737720"/>
            <a:ext cx="9966960" cy="0"/>
          </a:xfrm>
          <a:prstGeom prst="line">
            <a:avLst/>
          </a:prstGeom>
          <a:ln w="6480">
            <a:solidFill>
              <a:schemeClr val="tx1">
                <a:lumMod val="50000"/>
                <a:lumOff val="5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" name="CustomShape 4"/>
          <p:cNvSpPr/>
          <p:nvPr/>
        </p:nvSpPr>
        <p:spPr>
          <a:xfrm>
            <a:off x="3240" y="6400800"/>
            <a:ext cx="12188520" cy="4568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4" name="CustomShape 5"/>
          <p:cNvSpPr/>
          <p:nvPr/>
        </p:nvSpPr>
        <p:spPr>
          <a:xfrm>
            <a:off x="0" y="6334200"/>
            <a:ext cx="12188520" cy="637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5" name="PlaceHolder 6"/>
          <p:cNvSpPr>
            <a:spLocks noGrp="1"/>
          </p:cNvSpPr>
          <p:nvPr>
            <p:ph type="title"/>
          </p:nvPr>
        </p:nvSpPr>
        <p:spPr>
          <a:xfrm>
            <a:off x="1097280" y="758880"/>
            <a:ext cx="10058040" cy="3565800"/>
          </a:xfrm>
          <a:prstGeom prst="rect">
            <a:avLst/>
          </a:prstGeom>
        </p:spPr>
        <p:txBody>
          <a:bodyPr anchor="b">
            <a:normAutofit/>
          </a:bodyPr>
          <a:p>
            <a:pPr>
              <a:lnSpc>
                <a:spcPct val="85000"/>
              </a:lnSpc>
            </a:pPr>
            <a:r>
              <a:rPr b="0" lang="pl-PL" sz="8000" spc="-52" strike="noStrike">
                <a:solidFill>
                  <a:srgbClr val="262626"/>
                </a:solidFill>
                <a:latin typeface="Calibri Light"/>
              </a:rPr>
              <a:t>Kliknij, aby edytować styl</a:t>
            </a:r>
            <a:endParaRPr b="0" lang="pl-PL" sz="80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7"/>
          <p:cNvSpPr>
            <a:spLocks noGrp="1"/>
          </p:cNvSpPr>
          <p:nvPr>
            <p:ph type="dt"/>
          </p:nvPr>
        </p:nvSpPr>
        <p:spPr>
          <a:xfrm>
            <a:off x="1097280" y="6459840"/>
            <a:ext cx="2471760" cy="364680"/>
          </a:xfrm>
          <a:prstGeom prst="rect">
            <a:avLst/>
          </a:prstGeom>
        </p:spPr>
        <p:txBody>
          <a:bodyPr anchor="ctr">
            <a:noAutofit/>
          </a:bodyPr>
          <a:p>
            <a:pPr>
              <a:lnSpc>
                <a:spcPct val="100000"/>
              </a:lnSpc>
            </a:pPr>
            <a:fld id="{56EF9AAF-B615-4A68-8F2F-1FA3F7264456}" type="datetime">
              <a:rPr b="0" lang="pl-PL" sz="900" spc="-1" strike="noStrike">
                <a:solidFill>
                  <a:srgbClr val="ffffff"/>
                </a:solidFill>
                <a:latin typeface="Calibri"/>
              </a:rPr>
              <a:t>22-5-13</a:t>
            </a:fld>
            <a:endParaRPr b="0" lang="pl-PL" sz="900" spc="-1" strike="noStrike">
              <a:latin typeface="Times New Roman"/>
            </a:endParaRPr>
          </a:p>
        </p:txBody>
      </p:sp>
      <p:sp>
        <p:nvSpPr>
          <p:cNvPr id="7" name="PlaceHolder 8"/>
          <p:cNvSpPr>
            <a:spLocks noGrp="1"/>
          </p:cNvSpPr>
          <p:nvPr>
            <p:ph type="ftr"/>
          </p:nvPr>
        </p:nvSpPr>
        <p:spPr>
          <a:xfrm>
            <a:off x="3686040" y="6459840"/>
            <a:ext cx="4822560" cy="364680"/>
          </a:xfrm>
          <a:prstGeom prst="rect">
            <a:avLst/>
          </a:prstGeom>
        </p:spPr>
        <p:txBody>
          <a:bodyPr anchor="ctr">
            <a:noAutofit/>
          </a:bodyPr>
          <a:p>
            <a:endParaRPr b="0" lang="pl-PL" sz="2400" spc="-1" strike="noStrike">
              <a:latin typeface="Times New Roman"/>
            </a:endParaRPr>
          </a:p>
        </p:txBody>
      </p:sp>
      <p:sp>
        <p:nvSpPr>
          <p:cNvPr id="8" name="PlaceHolder 9"/>
          <p:cNvSpPr>
            <a:spLocks noGrp="1"/>
          </p:cNvSpPr>
          <p:nvPr>
            <p:ph type="sldNum"/>
          </p:nvPr>
        </p:nvSpPr>
        <p:spPr>
          <a:xfrm>
            <a:off x="9900360" y="6459840"/>
            <a:ext cx="1311840" cy="364680"/>
          </a:xfrm>
          <a:prstGeom prst="rect">
            <a:avLst/>
          </a:prstGeom>
        </p:spPr>
        <p:txBody>
          <a:bodyPr anchor="ctr">
            <a:noAutofit/>
          </a:bodyPr>
          <a:p>
            <a:pPr algn="r">
              <a:lnSpc>
                <a:spcPct val="100000"/>
              </a:lnSpc>
            </a:pPr>
            <a:fld id="{DD7ABB9E-9F51-4561-B0C3-2AAB775D0F66}" type="slidenum">
              <a:rPr b="0" lang="pl-PL" sz="1050" spc="-1" strike="noStrike">
                <a:solidFill>
                  <a:srgbClr val="ffffff"/>
                </a:solidFill>
                <a:latin typeface="Calibri"/>
              </a:rPr>
              <a:t>&lt;numer&gt;</a:t>
            </a:fld>
            <a:endParaRPr b="0" lang="pl-PL" sz="1050" spc="-1" strike="noStrike">
              <a:latin typeface="Times New Roman"/>
            </a:endParaRPr>
          </a:p>
        </p:txBody>
      </p:sp>
      <p:sp>
        <p:nvSpPr>
          <p:cNvPr id="9" name="Line 10"/>
          <p:cNvSpPr/>
          <p:nvPr/>
        </p:nvSpPr>
        <p:spPr>
          <a:xfrm>
            <a:off x="1207440" y="4343400"/>
            <a:ext cx="9875520" cy="0"/>
          </a:xfrm>
          <a:prstGeom prst="line">
            <a:avLst/>
          </a:prstGeom>
          <a:ln w="6480">
            <a:solidFill>
              <a:schemeClr val="tx1">
                <a:lumMod val="50000"/>
                <a:lumOff val="5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0" name="PlaceHolder 11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2000" spc="-1" strike="noStrike">
                <a:solidFill>
                  <a:srgbClr val="404040"/>
                </a:solidFill>
                <a:latin typeface="Calibri"/>
              </a:rPr>
              <a:t>Kliknij, aby edytować format tekstu konspektu</a:t>
            </a:r>
            <a:endParaRPr b="0" lang="pl-PL" sz="2000" spc="-1" strike="noStrike">
              <a:solidFill>
                <a:srgbClr val="404040"/>
              </a:solidFill>
              <a:latin typeface="Calibri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l-PL" sz="1400" spc="-1" strike="noStrike">
                <a:solidFill>
                  <a:srgbClr val="404040"/>
                </a:solidFill>
                <a:latin typeface="Calibri"/>
              </a:rPr>
              <a:t>Drugi poziom konspektu</a:t>
            </a:r>
            <a:endParaRPr b="0" lang="pl-PL" sz="1400" spc="-1" strike="noStrike">
              <a:solidFill>
                <a:srgbClr val="404040"/>
              </a:solidFill>
              <a:latin typeface="Calibri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1400" spc="-1" strike="noStrike">
                <a:solidFill>
                  <a:srgbClr val="404040"/>
                </a:solidFill>
                <a:latin typeface="Calibri"/>
              </a:rPr>
              <a:t>Trzeci poziom konspektu</a:t>
            </a:r>
            <a:endParaRPr b="0" lang="pl-PL" sz="1400" spc="-1" strike="noStrike">
              <a:solidFill>
                <a:srgbClr val="404040"/>
              </a:solidFill>
              <a:latin typeface="Calibri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l-PL" sz="1400" spc="-1" strike="noStrike">
                <a:solidFill>
                  <a:srgbClr val="404040"/>
                </a:solidFill>
                <a:latin typeface="Calibri"/>
              </a:rPr>
              <a:t>Czwarty poziom konspektu</a:t>
            </a:r>
            <a:endParaRPr b="0" lang="pl-PL" sz="1400" spc="-1" strike="noStrike">
              <a:solidFill>
                <a:srgbClr val="404040"/>
              </a:solidFill>
              <a:latin typeface="Calibri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2000" spc="-1" strike="noStrike">
                <a:solidFill>
                  <a:srgbClr val="404040"/>
                </a:solidFill>
                <a:latin typeface="Calibri"/>
              </a:rPr>
              <a:t>Piąty poziom konspektu</a:t>
            </a:r>
            <a:endParaRPr b="0" lang="pl-PL" sz="2000" spc="-1" strike="noStrike">
              <a:solidFill>
                <a:srgbClr val="404040"/>
              </a:solidFill>
              <a:latin typeface="Calibri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2000" spc="-1" strike="noStrike">
                <a:solidFill>
                  <a:srgbClr val="404040"/>
                </a:solidFill>
                <a:latin typeface="Calibri"/>
              </a:rPr>
              <a:t>Szósty poziom konspektu</a:t>
            </a:r>
            <a:endParaRPr b="0" lang="pl-PL" sz="2000" spc="-1" strike="noStrike">
              <a:solidFill>
                <a:srgbClr val="404040"/>
              </a:solidFill>
              <a:latin typeface="Calibri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2000" spc="-1" strike="noStrike">
                <a:solidFill>
                  <a:srgbClr val="404040"/>
                </a:solidFill>
                <a:latin typeface="Calibri"/>
              </a:rPr>
              <a:t>Siódmy poziom konspektu</a:t>
            </a:r>
            <a:endParaRPr b="0" lang="pl-PL" sz="2000" spc="-1" strike="noStrike">
              <a:solidFill>
                <a:srgbClr val="404040"/>
              </a:solidFill>
              <a:latin typeface="Calibri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CustomShape 1"/>
          <p:cNvSpPr/>
          <p:nvPr/>
        </p:nvSpPr>
        <p:spPr>
          <a:xfrm>
            <a:off x="0" y="6400800"/>
            <a:ext cx="12191760" cy="4568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48" name="CustomShape 2"/>
          <p:cNvSpPr/>
          <p:nvPr/>
        </p:nvSpPr>
        <p:spPr>
          <a:xfrm>
            <a:off x="0" y="6334200"/>
            <a:ext cx="12191760" cy="65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49" name="Line 3"/>
          <p:cNvSpPr/>
          <p:nvPr/>
        </p:nvSpPr>
        <p:spPr>
          <a:xfrm>
            <a:off x="1193400" y="1737720"/>
            <a:ext cx="9966960" cy="0"/>
          </a:xfrm>
          <a:prstGeom prst="line">
            <a:avLst/>
          </a:prstGeom>
          <a:ln w="6480">
            <a:solidFill>
              <a:schemeClr val="tx1">
                <a:lumMod val="50000"/>
                <a:lumOff val="5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50" name="PlaceHolder 4"/>
          <p:cNvSpPr>
            <a:spLocks noGrp="1"/>
          </p:cNvSpPr>
          <p:nvPr>
            <p:ph type="title"/>
          </p:nvPr>
        </p:nvSpPr>
        <p:spPr>
          <a:xfrm>
            <a:off x="1097280" y="286560"/>
            <a:ext cx="10058040" cy="1450440"/>
          </a:xfrm>
          <a:prstGeom prst="rect">
            <a:avLst/>
          </a:prstGeom>
        </p:spPr>
        <p:txBody>
          <a:bodyPr anchor="b">
            <a:noAutofit/>
          </a:bodyPr>
          <a:p>
            <a:pPr>
              <a:lnSpc>
                <a:spcPct val="85000"/>
              </a:lnSpc>
            </a:pPr>
            <a:r>
              <a:rPr b="0" lang="pl-PL" sz="4800" spc="-52" strike="noStrike">
                <a:solidFill>
                  <a:srgbClr val="404040"/>
                </a:solidFill>
                <a:latin typeface="Calibri Light"/>
              </a:rPr>
              <a:t>Kliknij, aby edytować styl</a:t>
            </a:r>
            <a:endParaRPr b="0" lang="pl-PL" sz="4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1" name="PlaceHolder 5"/>
          <p:cNvSpPr>
            <a:spLocks noGrp="1"/>
          </p:cNvSpPr>
          <p:nvPr>
            <p:ph type="body"/>
          </p:nvPr>
        </p:nvSpPr>
        <p:spPr>
          <a:xfrm>
            <a:off x="1097280" y="1845720"/>
            <a:ext cx="10058040" cy="4023000"/>
          </a:xfrm>
          <a:prstGeom prst="rect">
            <a:avLst/>
          </a:prstGeom>
        </p:spPr>
        <p:txBody>
          <a:bodyPr lIns="0" rIns="0">
            <a:noAutofit/>
          </a:bodyPr>
          <a:p>
            <a:pPr marL="91440" indent="-91080">
              <a:lnSpc>
                <a:spcPct val="90000"/>
              </a:lnSpc>
              <a:spcBef>
                <a:spcPts val="1199"/>
              </a:spcBef>
              <a:spcAft>
                <a:spcPts val="201"/>
              </a:spcAft>
              <a:buClr>
                <a:srgbClr val="e48312"/>
              </a:buClr>
              <a:buFont typeface="Calibri"/>
              <a:buChar char=" "/>
            </a:pPr>
            <a:r>
              <a:rPr b="0" lang="pl-PL" sz="2000" spc="-1" strike="noStrike">
                <a:solidFill>
                  <a:srgbClr val="404040"/>
                </a:solidFill>
                <a:latin typeface="Calibri"/>
              </a:rPr>
              <a:t>Edytuj style wzorca tekstu</a:t>
            </a:r>
            <a:endParaRPr b="0" lang="pl-PL" sz="2000" spc="-1" strike="noStrike">
              <a:solidFill>
                <a:srgbClr val="404040"/>
              </a:solidFill>
              <a:latin typeface="Calibri"/>
            </a:endParaRPr>
          </a:p>
          <a:p>
            <a:pPr lvl="1" marL="384120" indent="-182520">
              <a:lnSpc>
                <a:spcPct val="90000"/>
              </a:lnSpc>
              <a:spcBef>
                <a:spcPts val="201"/>
              </a:spcBef>
              <a:spcAft>
                <a:spcPts val="400"/>
              </a:spcAft>
              <a:buClr>
                <a:srgbClr val="e48312"/>
              </a:buClr>
              <a:buFont typeface="Calibri"/>
              <a:buChar char="◦"/>
            </a:pPr>
            <a:r>
              <a:rPr b="0" lang="pl-PL" sz="1800" spc="-1" strike="noStrike">
                <a:solidFill>
                  <a:srgbClr val="404040"/>
                </a:solidFill>
                <a:latin typeface="Calibri"/>
              </a:rPr>
              <a:t>Drugi poziom</a:t>
            </a:r>
            <a:endParaRPr b="0" lang="pl-PL" sz="1800" spc="-1" strike="noStrike">
              <a:solidFill>
                <a:srgbClr val="404040"/>
              </a:solidFill>
              <a:latin typeface="Calibri"/>
            </a:endParaRPr>
          </a:p>
          <a:p>
            <a:pPr lvl="2" marL="567000" indent="-182520">
              <a:lnSpc>
                <a:spcPct val="90000"/>
              </a:lnSpc>
              <a:spcBef>
                <a:spcPts val="201"/>
              </a:spcBef>
              <a:spcAft>
                <a:spcPts val="400"/>
              </a:spcAft>
              <a:buClr>
                <a:srgbClr val="e48312"/>
              </a:buClr>
              <a:buFont typeface="Calibri"/>
              <a:buChar char="◦"/>
            </a:pPr>
            <a:r>
              <a:rPr b="0" lang="pl-PL" sz="1400" spc="-1" strike="noStrike">
                <a:solidFill>
                  <a:srgbClr val="404040"/>
                </a:solidFill>
                <a:latin typeface="Calibri"/>
              </a:rPr>
              <a:t>Trzeci poziom</a:t>
            </a:r>
            <a:endParaRPr b="0" lang="pl-PL" sz="1400" spc="-1" strike="noStrike">
              <a:solidFill>
                <a:srgbClr val="404040"/>
              </a:solidFill>
              <a:latin typeface="Calibri"/>
            </a:endParaRPr>
          </a:p>
          <a:p>
            <a:pPr lvl="3" marL="749880" indent="-182520">
              <a:lnSpc>
                <a:spcPct val="90000"/>
              </a:lnSpc>
              <a:spcBef>
                <a:spcPts val="201"/>
              </a:spcBef>
              <a:spcAft>
                <a:spcPts val="400"/>
              </a:spcAft>
              <a:buClr>
                <a:srgbClr val="e48312"/>
              </a:buClr>
              <a:buFont typeface="Calibri"/>
              <a:buChar char="◦"/>
            </a:pPr>
            <a:r>
              <a:rPr b="0" lang="pl-PL" sz="1400" spc="-1" strike="noStrike">
                <a:solidFill>
                  <a:srgbClr val="404040"/>
                </a:solidFill>
                <a:latin typeface="Calibri"/>
              </a:rPr>
              <a:t>Czwarty poziom</a:t>
            </a:r>
            <a:endParaRPr b="0" lang="pl-PL" sz="1400" spc="-1" strike="noStrike">
              <a:solidFill>
                <a:srgbClr val="404040"/>
              </a:solidFill>
              <a:latin typeface="Calibri"/>
            </a:endParaRPr>
          </a:p>
          <a:p>
            <a:pPr lvl="4" marL="932760" indent="-182520">
              <a:lnSpc>
                <a:spcPct val="90000"/>
              </a:lnSpc>
              <a:spcBef>
                <a:spcPts val="201"/>
              </a:spcBef>
              <a:spcAft>
                <a:spcPts val="400"/>
              </a:spcAft>
              <a:buClr>
                <a:srgbClr val="e48312"/>
              </a:buClr>
              <a:buFont typeface="Calibri"/>
              <a:buChar char="◦"/>
            </a:pPr>
            <a:r>
              <a:rPr b="0" lang="pl-PL" sz="1400" spc="-1" strike="noStrike">
                <a:solidFill>
                  <a:srgbClr val="404040"/>
                </a:solidFill>
                <a:latin typeface="Calibri"/>
              </a:rPr>
              <a:t>Piąty poziom</a:t>
            </a:r>
            <a:endParaRPr b="0" lang="pl-PL" sz="1400" spc="-1" strike="noStrike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52" name="PlaceHolder 6"/>
          <p:cNvSpPr>
            <a:spLocks noGrp="1"/>
          </p:cNvSpPr>
          <p:nvPr>
            <p:ph type="dt"/>
          </p:nvPr>
        </p:nvSpPr>
        <p:spPr>
          <a:xfrm>
            <a:off x="1097280" y="6459840"/>
            <a:ext cx="2471760" cy="364680"/>
          </a:xfrm>
          <a:prstGeom prst="rect">
            <a:avLst/>
          </a:prstGeom>
        </p:spPr>
        <p:txBody>
          <a:bodyPr anchor="ctr">
            <a:noAutofit/>
          </a:bodyPr>
          <a:p>
            <a:pPr>
              <a:lnSpc>
                <a:spcPct val="100000"/>
              </a:lnSpc>
            </a:pPr>
            <a:fld id="{81E9D009-930B-4F05-8B73-587CE167A3D6}" type="datetime">
              <a:rPr b="0" lang="pl-PL" sz="900" spc="-1" strike="noStrike">
                <a:solidFill>
                  <a:srgbClr val="ffffff"/>
                </a:solidFill>
                <a:latin typeface="Calibri"/>
              </a:rPr>
              <a:t>22-5-13</a:t>
            </a:fld>
            <a:endParaRPr b="0" lang="pl-PL" sz="900" spc="-1" strike="noStrike">
              <a:latin typeface="Times New Roman"/>
            </a:endParaRPr>
          </a:p>
        </p:txBody>
      </p:sp>
      <p:sp>
        <p:nvSpPr>
          <p:cNvPr id="53" name="PlaceHolder 7"/>
          <p:cNvSpPr>
            <a:spLocks noGrp="1"/>
          </p:cNvSpPr>
          <p:nvPr>
            <p:ph type="ftr"/>
          </p:nvPr>
        </p:nvSpPr>
        <p:spPr>
          <a:xfrm>
            <a:off x="3686040" y="6459840"/>
            <a:ext cx="4822560" cy="364680"/>
          </a:xfrm>
          <a:prstGeom prst="rect">
            <a:avLst/>
          </a:prstGeom>
        </p:spPr>
        <p:txBody>
          <a:bodyPr anchor="ctr">
            <a:noAutofit/>
          </a:bodyPr>
          <a:p>
            <a:endParaRPr b="0" lang="pl-PL" sz="2400" spc="-1" strike="noStrike">
              <a:latin typeface="Times New Roman"/>
            </a:endParaRPr>
          </a:p>
        </p:txBody>
      </p:sp>
      <p:sp>
        <p:nvSpPr>
          <p:cNvPr id="54" name="PlaceHolder 8"/>
          <p:cNvSpPr>
            <a:spLocks noGrp="1"/>
          </p:cNvSpPr>
          <p:nvPr>
            <p:ph type="sldNum"/>
          </p:nvPr>
        </p:nvSpPr>
        <p:spPr>
          <a:xfrm>
            <a:off x="9900360" y="6459840"/>
            <a:ext cx="1311840" cy="364680"/>
          </a:xfrm>
          <a:prstGeom prst="rect">
            <a:avLst/>
          </a:prstGeom>
        </p:spPr>
        <p:txBody>
          <a:bodyPr anchor="ctr">
            <a:noAutofit/>
          </a:bodyPr>
          <a:p>
            <a:pPr algn="r">
              <a:lnSpc>
                <a:spcPct val="100000"/>
              </a:lnSpc>
            </a:pPr>
            <a:fld id="{51129601-E956-4778-8F2D-43488B25A135}" type="slidenum">
              <a:rPr b="0" lang="pl-PL" sz="1050" spc="-1" strike="noStrike">
                <a:solidFill>
                  <a:srgbClr val="ffffff"/>
                </a:solidFill>
                <a:latin typeface="Calibri"/>
              </a:rPr>
              <a:t>1</a:t>
            </a:fld>
            <a:endParaRPr b="0" lang="pl-PL" sz="1050" spc="-1" strike="noStrike"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CustomShape 1"/>
          <p:cNvSpPr/>
          <p:nvPr/>
        </p:nvSpPr>
        <p:spPr>
          <a:xfrm>
            <a:off x="0" y="6400800"/>
            <a:ext cx="12191760" cy="4568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92" name="CustomShape 2"/>
          <p:cNvSpPr/>
          <p:nvPr/>
        </p:nvSpPr>
        <p:spPr>
          <a:xfrm>
            <a:off x="0" y="6334200"/>
            <a:ext cx="12191760" cy="65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93" name="Line 3"/>
          <p:cNvSpPr/>
          <p:nvPr/>
        </p:nvSpPr>
        <p:spPr>
          <a:xfrm>
            <a:off x="1193400" y="1737720"/>
            <a:ext cx="9966960" cy="0"/>
          </a:xfrm>
          <a:prstGeom prst="line">
            <a:avLst/>
          </a:prstGeom>
          <a:ln w="6480">
            <a:solidFill>
              <a:schemeClr val="tx1">
                <a:lumMod val="50000"/>
                <a:lumOff val="5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94" name="PlaceHolder 4"/>
          <p:cNvSpPr>
            <a:spLocks noGrp="1"/>
          </p:cNvSpPr>
          <p:nvPr>
            <p:ph type="title"/>
          </p:nvPr>
        </p:nvSpPr>
        <p:spPr>
          <a:xfrm>
            <a:off x="1097280" y="286560"/>
            <a:ext cx="10058040" cy="1450440"/>
          </a:xfrm>
          <a:prstGeom prst="rect">
            <a:avLst/>
          </a:prstGeom>
        </p:spPr>
        <p:txBody>
          <a:bodyPr anchor="b">
            <a:noAutofit/>
          </a:bodyPr>
          <a:p>
            <a:pPr>
              <a:lnSpc>
                <a:spcPct val="85000"/>
              </a:lnSpc>
            </a:pPr>
            <a:r>
              <a:rPr b="0" lang="pl-PL" sz="4800" spc="-52" strike="noStrike">
                <a:solidFill>
                  <a:srgbClr val="404040"/>
                </a:solidFill>
                <a:latin typeface="Calibri Light"/>
              </a:rPr>
              <a:t>Kliknij, aby edytować styl</a:t>
            </a:r>
            <a:endParaRPr b="0" lang="pl-PL" sz="4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5" name="PlaceHolder 5"/>
          <p:cNvSpPr>
            <a:spLocks noGrp="1"/>
          </p:cNvSpPr>
          <p:nvPr>
            <p:ph type="body"/>
          </p:nvPr>
        </p:nvSpPr>
        <p:spPr>
          <a:xfrm>
            <a:off x="1097280" y="1845720"/>
            <a:ext cx="4937400" cy="4023000"/>
          </a:xfrm>
          <a:prstGeom prst="rect">
            <a:avLst/>
          </a:prstGeom>
        </p:spPr>
        <p:txBody>
          <a:bodyPr lIns="0" rIns="0">
            <a:noAutofit/>
          </a:bodyPr>
          <a:p>
            <a:pPr marL="91440" indent="-91080">
              <a:lnSpc>
                <a:spcPct val="90000"/>
              </a:lnSpc>
              <a:spcBef>
                <a:spcPts val="1199"/>
              </a:spcBef>
              <a:spcAft>
                <a:spcPts val="201"/>
              </a:spcAft>
              <a:buClr>
                <a:srgbClr val="e48312"/>
              </a:buClr>
              <a:buFont typeface="Calibri"/>
              <a:buChar char=" "/>
            </a:pPr>
            <a:r>
              <a:rPr b="0" lang="pl-PL" sz="2000" spc="-1" strike="noStrike">
                <a:solidFill>
                  <a:srgbClr val="404040"/>
                </a:solidFill>
                <a:latin typeface="Calibri"/>
              </a:rPr>
              <a:t>Edytuj style wzorca tekstu</a:t>
            </a:r>
            <a:endParaRPr b="0" lang="pl-PL" sz="2000" spc="-1" strike="noStrike">
              <a:solidFill>
                <a:srgbClr val="404040"/>
              </a:solidFill>
              <a:latin typeface="Calibri"/>
            </a:endParaRPr>
          </a:p>
          <a:p>
            <a:pPr lvl="1" marL="384120" indent="-182520">
              <a:lnSpc>
                <a:spcPct val="90000"/>
              </a:lnSpc>
              <a:spcBef>
                <a:spcPts val="201"/>
              </a:spcBef>
              <a:spcAft>
                <a:spcPts val="400"/>
              </a:spcAft>
              <a:buClr>
                <a:srgbClr val="e48312"/>
              </a:buClr>
              <a:buFont typeface="Calibri"/>
              <a:buChar char="◦"/>
            </a:pPr>
            <a:r>
              <a:rPr b="0" lang="pl-PL" sz="1800" spc="-1" strike="noStrike">
                <a:solidFill>
                  <a:srgbClr val="404040"/>
                </a:solidFill>
                <a:latin typeface="Calibri"/>
              </a:rPr>
              <a:t>Drugi poziom</a:t>
            </a:r>
            <a:endParaRPr b="0" lang="pl-PL" sz="1800" spc="-1" strike="noStrike">
              <a:solidFill>
                <a:srgbClr val="404040"/>
              </a:solidFill>
              <a:latin typeface="Calibri"/>
            </a:endParaRPr>
          </a:p>
          <a:p>
            <a:pPr lvl="2" marL="567000" indent="-182520">
              <a:lnSpc>
                <a:spcPct val="90000"/>
              </a:lnSpc>
              <a:spcBef>
                <a:spcPts val="201"/>
              </a:spcBef>
              <a:spcAft>
                <a:spcPts val="400"/>
              </a:spcAft>
              <a:buClr>
                <a:srgbClr val="e48312"/>
              </a:buClr>
              <a:buFont typeface="Calibri"/>
              <a:buChar char="◦"/>
            </a:pPr>
            <a:r>
              <a:rPr b="0" lang="pl-PL" sz="1400" spc="-1" strike="noStrike">
                <a:solidFill>
                  <a:srgbClr val="404040"/>
                </a:solidFill>
                <a:latin typeface="Calibri"/>
              </a:rPr>
              <a:t>Trzeci poziom</a:t>
            </a:r>
            <a:endParaRPr b="0" lang="pl-PL" sz="1400" spc="-1" strike="noStrike">
              <a:solidFill>
                <a:srgbClr val="404040"/>
              </a:solidFill>
              <a:latin typeface="Calibri"/>
            </a:endParaRPr>
          </a:p>
          <a:p>
            <a:pPr lvl="3" marL="749880" indent="-182520">
              <a:lnSpc>
                <a:spcPct val="90000"/>
              </a:lnSpc>
              <a:spcBef>
                <a:spcPts val="201"/>
              </a:spcBef>
              <a:spcAft>
                <a:spcPts val="400"/>
              </a:spcAft>
              <a:buClr>
                <a:srgbClr val="e48312"/>
              </a:buClr>
              <a:buFont typeface="Calibri"/>
              <a:buChar char="◦"/>
            </a:pPr>
            <a:r>
              <a:rPr b="0" lang="pl-PL" sz="1400" spc="-1" strike="noStrike">
                <a:solidFill>
                  <a:srgbClr val="404040"/>
                </a:solidFill>
                <a:latin typeface="Calibri"/>
              </a:rPr>
              <a:t>Czwarty poziom</a:t>
            </a:r>
            <a:endParaRPr b="0" lang="pl-PL" sz="1400" spc="-1" strike="noStrike">
              <a:solidFill>
                <a:srgbClr val="404040"/>
              </a:solidFill>
              <a:latin typeface="Calibri"/>
            </a:endParaRPr>
          </a:p>
          <a:p>
            <a:pPr lvl="4" marL="932760" indent="-182520">
              <a:lnSpc>
                <a:spcPct val="90000"/>
              </a:lnSpc>
              <a:spcBef>
                <a:spcPts val="201"/>
              </a:spcBef>
              <a:spcAft>
                <a:spcPts val="400"/>
              </a:spcAft>
              <a:buClr>
                <a:srgbClr val="e48312"/>
              </a:buClr>
              <a:buFont typeface="Calibri"/>
              <a:buChar char="◦"/>
            </a:pPr>
            <a:r>
              <a:rPr b="0" lang="pl-PL" sz="1400" spc="-1" strike="noStrike">
                <a:solidFill>
                  <a:srgbClr val="404040"/>
                </a:solidFill>
                <a:latin typeface="Calibri"/>
              </a:rPr>
              <a:t>Piąty poziom</a:t>
            </a:r>
            <a:endParaRPr b="0" lang="pl-PL" sz="1400" spc="-1" strike="noStrike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96" name="PlaceHolder 6"/>
          <p:cNvSpPr>
            <a:spLocks noGrp="1"/>
          </p:cNvSpPr>
          <p:nvPr>
            <p:ph type="body"/>
          </p:nvPr>
        </p:nvSpPr>
        <p:spPr>
          <a:xfrm>
            <a:off x="6217920" y="1845720"/>
            <a:ext cx="4937400" cy="4023000"/>
          </a:xfrm>
          <a:prstGeom prst="rect">
            <a:avLst/>
          </a:prstGeom>
        </p:spPr>
        <p:txBody>
          <a:bodyPr lIns="0" rIns="0">
            <a:noAutofit/>
          </a:bodyPr>
          <a:p>
            <a:pPr marL="91440" indent="-91080">
              <a:lnSpc>
                <a:spcPct val="90000"/>
              </a:lnSpc>
              <a:spcBef>
                <a:spcPts val="1199"/>
              </a:spcBef>
              <a:spcAft>
                <a:spcPts val="201"/>
              </a:spcAft>
              <a:buClr>
                <a:srgbClr val="e48312"/>
              </a:buClr>
              <a:buFont typeface="Calibri"/>
              <a:buChar char=" "/>
            </a:pPr>
            <a:r>
              <a:rPr b="0" lang="pl-PL" sz="2000" spc="-1" strike="noStrike">
                <a:solidFill>
                  <a:srgbClr val="404040"/>
                </a:solidFill>
                <a:latin typeface="Calibri"/>
              </a:rPr>
              <a:t>Edytuj style wzorca tekstu</a:t>
            </a:r>
            <a:endParaRPr b="0" lang="pl-PL" sz="2000" spc="-1" strike="noStrike">
              <a:solidFill>
                <a:srgbClr val="404040"/>
              </a:solidFill>
              <a:latin typeface="Calibri"/>
            </a:endParaRPr>
          </a:p>
          <a:p>
            <a:pPr lvl="1" marL="384120" indent="-182520">
              <a:lnSpc>
                <a:spcPct val="90000"/>
              </a:lnSpc>
              <a:spcBef>
                <a:spcPts val="201"/>
              </a:spcBef>
              <a:spcAft>
                <a:spcPts val="400"/>
              </a:spcAft>
              <a:buClr>
                <a:srgbClr val="e48312"/>
              </a:buClr>
              <a:buFont typeface="Calibri"/>
              <a:buChar char="◦"/>
            </a:pPr>
            <a:r>
              <a:rPr b="0" lang="pl-PL" sz="1800" spc="-1" strike="noStrike">
                <a:solidFill>
                  <a:srgbClr val="404040"/>
                </a:solidFill>
                <a:latin typeface="Calibri"/>
              </a:rPr>
              <a:t>Drugi poziom</a:t>
            </a:r>
            <a:endParaRPr b="0" lang="pl-PL" sz="1800" spc="-1" strike="noStrike">
              <a:solidFill>
                <a:srgbClr val="404040"/>
              </a:solidFill>
              <a:latin typeface="Calibri"/>
            </a:endParaRPr>
          </a:p>
          <a:p>
            <a:pPr lvl="2" marL="567000" indent="-182520">
              <a:lnSpc>
                <a:spcPct val="90000"/>
              </a:lnSpc>
              <a:spcBef>
                <a:spcPts val="201"/>
              </a:spcBef>
              <a:spcAft>
                <a:spcPts val="400"/>
              </a:spcAft>
              <a:buClr>
                <a:srgbClr val="e48312"/>
              </a:buClr>
              <a:buFont typeface="Calibri"/>
              <a:buChar char="◦"/>
            </a:pPr>
            <a:r>
              <a:rPr b="0" lang="pl-PL" sz="1400" spc="-1" strike="noStrike">
                <a:solidFill>
                  <a:srgbClr val="404040"/>
                </a:solidFill>
                <a:latin typeface="Calibri"/>
              </a:rPr>
              <a:t>Trzeci poziom</a:t>
            </a:r>
            <a:endParaRPr b="0" lang="pl-PL" sz="1400" spc="-1" strike="noStrike">
              <a:solidFill>
                <a:srgbClr val="404040"/>
              </a:solidFill>
              <a:latin typeface="Calibri"/>
            </a:endParaRPr>
          </a:p>
          <a:p>
            <a:pPr lvl="3" marL="749880" indent="-182520">
              <a:lnSpc>
                <a:spcPct val="90000"/>
              </a:lnSpc>
              <a:spcBef>
                <a:spcPts val="201"/>
              </a:spcBef>
              <a:spcAft>
                <a:spcPts val="400"/>
              </a:spcAft>
              <a:buClr>
                <a:srgbClr val="e48312"/>
              </a:buClr>
              <a:buFont typeface="Calibri"/>
              <a:buChar char="◦"/>
            </a:pPr>
            <a:r>
              <a:rPr b="0" lang="pl-PL" sz="1400" spc="-1" strike="noStrike">
                <a:solidFill>
                  <a:srgbClr val="404040"/>
                </a:solidFill>
                <a:latin typeface="Calibri"/>
              </a:rPr>
              <a:t>Czwarty poziom</a:t>
            </a:r>
            <a:endParaRPr b="0" lang="pl-PL" sz="1400" spc="-1" strike="noStrike">
              <a:solidFill>
                <a:srgbClr val="404040"/>
              </a:solidFill>
              <a:latin typeface="Calibri"/>
            </a:endParaRPr>
          </a:p>
          <a:p>
            <a:pPr lvl="4" marL="932760" indent="-182520">
              <a:lnSpc>
                <a:spcPct val="90000"/>
              </a:lnSpc>
              <a:spcBef>
                <a:spcPts val="201"/>
              </a:spcBef>
              <a:spcAft>
                <a:spcPts val="400"/>
              </a:spcAft>
              <a:buClr>
                <a:srgbClr val="e48312"/>
              </a:buClr>
              <a:buFont typeface="Calibri"/>
              <a:buChar char="◦"/>
            </a:pPr>
            <a:r>
              <a:rPr b="0" lang="pl-PL" sz="1400" spc="-1" strike="noStrike">
                <a:solidFill>
                  <a:srgbClr val="404040"/>
                </a:solidFill>
                <a:latin typeface="Calibri"/>
              </a:rPr>
              <a:t>Piąty poziom</a:t>
            </a:r>
            <a:endParaRPr b="0" lang="pl-PL" sz="1400" spc="-1" strike="noStrike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97" name="PlaceHolder 7"/>
          <p:cNvSpPr>
            <a:spLocks noGrp="1"/>
          </p:cNvSpPr>
          <p:nvPr>
            <p:ph type="dt"/>
          </p:nvPr>
        </p:nvSpPr>
        <p:spPr>
          <a:xfrm>
            <a:off x="1097280" y="6459840"/>
            <a:ext cx="2471760" cy="364680"/>
          </a:xfrm>
          <a:prstGeom prst="rect">
            <a:avLst/>
          </a:prstGeom>
        </p:spPr>
        <p:txBody>
          <a:bodyPr anchor="ctr">
            <a:noAutofit/>
          </a:bodyPr>
          <a:p>
            <a:pPr>
              <a:lnSpc>
                <a:spcPct val="100000"/>
              </a:lnSpc>
            </a:pPr>
            <a:fld id="{D2C3C269-D6DA-4E14-87B1-A1D8D153A4B1}" type="datetime">
              <a:rPr b="0" lang="pl-PL" sz="900" spc="-1" strike="noStrike">
                <a:solidFill>
                  <a:srgbClr val="ffffff"/>
                </a:solidFill>
                <a:latin typeface="Calibri"/>
              </a:rPr>
              <a:t>22-5-13</a:t>
            </a:fld>
            <a:endParaRPr b="0" lang="pl-PL" sz="900" spc="-1" strike="noStrike">
              <a:latin typeface="Times New Roman"/>
            </a:endParaRPr>
          </a:p>
        </p:txBody>
      </p:sp>
      <p:sp>
        <p:nvSpPr>
          <p:cNvPr id="98" name="PlaceHolder 8"/>
          <p:cNvSpPr>
            <a:spLocks noGrp="1"/>
          </p:cNvSpPr>
          <p:nvPr>
            <p:ph type="ftr"/>
          </p:nvPr>
        </p:nvSpPr>
        <p:spPr>
          <a:xfrm>
            <a:off x="3686040" y="6459840"/>
            <a:ext cx="4822560" cy="364680"/>
          </a:xfrm>
          <a:prstGeom prst="rect">
            <a:avLst/>
          </a:prstGeom>
        </p:spPr>
        <p:txBody>
          <a:bodyPr anchor="ctr">
            <a:noAutofit/>
          </a:bodyPr>
          <a:p>
            <a:endParaRPr b="0" lang="pl-PL" sz="2400" spc="-1" strike="noStrike">
              <a:latin typeface="Times New Roman"/>
            </a:endParaRPr>
          </a:p>
        </p:txBody>
      </p:sp>
      <p:sp>
        <p:nvSpPr>
          <p:cNvPr id="99" name="PlaceHolder 9"/>
          <p:cNvSpPr>
            <a:spLocks noGrp="1"/>
          </p:cNvSpPr>
          <p:nvPr>
            <p:ph type="sldNum"/>
          </p:nvPr>
        </p:nvSpPr>
        <p:spPr>
          <a:xfrm>
            <a:off x="9900360" y="6459840"/>
            <a:ext cx="1311840" cy="364680"/>
          </a:xfrm>
          <a:prstGeom prst="rect">
            <a:avLst/>
          </a:prstGeom>
        </p:spPr>
        <p:txBody>
          <a:bodyPr anchor="ctr">
            <a:noAutofit/>
          </a:bodyPr>
          <a:p>
            <a:pPr algn="r">
              <a:lnSpc>
                <a:spcPct val="100000"/>
              </a:lnSpc>
            </a:pPr>
            <a:fld id="{DE24A15F-EAE7-4B62-9D00-05ED7AFED299}" type="slidenum">
              <a:rPr b="0" lang="pl-PL" sz="1050" spc="-1" strike="noStrike">
                <a:solidFill>
                  <a:srgbClr val="ffffff"/>
                </a:solidFill>
                <a:latin typeface="Calibri"/>
              </a:rPr>
              <a:t>&lt;numer&gt;</a:t>
            </a:fld>
            <a:endParaRPr b="0" lang="pl-PL" sz="1050" spc="-1" strike="noStrike"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</p:sldLayoutIdLst>
</p:sldMaster>
</file>

<file path=ppt/slideMasters/slideMaster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CustomShape 1"/>
          <p:cNvSpPr/>
          <p:nvPr/>
        </p:nvSpPr>
        <p:spPr>
          <a:xfrm>
            <a:off x="0" y="6400800"/>
            <a:ext cx="12191760" cy="4568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37" name="CustomShape 2"/>
          <p:cNvSpPr/>
          <p:nvPr/>
        </p:nvSpPr>
        <p:spPr>
          <a:xfrm>
            <a:off x="0" y="6334200"/>
            <a:ext cx="12191760" cy="65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38" name="Line 3"/>
          <p:cNvSpPr/>
          <p:nvPr/>
        </p:nvSpPr>
        <p:spPr>
          <a:xfrm>
            <a:off x="1193400" y="1737720"/>
            <a:ext cx="9966960" cy="0"/>
          </a:xfrm>
          <a:prstGeom prst="line">
            <a:avLst/>
          </a:prstGeom>
          <a:ln w="6480">
            <a:solidFill>
              <a:schemeClr val="tx1">
                <a:lumMod val="50000"/>
                <a:lumOff val="5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39" name="PlaceHolder 4"/>
          <p:cNvSpPr>
            <a:spLocks noGrp="1"/>
          </p:cNvSpPr>
          <p:nvPr>
            <p:ph type="title"/>
          </p:nvPr>
        </p:nvSpPr>
        <p:spPr>
          <a:xfrm>
            <a:off x="1097280" y="286560"/>
            <a:ext cx="10058040" cy="1450440"/>
          </a:xfrm>
          <a:prstGeom prst="rect">
            <a:avLst/>
          </a:prstGeom>
        </p:spPr>
        <p:txBody>
          <a:bodyPr anchor="b">
            <a:noAutofit/>
          </a:bodyPr>
          <a:p>
            <a:pPr>
              <a:lnSpc>
                <a:spcPct val="85000"/>
              </a:lnSpc>
            </a:pPr>
            <a:r>
              <a:rPr b="0" lang="pl-PL" sz="4800" spc="-52" strike="noStrike">
                <a:solidFill>
                  <a:srgbClr val="404040"/>
                </a:solidFill>
                <a:latin typeface="Calibri Light"/>
              </a:rPr>
              <a:t>Kliknij, aby edytować styl</a:t>
            </a:r>
            <a:endParaRPr b="0" lang="pl-PL" sz="4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40" name="PlaceHolder 5"/>
          <p:cNvSpPr>
            <a:spLocks noGrp="1"/>
          </p:cNvSpPr>
          <p:nvPr>
            <p:ph type="body"/>
          </p:nvPr>
        </p:nvSpPr>
        <p:spPr>
          <a:xfrm>
            <a:off x="1097280" y="1846080"/>
            <a:ext cx="4937400" cy="735840"/>
          </a:xfrm>
          <a:prstGeom prst="rect">
            <a:avLst/>
          </a:prstGeom>
        </p:spPr>
        <p:txBody>
          <a:bodyPr anchor="ctr">
            <a:normAutofit/>
          </a:bodyPr>
          <a:p>
            <a:pPr>
              <a:lnSpc>
                <a:spcPct val="90000"/>
              </a:lnSpc>
              <a:spcBef>
                <a:spcPts val="1199"/>
              </a:spcBef>
              <a:spcAft>
                <a:spcPts val="201"/>
              </a:spcAft>
            </a:pPr>
            <a:r>
              <a:rPr b="0" lang="pl-PL" sz="2000" spc="-1" strike="noStrike" cap="all">
                <a:solidFill>
                  <a:srgbClr val="637052"/>
                </a:solidFill>
                <a:latin typeface="Calibri"/>
              </a:rPr>
              <a:t>Edytuj style wzorca tekstu</a:t>
            </a:r>
            <a:endParaRPr b="0" lang="pl-PL" sz="2000" spc="-1" strike="noStrike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141" name="PlaceHolder 6"/>
          <p:cNvSpPr>
            <a:spLocks noGrp="1"/>
          </p:cNvSpPr>
          <p:nvPr>
            <p:ph type="body"/>
          </p:nvPr>
        </p:nvSpPr>
        <p:spPr>
          <a:xfrm>
            <a:off x="1097280" y="2582280"/>
            <a:ext cx="4937400" cy="3377880"/>
          </a:xfrm>
          <a:prstGeom prst="rect">
            <a:avLst/>
          </a:prstGeom>
        </p:spPr>
        <p:txBody>
          <a:bodyPr lIns="0" rIns="0">
            <a:noAutofit/>
          </a:bodyPr>
          <a:p>
            <a:pPr marL="91440" indent="-91080">
              <a:lnSpc>
                <a:spcPct val="90000"/>
              </a:lnSpc>
              <a:spcBef>
                <a:spcPts val="1199"/>
              </a:spcBef>
              <a:spcAft>
                <a:spcPts val="201"/>
              </a:spcAft>
              <a:buClr>
                <a:srgbClr val="e48312"/>
              </a:buClr>
              <a:buFont typeface="Calibri"/>
              <a:buChar char=" "/>
            </a:pPr>
            <a:r>
              <a:rPr b="0" lang="pl-PL" sz="2000" spc="-1" strike="noStrike">
                <a:solidFill>
                  <a:srgbClr val="404040"/>
                </a:solidFill>
                <a:latin typeface="Calibri"/>
              </a:rPr>
              <a:t>Edytuj style wzorca tekstu</a:t>
            </a:r>
            <a:endParaRPr b="0" lang="pl-PL" sz="2000" spc="-1" strike="noStrike">
              <a:solidFill>
                <a:srgbClr val="404040"/>
              </a:solidFill>
              <a:latin typeface="Calibri"/>
            </a:endParaRPr>
          </a:p>
          <a:p>
            <a:pPr lvl="1" marL="384120" indent="-182520">
              <a:lnSpc>
                <a:spcPct val="90000"/>
              </a:lnSpc>
              <a:spcBef>
                <a:spcPts val="201"/>
              </a:spcBef>
              <a:spcAft>
                <a:spcPts val="400"/>
              </a:spcAft>
              <a:buClr>
                <a:srgbClr val="e48312"/>
              </a:buClr>
              <a:buFont typeface="Calibri"/>
              <a:buChar char="◦"/>
            </a:pPr>
            <a:r>
              <a:rPr b="0" lang="pl-PL" sz="1800" spc="-1" strike="noStrike">
                <a:solidFill>
                  <a:srgbClr val="404040"/>
                </a:solidFill>
                <a:latin typeface="Calibri"/>
              </a:rPr>
              <a:t>Drugi poziom</a:t>
            </a:r>
            <a:endParaRPr b="0" lang="pl-PL" sz="1800" spc="-1" strike="noStrike">
              <a:solidFill>
                <a:srgbClr val="404040"/>
              </a:solidFill>
              <a:latin typeface="Calibri"/>
            </a:endParaRPr>
          </a:p>
          <a:p>
            <a:pPr lvl="2" marL="567000" indent="-182520">
              <a:lnSpc>
                <a:spcPct val="90000"/>
              </a:lnSpc>
              <a:spcBef>
                <a:spcPts val="201"/>
              </a:spcBef>
              <a:spcAft>
                <a:spcPts val="400"/>
              </a:spcAft>
              <a:buClr>
                <a:srgbClr val="e48312"/>
              </a:buClr>
              <a:buFont typeface="Calibri"/>
              <a:buChar char="◦"/>
            </a:pPr>
            <a:r>
              <a:rPr b="0" lang="pl-PL" sz="1400" spc="-1" strike="noStrike">
                <a:solidFill>
                  <a:srgbClr val="404040"/>
                </a:solidFill>
                <a:latin typeface="Calibri"/>
              </a:rPr>
              <a:t>Trzeci poziom</a:t>
            </a:r>
            <a:endParaRPr b="0" lang="pl-PL" sz="1400" spc="-1" strike="noStrike">
              <a:solidFill>
                <a:srgbClr val="404040"/>
              </a:solidFill>
              <a:latin typeface="Calibri"/>
            </a:endParaRPr>
          </a:p>
          <a:p>
            <a:pPr lvl="3" marL="749880" indent="-182520">
              <a:lnSpc>
                <a:spcPct val="90000"/>
              </a:lnSpc>
              <a:spcBef>
                <a:spcPts val="201"/>
              </a:spcBef>
              <a:spcAft>
                <a:spcPts val="400"/>
              </a:spcAft>
              <a:buClr>
                <a:srgbClr val="e48312"/>
              </a:buClr>
              <a:buFont typeface="Calibri"/>
              <a:buChar char="◦"/>
            </a:pPr>
            <a:r>
              <a:rPr b="0" lang="pl-PL" sz="1400" spc="-1" strike="noStrike">
                <a:solidFill>
                  <a:srgbClr val="404040"/>
                </a:solidFill>
                <a:latin typeface="Calibri"/>
              </a:rPr>
              <a:t>Czwarty poziom</a:t>
            </a:r>
            <a:endParaRPr b="0" lang="pl-PL" sz="1400" spc="-1" strike="noStrike">
              <a:solidFill>
                <a:srgbClr val="404040"/>
              </a:solidFill>
              <a:latin typeface="Calibri"/>
            </a:endParaRPr>
          </a:p>
          <a:p>
            <a:pPr lvl="4" marL="932760" indent="-182520">
              <a:lnSpc>
                <a:spcPct val="90000"/>
              </a:lnSpc>
              <a:spcBef>
                <a:spcPts val="201"/>
              </a:spcBef>
              <a:spcAft>
                <a:spcPts val="400"/>
              </a:spcAft>
              <a:buClr>
                <a:srgbClr val="e48312"/>
              </a:buClr>
              <a:buFont typeface="Calibri"/>
              <a:buChar char="◦"/>
            </a:pPr>
            <a:r>
              <a:rPr b="0" lang="pl-PL" sz="1400" spc="-1" strike="noStrike">
                <a:solidFill>
                  <a:srgbClr val="404040"/>
                </a:solidFill>
                <a:latin typeface="Calibri"/>
              </a:rPr>
              <a:t>Piąty poziom</a:t>
            </a:r>
            <a:endParaRPr b="0" lang="pl-PL" sz="1400" spc="-1" strike="noStrike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142" name="PlaceHolder 7"/>
          <p:cNvSpPr>
            <a:spLocks noGrp="1"/>
          </p:cNvSpPr>
          <p:nvPr>
            <p:ph type="body"/>
          </p:nvPr>
        </p:nvSpPr>
        <p:spPr>
          <a:xfrm>
            <a:off x="6217920" y="1846080"/>
            <a:ext cx="4937400" cy="735840"/>
          </a:xfrm>
          <a:prstGeom prst="rect">
            <a:avLst/>
          </a:prstGeom>
        </p:spPr>
        <p:txBody>
          <a:bodyPr anchor="ctr">
            <a:normAutofit/>
          </a:bodyPr>
          <a:p>
            <a:pPr>
              <a:lnSpc>
                <a:spcPct val="90000"/>
              </a:lnSpc>
              <a:spcBef>
                <a:spcPts val="1199"/>
              </a:spcBef>
              <a:spcAft>
                <a:spcPts val="201"/>
              </a:spcAft>
            </a:pPr>
            <a:r>
              <a:rPr b="0" lang="pl-PL" sz="2000" spc="-1" strike="noStrike" cap="all">
                <a:solidFill>
                  <a:srgbClr val="637052"/>
                </a:solidFill>
                <a:latin typeface="Calibri"/>
              </a:rPr>
              <a:t>Edytuj style wzorca tekstu</a:t>
            </a:r>
            <a:endParaRPr b="0" lang="pl-PL" sz="2000" spc="-1" strike="noStrike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143" name="PlaceHolder 8"/>
          <p:cNvSpPr>
            <a:spLocks noGrp="1"/>
          </p:cNvSpPr>
          <p:nvPr>
            <p:ph type="body"/>
          </p:nvPr>
        </p:nvSpPr>
        <p:spPr>
          <a:xfrm>
            <a:off x="6217920" y="2582280"/>
            <a:ext cx="4937400" cy="3377880"/>
          </a:xfrm>
          <a:prstGeom prst="rect">
            <a:avLst/>
          </a:prstGeom>
        </p:spPr>
        <p:txBody>
          <a:bodyPr lIns="0" rIns="0">
            <a:noAutofit/>
          </a:bodyPr>
          <a:p>
            <a:pPr marL="91440" indent="-91080">
              <a:lnSpc>
                <a:spcPct val="90000"/>
              </a:lnSpc>
              <a:spcBef>
                <a:spcPts val="1199"/>
              </a:spcBef>
              <a:spcAft>
                <a:spcPts val="201"/>
              </a:spcAft>
              <a:buClr>
                <a:srgbClr val="e48312"/>
              </a:buClr>
              <a:buFont typeface="Calibri"/>
              <a:buChar char=" "/>
            </a:pPr>
            <a:r>
              <a:rPr b="0" lang="pl-PL" sz="2000" spc="-1" strike="noStrike">
                <a:solidFill>
                  <a:srgbClr val="404040"/>
                </a:solidFill>
                <a:latin typeface="Calibri"/>
              </a:rPr>
              <a:t>Edytuj style wzorca tekstu</a:t>
            </a:r>
            <a:endParaRPr b="0" lang="pl-PL" sz="2000" spc="-1" strike="noStrike">
              <a:solidFill>
                <a:srgbClr val="404040"/>
              </a:solidFill>
              <a:latin typeface="Calibri"/>
            </a:endParaRPr>
          </a:p>
          <a:p>
            <a:pPr lvl="1" marL="384120" indent="-182520">
              <a:lnSpc>
                <a:spcPct val="90000"/>
              </a:lnSpc>
              <a:spcBef>
                <a:spcPts val="201"/>
              </a:spcBef>
              <a:spcAft>
                <a:spcPts val="400"/>
              </a:spcAft>
              <a:buClr>
                <a:srgbClr val="e48312"/>
              </a:buClr>
              <a:buFont typeface="Calibri"/>
              <a:buChar char="◦"/>
            </a:pPr>
            <a:r>
              <a:rPr b="0" lang="pl-PL" sz="1800" spc="-1" strike="noStrike">
                <a:solidFill>
                  <a:srgbClr val="404040"/>
                </a:solidFill>
                <a:latin typeface="Calibri"/>
              </a:rPr>
              <a:t>Drugi poziom</a:t>
            </a:r>
            <a:endParaRPr b="0" lang="pl-PL" sz="1800" spc="-1" strike="noStrike">
              <a:solidFill>
                <a:srgbClr val="404040"/>
              </a:solidFill>
              <a:latin typeface="Calibri"/>
            </a:endParaRPr>
          </a:p>
          <a:p>
            <a:pPr lvl="2" marL="567000" indent="-182520">
              <a:lnSpc>
                <a:spcPct val="90000"/>
              </a:lnSpc>
              <a:spcBef>
                <a:spcPts val="201"/>
              </a:spcBef>
              <a:spcAft>
                <a:spcPts val="400"/>
              </a:spcAft>
              <a:buClr>
                <a:srgbClr val="e48312"/>
              </a:buClr>
              <a:buFont typeface="Calibri"/>
              <a:buChar char="◦"/>
            </a:pPr>
            <a:r>
              <a:rPr b="0" lang="pl-PL" sz="1400" spc="-1" strike="noStrike">
                <a:solidFill>
                  <a:srgbClr val="404040"/>
                </a:solidFill>
                <a:latin typeface="Calibri"/>
              </a:rPr>
              <a:t>Trzeci poziom</a:t>
            </a:r>
            <a:endParaRPr b="0" lang="pl-PL" sz="1400" spc="-1" strike="noStrike">
              <a:solidFill>
                <a:srgbClr val="404040"/>
              </a:solidFill>
              <a:latin typeface="Calibri"/>
            </a:endParaRPr>
          </a:p>
          <a:p>
            <a:pPr lvl="3" marL="749880" indent="-182520">
              <a:lnSpc>
                <a:spcPct val="90000"/>
              </a:lnSpc>
              <a:spcBef>
                <a:spcPts val="201"/>
              </a:spcBef>
              <a:spcAft>
                <a:spcPts val="400"/>
              </a:spcAft>
              <a:buClr>
                <a:srgbClr val="e48312"/>
              </a:buClr>
              <a:buFont typeface="Calibri"/>
              <a:buChar char="◦"/>
            </a:pPr>
            <a:r>
              <a:rPr b="0" lang="pl-PL" sz="1400" spc="-1" strike="noStrike">
                <a:solidFill>
                  <a:srgbClr val="404040"/>
                </a:solidFill>
                <a:latin typeface="Calibri"/>
              </a:rPr>
              <a:t>Czwarty poziom</a:t>
            </a:r>
            <a:endParaRPr b="0" lang="pl-PL" sz="1400" spc="-1" strike="noStrike">
              <a:solidFill>
                <a:srgbClr val="404040"/>
              </a:solidFill>
              <a:latin typeface="Calibri"/>
            </a:endParaRPr>
          </a:p>
          <a:p>
            <a:pPr lvl="4" marL="932760" indent="-182520">
              <a:lnSpc>
                <a:spcPct val="90000"/>
              </a:lnSpc>
              <a:spcBef>
                <a:spcPts val="201"/>
              </a:spcBef>
              <a:spcAft>
                <a:spcPts val="400"/>
              </a:spcAft>
              <a:buClr>
                <a:srgbClr val="e48312"/>
              </a:buClr>
              <a:buFont typeface="Calibri"/>
              <a:buChar char="◦"/>
            </a:pPr>
            <a:r>
              <a:rPr b="0" lang="pl-PL" sz="1400" spc="-1" strike="noStrike">
                <a:solidFill>
                  <a:srgbClr val="404040"/>
                </a:solidFill>
                <a:latin typeface="Calibri"/>
              </a:rPr>
              <a:t>Piąty poziom</a:t>
            </a:r>
            <a:endParaRPr b="0" lang="pl-PL" sz="1400" spc="-1" strike="noStrike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144" name="PlaceHolder 9"/>
          <p:cNvSpPr>
            <a:spLocks noGrp="1"/>
          </p:cNvSpPr>
          <p:nvPr>
            <p:ph type="dt"/>
          </p:nvPr>
        </p:nvSpPr>
        <p:spPr>
          <a:xfrm>
            <a:off x="1097280" y="6459840"/>
            <a:ext cx="2471760" cy="364680"/>
          </a:xfrm>
          <a:prstGeom prst="rect">
            <a:avLst/>
          </a:prstGeom>
        </p:spPr>
        <p:txBody>
          <a:bodyPr anchor="ctr">
            <a:noAutofit/>
          </a:bodyPr>
          <a:p>
            <a:pPr>
              <a:lnSpc>
                <a:spcPct val="100000"/>
              </a:lnSpc>
            </a:pPr>
            <a:fld id="{8C4E864C-D1AA-4A16-9966-460DA4D05C58}" type="datetime">
              <a:rPr b="0" lang="pl-PL" sz="900" spc="-1" strike="noStrike">
                <a:solidFill>
                  <a:srgbClr val="ffffff"/>
                </a:solidFill>
                <a:latin typeface="Calibri"/>
              </a:rPr>
              <a:t>22-5-13</a:t>
            </a:fld>
            <a:endParaRPr b="0" lang="pl-PL" sz="900" spc="-1" strike="noStrike">
              <a:latin typeface="Times New Roman"/>
            </a:endParaRPr>
          </a:p>
        </p:txBody>
      </p:sp>
      <p:sp>
        <p:nvSpPr>
          <p:cNvPr id="145" name="PlaceHolder 10"/>
          <p:cNvSpPr>
            <a:spLocks noGrp="1"/>
          </p:cNvSpPr>
          <p:nvPr>
            <p:ph type="ftr"/>
          </p:nvPr>
        </p:nvSpPr>
        <p:spPr>
          <a:xfrm>
            <a:off x="3686040" y="6459840"/>
            <a:ext cx="4822560" cy="364680"/>
          </a:xfrm>
          <a:prstGeom prst="rect">
            <a:avLst/>
          </a:prstGeom>
        </p:spPr>
        <p:txBody>
          <a:bodyPr anchor="ctr">
            <a:noAutofit/>
          </a:bodyPr>
          <a:p>
            <a:endParaRPr b="0" lang="pl-PL" sz="2400" spc="-1" strike="noStrike">
              <a:latin typeface="Times New Roman"/>
            </a:endParaRPr>
          </a:p>
        </p:txBody>
      </p:sp>
      <p:sp>
        <p:nvSpPr>
          <p:cNvPr id="146" name="PlaceHolder 11"/>
          <p:cNvSpPr>
            <a:spLocks noGrp="1"/>
          </p:cNvSpPr>
          <p:nvPr>
            <p:ph type="sldNum"/>
          </p:nvPr>
        </p:nvSpPr>
        <p:spPr>
          <a:xfrm>
            <a:off x="9900360" y="6459840"/>
            <a:ext cx="1311840" cy="364680"/>
          </a:xfrm>
          <a:prstGeom prst="rect">
            <a:avLst/>
          </a:prstGeom>
        </p:spPr>
        <p:txBody>
          <a:bodyPr anchor="ctr">
            <a:noAutofit/>
          </a:bodyPr>
          <a:p>
            <a:pPr algn="r">
              <a:lnSpc>
                <a:spcPct val="100000"/>
              </a:lnSpc>
            </a:pPr>
            <a:fld id="{D162EFAF-1FA5-4206-AD8E-6620FD5B3DEB}" type="slidenum">
              <a:rPr b="0" lang="pl-PL" sz="1050" spc="-1" strike="noStrike">
                <a:solidFill>
                  <a:srgbClr val="ffffff"/>
                </a:solidFill>
                <a:latin typeface="Calibri"/>
              </a:rPr>
              <a:t>&lt;numer&gt;</a:t>
            </a:fld>
            <a:endParaRPr b="0" lang="pl-PL" sz="1050" spc="-1" strike="noStrike"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  <p:sldLayoutId id="2147483698" r:id="rId12"/>
    <p:sldLayoutId id="2147483699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2.png"/><Relationship Id="rId3" Type="http://schemas.openxmlformats.org/officeDocument/2006/relationships/image" Target="../media/image3.jpeg"/><Relationship Id="rId4" Type="http://schemas.openxmlformats.org/officeDocument/2006/relationships/slideLayout" Target="../slideLayouts/slideLayout2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image" Target="../media/image5.png"/><Relationship Id="rId3" Type="http://schemas.openxmlformats.org/officeDocument/2006/relationships/image" Target="../media/image6.png"/><Relationship Id="rId4" Type="http://schemas.openxmlformats.org/officeDocument/2006/relationships/image" Target="../media/image7.jpeg"/><Relationship Id="rId5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8.png"/><Relationship Id="rId2" Type="http://schemas.openxmlformats.org/officeDocument/2006/relationships/image" Target="../media/image9.png"/><Relationship Id="rId3" Type="http://schemas.openxmlformats.org/officeDocument/2006/relationships/image" Target="../media/image10.jpeg"/><Relationship Id="rId4" Type="http://schemas.openxmlformats.org/officeDocument/2006/relationships/image" Target="../media/image11.jpeg"/><Relationship Id="rId5" Type="http://schemas.openxmlformats.org/officeDocument/2006/relationships/slideLayout" Target="../slideLayouts/slideLayout1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12.png"/><Relationship Id="rId2" Type="http://schemas.openxmlformats.org/officeDocument/2006/relationships/image" Target="../media/image13.png"/><Relationship Id="rId3" Type="http://schemas.openxmlformats.org/officeDocument/2006/relationships/image" Target="../media/image14.png"/><Relationship Id="rId4" Type="http://schemas.openxmlformats.org/officeDocument/2006/relationships/image" Target="../media/image15.jpeg"/><Relationship Id="rId5" Type="http://schemas.openxmlformats.org/officeDocument/2006/relationships/slideLayout" Target="../slideLayouts/slideLayout28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16.png"/><Relationship Id="rId2" Type="http://schemas.openxmlformats.org/officeDocument/2006/relationships/image" Target="../media/image17.png"/><Relationship Id="rId3" Type="http://schemas.openxmlformats.org/officeDocument/2006/relationships/image" Target="../media/image18.png"/><Relationship Id="rId4" Type="http://schemas.openxmlformats.org/officeDocument/2006/relationships/image" Target="../media/image19.jpeg"/><Relationship Id="rId5" Type="http://schemas.openxmlformats.org/officeDocument/2006/relationships/slideLayout" Target="../slideLayouts/slideLayout28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20.png"/><Relationship Id="rId2" Type="http://schemas.openxmlformats.org/officeDocument/2006/relationships/image" Target="../media/image21.png"/><Relationship Id="rId3" Type="http://schemas.openxmlformats.org/officeDocument/2006/relationships/image" Target="../media/image22.jpeg"/><Relationship Id="rId4" Type="http://schemas.openxmlformats.org/officeDocument/2006/relationships/slideLayout" Target="../slideLayouts/slideLayout37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23.png"/><Relationship Id="rId2" Type="http://schemas.openxmlformats.org/officeDocument/2006/relationships/image" Target="../media/image24.png"/><Relationship Id="rId3" Type="http://schemas.openxmlformats.org/officeDocument/2006/relationships/image" Target="../media/image25.jpeg"/><Relationship Id="rId4" Type="http://schemas.openxmlformats.org/officeDocument/2006/relationships/slideLayout" Target="../slideLayouts/slideLayout13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26.png"/><Relationship Id="rId2" Type="http://schemas.openxmlformats.org/officeDocument/2006/relationships/image" Target="../media/image27.png"/><Relationship Id="rId3" Type="http://schemas.openxmlformats.org/officeDocument/2006/relationships/image" Target="../media/image28.png"/><Relationship Id="rId4" Type="http://schemas.openxmlformats.org/officeDocument/2006/relationships/image" Target="../media/image29.jpeg"/><Relationship Id="rId5" Type="http://schemas.openxmlformats.org/officeDocument/2006/relationships/slideLayout" Target="../slideLayouts/slideLayout28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image" Target="../media/image30.png"/><Relationship Id="rId2" Type="http://schemas.openxmlformats.org/officeDocument/2006/relationships/image" Target="../media/image31.png"/><Relationship Id="rId3" Type="http://schemas.openxmlformats.org/officeDocument/2006/relationships/image" Target="../media/image32.jpeg"/><Relationship Id="rId4" Type="http://schemas.openxmlformats.org/officeDocument/2006/relationships/slideLayout" Target="../slideLayouts/slideLayout13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image" Target="../media/image33.png"/><Relationship Id="rId2" Type="http://schemas.openxmlformats.org/officeDocument/2006/relationships/image" Target="../media/image34.png"/><Relationship Id="rId3" Type="http://schemas.openxmlformats.org/officeDocument/2006/relationships/image" Target="../media/image35.jpeg"/><Relationship Id="rId4" Type="http://schemas.openxmlformats.org/officeDocument/2006/relationships/slideLayout" Target="../slideLayouts/slideLayout37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image" Target="../media/image36.png"/><Relationship Id="rId2" Type="http://schemas.openxmlformats.org/officeDocument/2006/relationships/image" Target="../media/image37.png"/><Relationship Id="rId3" Type="http://schemas.openxmlformats.org/officeDocument/2006/relationships/image" Target="../media/image38.jpeg"/><Relationship Id="rId4" Type="http://schemas.openxmlformats.org/officeDocument/2006/relationships/slideLayout" Target="../slideLayouts/slideLayout13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image" Target="../media/image39.png"/><Relationship Id="rId2" Type="http://schemas.openxmlformats.org/officeDocument/2006/relationships/image" Target="../media/image40.png"/><Relationship Id="rId3" Type="http://schemas.openxmlformats.org/officeDocument/2006/relationships/image" Target="../media/image41.png"/><Relationship Id="rId4" Type="http://schemas.openxmlformats.org/officeDocument/2006/relationships/image" Target="../media/image42.png"/><Relationship Id="rId5" Type="http://schemas.openxmlformats.org/officeDocument/2006/relationships/image" Target="../media/image43.png"/><Relationship Id="rId6" Type="http://schemas.openxmlformats.org/officeDocument/2006/relationships/image" Target="../media/image44.png"/><Relationship Id="rId7" Type="http://schemas.openxmlformats.org/officeDocument/2006/relationships/image" Target="../media/image45.jpeg"/><Relationship Id="rId8" Type="http://schemas.openxmlformats.org/officeDocument/2006/relationships/slideLayout" Target="../slideLayouts/slideLayout13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image" Target="../media/image46.png"/><Relationship Id="rId2" Type="http://schemas.openxmlformats.org/officeDocument/2006/relationships/image" Target="../media/image47.png"/><Relationship Id="rId3" Type="http://schemas.openxmlformats.org/officeDocument/2006/relationships/image" Target="../media/image48.jpeg"/><Relationship Id="rId4" Type="http://schemas.openxmlformats.org/officeDocument/2006/relationships/image" Target="../media/image49.jpeg"/><Relationship Id="rId5" Type="http://schemas.openxmlformats.org/officeDocument/2006/relationships/slideLayout" Target="../slideLayouts/slideLayout13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image" Target="../media/image50.png"/><Relationship Id="rId2" Type="http://schemas.openxmlformats.org/officeDocument/2006/relationships/image" Target="../media/image51.png"/><Relationship Id="rId3" Type="http://schemas.openxmlformats.org/officeDocument/2006/relationships/image" Target="../media/image52.png"/><Relationship Id="rId4" Type="http://schemas.openxmlformats.org/officeDocument/2006/relationships/image" Target="../media/image53.jpeg"/><Relationship Id="rId5" Type="http://schemas.openxmlformats.org/officeDocument/2006/relationships/slideLayout" Target="../slideLayouts/slideLayout28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image" Target="../media/image54.png"/><Relationship Id="rId2" Type="http://schemas.openxmlformats.org/officeDocument/2006/relationships/image" Target="../media/image55.png"/><Relationship Id="rId3" Type="http://schemas.openxmlformats.org/officeDocument/2006/relationships/image" Target="../media/image56.png"/><Relationship Id="rId4" Type="http://schemas.openxmlformats.org/officeDocument/2006/relationships/image" Target="../media/image57.jpeg"/><Relationship Id="rId5" Type="http://schemas.openxmlformats.org/officeDocument/2006/relationships/slideLayout" Target="../slideLayouts/slideLayout28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image" Target="../media/image58.png"/><Relationship Id="rId2" Type="http://schemas.openxmlformats.org/officeDocument/2006/relationships/image" Target="../media/image59.png"/><Relationship Id="rId3" Type="http://schemas.openxmlformats.org/officeDocument/2006/relationships/image" Target="../media/image60.jpeg"/><Relationship Id="rId4" Type="http://schemas.openxmlformats.org/officeDocument/2006/relationships/image" Target="../media/image61.jpeg"/><Relationship Id="rId5" Type="http://schemas.openxmlformats.org/officeDocument/2006/relationships/slideLayout" Target="../slideLayouts/slideLayout28.xml"/>
</Relationships>
</file>

<file path=ppt/slides/_rels/slide17.xml.rels><?xml version="1.0" encoding="UTF-8"?>
<Relationships xmlns="http://schemas.openxmlformats.org/package/2006/relationships"><Relationship Id="rId1" Type="http://schemas.openxmlformats.org/officeDocument/2006/relationships/image" Target="../media/image62.png"/><Relationship Id="rId2" Type="http://schemas.openxmlformats.org/officeDocument/2006/relationships/image" Target="../media/image63.png"/><Relationship Id="rId3" Type="http://schemas.openxmlformats.org/officeDocument/2006/relationships/image" Target="../media/image64.jpeg"/><Relationship Id="rId4" Type="http://schemas.openxmlformats.org/officeDocument/2006/relationships/image" Target="../media/image65.jpeg"/><Relationship Id="rId5" Type="http://schemas.openxmlformats.org/officeDocument/2006/relationships/slideLayout" Target="../slideLayouts/slideLayout28.xml"/>
</Relationships>
</file>

<file path=ppt/slides/_rels/slide18.xml.rels><?xml version="1.0" encoding="UTF-8"?>
<Relationships xmlns="http://schemas.openxmlformats.org/package/2006/relationships"><Relationship Id="rId1" Type="http://schemas.openxmlformats.org/officeDocument/2006/relationships/image" Target="../media/image66.jpeg"/><Relationship Id="rId2" Type="http://schemas.openxmlformats.org/officeDocument/2006/relationships/image" Target="../media/image67.png"/><Relationship Id="rId3" Type="http://schemas.openxmlformats.org/officeDocument/2006/relationships/image" Target="../media/image68.png"/><Relationship Id="rId4" Type="http://schemas.openxmlformats.org/officeDocument/2006/relationships/image" Target="../media/image69.jpeg"/><Relationship Id="rId5" Type="http://schemas.openxmlformats.org/officeDocument/2006/relationships/slideLayout" Target="../slideLayouts/slideLayout13.xml"/>
</Relationships>
</file>

<file path=ppt/slides/_rels/slide19.xml.rels><?xml version="1.0" encoding="UTF-8"?>
<Relationships xmlns="http://schemas.openxmlformats.org/package/2006/relationships"><Relationship Id="rId1" Type="http://schemas.openxmlformats.org/officeDocument/2006/relationships/image" Target="../media/image70.jpeg"/><Relationship Id="rId2" Type="http://schemas.openxmlformats.org/officeDocument/2006/relationships/image" Target="../media/image71.png"/><Relationship Id="rId3" Type="http://schemas.openxmlformats.org/officeDocument/2006/relationships/image" Target="../media/image72.png"/><Relationship Id="rId4" Type="http://schemas.openxmlformats.org/officeDocument/2006/relationships/image" Target="../media/image73.jpeg"/><Relationship Id="rId5" Type="http://schemas.openxmlformats.org/officeDocument/2006/relationships/slideLayout" Target="../slideLayouts/slideLayout28.xml"/>
</Relationships>
</file>

<file path=ppt/slides/_rels/slide20.xml.rels><?xml version="1.0" encoding="UTF-8"?>
<Relationships xmlns="http://schemas.openxmlformats.org/package/2006/relationships"><Relationship Id="rId1" Type="http://schemas.openxmlformats.org/officeDocument/2006/relationships/image" Target="../media/image74.png"/><Relationship Id="rId2" Type="http://schemas.openxmlformats.org/officeDocument/2006/relationships/image" Target="../media/image75.png"/><Relationship Id="rId3" Type="http://schemas.openxmlformats.org/officeDocument/2006/relationships/image" Target="../media/image76.jpeg"/><Relationship Id="rId4" Type="http://schemas.openxmlformats.org/officeDocument/2006/relationships/image" Target="../media/image77.jpeg"/><Relationship Id="rId5" Type="http://schemas.openxmlformats.org/officeDocument/2006/relationships/slideLayout" Target="../slideLayouts/slideLayout28.xml"/>
</Relationships>
</file>

<file path=ppt/slides/_rels/slide21.xml.rels><?xml version="1.0" encoding="UTF-8"?>
<Relationships xmlns="http://schemas.openxmlformats.org/package/2006/relationships"><Relationship Id="rId1" Type="http://schemas.openxmlformats.org/officeDocument/2006/relationships/image" Target="../media/image78.png"/><Relationship Id="rId2" Type="http://schemas.openxmlformats.org/officeDocument/2006/relationships/image" Target="../media/image79.png"/><Relationship Id="rId3" Type="http://schemas.openxmlformats.org/officeDocument/2006/relationships/image" Target="../media/image80.jpeg"/><Relationship Id="rId4" Type="http://schemas.openxmlformats.org/officeDocument/2006/relationships/image" Target="../media/image81.jpeg"/><Relationship Id="rId5" Type="http://schemas.openxmlformats.org/officeDocument/2006/relationships/slideLayout" Target="../slideLayouts/slideLayout28.xml"/>
</Relationships>
</file>

<file path=ppt/slides/_rels/slide22.xml.rels><?xml version="1.0" encoding="UTF-8"?>
<Relationships xmlns="http://schemas.openxmlformats.org/package/2006/relationships"><Relationship Id="rId1" Type="http://schemas.openxmlformats.org/officeDocument/2006/relationships/hyperlink" Target="https://www.facebook.com/ranieriqueiroz/videos/10217470756706847/" TargetMode="External"/><Relationship Id="rId2" Type="http://schemas.openxmlformats.org/officeDocument/2006/relationships/image" Target="../media/image82.png"/><Relationship Id="rId3" Type="http://schemas.openxmlformats.org/officeDocument/2006/relationships/image" Target="../media/image83.png"/><Relationship Id="rId4" Type="http://schemas.openxmlformats.org/officeDocument/2006/relationships/image" Target="../media/image84.jpeg"/><Relationship Id="rId5" Type="http://schemas.openxmlformats.org/officeDocument/2006/relationships/slideLayout" Target="../slideLayouts/slideLayout13.xml"/>
</Relationships>
</file>

<file path=ppt/slides/_rels/slide23.xml.rels><?xml version="1.0" encoding="UTF-8"?>
<Relationships xmlns="http://schemas.openxmlformats.org/package/2006/relationships"><Relationship Id="rId1" Type="http://schemas.openxmlformats.org/officeDocument/2006/relationships/hyperlink" Target="https://youtu.be/P5FFbkUc3Ew" TargetMode="External"/><Relationship Id="rId2" Type="http://schemas.openxmlformats.org/officeDocument/2006/relationships/hyperlink" Target="https://wordwall.net/pl/resource/2828698" TargetMode="External"/><Relationship Id="rId3" Type="http://schemas.openxmlformats.org/officeDocument/2006/relationships/hyperlink" Target="https://wordwall.net/pl/resource/2828698" TargetMode="External"/><Relationship Id="rId4" Type="http://schemas.openxmlformats.org/officeDocument/2006/relationships/image" Target="../media/image85.png"/><Relationship Id="rId5" Type="http://schemas.openxmlformats.org/officeDocument/2006/relationships/image" Target="../media/image86.png"/><Relationship Id="rId6" Type="http://schemas.openxmlformats.org/officeDocument/2006/relationships/image" Target="../media/image87.jpeg"/><Relationship Id="rId7" Type="http://schemas.openxmlformats.org/officeDocument/2006/relationships/slideLayout" Target="../slideLayouts/slideLayout13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TextShape 1"/>
          <p:cNvSpPr txBox="1"/>
          <p:nvPr/>
        </p:nvSpPr>
        <p:spPr>
          <a:xfrm>
            <a:off x="1523880" y="2103120"/>
            <a:ext cx="9143640" cy="540000"/>
          </a:xfrm>
          <a:prstGeom prst="rect">
            <a:avLst/>
          </a:prstGeom>
          <a:noFill/>
          <a:ln>
            <a:noFill/>
          </a:ln>
        </p:spPr>
        <p:txBody>
          <a:bodyPr anchor="b">
            <a:normAutofit fontScale="17000"/>
          </a:bodyPr>
          <a:p>
            <a:pPr algn="ctr">
              <a:lnSpc>
                <a:spcPct val="85000"/>
              </a:lnSpc>
            </a:pPr>
            <a:r>
              <a:rPr b="0" lang="pl-PL" sz="1800" spc="-52" strike="noStrike">
                <a:solidFill>
                  <a:srgbClr val="262626"/>
                </a:solidFill>
                <a:latin typeface="Calibri Light"/>
              </a:rPr>
              <a:t>Projekt „Znam prawo- mam wybór” finansowany jest z Funduszy EOG </a:t>
            </a:r>
            <a:br/>
            <a:r>
              <a:rPr b="0" lang="pl-PL" sz="1800" spc="-52" strike="noStrike">
                <a:solidFill>
                  <a:srgbClr val="262626"/>
                </a:solidFill>
                <a:latin typeface="Calibri Light"/>
              </a:rPr>
              <a:t>w ramach  Programu Aktywni Obywatele – Fundusz Regionalny.</a:t>
            </a:r>
            <a:br/>
            <a:endParaRPr b="0" lang="pl-PL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84" name="TextShape 2"/>
          <p:cNvSpPr txBox="1"/>
          <p:nvPr/>
        </p:nvSpPr>
        <p:spPr>
          <a:xfrm>
            <a:off x="1523880" y="2299680"/>
            <a:ext cx="9143640" cy="3583440"/>
          </a:xfrm>
          <a:prstGeom prst="rect">
            <a:avLst/>
          </a:prstGeom>
          <a:noFill/>
          <a:ln>
            <a:noFill/>
          </a:ln>
        </p:spPr>
        <p:txBody>
          <a:bodyPr>
            <a:normAutofit fontScale="97000"/>
          </a:bodyPr>
          <a:p>
            <a:pPr algn="ctr">
              <a:lnSpc>
                <a:spcPct val="90000"/>
              </a:lnSpc>
              <a:spcBef>
                <a:spcPts val="1199"/>
              </a:spcBef>
              <a:spcAft>
                <a:spcPts val="201"/>
              </a:spcAft>
            </a:pPr>
            <a:r>
              <a:rPr b="1" lang="pl-PL" sz="3600" spc="199" strike="noStrike" cap="all">
                <a:solidFill>
                  <a:srgbClr val="637052"/>
                </a:solidFill>
                <a:latin typeface="Calibri Light"/>
              </a:rPr>
              <a:t>DZIEŃ GODNOŚCI OSOBY Z NIEPEŁNOSPRAWNOŚCIĄ INTELEKTUALNĄ ORAZ DZIEŃ WALKI Z DYSKRYMINACJĄ OSÓB Z NIEPEŁNOSPRAWNOŚCIAMI</a:t>
            </a:r>
            <a:endParaRPr b="0" lang="pl-PL" sz="3600" spc="-1" strike="noStrike">
              <a:latin typeface="Arial"/>
            </a:endParaRPr>
          </a:p>
          <a:p>
            <a:pPr algn="ctr">
              <a:lnSpc>
                <a:spcPct val="90000"/>
              </a:lnSpc>
              <a:spcBef>
                <a:spcPts val="1199"/>
              </a:spcBef>
              <a:spcAft>
                <a:spcPts val="201"/>
              </a:spcAft>
            </a:pPr>
            <a:endParaRPr b="0" lang="pl-PL" sz="3600" spc="-1" strike="noStrike">
              <a:latin typeface="Arial"/>
            </a:endParaRPr>
          </a:p>
          <a:p>
            <a:pPr algn="ctr">
              <a:lnSpc>
                <a:spcPct val="90000"/>
              </a:lnSpc>
              <a:spcBef>
                <a:spcPts val="1199"/>
              </a:spcBef>
              <a:spcAft>
                <a:spcPts val="201"/>
              </a:spcAft>
            </a:pPr>
            <a:endParaRPr b="0" lang="pl-PL" sz="3600" spc="-1" strike="noStrike">
              <a:latin typeface="Arial"/>
            </a:endParaRPr>
          </a:p>
          <a:p>
            <a:pPr algn="ctr">
              <a:lnSpc>
                <a:spcPct val="90000"/>
              </a:lnSpc>
              <a:spcBef>
                <a:spcPts val="1199"/>
              </a:spcBef>
              <a:spcAft>
                <a:spcPts val="201"/>
              </a:spcAft>
            </a:pPr>
            <a:r>
              <a:rPr b="0" lang="pl-PL" sz="2400" spc="199" strike="noStrike" cap="all">
                <a:solidFill>
                  <a:srgbClr val="637052"/>
                </a:solidFill>
                <a:latin typeface="Calibri Light"/>
              </a:rPr>
              <a:t>Polskie Stowarzyszenie na rzecz Osób z Niepełnosprawnością Intelektualną Koło w Częstochowie</a:t>
            </a:r>
            <a:endParaRPr b="0" lang="pl-PL" sz="2400" spc="-1" strike="noStrike">
              <a:latin typeface="Arial"/>
            </a:endParaRPr>
          </a:p>
        </p:txBody>
      </p:sp>
      <p:pic>
        <p:nvPicPr>
          <p:cNvPr id="185" name="Obraz1" descr=""/>
          <p:cNvPicPr/>
          <p:nvPr/>
        </p:nvPicPr>
        <p:blipFill>
          <a:blip r:embed="rId1"/>
          <a:stretch/>
        </p:blipFill>
        <p:spPr>
          <a:xfrm>
            <a:off x="1523880" y="480240"/>
            <a:ext cx="1833480" cy="641520"/>
          </a:xfrm>
          <a:prstGeom prst="rect">
            <a:avLst/>
          </a:prstGeom>
          <a:ln>
            <a:noFill/>
          </a:ln>
        </p:spPr>
      </p:pic>
      <p:pic>
        <p:nvPicPr>
          <p:cNvPr id="186" name="Obraz2" descr=""/>
          <p:cNvPicPr/>
          <p:nvPr/>
        </p:nvPicPr>
        <p:blipFill>
          <a:blip r:embed="rId2"/>
          <a:stretch/>
        </p:blipFill>
        <p:spPr>
          <a:xfrm>
            <a:off x="8818200" y="596520"/>
            <a:ext cx="1849320" cy="409320"/>
          </a:xfrm>
          <a:prstGeom prst="rect">
            <a:avLst/>
          </a:prstGeom>
          <a:ln>
            <a:noFill/>
          </a:ln>
        </p:spPr>
      </p:pic>
      <p:pic>
        <p:nvPicPr>
          <p:cNvPr id="187" name="Obraz 6" descr=""/>
          <p:cNvPicPr/>
          <p:nvPr/>
        </p:nvPicPr>
        <p:blipFill>
          <a:blip r:embed="rId3"/>
          <a:stretch/>
        </p:blipFill>
        <p:spPr>
          <a:xfrm>
            <a:off x="5946840" y="503280"/>
            <a:ext cx="519840" cy="61884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TextShape 1"/>
          <p:cNvSpPr txBox="1"/>
          <p:nvPr/>
        </p:nvSpPr>
        <p:spPr>
          <a:xfrm>
            <a:off x="1097280" y="203040"/>
            <a:ext cx="10058040" cy="1265040"/>
          </a:xfrm>
          <a:prstGeom prst="rect">
            <a:avLst/>
          </a:prstGeom>
          <a:noFill/>
          <a:ln>
            <a:noFill/>
          </a:ln>
        </p:spPr>
        <p:txBody>
          <a:bodyPr anchor="b">
            <a:normAutofit fontScale="91000"/>
          </a:bodyPr>
          <a:p>
            <a:pPr algn="ctr">
              <a:lnSpc>
                <a:spcPct val="85000"/>
              </a:lnSpc>
            </a:pPr>
            <a:br/>
            <a:br/>
            <a:br/>
            <a:br/>
            <a:r>
              <a:rPr b="0" lang="pl-PL" sz="1800" spc="-52" strike="noStrike">
                <a:solidFill>
                  <a:srgbClr val="404040"/>
                </a:solidFill>
                <a:latin typeface="Calibri Light"/>
              </a:rPr>
              <a:t>Projekt „Znam prawo- mam wybór” finansowany jest z Funduszy EOG </a:t>
            </a:r>
            <a:br/>
            <a:r>
              <a:rPr b="0" lang="pl-PL" sz="1800" spc="-52" strike="noStrike">
                <a:solidFill>
                  <a:srgbClr val="404040"/>
                </a:solidFill>
                <a:latin typeface="Calibri Light"/>
              </a:rPr>
              <a:t>w ramach  Programu Aktywni Obywatele – Fundusz Regionalny.</a:t>
            </a:r>
            <a:endParaRPr b="0" lang="pl-PL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89" name="TextShape 2"/>
          <p:cNvSpPr txBox="1"/>
          <p:nvPr/>
        </p:nvSpPr>
        <p:spPr>
          <a:xfrm>
            <a:off x="1097280" y="1845720"/>
            <a:ext cx="10058040" cy="4023000"/>
          </a:xfrm>
          <a:prstGeom prst="rect">
            <a:avLst/>
          </a:prstGeom>
          <a:noFill/>
          <a:ln>
            <a:noFill/>
          </a:ln>
        </p:spPr>
        <p:txBody>
          <a:bodyPr lIns="0" rIns="0">
            <a:noAutofit/>
          </a:bodyPr>
          <a:p>
            <a:pPr marL="91440" indent="-91080" algn="ctr">
              <a:lnSpc>
                <a:spcPct val="90000"/>
              </a:lnSpc>
              <a:spcBef>
                <a:spcPts val="1199"/>
              </a:spcBef>
              <a:spcAft>
                <a:spcPts val="201"/>
              </a:spcAft>
              <a:buClr>
                <a:srgbClr val="e48312"/>
              </a:buClr>
              <a:buFont typeface="Calibri"/>
              <a:buChar char=" "/>
            </a:pPr>
            <a:r>
              <a:rPr b="1" lang="pl-PL" sz="2000" spc="-1" strike="noStrike">
                <a:solidFill>
                  <a:srgbClr val="404040"/>
                </a:solidFill>
                <a:latin typeface="Calibri"/>
              </a:rPr>
              <a:t>5 maja obchodzimy Europejski Dzień Walki z Dyskryminacją Osób Niepełnosprawnych.  To także – od 1999 roku </a:t>
            </a:r>
            <a:r>
              <a:rPr b="0" lang="pl-PL" sz="2000" spc="-1" strike="noStrike">
                <a:solidFill>
                  <a:srgbClr val="404040"/>
                </a:solidFill>
                <a:latin typeface="Calibri"/>
              </a:rPr>
              <a:t>– </a:t>
            </a:r>
            <a:r>
              <a:rPr b="1" lang="pl-PL" sz="2000" spc="-1" strike="noStrike">
                <a:solidFill>
                  <a:srgbClr val="404040"/>
                </a:solidFill>
                <a:latin typeface="Calibri"/>
              </a:rPr>
              <a:t>Dzień Godności Osoby z Niepełnosprawnością Intelektualną. To wyjątkowa okazja, aby pokazać, że każdy z nas ma równe prawa do aktywnego udziału w życiu społecznym, rodzinnym oraz zawodowym. Bariery i ograniczenia, które utrudniają osobom z różnego rodzaju niepełnosprawnościami swobodne funkcjonowanie, nie są wynikiem niepełnosprawności, lecz wyzwaniem do ciągłej zmiany otaczającej nas rzeczywistości.</a:t>
            </a:r>
            <a:endParaRPr b="0" lang="pl-PL" sz="2000" spc="-1" strike="noStrike">
              <a:solidFill>
                <a:srgbClr val="40404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199"/>
              </a:spcBef>
              <a:spcAft>
                <a:spcPts val="201"/>
              </a:spcAft>
            </a:pPr>
            <a:endParaRPr b="0" lang="pl-PL" sz="2000" spc="-1" strike="noStrike">
              <a:solidFill>
                <a:srgbClr val="404040"/>
              </a:solidFill>
              <a:latin typeface="Calibri"/>
            </a:endParaRPr>
          </a:p>
        </p:txBody>
      </p:sp>
      <p:pic>
        <p:nvPicPr>
          <p:cNvPr id="190" name="Obraz1" descr=""/>
          <p:cNvPicPr/>
          <p:nvPr/>
        </p:nvPicPr>
        <p:blipFill>
          <a:blip r:embed="rId1"/>
          <a:stretch/>
        </p:blipFill>
        <p:spPr>
          <a:xfrm>
            <a:off x="1339200" y="286560"/>
            <a:ext cx="1833480" cy="641520"/>
          </a:xfrm>
          <a:prstGeom prst="rect">
            <a:avLst/>
          </a:prstGeom>
          <a:ln>
            <a:noFill/>
          </a:ln>
        </p:spPr>
      </p:pic>
      <p:pic>
        <p:nvPicPr>
          <p:cNvPr id="191" name="Obraz2" descr=""/>
          <p:cNvPicPr/>
          <p:nvPr/>
        </p:nvPicPr>
        <p:blipFill>
          <a:blip r:embed="rId2"/>
          <a:stretch/>
        </p:blipFill>
        <p:spPr>
          <a:xfrm>
            <a:off x="8947440" y="402840"/>
            <a:ext cx="1849320" cy="409320"/>
          </a:xfrm>
          <a:prstGeom prst="rect">
            <a:avLst/>
          </a:prstGeom>
          <a:ln>
            <a:noFill/>
          </a:ln>
        </p:spPr>
      </p:pic>
      <p:pic>
        <p:nvPicPr>
          <p:cNvPr id="192" name="Obraz 6" descr=""/>
          <p:cNvPicPr/>
          <p:nvPr/>
        </p:nvPicPr>
        <p:blipFill>
          <a:blip r:embed="rId3"/>
          <a:stretch/>
        </p:blipFill>
        <p:spPr>
          <a:xfrm>
            <a:off x="1670040" y="3935880"/>
            <a:ext cx="8912880" cy="2139480"/>
          </a:xfrm>
          <a:prstGeom prst="rect">
            <a:avLst/>
          </a:prstGeom>
          <a:ln>
            <a:noFill/>
          </a:ln>
        </p:spPr>
      </p:pic>
      <p:pic>
        <p:nvPicPr>
          <p:cNvPr id="193" name="Obraz 7" descr=""/>
          <p:cNvPicPr/>
          <p:nvPr/>
        </p:nvPicPr>
        <p:blipFill>
          <a:blip r:embed="rId4"/>
          <a:stretch/>
        </p:blipFill>
        <p:spPr>
          <a:xfrm>
            <a:off x="5606280" y="286560"/>
            <a:ext cx="519840" cy="61884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TextShape 1"/>
          <p:cNvSpPr txBox="1"/>
          <p:nvPr/>
        </p:nvSpPr>
        <p:spPr>
          <a:xfrm>
            <a:off x="1199880" y="2219040"/>
            <a:ext cx="4839480" cy="3649680"/>
          </a:xfrm>
          <a:prstGeom prst="rect">
            <a:avLst/>
          </a:prstGeom>
          <a:noFill/>
          <a:ln>
            <a:noFill/>
          </a:ln>
        </p:spPr>
        <p:txBody>
          <a:bodyPr lIns="0" rIns="0">
            <a:noAutofit/>
          </a:bodyPr>
          <a:p>
            <a:pPr algn="ctr">
              <a:lnSpc>
                <a:spcPct val="150000"/>
              </a:lnSpc>
              <a:spcBef>
                <a:spcPts val="1199"/>
              </a:spcBef>
              <a:spcAft>
                <a:spcPts val="201"/>
              </a:spcAft>
            </a:pPr>
            <a:r>
              <a:rPr b="1" lang="pl-PL" sz="2000" spc="-1" strike="noStrike">
                <a:solidFill>
                  <a:srgbClr val="00b050"/>
                </a:solidFill>
                <a:latin typeface="Calibri"/>
              </a:rPr>
              <a:t>„</a:t>
            </a:r>
            <a:r>
              <a:rPr b="1" lang="pl-PL" sz="2000" spc="-1" strike="noStrike">
                <a:solidFill>
                  <a:srgbClr val="00b050"/>
                </a:solidFill>
                <a:latin typeface="Calibri"/>
              </a:rPr>
              <a:t>My także chcemy wznosić latawce</a:t>
            </a:r>
            <a:br/>
            <a:r>
              <a:rPr b="1" lang="pl-PL" sz="2000" spc="-1" strike="noStrike">
                <a:solidFill>
                  <a:srgbClr val="0070c0"/>
                </a:solidFill>
                <a:latin typeface="Calibri"/>
              </a:rPr>
              <a:t>i tak jak zdrowi biegać pod wiatr.</a:t>
            </a:r>
            <a:br/>
            <a:r>
              <a:rPr b="1" lang="pl-PL" sz="2000" spc="-1" strike="noStrike">
                <a:solidFill>
                  <a:srgbClr val="ff0000"/>
                </a:solidFill>
                <a:latin typeface="Calibri"/>
              </a:rPr>
              <a:t>Niesprawną ręką zrywać dmuchawce</a:t>
            </a:r>
            <a:br/>
            <a:r>
              <a:rPr b="1" lang="pl-PL" sz="2000" spc="-1" strike="noStrike">
                <a:solidFill>
                  <a:srgbClr val="7030a0"/>
                </a:solidFill>
                <a:latin typeface="Calibri"/>
              </a:rPr>
              <a:t>i z krótszą nogą poznawać świat.</a:t>
            </a:r>
            <a:br/>
            <a:r>
              <a:rPr b="1" lang="pl-PL" sz="2000" spc="-1" strike="noStrike">
                <a:solidFill>
                  <a:srgbClr val="ffc000"/>
                </a:solidFill>
                <a:latin typeface="Calibri"/>
              </a:rPr>
              <a:t>Zróbcie nam miejsce, nie patrzcie wrogo.</a:t>
            </a:r>
            <a:br/>
            <a:r>
              <a:rPr b="1" lang="pl-PL" sz="2000" spc="-1" strike="noStrike">
                <a:solidFill>
                  <a:srgbClr val="002060"/>
                </a:solidFill>
                <a:latin typeface="Calibri"/>
              </a:rPr>
              <a:t>Niepełnosprawni i chcą i MOGĄ”</a:t>
            </a:r>
            <a:endParaRPr b="0" lang="pl-PL" sz="2000" spc="-1" strike="noStrike">
              <a:solidFill>
                <a:srgbClr val="404040"/>
              </a:solidFill>
              <a:latin typeface="Calibri"/>
            </a:endParaRPr>
          </a:p>
          <a:p>
            <a:pPr algn="ctr">
              <a:lnSpc>
                <a:spcPct val="150000"/>
              </a:lnSpc>
              <a:spcBef>
                <a:spcPts val="1199"/>
              </a:spcBef>
              <a:spcAft>
                <a:spcPts val="201"/>
              </a:spcAft>
            </a:pPr>
            <a:r>
              <a:rPr b="0" lang="pl-PL" sz="2000" spc="-1" strike="noStrike">
                <a:solidFill>
                  <a:srgbClr val="404040"/>
                </a:solidFill>
                <a:latin typeface="Calibri"/>
              </a:rPr>
              <a:t>                                                    </a:t>
            </a:r>
            <a:endParaRPr b="0" lang="pl-PL" sz="2000" spc="-1" strike="noStrike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195" name="TextShape 2"/>
          <p:cNvSpPr txBox="1"/>
          <p:nvPr/>
        </p:nvSpPr>
        <p:spPr>
          <a:xfrm>
            <a:off x="1097280" y="286560"/>
            <a:ext cx="10058040" cy="1163160"/>
          </a:xfrm>
          <a:prstGeom prst="rect">
            <a:avLst/>
          </a:prstGeom>
          <a:noFill/>
          <a:ln>
            <a:noFill/>
          </a:ln>
        </p:spPr>
        <p:txBody>
          <a:bodyPr anchor="b">
            <a:normAutofit fontScale="80000"/>
          </a:bodyPr>
          <a:p>
            <a:pPr algn="ctr">
              <a:lnSpc>
                <a:spcPct val="85000"/>
              </a:lnSpc>
            </a:pPr>
            <a:br/>
            <a:br/>
            <a:br/>
            <a:br/>
            <a:r>
              <a:rPr b="0" lang="pl-PL" sz="1800" spc="-52" strike="noStrike">
                <a:solidFill>
                  <a:srgbClr val="404040"/>
                </a:solidFill>
                <a:latin typeface="Calibri Light"/>
              </a:rPr>
              <a:t>Projekt „Znam prawo- mam wybór” finansowany jest z Funduszy EOG </a:t>
            </a:r>
            <a:br/>
            <a:r>
              <a:rPr b="0" lang="pl-PL" sz="1800" spc="-52" strike="noStrike">
                <a:solidFill>
                  <a:srgbClr val="404040"/>
                </a:solidFill>
                <a:latin typeface="Calibri Light"/>
              </a:rPr>
              <a:t>w ramach  Programu Aktywni Obywatele – Fundusz Regionalny.</a:t>
            </a:r>
            <a:endParaRPr b="0" lang="pl-PL" sz="1800" spc="-1" strike="noStrike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196" name="Obraz1" descr=""/>
          <p:cNvPicPr/>
          <p:nvPr/>
        </p:nvPicPr>
        <p:blipFill>
          <a:blip r:embed="rId1"/>
          <a:stretch/>
        </p:blipFill>
        <p:spPr>
          <a:xfrm>
            <a:off x="1339200" y="286560"/>
            <a:ext cx="1833480" cy="641520"/>
          </a:xfrm>
          <a:prstGeom prst="rect">
            <a:avLst/>
          </a:prstGeom>
          <a:ln>
            <a:noFill/>
          </a:ln>
        </p:spPr>
      </p:pic>
      <p:pic>
        <p:nvPicPr>
          <p:cNvPr id="197" name="Obraz2" descr=""/>
          <p:cNvPicPr/>
          <p:nvPr/>
        </p:nvPicPr>
        <p:blipFill>
          <a:blip r:embed="rId2"/>
          <a:stretch/>
        </p:blipFill>
        <p:spPr>
          <a:xfrm>
            <a:off x="8947440" y="402840"/>
            <a:ext cx="1849320" cy="409320"/>
          </a:xfrm>
          <a:prstGeom prst="rect">
            <a:avLst/>
          </a:prstGeom>
          <a:ln>
            <a:noFill/>
          </a:ln>
        </p:spPr>
      </p:pic>
      <p:pic>
        <p:nvPicPr>
          <p:cNvPr id="198" name="Obraz 6" descr=""/>
          <p:cNvPicPr/>
          <p:nvPr/>
        </p:nvPicPr>
        <p:blipFill>
          <a:blip r:embed="rId3"/>
          <a:stretch/>
        </p:blipFill>
        <p:spPr>
          <a:xfrm>
            <a:off x="6039720" y="2031840"/>
            <a:ext cx="5115600" cy="3836880"/>
          </a:xfrm>
          <a:prstGeom prst="rect">
            <a:avLst/>
          </a:prstGeom>
          <a:ln>
            <a:noFill/>
          </a:ln>
        </p:spPr>
      </p:pic>
      <p:pic>
        <p:nvPicPr>
          <p:cNvPr id="199" name="Obraz 7" descr=""/>
          <p:cNvPicPr/>
          <p:nvPr/>
        </p:nvPicPr>
        <p:blipFill>
          <a:blip r:embed="rId4"/>
          <a:stretch/>
        </p:blipFill>
        <p:spPr>
          <a:xfrm>
            <a:off x="5606280" y="309600"/>
            <a:ext cx="519840" cy="61884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TextShape 1"/>
          <p:cNvSpPr txBox="1"/>
          <p:nvPr/>
        </p:nvSpPr>
        <p:spPr>
          <a:xfrm>
            <a:off x="1097280" y="1845720"/>
            <a:ext cx="4937400" cy="4023000"/>
          </a:xfrm>
          <a:prstGeom prst="rect">
            <a:avLst/>
          </a:prstGeom>
          <a:noFill/>
          <a:ln>
            <a:noFill/>
          </a:ln>
        </p:spPr>
        <p:txBody>
          <a:bodyPr lIns="0" rIns="0">
            <a:normAutofit/>
          </a:bodyPr>
          <a:p>
            <a:pPr algn="ctr">
              <a:lnSpc>
                <a:spcPct val="90000"/>
              </a:lnSpc>
              <a:spcBef>
                <a:spcPts val="1199"/>
              </a:spcBef>
              <a:spcAft>
                <a:spcPts val="201"/>
              </a:spcAft>
            </a:pPr>
            <a:endParaRPr b="0" lang="pl-PL" sz="2000" spc="-1" strike="noStrike">
              <a:solidFill>
                <a:srgbClr val="404040"/>
              </a:solidFill>
              <a:latin typeface="Calibri"/>
            </a:endParaRPr>
          </a:p>
          <a:p>
            <a:pPr marL="91440" indent="-91080" algn="ctr">
              <a:lnSpc>
                <a:spcPct val="90000"/>
              </a:lnSpc>
              <a:spcBef>
                <a:spcPts val="1199"/>
              </a:spcBef>
              <a:spcAft>
                <a:spcPts val="201"/>
              </a:spcAft>
              <a:buClr>
                <a:srgbClr val="e48312"/>
              </a:buClr>
              <a:buFont typeface="Calibri"/>
              <a:buChar char=" "/>
            </a:pPr>
            <a:r>
              <a:rPr b="1" lang="pl-PL" sz="3600" spc="-1" strike="noStrike">
                <a:solidFill>
                  <a:srgbClr val="404040"/>
                </a:solidFill>
                <a:latin typeface="Calibri"/>
              </a:rPr>
              <a:t>Osoby z niepełnosprawnościami czyli kto?</a:t>
            </a:r>
            <a:endParaRPr b="0" lang="pl-PL" sz="3600" spc="-1" strike="noStrike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201" name="TextShape 2"/>
          <p:cNvSpPr txBox="1"/>
          <p:nvPr/>
        </p:nvSpPr>
        <p:spPr>
          <a:xfrm>
            <a:off x="1097280" y="286560"/>
            <a:ext cx="10058040" cy="1163160"/>
          </a:xfrm>
          <a:prstGeom prst="rect">
            <a:avLst/>
          </a:prstGeom>
          <a:noFill/>
          <a:ln>
            <a:noFill/>
          </a:ln>
        </p:spPr>
        <p:txBody>
          <a:bodyPr anchor="b">
            <a:normAutofit fontScale="80000"/>
          </a:bodyPr>
          <a:p>
            <a:pPr algn="ctr">
              <a:lnSpc>
                <a:spcPct val="85000"/>
              </a:lnSpc>
            </a:pPr>
            <a:br/>
            <a:br/>
            <a:br/>
            <a:br/>
            <a:r>
              <a:rPr b="0" lang="pl-PL" sz="1800" spc="-52" strike="noStrike">
                <a:solidFill>
                  <a:srgbClr val="404040"/>
                </a:solidFill>
                <a:latin typeface="Calibri Light"/>
              </a:rPr>
              <a:t>Projekt „Znam prawo- mam wybór” finansowany jest z Funduszy EOG </a:t>
            </a:r>
            <a:br/>
            <a:r>
              <a:rPr b="0" lang="pl-PL" sz="1800" spc="-52" strike="noStrike">
                <a:solidFill>
                  <a:srgbClr val="404040"/>
                </a:solidFill>
                <a:latin typeface="Calibri Light"/>
              </a:rPr>
              <a:t>w ramach  Programu Aktywni Obywatele – Fundusz Regionalny.</a:t>
            </a:r>
            <a:endParaRPr b="0" lang="pl-PL" sz="1800" spc="-1" strike="noStrike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202" name="Obraz1" descr=""/>
          <p:cNvPicPr/>
          <p:nvPr/>
        </p:nvPicPr>
        <p:blipFill>
          <a:blip r:embed="rId1"/>
          <a:stretch/>
        </p:blipFill>
        <p:spPr>
          <a:xfrm>
            <a:off x="1339200" y="286560"/>
            <a:ext cx="1833480" cy="641520"/>
          </a:xfrm>
          <a:prstGeom prst="rect">
            <a:avLst/>
          </a:prstGeom>
          <a:ln>
            <a:noFill/>
          </a:ln>
        </p:spPr>
      </p:pic>
      <p:pic>
        <p:nvPicPr>
          <p:cNvPr id="203" name="Obraz2" descr=""/>
          <p:cNvPicPr/>
          <p:nvPr/>
        </p:nvPicPr>
        <p:blipFill>
          <a:blip r:embed="rId2"/>
          <a:stretch/>
        </p:blipFill>
        <p:spPr>
          <a:xfrm>
            <a:off x="8947440" y="402840"/>
            <a:ext cx="1849320" cy="409320"/>
          </a:xfrm>
          <a:prstGeom prst="rect">
            <a:avLst/>
          </a:prstGeom>
          <a:ln>
            <a:noFill/>
          </a:ln>
        </p:spPr>
      </p:pic>
      <p:pic>
        <p:nvPicPr>
          <p:cNvPr id="204" name="Symbol zastępczy zawartości 7" descr=""/>
          <p:cNvPicPr/>
          <p:nvPr/>
        </p:nvPicPr>
        <p:blipFill>
          <a:blip r:embed="rId3"/>
          <a:stretch/>
        </p:blipFill>
        <p:spPr>
          <a:xfrm>
            <a:off x="6440400" y="2272680"/>
            <a:ext cx="4492800" cy="3169800"/>
          </a:xfrm>
          <a:prstGeom prst="rect">
            <a:avLst/>
          </a:prstGeom>
          <a:ln>
            <a:noFill/>
          </a:ln>
        </p:spPr>
      </p:pic>
      <p:pic>
        <p:nvPicPr>
          <p:cNvPr id="205" name="Obraz 8" descr=""/>
          <p:cNvPicPr/>
          <p:nvPr/>
        </p:nvPicPr>
        <p:blipFill>
          <a:blip r:embed="rId4"/>
          <a:stretch/>
        </p:blipFill>
        <p:spPr>
          <a:xfrm>
            <a:off x="5447880" y="309600"/>
            <a:ext cx="519840" cy="61884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TextShape 1"/>
          <p:cNvSpPr txBox="1"/>
          <p:nvPr/>
        </p:nvSpPr>
        <p:spPr>
          <a:xfrm>
            <a:off x="1097280" y="286560"/>
            <a:ext cx="10058040" cy="1246320"/>
          </a:xfrm>
          <a:prstGeom prst="rect">
            <a:avLst/>
          </a:prstGeom>
          <a:noFill/>
          <a:ln>
            <a:noFill/>
          </a:ln>
        </p:spPr>
        <p:txBody>
          <a:bodyPr anchor="b">
            <a:normAutofit fontScale="88000"/>
          </a:bodyPr>
          <a:p>
            <a:pPr algn="ctr">
              <a:lnSpc>
                <a:spcPct val="85000"/>
              </a:lnSpc>
            </a:pPr>
            <a:br/>
            <a:br/>
            <a:br/>
            <a:br/>
            <a:r>
              <a:rPr b="0" lang="pl-PL" sz="1800" spc="-52" strike="noStrike">
                <a:solidFill>
                  <a:srgbClr val="404040"/>
                </a:solidFill>
                <a:latin typeface="Calibri Light"/>
              </a:rPr>
              <a:t>Projekt „Znam prawo- mam wybór” finansowany jest z Funduszy EOG </a:t>
            </a:r>
            <a:br/>
            <a:r>
              <a:rPr b="0" lang="pl-PL" sz="1800" spc="-52" strike="noStrike">
                <a:solidFill>
                  <a:srgbClr val="404040"/>
                </a:solidFill>
                <a:latin typeface="Calibri Light"/>
              </a:rPr>
              <a:t>w ramach  Programu Aktywni Obywatele – Fundusz Regionalny.</a:t>
            </a:r>
            <a:endParaRPr b="0" lang="pl-PL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07" name="TextShape 2"/>
          <p:cNvSpPr txBox="1"/>
          <p:nvPr/>
        </p:nvSpPr>
        <p:spPr>
          <a:xfrm>
            <a:off x="1097280" y="1845720"/>
            <a:ext cx="4937400" cy="4023000"/>
          </a:xfrm>
          <a:prstGeom prst="rect">
            <a:avLst/>
          </a:prstGeom>
          <a:noFill/>
          <a:ln>
            <a:noFill/>
          </a:ln>
        </p:spPr>
        <p:txBody>
          <a:bodyPr lIns="0" rIns="0">
            <a:noAutofit/>
          </a:bodyPr>
          <a:p>
            <a:pPr marL="91440" indent="-91080" algn="ctr">
              <a:lnSpc>
                <a:spcPct val="90000"/>
              </a:lnSpc>
              <a:spcBef>
                <a:spcPts val="1199"/>
              </a:spcBef>
              <a:spcAft>
                <a:spcPts val="201"/>
              </a:spcAft>
              <a:buClr>
                <a:srgbClr val="e48312"/>
              </a:buClr>
              <a:buFont typeface="Calibri"/>
              <a:buChar char=" "/>
            </a:pPr>
            <a:r>
              <a:rPr b="1" lang="pl-PL" sz="2000" spc="-1" strike="noStrike">
                <a:solidFill>
                  <a:srgbClr val="404040"/>
                </a:solidFill>
                <a:latin typeface="Calibri"/>
              </a:rPr>
              <a:t>Osoby z niepełnosprawnościami to bardzo zróżnicowana grupa.</a:t>
            </a:r>
            <a:endParaRPr b="0" lang="pl-PL" sz="2000" spc="-1" strike="noStrike">
              <a:solidFill>
                <a:srgbClr val="40404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199"/>
              </a:spcBef>
              <a:spcAft>
                <a:spcPts val="201"/>
              </a:spcAft>
            </a:pPr>
            <a:endParaRPr b="0" lang="pl-PL" sz="2000" spc="-1" strike="noStrike">
              <a:solidFill>
                <a:srgbClr val="404040"/>
              </a:solidFill>
              <a:latin typeface="Calibri"/>
            </a:endParaRPr>
          </a:p>
          <a:p>
            <a:pPr marL="91440" indent="-91080">
              <a:lnSpc>
                <a:spcPct val="90000"/>
              </a:lnSpc>
              <a:spcBef>
                <a:spcPts val="1199"/>
              </a:spcBef>
              <a:spcAft>
                <a:spcPts val="201"/>
              </a:spcAft>
              <a:buClr>
                <a:srgbClr val="e48312"/>
              </a:buClr>
              <a:buFont typeface="Wingdings" charset="2"/>
              <a:buChar char=""/>
            </a:pPr>
            <a:r>
              <a:rPr b="0" lang="pl-PL" sz="2000" spc="-1" strike="noStrike">
                <a:solidFill>
                  <a:srgbClr val="404040"/>
                </a:solidFill>
                <a:latin typeface="Calibri"/>
              </a:rPr>
              <a:t>Jest wiele różnych rodzajów niepełnosprawności.</a:t>
            </a:r>
            <a:endParaRPr b="0" lang="pl-PL" sz="2000" spc="-1" strike="noStrike">
              <a:solidFill>
                <a:srgbClr val="40404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199"/>
              </a:spcBef>
              <a:spcAft>
                <a:spcPts val="201"/>
              </a:spcAft>
            </a:pPr>
            <a:endParaRPr b="0" lang="pl-PL" sz="2000" spc="-1" strike="noStrike">
              <a:solidFill>
                <a:srgbClr val="404040"/>
              </a:solidFill>
              <a:latin typeface="Calibri"/>
            </a:endParaRPr>
          </a:p>
          <a:p>
            <a:pPr marL="91440" indent="-91080">
              <a:lnSpc>
                <a:spcPct val="90000"/>
              </a:lnSpc>
              <a:spcBef>
                <a:spcPts val="1199"/>
              </a:spcBef>
              <a:spcAft>
                <a:spcPts val="201"/>
              </a:spcAft>
              <a:buClr>
                <a:srgbClr val="e48312"/>
              </a:buClr>
              <a:buFont typeface="Wingdings" charset="2"/>
              <a:buChar char=""/>
            </a:pPr>
            <a:r>
              <a:rPr b="0" lang="pl-PL" sz="2000" spc="-1" strike="noStrike">
                <a:solidFill>
                  <a:srgbClr val="404040"/>
                </a:solidFill>
                <a:latin typeface="Calibri"/>
              </a:rPr>
              <a:t>Każda osoba                                                             z niepełnosprawnością jest inna i ma inne potrzeby wynikające ze specyfiki niepełnosprawności.</a:t>
            </a:r>
            <a:endParaRPr b="0" lang="pl-PL" sz="2000" spc="-1" strike="noStrike">
              <a:solidFill>
                <a:srgbClr val="40404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199"/>
              </a:spcBef>
              <a:spcAft>
                <a:spcPts val="201"/>
              </a:spcAft>
            </a:pPr>
            <a:endParaRPr b="0" lang="pl-PL" sz="2000" spc="-1" strike="noStrike">
              <a:solidFill>
                <a:srgbClr val="404040"/>
              </a:solidFill>
              <a:latin typeface="Calibri"/>
            </a:endParaRPr>
          </a:p>
        </p:txBody>
      </p:sp>
      <p:pic>
        <p:nvPicPr>
          <p:cNvPr id="208" name="Obraz1" descr=""/>
          <p:cNvPicPr/>
          <p:nvPr/>
        </p:nvPicPr>
        <p:blipFill>
          <a:blip r:embed="rId1"/>
          <a:stretch/>
        </p:blipFill>
        <p:spPr>
          <a:xfrm>
            <a:off x="1339200" y="286560"/>
            <a:ext cx="1833480" cy="641520"/>
          </a:xfrm>
          <a:prstGeom prst="rect">
            <a:avLst/>
          </a:prstGeom>
          <a:ln>
            <a:noFill/>
          </a:ln>
        </p:spPr>
      </p:pic>
      <p:pic>
        <p:nvPicPr>
          <p:cNvPr id="209" name="Obraz2" descr=""/>
          <p:cNvPicPr/>
          <p:nvPr/>
        </p:nvPicPr>
        <p:blipFill>
          <a:blip r:embed="rId2"/>
          <a:stretch/>
        </p:blipFill>
        <p:spPr>
          <a:xfrm>
            <a:off x="8947440" y="402840"/>
            <a:ext cx="1849320" cy="409320"/>
          </a:xfrm>
          <a:prstGeom prst="rect">
            <a:avLst/>
          </a:prstGeom>
          <a:ln>
            <a:noFill/>
          </a:ln>
        </p:spPr>
      </p:pic>
      <p:pic>
        <p:nvPicPr>
          <p:cNvPr id="210" name="Symbol zastępczy zawartości 6" descr=""/>
          <p:cNvPicPr/>
          <p:nvPr/>
        </p:nvPicPr>
        <p:blipFill>
          <a:blip r:embed="rId3"/>
          <a:stretch/>
        </p:blipFill>
        <p:spPr>
          <a:xfrm>
            <a:off x="7031520" y="2016360"/>
            <a:ext cx="3310200" cy="3682080"/>
          </a:xfrm>
          <a:prstGeom prst="rect">
            <a:avLst/>
          </a:prstGeom>
          <a:ln>
            <a:noFill/>
          </a:ln>
        </p:spPr>
      </p:pic>
      <p:pic>
        <p:nvPicPr>
          <p:cNvPr id="211" name="Obraz 9" descr=""/>
          <p:cNvPicPr/>
          <p:nvPr/>
        </p:nvPicPr>
        <p:blipFill>
          <a:blip r:embed="rId4"/>
          <a:stretch/>
        </p:blipFill>
        <p:spPr>
          <a:xfrm>
            <a:off x="5563800" y="309600"/>
            <a:ext cx="519840" cy="61884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TextShape 1"/>
          <p:cNvSpPr txBox="1"/>
          <p:nvPr/>
        </p:nvSpPr>
        <p:spPr>
          <a:xfrm>
            <a:off x="1097280" y="286560"/>
            <a:ext cx="10058040" cy="1218600"/>
          </a:xfrm>
          <a:prstGeom prst="rect">
            <a:avLst/>
          </a:prstGeom>
          <a:noFill/>
          <a:ln>
            <a:noFill/>
          </a:ln>
        </p:spPr>
        <p:txBody>
          <a:bodyPr anchor="b">
            <a:normAutofit fontScale="86000"/>
          </a:bodyPr>
          <a:p>
            <a:pPr algn="ctr">
              <a:lnSpc>
                <a:spcPct val="85000"/>
              </a:lnSpc>
            </a:pPr>
            <a:br/>
            <a:br/>
            <a:br/>
            <a:br/>
            <a:r>
              <a:rPr b="0" lang="pl-PL" sz="1800" spc="-52" strike="noStrike">
                <a:solidFill>
                  <a:srgbClr val="404040"/>
                </a:solidFill>
                <a:latin typeface="Calibri Light"/>
              </a:rPr>
              <a:t>Projekt „Znam prawo- mam wybór” finansowany jest z Funduszy EOG </a:t>
            </a:r>
            <a:br/>
            <a:r>
              <a:rPr b="0" lang="pl-PL" sz="1800" spc="-52" strike="noStrike">
                <a:solidFill>
                  <a:srgbClr val="404040"/>
                </a:solidFill>
                <a:latin typeface="Calibri Light"/>
              </a:rPr>
              <a:t>w ramach  Programu Aktywni Obywatele – Fundusz Regionalny.</a:t>
            </a:r>
            <a:endParaRPr b="0" lang="pl-PL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13" name="TextShape 2"/>
          <p:cNvSpPr txBox="1"/>
          <p:nvPr/>
        </p:nvSpPr>
        <p:spPr>
          <a:xfrm>
            <a:off x="1097280" y="1846080"/>
            <a:ext cx="8979120" cy="735840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p>
            <a:pPr algn="ctr">
              <a:lnSpc>
                <a:spcPct val="90000"/>
              </a:lnSpc>
              <a:spcBef>
                <a:spcPts val="1199"/>
              </a:spcBef>
              <a:spcAft>
                <a:spcPts val="201"/>
              </a:spcAft>
            </a:pPr>
            <a:r>
              <a:rPr b="1" lang="pl-PL" sz="2800" spc="-1" strike="noStrike" cap="all">
                <a:solidFill>
                  <a:srgbClr val="637052"/>
                </a:solidFill>
                <a:latin typeface="Calibri"/>
              </a:rPr>
              <a:t>      </a:t>
            </a:r>
            <a:r>
              <a:rPr b="1" lang="pl-PL" sz="2800" spc="-1" strike="noStrike" cap="all">
                <a:solidFill>
                  <a:srgbClr val="637052"/>
                </a:solidFill>
                <a:latin typeface="Calibri"/>
              </a:rPr>
              <a:t>Są to osoby:</a:t>
            </a:r>
            <a:endParaRPr b="0" lang="pl-PL" sz="2800" spc="-1" strike="noStrike">
              <a:solidFill>
                <a:srgbClr val="40404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199"/>
              </a:spcBef>
              <a:spcAft>
                <a:spcPts val="201"/>
              </a:spcAft>
            </a:pPr>
            <a:endParaRPr b="0" lang="pl-PL" sz="2800" spc="-1" strike="noStrike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214" name="TextShape 3"/>
          <p:cNvSpPr txBox="1"/>
          <p:nvPr/>
        </p:nvSpPr>
        <p:spPr>
          <a:xfrm>
            <a:off x="1801080" y="2582280"/>
            <a:ext cx="4233600" cy="3377880"/>
          </a:xfrm>
          <a:prstGeom prst="rect">
            <a:avLst/>
          </a:prstGeom>
          <a:noFill/>
          <a:ln>
            <a:noFill/>
          </a:ln>
        </p:spPr>
        <p:txBody>
          <a:bodyPr lIns="0" rIns="0">
            <a:normAutofit/>
          </a:bodyPr>
          <a:p>
            <a:pPr marL="91440" indent="-91080">
              <a:lnSpc>
                <a:spcPct val="90000"/>
              </a:lnSpc>
              <a:spcBef>
                <a:spcPts val="1199"/>
              </a:spcBef>
              <a:spcAft>
                <a:spcPts val="201"/>
              </a:spcAft>
              <a:buClr>
                <a:srgbClr val="e48312"/>
              </a:buClr>
              <a:buFont typeface="Wingdings" charset="2"/>
              <a:buChar char=""/>
            </a:pPr>
            <a:r>
              <a:rPr b="0" lang="pl-PL" sz="2000" spc="-1" strike="noStrike">
                <a:solidFill>
                  <a:srgbClr val="404040"/>
                </a:solidFill>
                <a:latin typeface="Calibri"/>
              </a:rPr>
              <a:t> </a:t>
            </a:r>
            <a:r>
              <a:rPr b="0" lang="pl-PL" sz="2000" spc="-1" strike="noStrike">
                <a:solidFill>
                  <a:srgbClr val="404040"/>
                </a:solidFill>
                <a:latin typeface="Calibri"/>
              </a:rPr>
              <a:t>z niepełnosprawnością intelektualną, </a:t>
            </a:r>
            <a:endParaRPr b="0" lang="pl-PL" sz="2000" spc="-1" strike="noStrike">
              <a:solidFill>
                <a:srgbClr val="404040"/>
              </a:solidFill>
              <a:latin typeface="Calibri"/>
            </a:endParaRPr>
          </a:p>
          <a:p>
            <a:pPr marL="91440" indent="-91080">
              <a:lnSpc>
                <a:spcPct val="90000"/>
              </a:lnSpc>
              <a:spcBef>
                <a:spcPts val="1199"/>
              </a:spcBef>
              <a:spcAft>
                <a:spcPts val="201"/>
              </a:spcAft>
              <a:buClr>
                <a:srgbClr val="e48312"/>
              </a:buClr>
              <a:buFont typeface="Wingdings" charset="2"/>
              <a:buChar char=""/>
            </a:pPr>
            <a:r>
              <a:rPr b="0" lang="pl-PL" sz="2000" spc="-1" strike="noStrike">
                <a:solidFill>
                  <a:srgbClr val="404040"/>
                </a:solidFill>
                <a:latin typeface="Calibri"/>
              </a:rPr>
              <a:t> </a:t>
            </a:r>
            <a:r>
              <a:rPr b="0" lang="pl-PL" sz="2000" spc="-1" strike="noStrike">
                <a:solidFill>
                  <a:srgbClr val="404040"/>
                </a:solidFill>
                <a:latin typeface="Calibri"/>
              </a:rPr>
              <a:t>niewidome lub słabowidzące,</a:t>
            </a:r>
            <a:endParaRPr b="0" lang="pl-PL" sz="2000" spc="-1" strike="noStrike">
              <a:solidFill>
                <a:srgbClr val="404040"/>
              </a:solidFill>
              <a:latin typeface="Calibri"/>
            </a:endParaRPr>
          </a:p>
          <a:p>
            <a:pPr marL="91440" indent="-91080">
              <a:lnSpc>
                <a:spcPct val="90000"/>
              </a:lnSpc>
              <a:spcBef>
                <a:spcPts val="1199"/>
              </a:spcBef>
              <a:spcAft>
                <a:spcPts val="201"/>
              </a:spcAft>
              <a:buClr>
                <a:srgbClr val="e48312"/>
              </a:buClr>
              <a:buFont typeface="Wingdings" charset="2"/>
              <a:buChar char=""/>
            </a:pPr>
            <a:r>
              <a:rPr b="0" lang="pl-PL" sz="2000" spc="-1" strike="noStrike">
                <a:solidFill>
                  <a:srgbClr val="404040"/>
                </a:solidFill>
                <a:latin typeface="Calibri"/>
              </a:rPr>
              <a:t> </a:t>
            </a:r>
            <a:r>
              <a:rPr b="0" lang="pl-PL" sz="2000" spc="-1" strike="noStrike">
                <a:solidFill>
                  <a:srgbClr val="404040"/>
                </a:solidFill>
                <a:latin typeface="Calibri"/>
              </a:rPr>
              <a:t>głuche lub słabosłyszące,</a:t>
            </a:r>
            <a:endParaRPr b="0" lang="pl-PL" sz="2000" spc="-1" strike="noStrike">
              <a:solidFill>
                <a:srgbClr val="404040"/>
              </a:solidFill>
              <a:latin typeface="Calibri"/>
            </a:endParaRPr>
          </a:p>
          <a:p>
            <a:pPr marL="91440" indent="-91080">
              <a:lnSpc>
                <a:spcPct val="90000"/>
              </a:lnSpc>
              <a:spcBef>
                <a:spcPts val="1199"/>
              </a:spcBef>
              <a:spcAft>
                <a:spcPts val="201"/>
              </a:spcAft>
              <a:buClr>
                <a:srgbClr val="e48312"/>
              </a:buClr>
              <a:buFont typeface="Wingdings" charset="2"/>
              <a:buChar char=""/>
            </a:pPr>
            <a:r>
              <a:rPr b="0" lang="pl-PL" sz="2000" spc="-1" strike="noStrike">
                <a:solidFill>
                  <a:srgbClr val="404040"/>
                </a:solidFill>
                <a:latin typeface="Calibri"/>
              </a:rPr>
              <a:t> </a:t>
            </a:r>
            <a:r>
              <a:rPr b="0" lang="pl-PL" sz="2000" spc="-1" strike="noStrike">
                <a:solidFill>
                  <a:srgbClr val="404040"/>
                </a:solidFill>
                <a:latin typeface="Calibri"/>
              </a:rPr>
              <a:t>głuchoniewidome,</a:t>
            </a:r>
            <a:endParaRPr b="0" lang="pl-PL" sz="2000" spc="-1" strike="noStrike">
              <a:solidFill>
                <a:srgbClr val="404040"/>
              </a:solidFill>
              <a:latin typeface="Calibri"/>
            </a:endParaRPr>
          </a:p>
          <a:p>
            <a:pPr marL="91440" indent="-91080">
              <a:lnSpc>
                <a:spcPct val="90000"/>
              </a:lnSpc>
              <a:spcBef>
                <a:spcPts val="1199"/>
              </a:spcBef>
              <a:spcAft>
                <a:spcPts val="201"/>
              </a:spcAft>
              <a:buClr>
                <a:srgbClr val="e48312"/>
              </a:buClr>
              <a:buFont typeface="Wingdings" charset="2"/>
              <a:buChar char=""/>
            </a:pPr>
            <a:r>
              <a:rPr b="0" lang="pl-PL" sz="2000" spc="-1" strike="noStrike">
                <a:solidFill>
                  <a:srgbClr val="404040"/>
                </a:solidFill>
                <a:latin typeface="Calibri"/>
              </a:rPr>
              <a:t> </a:t>
            </a:r>
            <a:r>
              <a:rPr b="0" lang="pl-PL" sz="2000" spc="-1" strike="noStrike">
                <a:solidFill>
                  <a:srgbClr val="404040"/>
                </a:solidFill>
                <a:latin typeface="Calibri"/>
              </a:rPr>
              <a:t>z niepełnosprawnością ruchową,</a:t>
            </a:r>
            <a:endParaRPr b="0" lang="pl-PL" sz="2000" spc="-1" strike="noStrike">
              <a:solidFill>
                <a:srgbClr val="404040"/>
              </a:solidFill>
              <a:latin typeface="Calibri"/>
            </a:endParaRPr>
          </a:p>
          <a:p>
            <a:pPr marL="91440" indent="-91080">
              <a:lnSpc>
                <a:spcPct val="90000"/>
              </a:lnSpc>
              <a:spcBef>
                <a:spcPts val="1199"/>
              </a:spcBef>
              <a:spcAft>
                <a:spcPts val="201"/>
              </a:spcAft>
              <a:buClr>
                <a:srgbClr val="e48312"/>
              </a:buClr>
              <a:buFont typeface="Wingdings" charset="2"/>
              <a:buChar char=""/>
            </a:pPr>
            <a:r>
              <a:rPr b="0" lang="pl-PL" sz="2000" spc="-1" strike="noStrike">
                <a:solidFill>
                  <a:srgbClr val="404040"/>
                </a:solidFill>
                <a:latin typeface="Calibri"/>
              </a:rPr>
              <a:t> </a:t>
            </a:r>
            <a:r>
              <a:rPr b="0" lang="pl-PL" sz="2000" spc="-1" strike="noStrike">
                <a:solidFill>
                  <a:srgbClr val="404040"/>
                </a:solidFill>
                <a:latin typeface="Calibri"/>
              </a:rPr>
              <a:t>poruszające się na wózku,</a:t>
            </a:r>
            <a:endParaRPr b="0" lang="pl-PL" sz="2000" spc="-1" strike="noStrike">
              <a:solidFill>
                <a:srgbClr val="404040"/>
              </a:solidFill>
              <a:latin typeface="Calibri"/>
            </a:endParaRPr>
          </a:p>
          <a:p>
            <a:pPr marL="91440" indent="-91080">
              <a:lnSpc>
                <a:spcPct val="90000"/>
              </a:lnSpc>
              <a:spcBef>
                <a:spcPts val="1199"/>
              </a:spcBef>
              <a:spcAft>
                <a:spcPts val="201"/>
              </a:spcAft>
              <a:buClr>
                <a:srgbClr val="e48312"/>
              </a:buClr>
              <a:buFont typeface="Wingdings" charset="2"/>
              <a:buChar char=""/>
            </a:pPr>
            <a:r>
              <a:rPr b="0" lang="pl-PL" sz="2000" spc="-1" strike="noStrike">
                <a:solidFill>
                  <a:srgbClr val="404040"/>
                </a:solidFill>
                <a:latin typeface="Calibri"/>
              </a:rPr>
              <a:t>ze schorzeniami psychicznymi,</a:t>
            </a:r>
            <a:endParaRPr b="0" lang="pl-PL" sz="2000" spc="-1" strike="noStrike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215" name="TextShape 4"/>
          <p:cNvSpPr txBox="1"/>
          <p:nvPr/>
        </p:nvSpPr>
        <p:spPr>
          <a:xfrm>
            <a:off x="6217920" y="1846080"/>
            <a:ext cx="4937400" cy="735840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p>
            <a:endParaRPr b="0" lang="pl-PL" sz="2000" spc="-1" strike="noStrike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216" name="TextShape 5"/>
          <p:cNvSpPr txBox="1"/>
          <p:nvPr/>
        </p:nvSpPr>
        <p:spPr>
          <a:xfrm>
            <a:off x="6613200" y="2582280"/>
            <a:ext cx="4542120" cy="3377880"/>
          </a:xfrm>
          <a:prstGeom prst="rect">
            <a:avLst/>
          </a:prstGeom>
          <a:noFill/>
          <a:ln>
            <a:noFill/>
          </a:ln>
        </p:spPr>
        <p:txBody>
          <a:bodyPr lIns="0" rIns="0">
            <a:normAutofit/>
          </a:bodyPr>
          <a:p>
            <a:pPr marL="91440" indent="-91080">
              <a:lnSpc>
                <a:spcPct val="90000"/>
              </a:lnSpc>
              <a:spcBef>
                <a:spcPts val="1199"/>
              </a:spcBef>
              <a:spcAft>
                <a:spcPts val="201"/>
              </a:spcAft>
              <a:buClr>
                <a:srgbClr val="e48312"/>
              </a:buClr>
              <a:buFont typeface="Wingdings" charset="2"/>
              <a:buChar char=""/>
            </a:pPr>
            <a:r>
              <a:rPr b="0" lang="pl-PL" sz="2000" spc="-1" strike="noStrike">
                <a:solidFill>
                  <a:srgbClr val="404040"/>
                </a:solidFill>
                <a:latin typeface="Calibri"/>
              </a:rPr>
              <a:t> </a:t>
            </a:r>
            <a:r>
              <a:rPr b="0" lang="pl-PL" sz="2000" spc="-1" strike="noStrike">
                <a:solidFill>
                  <a:srgbClr val="404040"/>
                </a:solidFill>
                <a:latin typeface="Calibri"/>
              </a:rPr>
              <a:t>niskiego wzrostu,</a:t>
            </a:r>
            <a:endParaRPr b="0" lang="pl-PL" sz="2000" spc="-1" strike="noStrike">
              <a:solidFill>
                <a:srgbClr val="404040"/>
              </a:solidFill>
              <a:latin typeface="Calibri"/>
            </a:endParaRPr>
          </a:p>
          <a:p>
            <a:pPr marL="91440" indent="-91080">
              <a:lnSpc>
                <a:spcPct val="90000"/>
              </a:lnSpc>
              <a:spcBef>
                <a:spcPts val="1199"/>
              </a:spcBef>
              <a:spcAft>
                <a:spcPts val="201"/>
              </a:spcAft>
              <a:buClr>
                <a:srgbClr val="e48312"/>
              </a:buClr>
              <a:buFont typeface="Wingdings" charset="2"/>
              <a:buChar char=""/>
            </a:pPr>
            <a:r>
              <a:rPr b="0" lang="pl-PL" sz="2000" spc="-1" strike="noStrike">
                <a:solidFill>
                  <a:srgbClr val="404040"/>
                </a:solidFill>
                <a:latin typeface="Calibri"/>
              </a:rPr>
              <a:t> </a:t>
            </a:r>
            <a:r>
              <a:rPr b="0" lang="pl-PL" sz="2000" spc="-1" strike="noStrike">
                <a:solidFill>
                  <a:srgbClr val="404040"/>
                </a:solidFill>
                <a:latin typeface="Calibri"/>
              </a:rPr>
              <a:t>ze schorzeniami wewnętrznymi,</a:t>
            </a:r>
            <a:endParaRPr b="0" lang="pl-PL" sz="2000" spc="-1" strike="noStrike">
              <a:solidFill>
                <a:srgbClr val="404040"/>
              </a:solidFill>
              <a:latin typeface="Calibri"/>
            </a:endParaRPr>
          </a:p>
          <a:p>
            <a:pPr marL="91440" indent="-91080">
              <a:lnSpc>
                <a:spcPct val="90000"/>
              </a:lnSpc>
              <a:spcBef>
                <a:spcPts val="1199"/>
              </a:spcBef>
              <a:spcAft>
                <a:spcPts val="201"/>
              </a:spcAft>
              <a:buClr>
                <a:srgbClr val="e48312"/>
              </a:buClr>
              <a:buFont typeface="Wingdings" charset="2"/>
              <a:buChar char=""/>
            </a:pPr>
            <a:r>
              <a:rPr b="0" lang="pl-PL" sz="2000" spc="-1" strike="noStrike">
                <a:solidFill>
                  <a:srgbClr val="404040"/>
                </a:solidFill>
                <a:latin typeface="Calibri"/>
              </a:rPr>
              <a:t> </a:t>
            </a:r>
            <a:r>
              <a:rPr b="0" lang="pl-PL" sz="2000" spc="-1" strike="noStrike">
                <a:solidFill>
                  <a:srgbClr val="404040"/>
                </a:solidFill>
                <a:latin typeface="Calibri"/>
              </a:rPr>
              <a:t>osoby ze schorzeniami przewlekłymi,</a:t>
            </a:r>
            <a:endParaRPr b="0" lang="pl-PL" sz="2000" spc="-1" strike="noStrike">
              <a:solidFill>
                <a:srgbClr val="404040"/>
              </a:solidFill>
              <a:latin typeface="Calibri"/>
            </a:endParaRPr>
          </a:p>
          <a:p>
            <a:pPr marL="91440" indent="-91080">
              <a:lnSpc>
                <a:spcPct val="90000"/>
              </a:lnSpc>
              <a:spcBef>
                <a:spcPts val="1199"/>
              </a:spcBef>
              <a:spcAft>
                <a:spcPts val="201"/>
              </a:spcAft>
              <a:buClr>
                <a:srgbClr val="e48312"/>
              </a:buClr>
              <a:buFont typeface="Wingdings" charset="2"/>
              <a:buChar char=""/>
            </a:pPr>
            <a:r>
              <a:rPr b="0" lang="pl-PL" sz="2000" spc="-1" strike="noStrike">
                <a:solidFill>
                  <a:srgbClr val="404040"/>
                </a:solidFill>
                <a:latin typeface="Calibri"/>
              </a:rPr>
              <a:t>ze schorzeniami neurologicznymi,</a:t>
            </a:r>
            <a:endParaRPr b="0" lang="pl-PL" sz="2000" spc="-1" strike="noStrike">
              <a:solidFill>
                <a:srgbClr val="404040"/>
              </a:solidFill>
              <a:latin typeface="Calibri"/>
            </a:endParaRPr>
          </a:p>
          <a:p>
            <a:pPr marL="91440" indent="-91080">
              <a:lnSpc>
                <a:spcPct val="90000"/>
              </a:lnSpc>
              <a:spcBef>
                <a:spcPts val="1199"/>
              </a:spcBef>
              <a:spcAft>
                <a:spcPts val="201"/>
              </a:spcAft>
              <a:buClr>
                <a:srgbClr val="e48312"/>
              </a:buClr>
              <a:buFont typeface="Wingdings" charset="2"/>
              <a:buChar char=""/>
            </a:pPr>
            <a:r>
              <a:rPr b="0" lang="pl-PL" sz="2000" spc="-1" strike="noStrike">
                <a:solidFill>
                  <a:srgbClr val="404040"/>
                </a:solidFill>
                <a:latin typeface="Calibri"/>
              </a:rPr>
              <a:t> </a:t>
            </a:r>
            <a:r>
              <a:rPr b="0" lang="pl-PL" sz="2000" spc="-1" strike="noStrike">
                <a:solidFill>
                  <a:srgbClr val="404040"/>
                </a:solidFill>
                <a:latin typeface="Calibri"/>
              </a:rPr>
              <a:t>z epilepsją,</a:t>
            </a:r>
            <a:endParaRPr b="0" lang="pl-PL" sz="2000" spc="-1" strike="noStrike">
              <a:solidFill>
                <a:srgbClr val="404040"/>
              </a:solidFill>
              <a:latin typeface="Calibri"/>
            </a:endParaRPr>
          </a:p>
          <a:p>
            <a:pPr marL="91440" indent="-91080">
              <a:lnSpc>
                <a:spcPct val="90000"/>
              </a:lnSpc>
              <a:spcBef>
                <a:spcPts val="1199"/>
              </a:spcBef>
              <a:spcAft>
                <a:spcPts val="201"/>
              </a:spcAft>
              <a:buClr>
                <a:srgbClr val="e48312"/>
              </a:buClr>
              <a:buFont typeface="Wingdings" charset="2"/>
              <a:buChar char=""/>
            </a:pPr>
            <a:r>
              <a:rPr b="0" lang="pl-PL" sz="2000" spc="-1" strike="noStrike">
                <a:solidFill>
                  <a:srgbClr val="404040"/>
                </a:solidFill>
                <a:latin typeface="Calibri"/>
              </a:rPr>
              <a:t> </a:t>
            </a:r>
            <a:r>
              <a:rPr b="0" lang="pl-PL" sz="2000" spc="-1" strike="noStrike">
                <a:solidFill>
                  <a:srgbClr val="404040"/>
                </a:solidFill>
                <a:latin typeface="Calibri"/>
              </a:rPr>
              <a:t>z zaburzeniem ze spektrum autyzmu,</a:t>
            </a:r>
            <a:endParaRPr b="0" lang="pl-PL" sz="2000" spc="-1" strike="noStrike">
              <a:solidFill>
                <a:srgbClr val="404040"/>
              </a:solidFill>
              <a:latin typeface="Calibri"/>
            </a:endParaRPr>
          </a:p>
          <a:p>
            <a:pPr marL="91440" indent="-91080">
              <a:lnSpc>
                <a:spcPct val="90000"/>
              </a:lnSpc>
              <a:spcBef>
                <a:spcPts val="1199"/>
              </a:spcBef>
              <a:spcAft>
                <a:spcPts val="201"/>
              </a:spcAft>
              <a:buClr>
                <a:srgbClr val="e48312"/>
              </a:buClr>
              <a:buFont typeface="Wingdings" charset="2"/>
              <a:buChar char=""/>
            </a:pPr>
            <a:r>
              <a:rPr b="0" lang="pl-PL" sz="2000" spc="-1" strike="noStrike">
                <a:solidFill>
                  <a:srgbClr val="404040"/>
                </a:solidFill>
                <a:latin typeface="Calibri"/>
              </a:rPr>
              <a:t> </a:t>
            </a:r>
            <a:r>
              <a:rPr b="0" lang="pl-PL" sz="2000" spc="-1" strike="noStrike">
                <a:solidFill>
                  <a:srgbClr val="404040"/>
                </a:solidFill>
                <a:latin typeface="Calibri"/>
              </a:rPr>
              <a:t>z zaburzeniami mowy,</a:t>
            </a:r>
            <a:endParaRPr b="0" lang="pl-PL" sz="2000" spc="-1" strike="noStrike">
              <a:solidFill>
                <a:srgbClr val="404040"/>
              </a:solidFill>
              <a:latin typeface="Calibri"/>
            </a:endParaRPr>
          </a:p>
          <a:p>
            <a:pPr marL="91440" indent="-91080">
              <a:lnSpc>
                <a:spcPct val="90000"/>
              </a:lnSpc>
              <a:spcBef>
                <a:spcPts val="1199"/>
              </a:spcBef>
              <a:spcAft>
                <a:spcPts val="201"/>
              </a:spcAft>
              <a:buClr>
                <a:srgbClr val="e48312"/>
              </a:buClr>
              <a:buFont typeface="Wingdings" charset="2"/>
              <a:buChar char=""/>
            </a:pPr>
            <a:r>
              <a:rPr b="0" lang="pl-PL" sz="2000" spc="-1" strike="noStrike">
                <a:solidFill>
                  <a:srgbClr val="404040"/>
                </a:solidFill>
                <a:latin typeface="Calibri"/>
              </a:rPr>
              <a:t> </a:t>
            </a:r>
            <a:r>
              <a:rPr b="0" lang="pl-PL" sz="2000" spc="-1" strike="noStrike">
                <a:solidFill>
                  <a:srgbClr val="404040"/>
                </a:solidFill>
                <a:latin typeface="Calibri"/>
              </a:rPr>
              <a:t>o odmiennym wyglądzie.</a:t>
            </a:r>
            <a:endParaRPr b="0" lang="pl-PL" sz="2000" spc="-1" strike="noStrike">
              <a:solidFill>
                <a:srgbClr val="40404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199"/>
              </a:spcBef>
              <a:spcAft>
                <a:spcPts val="201"/>
              </a:spcAft>
            </a:pPr>
            <a:endParaRPr b="0" lang="pl-PL" sz="2000" spc="-1" strike="noStrike">
              <a:solidFill>
                <a:srgbClr val="40404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199"/>
              </a:spcBef>
              <a:spcAft>
                <a:spcPts val="201"/>
              </a:spcAft>
            </a:pPr>
            <a:endParaRPr b="0" lang="pl-PL" sz="2000" spc="-1" strike="noStrike">
              <a:solidFill>
                <a:srgbClr val="40404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199"/>
              </a:spcBef>
              <a:spcAft>
                <a:spcPts val="201"/>
              </a:spcAft>
            </a:pPr>
            <a:endParaRPr b="0" lang="pl-PL" sz="2000" spc="-1" strike="noStrike">
              <a:solidFill>
                <a:srgbClr val="404040"/>
              </a:solidFill>
              <a:latin typeface="Calibri"/>
            </a:endParaRPr>
          </a:p>
        </p:txBody>
      </p:sp>
      <p:pic>
        <p:nvPicPr>
          <p:cNvPr id="217" name="Obraz1" descr=""/>
          <p:cNvPicPr/>
          <p:nvPr/>
        </p:nvPicPr>
        <p:blipFill>
          <a:blip r:embed="rId1"/>
          <a:stretch/>
        </p:blipFill>
        <p:spPr>
          <a:xfrm>
            <a:off x="1339200" y="286560"/>
            <a:ext cx="1833480" cy="641520"/>
          </a:xfrm>
          <a:prstGeom prst="rect">
            <a:avLst/>
          </a:prstGeom>
          <a:ln>
            <a:noFill/>
          </a:ln>
        </p:spPr>
      </p:pic>
      <p:pic>
        <p:nvPicPr>
          <p:cNvPr id="218" name="Obraz2" descr=""/>
          <p:cNvPicPr/>
          <p:nvPr/>
        </p:nvPicPr>
        <p:blipFill>
          <a:blip r:embed="rId2"/>
          <a:stretch/>
        </p:blipFill>
        <p:spPr>
          <a:xfrm>
            <a:off x="8947440" y="402840"/>
            <a:ext cx="1849320" cy="409320"/>
          </a:xfrm>
          <a:prstGeom prst="rect">
            <a:avLst/>
          </a:prstGeom>
          <a:ln>
            <a:noFill/>
          </a:ln>
        </p:spPr>
      </p:pic>
      <p:pic>
        <p:nvPicPr>
          <p:cNvPr id="219" name="Obraz 17" descr=""/>
          <p:cNvPicPr/>
          <p:nvPr/>
        </p:nvPicPr>
        <p:blipFill>
          <a:blip r:embed="rId3"/>
          <a:stretch/>
        </p:blipFill>
        <p:spPr>
          <a:xfrm>
            <a:off x="5587200" y="298080"/>
            <a:ext cx="519840" cy="61884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TextShape 1"/>
          <p:cNvSpPr txBox="1"/>
          <p:nvPr/>
        </p:nvSpPr>
        <p:spPr>
          <a:xfrm>
            <a:off x="1097280" y="286560"/>
            <a:ext cx="10058040" cy="1163160"/>
          </a:xfrm>
          <a:prstGeom prst="rect">
            <a:avLst/>
          </a:prstGeom>
          <a:noFill/>
          <a:ln>
            <a:noFill/>
          </a:ln>
        </p:spPr>
        <p:txBody>
          <a:bodyPr anchor="b">
            <a:normAutofit fontScale="80000"/>
          </a:bodyPr>
          <a:p>
            <a:pPr algn="ctr">
              <a:lnSpc>
                <a:spcPct val="85000"/>
              </a:lnSpc>
            </a:pPr>
            <a:br/>
            <a:br/>
            <a:br/>
            <a:br/>
            <a:r>
              <a:rPr b="0" lang="pl-PL" sz="1800" spc="-52" strike="noStrike">
                <a:solidFill>
                  <a:srgbClr val="404040"/>
                </a:solidFill>
                <a:latin typeface="Calibri Light"/>
              </a:rPr>
              <a:t>Projekt „Znam prawo- mam wybór” finansowany jest z Funduszy EOG </a:t>
            </a:r>
            <a:br/>
            <a:r>
              <a:rPr b="0" lang="pl-PL" sz="1800" spc="-52" strike="noStrike">
                <a:solidFill>
                  <a:srgbClr val="404040"/>
                </a:solidFill>
                <a:latin typeface="Calibri Light"/>
              </a:rPr>
              <a:t>w ramach  Programu Aktywni Obywatele – Fundusz Regionalny.</a:t>
            </a:r>
            <a:endParaRPr b="0" lang="pl-PL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21" name="TextShape 2"/>
          <p:cNvSpPr txBox="1"/>
          <p:nvPr/>
        </p:nvSpPr>
        <p:spPr>
          <a:xfrm>
            <a:off x="1097280" y="1845720"/>
            <a:ext cx="10058040" cy="4023000"/>
          </a:xfrm>
          <a:prstGeom prst="rect">
            <a:avLst/>
          </a:prstGeom>
          <a:noFill/>
          <a:ln>
            <a:noFill/>
          </a:ln>
        </p:spPr>
        <p:txBody>
          <a:bodyPr lIns="0" rIns="0">
            <a:noAutofit/>
          </a:bodyPr>
          <a:p>
            <a:pPr marL="91440" indent="-91080" algn="ctr">
              <a:lnSpc>
                <a:spcPct val="90000"/>
              </a:lnSpc>
              <a:spcBef>
                <a:spcPts val="1199"/>
              </a:spcBef>
              <a:spcAft>
                <a:spcPts val="201"/>
              </a:spcAft>
              <a:buClr>
                <a:srgbClr val="e48312"/>
              </a:buClr>
              <a:buFont typeface="Calibri"/>
              <a:buChar char=" "/>
            </a:pPr>
            <a:r>
              <a:rPr b="1" lang="pl-PL" sz="3600" spc="-1" strike="noStrike">
                <a:solidFill>
                  <a:srgbClr val="404040"/>
                </a:solidFill>
                <a:latin typeface="Calibri"/>
              </a:rPr>
              <a:t>Niepełnosprawność- wrodzona lub nabyta.</a:t>
            </a:r>
            <a:endParaRPr b="0" lang="pl-PL" sz="3600" spc="-1" strike="noStrike">
              <a:solidFill>
                <a:srgbClr val="40404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199"/>
              </a:spcBef>
              <a:spcAft>
                <a:spcPts val="201"/>
              </a:spcAft>
            </a:pPr>
            <a:endParaRPr b="0" lang="pl-PL" sz="3600" spc="-1" strike="noStrike">
              <a:solidFill>
                <a:srgbClr val="404040"/>
              </a:solidFill>
              <a:latin typeface="Calibri"/>
            </a:endParaRPr>
          </a:p>
          <a:p>
            <a:pPr marL="91440" indent="-91080" algn="just">
              <a:lnSpc>
                <a:spcPct val="90000"/>
              </a:lnSpc>
              <a:spcBef>
                <a:spcPts val="1199"/>
              </a:spcBef>
              <a:spcAft>
                <a:spcPts val="201"/>
              </a:spcAft>
              <a:buClr>
                <a:srgbClr val="e48312"/>
              </a:buClr>
              <a:buFont typeface="Wingdings" charset="2"/>
              <a:buChar char=""/>
            </a:pPr>
            <a:r>
              <a:rPr b="0" lang="pl-PL" sz="2000" spc="-1" strike="noStrike">
                <a:solidFill>
                  <a:srgbClr val="404040"/>
                </a:solidFill>
                <a:latin typeface="Calibri"/>
              </a:rPr>
              <a:t> </a:t>
            </a:r>
            <a:r>
              <a:rPr b="0" lang="pl-PL" sz="2000" spc="-1" strike="noStrike">
                <a:solidFill>
                  <a:srgbClr val="404040"/>
                </a:solidFill>
                <a:latin typeface="Calibri"/>
              </a:rPr>
              <a:t>Niektóre osoby są niepełnosprawne od urodzenia.</a:t>
            </a:r>
            <a:endParaRPr b="0" lang="pl-PL" sz="2000" spc="-1" strike="noStrike">
              <a:solidFill>
                <a:srgbClr val="404040"/>
              </a:solidFill>
              <a:latin typeface="Calibri"/>
            </a:endParaRPr>
          </a:p>
          <a:p>
            <a:pPr marL="91440" indent="-91080" algn="just">
              <a:lnSpc>
                <a:spcPct val="90000"/>
              </a:lnSpc>
              <a:spcBef>
                <a:spcPts val="1199"/>
              </a:spcBef>
              <a:spcAft>
                <a:spcPts val="201"/>
              </a:spcAft>
              <a:buClr>
                <a:srgbClr val="e48312"/>
              </a:buClr>
              <a:buFont typeface="Wingdings" charset="2"/>
              <a:buChar char=""/>
            </a:pPr>
            <a:r>
              <a:rPr b="0" lang="pl-PL" sz="2000" spc="-1" strike="noStrike">
                <a:solidFill>
                  <a:srgbClr val="404040"/>
                </a:solidFill>
                <a:latin typeface="Calibri"/>
              </a:rPr>
              <a:t> </a:t>
            </a:r>
            <a:r>
              <a:rPr b="0" lang="pl-PL" sz="2000" spc="-1" strike="noStrike">
                <a:solidFill>
                  <a:srgbClr val="404040"/>
                </a:solidFill>
                <a:latin typeface="Calibri"/>
              </a:rPr>
              <a:t>Niepełnosprawność może pojawić się w każdym momencie życia.</a:t>
            </a:r>
            <a:endParaRPr b="0" lang="pl-PL" sz="2000" spc="-1" strike="noStrike">
              <a:solidFill>
                <a:srgbClr val="404040"/>
              </a:solidFill>
              <a:latin typeface="Calibri"/>
            </a:endParaRPr>
          </a:p>
          <a:p>
            <a:pPr marL="91440" indent="-91080" algn="just">
              <a:lnSpc>
                <a:spcPct val="90000"/>
              </a:lnSpc>
              <a:spcBef>
                <a:spcPts val="1199"/>
              </a:spcBef>
              <a:spcAft>
                <a:spcPts val="201"/>
              </a:spcAft>
              <a:buClr>
                <a:srgbClr val="e48312"/>
              </a:buClr>
              <a:buFont typeface="Wingdings" charset="2"/>
              <a:buChar char=""/>
            </a:pPr>
            <a:r>
              <a:rPr b="0" lang="pl-PL" sz="2000" spc="-1" strike="noStrike">
                <a:solidFill>
                  <a:srgbClr val="404040"/>
                </a:solidFill>
                <a:latin typeface="Calibri"/>
              </a:rPr>
              <a:t> </a:t>
            </a:r>
            <a:r>
              <a:rPr b="0" lang="pl-PL" sz="2000" spc="-1" strike="noStrike">
                <a:solidFill>
                  <a:srgbClr val="404040"/>
                </a:solidFill>
                <a:latin typeface="Calibri"/>
              </a:rPr>
              <a:t>Każdy z nas w toku życia może czasowo lub na stałe zostać osobą z niepełnosprawnością.</a:t>
            </a:r>
            <a:endParaRPr b="0" lang="pl-PL" sz="2000" spc="-1" strike="noStrike">
              <a:solidFill>
                <a:srgbClr val="40404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199"/>
              </a:spcBef>
              <a:spcAft>
                <a:spcPts val="201"/>
              </a:spcAft>
            </a:pPr>
            <a:endParaRPr b="0" lang="pl-PL" sz="2000" spc="-1" strike="noStrike">
              <a:solidFill>
                <a:srgbClr val="404040"/>
              </a:solidFill>
              <a:latin typeface="Calibri"/>
            </a:endParaRPr>
          </a:p>
        </p:txBody>
      </p:sp>
      <p:pic>
        <p:nvPicPr>
          <p:cNvPr id="222" name="Obraz1" descr=""/>
          <p:cNvPicPr/>
          <p:nvPr/>
        </p:nvPicPr>
        <p:blipFill>
          <a:blip r:embed="rId1"/>
          <a:stretch/>
        </p:blipFill>
        <p:spPr>
          <a:xfrm>
            <a:off x="1339200" y="286560"/>
            <a:ext cx="1833480" cy="641520"/>
          </a:xfrm>
          <a:prstGeom prst="rect">
            <a:avLst/>
          </a:prstGeom>
          <a:ln>
            <a:noFill/>
          </a:ln>
        </p:spPr>
      </p:pic>
      <p:pic>
        <p:nvPicPr>
          <p:cNvPr id="223" name="Obraz2" descr=""/>
          <p:cNvPicPr/>
          <p:nvPr/>
        </p:nvPicPr>
        <p:blipFill>
          <a:blip r:embed="rId2"/>
          <a:stretch/>
        </p:blipFill>
        <p:spPr>
          <a:xfrm>
            <a:off x="8947440" y="402840"/>
            <a:ext cx="1849320" cy="409320"/>
          </a:xfrm>
          <a:prstGeom prst="rect">
            <a:avLst/>
          </a:prstGeom>
          <a:ln>
            <a:noFill/>
          </a:ln>
        </p:spPr>
      </p:pic>
      <p:pic>
        <p:nvPicPr>
          <p:cNvPr id="224" name="Obraz 10" descr=""/>
          <p:cNvPicPr/>
          <p:nvPr/>
        </p:nvPicPr>
        <p:blipFill>
          <a:blip r:embed="rId3"/>
          <a:stretch/>
        </p:blipFill>
        <p:spPr>
          <a:xfrm>
            <a:off x="5540400" y="309600"/>
            <a:ext cx="519840" cy="61884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TextShape 1"/>
          <p:cNvSpPr txBox="1"/>
          <p:nvPr/>
        </p:nvSpPr>
        <p:spPr>
          <a:xfrm>
            <a:off x="1097280" y="1845720"/>
            <a:ext cx="4610520" cy="4023000"/>
          </a:xfrm>
          <a:prstGeom prst="rect">
            <a:avLst/>
          </a:prstGeom>
          <a:noFill/>
          <a:ln>
            <a:noFill/>
          </a:ln>
        </p:spPr>
        <p:txBody>
          <a:bodyPr lIns="0" rIns="0">
            <a:noAutofit/>
          </a:bodyPr>
          <a:p>
            <a:pPr marL="91440" indent="-91080" algn="ctr">
              <a:lnSpc>
                <a:spcPct val="90000"/>
              </a:lnSpc>
              <a:spcBef>
                <a:spcPts val="1199"/>
              </a:spcBef>
              <a:spcAft>
                <a:spcPts val="201"/>
              </a:spcAft>
              <a:buClr>
                <a:srgbClr val="e48312"/>
              </a:buClr>
              <a:buFont typeface="Calibri"/>
              <a:buChar char=" "/>
            </a:pPr>
            <a:r>
              <a:rPr b="1" lang="pl-PL" sz="2400" spc="-1" strike="noStrike">
                <a:solidFill>
                  <a:srgbClr val="404040"/>
                </a:solidFill>
                <a:latin typeface="Calibri"/>
              </a:rPr>
              <a:t>Czy to znaczy, </a:t>
            </a:r>
            <a:br/>
            <a:r>
              <a:rPr b="1" lang="pl-PL" sz="2400" spc="-1" strike="noStrike">
                <a:solidFill>
                  <a:srgbClr val="404040"/>
                </a:solidFill>
                <a:latin typeface="Calibri"/>
              </a:rPr>
              <a:t>że te osoby są od innych gorsze?</a:t>
            </a:r>
            <a:endParaRPr b="0" lang="pl-PL" sz="2400" spc="-1" strike="noStrike">
              <a:solidFill>
                <a:srgbClr val="40404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199"/>
              </a:spcBef>
              <a:spcAft>
                <a:spcPts val="201"/>
              </a:spcAft>
            </a:pPr>
            <a:endParaRPr b="0" lang="pl-PL" sz="2400" spc="-1" strike="noStrike">
              <a:solidFill>
                <a:srgbClr val="404040"/>
              </a:solidFill>
              <a:latin typeface="Calibri"/>
            </a:endParaRPr>
          </a:p>
          <a:p>
            <a:pPr marL="91440" indent="-91080">
              <a:lnSpc>
                <a:spcPct val="90000"/>
              </a:lnSpc>
              <a:spcBef>
                <a:spcPts val="1199"/>
              </a:spcBef>
              <a:spcAft>
                <a:spcPts val="201"/>
              </a:spcAft>
              <a:buClr>
                <a:srgbClr val="e48312"/>
              </a:buClr>
              <a:buFont typeface="Wingdings" charset="2"/>
              <a:buChar char=""/>
            </a:pPr>
            <a:r>
              <a:rPr b="1" lang="pl-PL" sz="2000" spc="-1" strike="noStrike">
                <a:solidFill>
                  <a:srgbClr val="ff0000"/>
                </a:solidFill>
                <a:latin typeface="Calibri"/>
              </a:rPr>
              <a:t> </a:t>
            </a:r>
            <a:r>
              <a:rPr b="1" lang="pl-PL" sz="2000" spc="-1" strike="noStrike">
                <a:solidFill>
                  <a:srgbClr val="ff0000"/>
                </a:solidFill>
                <a:latin typeface="Calibri"/>
              </a:rPr>
              <a:t>Absolutnie NIE!</a:t>
            </a:r>
            <a:endParaRPr b="0" lang="pl-PL" sz="2000" spc="-1" strike="noStrike">
              <a:solidFill>
                <a:srgbClr val="404040"/>
              </a:solidFill>
              <a:latin typeface="Calibri"/>
            </a:endParaRPr>
          </a:p>
          <a:p>
            <a:pPr marL="91440" indent="-91080">
              <a:lnSpc>
                <a:spcPct val="90000"/>
              </a:lnSpc>
              <a:spcBef>
                <a:spcPts val="1199"/>
              </a:spcBef>
              <a:spcAft>
                <a:spcPts val="201"/>
              </a:spcAft>
              <a:buClr>
                <a:srgbClr val="e48312"/>
              </a:buClr>
              <a:buFont typeface="Wingdings" charset="2"/>
              <a:buChar char=""/>
            </a:pPr>
            <a:r>
              <a:rPr b="1" lang="pl-PL" sz="2000" spc="-1" strike="noStrike">
                <a:solidFill>
                  <a:srgbClr val="0070c0"/>
                </a:solidFill>
                <a:latin typeface="Calibri"/>
              </a:rPr>
              <a:t> </a:t>
            </a:r>
            <a:r>
              <a:rPr b="1" lang="pl-PL" sz="2000" spc="-1" strike="noStrike">
                <a:solidFill>
                  <a:srgbClr val="0070c0"/>
                </a:solidFill>
                <a:latin typeface="Calibri"/>
              </a:rPr>
              <a:t>Świat jest piękny właśnie dlatego, że jest kolorowy!</a:t>
            </a:r>
            <a:endParaRPr b="0" lang="pl-PL" sz="2000" spc="-1" strike="noStrike">
              <a:solidFill>
                <a:srgbClr val="404040"/>
              </a:solidFill>
              <a:latin typeface="Calibri"/>
            </a:endParaRPr>
          </a:p>
          <a:p>
            <a:pPr marL="91440" indent="-91080">
              <a:lnSpc>
                <a:spcPct val="90000"/>
              </a:lnSpc>
              <a:spcBef>
                <a:spcPts val="1199"/>
              </a:spcBef>
              <a:spcAft>
                <a:spcPts val="201"/>
              </a:spcAft>
              <a:buClr>
                <a:srgbClr val="e48312"/>
              </a:buClr>
              <a:buFont typeface="Wingdings" charset="2"/>
              <a:buChar char=""/>
            </a:pPr>
            <a:r>
              <a:rPr b="1" lang="pl-PL" sz="2000" spc="-1" strike="noStrike">
                <a:solidFill>
                  <a:srgbClr val="00b050"/>
                </a:solidFill>
                <a:latin typeface="Calibri"/>
              </a:rPr>
              <a:t> </a:t>
            </a:r>
            <a:r>
              <a:rPr b="1" lang="pl-PL" sz="2000" spc="-1" strike="noStrike">
                <a:solidFill>
                  <a:srgbClr val="00b050"/>
                </a:solidFill>
                <a:latin typeface="Calibri"/>
              </a:rPr>
              <a:t>Wszyscy jesteśmy różni i mamy do tego pełne prawo.</a:t>
            </a:r>
            <a:endParaRPr b="0" lang="pl-PL" sz="2000" spc="-1" strike="noStrike">
              <a:solidFill>
                <a:srgbClr val="40404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199"/>
              </a:spcBef>
              <a:spcAft>
                <a:spcPts val="201"/>
              </a:spcAft>
            </a:pPr>
            <a:endParaRPr b="0" lang="pl-PL" sz="2000" spc="-1" strike="noStrike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226" name="TextShape 2"/>
          <p:cNvSpPr txBox="1"/>
          <p:nvPr/>
        </p:nvSpPr>
        <p:spPr>
          <a:xfrm>
            <a:off x="1097280" y="286560"/>
            <a:ext cx="10058040" cy="1135440"/>
          </a:xfrm>
          <a:prstGeom prst="rect">
            <a:avLst/>
          </a:prstGeom>
          <a:noFill/>
          <a:ln>
            <a:noFill/>
          </a:ln>
        </p:spPr>
        <p:txBody>
          <a:bodyPr anchor="b">
            <a:normAutofit fontScale="76000"/>
          </a:bodyPr>
          <a:p>
            <a:pPr algn="ctr">
              <a:lnSpc>
                <a:spcPct val="85000"/>
              </a:lnSpc>
            </a:pPr>
            <a:br/>
            <a:br/>
            <a:br/>
            <a:br/>
            <a:r>
              <a:rPr b="0" lang="pl-PL" sz="1800" spc="-52" strike="noStrike">
                <a:solidFill>
                  <a:srgbClr val="404040"/>
                </a:solidFill>
                <a:latin typeface="Calibri Light"/>
              </a:rPr>
              <a:t>Projekt „Znam prawo- mam wybór” finansowany jest z Funduszy EOG </a:t>
            </a:r>
            <a:br/>
            <a:r>
              <a:rPr b="0" lang="pl-PL" sz="1800" spc="-52" strike="noStrike">
                <a:solidFill>
                  <a:srgbClr val="404040"/>
                </a:solidFill>
                <a:latin typeface="Calibri Light"/>
              </a:rPr>
              <a:t>w ramach  Programu Aktywni Obywatele – Fundusz Regionalny.</a:t>
            </a:r>
            <a:endParaRPr b="0" lang="pl-PL" sz="1800" spc="-1" strike="noStrike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227" name="Obraz1" descr=""/>
          <p:cNvPicPr/>
          <p:nvPr/>
        </p:nvPicPr>
        <p:blipFill>
          <a:blip r:embed="rId1"/>
          <a:stretch/>
        </p:blipFill>
        <p:spPr>
          <a:xfrm>
            <a:off x="1339200" y="286560"/>
            <a:ext cx="1833480" cy="641520"/>
          </a:xfrm>
          <a:prstGeom prst="rect">
            <a:avLst/>
          </a:prstGeom>
          <a:ln>
            <a:noFill/>
          </a:ln>
        </p:spPr>
      </p:pic>
      <p:pic>
        <p:nvPicPr>
          <p:cNvPr id="228" name="Obraz2" descr=""/>
          <p:cNvPicPr/>
          <p:nvPr/>
        </p:nvPicPr>
        <p:blipFill>
          <a:blip r:embed="rId2"/>
          <a:stretch/>
        </p:blipFill>
        <p:spPr>
          <a:xfrm>
            <a:off x="8947440" y="402840"/>
            <a:ext cx="1849320" cy="409320"/>
          </a:xfrm>
          <a:prstGeom prst="rect">
            <a:avLst/>
          </a:prstGeom>
          <a:ln>
            <a:noFill/>
          </a:ln>
        </p:spPr>
      </p:pic>
      <p:pic>
        <p:nvPicPr>
          <p:cNvPr id="229" name="Symbol zastępczy zawartości 7" descr=""/>
          <p:cNvPicPr/>
          <p:nvPr/>
        </p:nvPicPr>
        <p:blipFill>
          <a:blip r:embed="rId3"/>
          <a:stretch/>
        </p:blipFill>
        <p:spPr>
          <a:xfrm>
            <a:off x="6218280" y="2008080"/>
            <a:ext cx="4936680" cy="3698640"/>
          </a:xfrm>
          <a:prstGeom prst="rect">
            <a:avLst/>
          </a:prstGeom>
          <a:ln>
            <a:noFill/>
          </a:ln>
        </p:spPr>
      </p:pic>
      <p:pic>
        <p:nvPicPr>
          <p:cNvPr id="230" name="Obraz 8" descr=""/>
          <p:cNvPicPr/>
          <p:nvPr/>
        </p:nvPicPr>
        <p:blipFill>
          <a:blip r:embed="rId4"/>
          <a:stretch/>
        </p:blipFill>
        <p:spPr>
          <a:xfrm>
            <a:off x="5447880" y="298080"/>
            <a:ext cx="519840" cy="61884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TextShape 1"/>
          <p:cNvSpPr txBox="1"/>
          <p:nvPr/>
        </p:nvSpPr>
        <p:spPr>
          <a:xfrm>
            <a:off x="1097280" y="1845720"/>
            <a:ext cx="10058040" cy="4023000"/>
          </a:xfrm>
          <a:prstGeom prst="rect">
            <a:avLst/>
          </a:prstGeom>
          <a:noFill/>
          <a:ln>
            <a:noFill/>
          </a:ln>
        </p:spPr>
        <p:txBody>
          <a:bodyPr lIns="0" rIns="0">
            <a:noAutofit/>
          </a:bodyPr>
          <a:p>
            <a:pPr marL="91440" indent="-91080" algn="ctr">
              <a:lnSpc>
                <a:spcPct val="90000"/>
              </a:lnSpc>
              <a:spcBef>
                <a:spcPts val="1199"/>
              </a:spcBef>
              <a:spcAft>
                <a:spcPts val="201"/>
              </a:spcAft>
              <a:buClr>
                <a:srgbClr val="e48312"/>
              </a:buClr>
              <a:buFont typeface="Calibri"/>
              <a:buChar char=" "/>
            </a:pPr>
            <a:r>
              <a:rPr b="1" lang="pl-PL" sz="2800" spc="-1" strike="noStrike">
                <a:solidFill>
                  <a:srgbClr val="404040"/>
                </a:solidFill>
                <a:latin typeface="Calibri"/>
              </a:rPr>
              <a:t>Czym jest dyskryminacja ze względu na niepełnosprawność?</a:t>
            </a:r>
            <a:endParaRPr b="0" lang="pl-PL" sz="2800" spc="-1" strike="noStrike">
              <a:solidFill>
                <a:srgbClr val="404040"/>
              </a:solidFill>
              <a:latin typeface="Calibri"/>
            </a:endParaRPr>
          </a:p>
          <a:p>
            <a:pPr marL="91440" indent="-91080" algn="ctr">
              <a:lnSpc>
                <a:spcPct val="90000"/>
              </a:lnSpc>
              <a:spcBef>
                <a:spcPts val="1199"/>
              </a:spcBef>
              <a:spcAft>
                <a:spcPts val="201"/>
              </a:spcAft>
              <a:buClr>
                <a:srgbClr val="e48312"/>
              </a:buClr>
              <a:buFont typeface="Calibri"/>
              <a:buChar char=" "/>
            </a:pPr>
            <a:r>
              <a:rPr b="0" lang="pl-PL" sz="2000" spc="-1" strike="noStrike">
                <a:solidFill>
                  <a:srgbClr val="404040"/>
                </a:solidFill>
                <a:latin typeface="Calibri"/>
              </a:rPr>
              <a:t>Dyskryminacja ze względu na niepełnosprawność ma miejsce, kiedy osoba, z powodu swojej niepełnosprawności, traktowana jest gorzej niż inna osoba w podobnej sytuacji. Wtedy mamy do czynienia z dyskryminacją bezpośrednią. Natomiast dyskryminacja pośrednia to sytuacja, gdy pozornie neutralny przepis, kryterium lub praktyka stawiają w szczególnie niekorzystnej sytuacji osoby niepełnosprawne w porównaniu do innych osób. Ponadto jako dyskryminację uważa się wszelkie niepożądane zachowania związane z niepełnosprawnością, których celem lub skutkiem jest naruszenie godności osoby i stworzenie onieśmielającej, wrogiej, poniżającej, upokarzającej lub uwłaczającej atmosfery.</a:t>
            </a:r>
            <a:endParaRPr b="0" lang="pl-PL" sz="2000" spc="-1" strike="noStrike">
              <a:solidFill>
                <a:srgbClr val="404040"/>
              </a:solidFill>
              <a:latin typeface="Calibri"/>
            </a:endParaRPr>
          </a:p>
          <a:p>
            <a:pPr marL="91440" indent="-91080" algn="ctr">
              <a:lnSpc>
                <a:spcPct val="90000"/>
              </a:lnSpc>
              <a:spcBef>
                <a:spcPts val="1199"/>
              </a:spcBef>
              <a:spcAft>
                <a:spcPts val="201"/>
              </a:spcAft>
              <a:buClr>
                <a:srgbClr val="e48312"/>
              </a:buClr>
              <a:buFont typeface="Calibri"/>
              <a:buChar char=" "/>
            </a:pPr>
            <a:r>
              <a:rPr b="0" lang="pl-PL" sz="2000" spc="-1" strike="noStrike">
                <a:solidFill>
                  <a:srgbClr val="404040"/>
                </a:solidFill>
                <a:latin typeface="Calibri"/>
              </a:rPr>
              <a:t>W Polsce żyje ponad 4 mln osób niepełnosprawnych. Ok. 100 tys. spośród nich to osoby z niepełnosprawnością intelektualną.</a:t>
            </a:r>
            <a:endParaRPr b="0" lang="pl-PL" sz="2000" spc="-1" strike="noStrike">
              <a:solidFill>
                <a:srgbClr val="40404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199"/>
              </a:spcBef>
              <a:spcAft>
                <a:spcPts val="201"/>
              </a:spcAft>
            </a:pPr>
            <a:endParaRPr b="0" lang="pl-PL" sz="2000" spc="-1" strike="noStrike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232" name="TextShape 2"/>
          <p:cNvSpPr txBox="1"/>
          <p:nvPr/>
        </p:nvSpPr>
        <p:spPr>
          <a:xfrm>
            <a:off x="1097280" y="286560"/>
            <a:ext cx="10058040" cy="1144800"/>
          </a:xfrm>
          <a:prstGeom prst="rect">
            <a:avLst/>
          </a:prstGeom>
          <a:noFill/>
          <a:ln>
            <a:noFill/>
          </a:ln>
        </p:spPr>
        <p:txBody>
          <a:bodyPr anchor="b">
            <a:normAutofit fontScale="77000"/>
          </a:bodyPr>
          <a:p>
            <a:pPr algn="ctr">
              <a:lnSpc>
                <a:spcPct val="85000"/>
              </a:lnSpc>
            </a:pPr>
            <a:br/>
            <a:br/>
            <a:br/>
            <a:br/>
            <a:r>
              <a:rPr b="0" lang="pl-PL" sz="1800" spc="-52" strike="noStrike">
                <a:solidFill>
                  <a:srgbClr val="404040"/>
                </a:solidFill>
                <a:latin typeface="Calibri Light"/>
              </a:rPr>
              <a:t>Projekt „Znam prawo- mam wybór” finansowany jest z Funduszy EOG </a:t>
            </a:r>
            <a:br/>
            <a:r>
              <a:rPr b="0" lang="pl-PL" sz="1800" spc="-52" strike="noStrike">
                <a:solidFill>
                  <a:srgbClr val="404040"/>
                </a:solidFill>
                <a:latin typeface="Calibri Light"/>
              </a:rPr>
              <a:t>w ramach  Programu Aktywni Obywatele – Fundusz Regionalny.</a:t>
            </a:r>
            <a:endParaRPr b="0" lang="pl-PL" sz="1800" spc="-1" strike="noStrike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233" name="Obraz1" descr=""/>
          <p:cNvPicPr/>
          <p:nvPr/>
        </p:nvPicPr>
        <p:blipFill>
          <a:blip r:embed="rId1"/>
          <a:stretch/>
        </p:blipFill>
        <p:spPr>
          <a:xfrm>
            <a:off x="1339200" y="286560"/>
            <a:ext cx="1833480" cy="641520"/>
          </a:xfrm>
          <a:prstGeom prst="rect">
            <a:avLst/>
          </a:prstGeom>
          <a:ln>
            <a:noFill/>
          </a:ln>
        </p:spPr>
      </p:pic>
      <p:pic>
        <p:nvPicPr>
          <p:cNvPr id="234" name="Obraz2" descr=""/>
          <p:cNvPicPr/>
          <p:nvPr/>
        </p:nvPicPr>
        <p:blipFill>
          <a:blip r:embed="rId2"/>
          <a:stretch/>
        </p:blipFill>
        <p:spPr>
          <a:xfrm>
            <a:off x="8947440" y="402840"/>
            <a:ext cx="1849320" cy="409320"/>
          </a:xfrm>
          <a:prstGeom prst="rect">
            <a:avLst/>
          </a:prstGeom>
          <a:ln>
            <a:noFill/>
          </a:ln>
        </p:spPr>
      </p:pic>
      <p:pic>
        <p:nvPicPr>
          <p:cNvPr id="235" name="Obraz 6" descr=""/>
          <p:cNvPicPr/>
          <p:nvPr/>
        </p:nvPicPr>
        <p:blipFill>
          <a:blip r:embed="rId3"/>
          <a:stretch/>
        </p:blipFill>
        <p:spPr>
          <a:xfrm>
            <a:off x="5800320" y="298080"/>
            <a:ext cx="519840" cy="61884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TextShape 1"/>
          <p:cNvSpPr txBox="1"/>
          <p:nvPr/>
        </p:nvSpPr>
        <p:spPr>
          <a:xfrm>
            <a:off x="1097280" y="286560"/>
            <a:ext cx="10058040" cy="1153800"/>
          </a:xfrm>
          <a:prstGeom prst="rect">
            <a:avLst/>
          </a:prstGeom>
          <a:noFill/>
          <a:ln>
            <a:noFill/>
          </a:ln>
        </p:spPr>
        <p:txBody>
          <a:bodyPr anchor="b">
            <a:normAutofit fontScale="78000"/>
          </a:bodyPr>
          <a:p>
            <a:pPr algn="ctr">
              <a:lnSpc>
                <a:spcPct val="85000"/>
              </a:lnSpc>
            </a:pPr>
            <a:br/>
            <a:br/>
            <a:br/>
            <a:br/>
            <a:r>
              <a:rPr b="0" lang="pl-PL" sz="1800" spc="-52" strike="noStrike">
                <a:solidFill>
                  <a:srgbClr val="404040"/>
                </a:solidFill>
                <a:latin typeface="Calibri Light"/>
              </a:rPr>
              <a:t>Projekt „Znam prawo- mam wybór” finansowany jest z Funduszy EOG </a:t>
            </a:r>
            <a:br/>
            <a:r>
              <a:rPr b="0" lang="pl-PL" sz="1800" spc="-52" strike="noStrike">
                <a:solidFill>
                  <a:srgbClr val="404040"/>
                </a:solidFill>
                <a:latin typeface="Calibri Light"/>
              </a:rPr>
              <a:t>w ramach  Programu Aktywni Obywatele – Fundusz Regionalny.</a:t>
            </a:r>
            <a:endParaRPr b="0" lang="pl-PL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37" name="TextShape 2"/>
          <p:cNvSpPr txBox="1"/>
          <p:nvPr/>
        </p:nvSpPr>
        <p:spPr>
          <a:xfrm>
            <a:off x="1097280" y="1846080"/>
            <a:ext cx="9699840" cy="735840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p>
            <a:pPr algn="ctr">
              <a:lnSpc>
                <a:spcPct val="90000"/>
              </a:lnSpc>
              <a:spcBef>
                <a:spcPts val="1199"/>
              </a:spcBef>
              <a:spcAft>
                <a:spcPts val="201"/>
              </a:spcAft>
            </a:pPr>
            <a:r>
              <a:rPr b="1" lang="pl-PL" sz="2000" spc="-1" strike="noStrike" cap="all">
                <a:solidFill>
                  <a:srgbClr val="00b050"/>
                </a:solidFill>
                <a:latin typeface="Calibri"/>
              </a:rPr>
              <a:t>Konwencja ONZ o prawach osób niepełnosprawnych</a:t>
            </a:r>
            <a:endParaRPr b="0" lang="pl-PL" sz="2000" spc="-1" strike="noStrike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238" name="TextShape 3"/>
          <p:cNvSpPr txBox="1"/>
          <p:nvPr/>
        </p:nvSpPr>
        <p:spPr>
          <a:xfrm>
            <a:off x="1097280" y="2582280"/>
            <a:ext cx="9699840" cy="3377880"/>
          </a:xfrm>
          <a:prstGeom prst="rect">
            <a:avLst/>
          </a:prstGeom>
          <a:noFill/>
          <a:ln>
            <a:noFill/>
          </a:ln>
        </p:spPr>
        <p:txBody>
          <a:bodyPr lIns="0" rIns="0">
            <a:normAutofit fontScale="61000"/>
          </a:bodyPr>
          <a:p>
            <a:pPr marL="91440" indent="-91080">
              <a:lnSpc>
                <a:spcPct val="150000"/>
              </a:lnSpc>
              <a:spcBef>
                <a:spcPts val="1199"/>
              </a:spcBef>
              <a:spcAft>
                <a:spcPts val="201"/>
              </a:spcAft>
              <a:buClr>
                <a:srgbClr val="e48312"/>
              </a:buClr>
              <a:buFont typeface="Wingdings" charset="2"/>
              <a:buChar char=""/>
            </a:pPr>
            <a:r>
              <a:rPr b="1" lang="pl-PL" sz="2000" spc="97" strike="noStrike">
                <a:solidFill>
                  <a:srgbClr val="404040"/>
                </a:solidFill>
                <a:latin typeface="Calibri"/>
              </a:rPr>
              <a:t> </a:t>
            </a:r>
            <a:r>
              <a:rPr b="1" lang="pl-PL" sz="2000" spc="97" strike="noStrike">
                <a:solidFill>
                  <a:srgbClr val="404040"/>
                </a:solidFill>
                <a:latin typeface="Calibri"/>
              </a:rPr>
              <a:t>Konwencja to międzynarodowy dokument opisujący prawa osób z niepełnosprawnościami</a:t>
            </a:r>
            <a:r>
              <a:rPr b="0" lang="pl-PL" sz="2000" spc="97" strike="noStrike">
                <a:solidFill>
                  <a:srgbClr val="404040"/>
                </a:solidFill>
                <a:latin typeface="Calibri"/>
              </a:rPr>
              <a:t> w kategoriach praw człowieka, a także obowiązki Państw związane z zapewnieniem tych praw i ich przestrzeganiem. Została przyjęta przez Zgromadzenie Ogólne Narodów Zjednoczonych 13 grudnia 2006 roku. Ratyfikacja Konwencji przez Polskę miała miejsce 6 września 2012r. Ratyfikując Konwencję Polska zobowiązała się do przestrzegania jej zapisów.</a:t>
            </a:r>
            <a:endParaRPr b="0" lang="pl-PL" sz="2000" spc="-1" strike="noStrike">
              <a:solidFill>
                <a:srgbClr val="404040"/>
              </a:solidFill>
              <a:latin typeface="Calibri"/>
            </a:endParaRPr>
          </a:p>
          <a:p>
            <a:pPr marL="91440" indent="-91080">
              <a:lnSpc>
                <a:spcPct val="160000"/>
              </a:lnSpc>
              <a:spcBef>
                <a:spcPts val="1199"/>
              </a:spcBef>
              <a:spcAft>
                <a:spcPts val="201"/>
              </a:spcAft>
              <a:buClr>
                <a:srgbClr val="e48312"/>
              </a:buClr>
              <a:buFont typeface="Wingdings" charset="2"/>
              <a:buChar char=""/>
            </a:pPr>
            <a:r>
              <a:rPr b="1" lang="pl-PL" sz="2000" spc="97" strike="noStrike">
                <a:solidFill>
                  <a:srgbClr val="404040"/>
                </a:solidFill>
                <a:latin typeface="Calibri"/>
              </a:rPr>
              <a:t> </a:t>
            </a:r>
            <a:r>
              <a:rPr b="1" lang="pl-PL" sz="2000" spc="97" strike="noStrike">
                <a:solidFill>
                  <a:srgbClr val="404040"/>
                </a:solidFill>
                <a:latin typeface="Calibri"/>
              </a:rPr>
              <a:t>Celem Konwencji</a:t>
            </a:r>
            <a:r>
              <a:rPr b="0" lang="pl-PL" sz="2000" spc="97" strike="noStrike">
                <a:solidFill>
                  <a:srgbClr val="404040"/>
                </a:solidFill>
                <a:latin typeface="Calibri"/>
              </a:rPr>
              <a:t> jest ochrona i zapewnienie pełnego i równego korzystania z praw człowieka i podstawowych wolności przez osoby z niepełnosprawnościami na równi ze wszystkimi innymi obywatelami. Konwencja składa się z 50 artykułów, które opisują poszczególne prawa i obowiązki państw, które Konwencje ratyfikowały.</a:t>
            </a:r>
            <a:endParaRPr b="0" lang="pl-PL" sz="2000" spc="-1" strike="noStrike">
              <a:solidFill>
                <a:srgbClr val="40404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199"/>
              </a:spcBef>
              <a:spcAft>
                <a:spcPts val="201"/>
              </a:spcAft>
            </a:pPr>
            <a:endParaRPr b="0" lang="pl-PL" sz="2000" spc="-1" strike="noStrike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239" name="TextShape 4"/>
          <p:cNvSpPr txBox="1"/>
          <p:nvPr/>
        </p:nvSpPr>
        <p:spPr>
          <a:xfrm>
            <a:off x="11018880" y="1846080"/>
            <a:ext cx="136440" cy="735840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p>
            <a:endParaRPr b="0" lang="pl-PL" sz="2000" spc="-1" strike="noStrike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240" name="TextShape 5"/>
          <p:cNvSpPr txBox="1"/>
          <p:nvPr/>
        </p:nvSpPr>
        <p:spPr>
          <a:xfrm>
            <a:off x="10381680" y="2582280"/>
            <a:ext cx="773640" cy="3377880"/>
          </a:xfrm>
          <a:prstGeom prst="rect">
            <a:avLst/>
          </a:prstGeom>
          <a:noFill/>
          <a:ln>
            <a:noFill/>
          </a:ln>
        </p:spPr>
        <p:txBody>
          <a:bodyPr lIns="0" rIns="0">
            <a:noAutofit/>
          </a:bodyPr>
          <a:p>
            <a:endParaRPr b="0" lang="pl-PL" sz="2000" spc="-1" strike="noStrike">
              <a:solidFill>
                <a:srgbClr val="404040"/>
              </a:solidFill>
              <a:latin typeface="Calibri"/>
            </a:endParaRPr>
          </a:p>
        </p:txBody>
      </p:sp>
      <p:pic>
        <p:nvPicPr>
          <p:cNvPr id="241" name="Obraz1" descr=""/>
          <p:cNvPicPr/>
          <p:nvPr/>
        </p:nvPicPr>
        <p:blipFill>
          <a:blip r:embed="rId1"/>
          <a:stretch/>
        </p:blipFill>
        <p:spPr>
          <a:xfrm>
            <a:off x="1339200" y="286560"/>
            <a:ext cx="1833480" cy="641520"/>
          </a:xfrm>
          <a:prstGeom prst="rect">
            <a:avLst/>
          </a:prstGeom>
          <a:ln>
            <a:noFill/>
          </a:ln>
        </p:spPr>
      </p:pic>
      <p:pic>
        <p:nvPicPr>
          <p:cNvPr id="242" name="Obraz2" descr=""/>
          <p:cNvPicPr/>
          <p:nvPr/>
        </p:nvPicPr>
        <p:blipFill>
          <a:blip r:embed="rId2"/>
          <a:stretch/>
        </p:blipFill>
        <p:spPr>
          <a:xfrm>
            <a:off x="8947440" y="402840"/>
            <a:ext cx="1849320" cy="409320"/>
          </a:xfrm>
          <a:prstGeom prst="rect">
            <a:avLst/>
          </a:prstGeom>
          <a:ln>
            <a:noFill/>
          </a:ln>
        </p:spPr>
      </p:pic>
      <p:pic>
        <p:nvPicPr>
          <p:cNvPr id="243" name="Obraz 12" descr=""/>
          <p:cNvPicPr/>
          <p:nvPr/>
        </p:nvPicPr>
        <p:blipFill>
          <a:blip r:embed="rId3"/>
          <a:stretch/>
        </p:blipFill>
        <p:spPr>
          <a:xfrm>
            <a:off x="5427360" y="346680"/>
            <a:ext cx="519840" cy="61884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TextShape 1"/>
          <p:cNvSpPr txBox="1"/>
          <p:nvPr/>
        </p:nvSpPr>
        <p:spPr>
          <a:xfrm>
            <a:off x="1097280" y="1845720"/>
            <a:ext cx="10058040" cy="4023000"/>
          </a:xfrm>
          <a:prstGeom prst="rect">
            <a:avLst/>
          </a:prstGeom>
          <a:noFill/>
          <a:ln>
            <a:noFill/>
          </a:ln>
        </p:spPr>
        <p:txBody>
          <a:bodyPr lIns="0" rIns="0">
            <a:noAutofit/>
          </a:bodyPr>
          <a:p>
            <a:pPr marL="91440" indent="-91080" algn="ctr">
              <a:lnSpc>
                <a:spcPct val="90000"/>
              </a:lnSpc>
              <a:spcBef>
                <a:spcPts val="1199"/>
              </a:spcBef>
              <a:spcAft>
                <a:spcPts val="201"/>
              </a:spcAft>
              <a:buClr>
                <a:srgbClr val="e48312"/>
              </a:buClr>
              <a:buFont typeface="Calibri"/>
              <a:buChar char=" "/>
            </a:pPr>
            <a:r>
              <a:rPr b="1" lang="pl-PL" sz="2400" spc="-1" strike="noStrike">
                <a:solidFill>
                  <a:srgbClr val="00b050"/>
                </a:solidFill>
                <a:latin typeface="Calibri"/>
              </a:rPr>
              <a:t>Ustawa o zapewnianiu dostępności osobom ze szczególnymi potrzebami</a:t>
            </a:r>
            <a:endParaRPr b="0" lang="pl-PL" sz="2400" spc="-1" strike="noStrike">
              <a:solidFill>
                <a:srgbClr val="404040"/>
              </a:solidFill>
              <a:latin typeface="Calibri"/>
            </a:endParaRPr>
          </a:p>
          <a:p>
            <a:pPr marL="91440" indent="-91080">
              <a:lnSpc>
                <a:spcPct val="90000"/>
              </a:lnSpc>
              <a:spcBef>
                <a:spcPts val="1199"/>
              </a:spcBef>
              <a:spcAft>
                <a:spcPts val="201"/>
              </a:spcAft>
              <a:buClr>
                <a:srgbClr val="e48312"/>
              </a:buClr>
              <a:buFont typeface="Calibri"/>
              <a:buChar char=" "/>
            </a:pPr>
            <a:r>
              <a:rPr b="0" lang="pl-PL" sz="2000" spc="-1" strike="noStrike">
                <a:solidFill>
                  <a:srgbClr val="404040"/>
                </a:solidFill>
                <a:latin typeface="Calibri"/>
              </a:rPr>
              <a:t>Zapisy Konwencji ONZ o prawach osób niepełnosprawnych w Polsce uregulowane zostały w Ustawie o zapewnianiu dostępności osobom ze szczególnymi potrzebami. Celem ustawy jest poprawa warunków życia i funkcjonowania obywateli ze szczególnymi potrzebami, którzy są narażeni na marginalizację lub dyskryminację m.in. ze względu na niepełnosprawność lub obniżony poziom sprawności z powodu wieku czy choroby. </a:t>
            </a:r>
            <a:endParaRPr b="0" lang="pl-PL" sz="2000" spc="-1" strike="noStrike">
              <a:solidFill>
                <a:srgbClr val="404040"/>
              </a:solidFill>
              <a:latin typeface="Calibri"/>
            </a:endParaRPr>
          </a:p>
          <a:p>
            <a:pPr marL="91440" indent="-91080">
              <a:lnSpc>
                <a:spcPct val="90000"/>
              </a:lnSpc>
              <a:spcBef>
                <a:spcPts val="1199"/>
              </a:spcBef>
              <a:spcAft>
                <a:spcPts val="201"/>
              </a:spcAft>
              <a:buClr>
                <a:srgbClr val="e48312"/>
              </a:buClr>
              <a:buFont typeface="Calibri"/>
              <a:buChar char=" "/>
            </a:pPr>
            <a:r>
              <a:rPr b="0" lang="pl-PL" sz="2000" spc="-1" strike="noStrike">
                <a:solidFill>
                  <a:srgbClr val="404040"/>
                </a:solidFill>
                <a:latin typeface="Calibri"/>
              </a:rPr>
              <a:t>Ustawa obliguje instytucje publiczne do zapewnienia minimalnych wymagań w zakresie:</a:t>
            </a:r>
            <a:endParaRPr b="0" lang="pl-PL" sz="2000" spc="-1" strike="noStrike">
              <a:solidFill>
                <a:srgbClr val="404040"/>
              </a:solidFill>
              <a:latin typeface="Calibri"/>
            </a:endParaRPr>
          </a:p>
          <a:p>
            <a:pPr marL="91440" indent="-91080">
              <a:lnSpc>
                <a:spcPct val="90000"/>
              </a:lnSpc>
              <a:spcBef>
                <a:spcPts val="1199"/>
              </a:spcBef>
              <a:spcAft>
                <a:spcPts val="201"/>
              </a:spcAft>
              <a:buClr>
                <a:srgbClr val="e48312"/>
              </a:buClr>
              <a:buFont typeface="Wingdings" charset="2"/>
              <a:buChar char=""/>
            </a:pPr>
            <a:r>
              <a:rPr b="0" lang="pl-PL" sz="2000" spc="-1" strike="noStrike">
                <a:solidFill>
                  <a:srgbClr val="404040"/>
                </a:solidFill>
                <a:latin typeface="Calibri"/>
              </a:rPr>
              <a:t> </a:t>
            </a:r>
            <a:r>
              <a:rPr b="0" lang="pl-PL" sz="2000" spc="-1" strike="noStrike">
                <a:solidFill>
                  <a:srgbClr val="404040"/>
                </a:solidFill>
                <a:latin typeface="Calibri"/>
              </a:rPr>
              <a:t>dostępności architektonicznej</a:t>
            </a:r>
            <a:endParaRPr b="0" lang="pl-PL" sz="2000" spc="-1" strike="noStrike">
              <a:solidFill>
                <a:srgbClr val="404040"/>
              </a:solidFill>
              <a:latin typeface="Calibri"/>
            </a:endParaRPr>
          </a:p>
          <a:p>
            <a:pPr marL="91440" indent="-91080">
              <a:lnSpc>
                <a:spcPct val="90000"/>
              </a:lnSpc>
              <a:spcBef>
                <a:spcPts val="1199"/>
              </a:spcBef>
              <a:spcAft>
                <a:spcPts val="201"/>
              </a:spcAft>
              <a:buClr>
                <a:srgbClr val="e48312"/>
              </a:buClr>
              <a:buFont typeface="Wingdings" charset="2"/>
              <a:buChar char=""/>
            </a:pPr>
            <a:r>
              <a:rPr b="0" lang="pl-PL" sz="2000" spc="-1" strike="noStrike">
                <a:solidFill>
                  <a:srgbClr val="404040"/>
                </a:solidFill>
                <a:latin typeface="Calibri"/>
              </a:rPr>
              <a:t> </a:t>
            </a:r>
            <a:r>
              <a:rPr b="0" lang="pl-PL" sz="2000" spc="-1" strike="noStrike">
                <a:solidFill>
                  <a:srgbClr val="404040"/>
                </a:solidFill>
                <a:latin typeface="Calibri"/>
              </a:rPr>
              <a:t>dostępności cyfrowej</a:t>
            </a:r>
            <a:endParaRPr b="0" lang="pl-PL" sz="2000" spc="-1" strike="noStrike">
              <a:solidFill>
                <a:srgbClr val="404040"/>
              </a:solidFill>
              <a:latin typeface="Calibri"/>
            </a:endParaRPr>
          </a:p>
          <a:p>
            <a:pPr marL="91440" indent="-91080">
              <a:lnSpc>
                <a:spcPct val="90000"/>
              </a:lnSpc>
              <a:spcBef>
                <a:spcPts val="1199"/>
              </a:spcBef>
              <a:spcAft>
                <a:spcPts val="201"/>
              </a:spcAft>
              <a:buClr>
                <a:srgbClr val="e48312"/>
              </a:buClr>
              <a:buFont typeface="Wingdings" charset="2"/>
              <a:buChar char=""/>
            </a:pPr>
            <a:r>
              <a:rPr b="0" lang="pl-PL" sz="2000" spc="-1" strike="noStrike">
                <a:solidFill>
                  <a:srgbClr val="404040"/>
                </a:solidFill>
                <a:latin typeface="Calibri"/>
              </a:rPr>
              <a:t> </a:t>
            </a:r>
            <a:r>
              <a:rPr b="0" lang="pl-PL" sz="2000" spc="-1" strike="noStrike">
                <a:solidFill>
                  <a:srgbClr val="404040"/>
                </a:solidFill>
                <a:latin typeface="Calibri"/>
              </a:rPr>
              <a:t>dostępności informacyjno-komunikacyjnej</a:t>
            </a:r>
            <a:endParaRPr b="0" lang="pl-PL" sz="2000" spc="-1" strike="noStrike">
              <a:solidFill>
                <a:srgbClr val="40404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199"/>
              </a:spcBef>
              <a:spcAft>
                <a:spcPts val="201"/>
              </a:spcAft>
            </a:pPr>
            <a:endParaRPr b="0" lang="pl-PL" sz="2000" spc="-1" strike="noStrike">
              <a:solidFill>
                <a:srgbClr val="40404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199"/>
              </a:spcBef>
              <a:spcAft>
                <a:spcPts val="201"/>
              </a:spcAft>
            </a:pPr>
            <a:endParaRPr b="0" lang="pl-PL" sz="2000" spc="-1" strike="noStrike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245" name="TextShape 2"/>
          <p:cNvSpPr txBox="1"/>
          <p:nvPr/>
        </p:nvSpPr>
        <p:spPr>
          <a:xfrm>
            <a:off x="1097280" y="286560"/>
            <a:ext cx="10058040" cy="1209240"/>
          </a:xfrm>
          <a:prstGeom prst="rect">
            <a:avLst/>
          </a:prstGeom>
          <a:noFill/>
          <a:ln>
            <a:noFill/>
          </a:ln>
        </p:spPr>
        <p:txBody>
          <a:bodyPr anchor="b">
            <a:normAutofit fontScale="85000"/>
          </a:bodyPr>
          <a:p>
            <a:pPr algn="ctr">
              <a:lnSpc>
                <a:spcPct val="85000"/>
              </a:lnSpc>
            </a:pPr>
            <a:br/>
            <a:br/>
            <a:br/>
            <a:br/>
            <a:r>
              <a:rPr b="0" lang="pl-PL" sz="1800" spc="-52" strike="noStrike">
                <a:solidFill>
                  <a:srgbClr val="404040"/>
                </a:solidFill>
                <a:latin typeface="Calibri Light"/>
              </a:rPr>
              <a:t>Projekt „Znam prawo- mam wybór” finansowany jest z Funduszy EOG </a:t>
            </a:r>
            <a:br/>
            <a:r>
              <a:rPr b="0" lang="pl-PL" sz="1800" spc="-52" strike="noStrike">
                <a:solidFill>
                  <a:srgbClr val="404040"/>
                </a:solidFill>
                <a:latin typeface="Calibri Light"/>
              </a:rPr>
              <a:t>w ramach  Programu Aktywni Obywatele – Fundusz Regionalny.</a:t>
            </a:r>
            <a:endParaRPr b="0" lang="pl-PL" sz="1800" spc="-1" strike="noStrike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246" name="Obraz1" descr=""/>
          <p:cNvPicPr/>
          <p:nvPr/>
        </p:nvPicPr>
        <p:blipFill>
          <a:blip r:embed="rId1"/>
          <a:stretch/>
        </p:blipFill>
        <p:spPr>
          <a:xfrm>
            <a:off x="1241280" y="370080"/>
            <a:ext cx="1833480" cy="641520"/>
          </a:xfrm>
          <a:prstGeom prst="rect">
            <a:avLst/>
          </a:prstGeom>
          <a:ln>
            <a:noFill/>
          </a:ln>
        </p:spPr>
      </p:pic>
      <p:pic>
        <p:nvPicPr>
          <p:cNvPr id="247" name="Obraz2" descr=""/>
          <p:cNvPicPr/>
          <p:nvPr/>
        </p:nvPicPr>
        <p:blipFill>
          <a:blip r:embed="rId2"/>
          <a:stretch/>
        </p:blipFill>
        <p:spPr>
          <a:xfrm>
            <a:off x="8947440" y="402840"/>
            <a:ext cx="1849320" cy="409320"/>
          </a:xfrm>
          <a:prstGeom prst="rect">
            <a:avLst/>
          </a:prstGeom>
          <a:ln>
            <a:noFill/>
          </a:ln>
        </p:spPr>
      </p:pic>
      <p:pic>
        <p:nvPicPr>
          <p:cNvPr id="248" name="Obraz 9" descr=""/>
          <p:cNvPicPr/>
          <p:nvPr/>
        </p:nvPicPr>
        <p:blipFill>
          <a:blip r:embed="rId3"/>
          <a:stretch/>
        </p:blipFill>
        <p:spPr>
          <a:xfrm>
            <a:off x="5374080" y="370080"/>
            <a:ext cx="519840" cy="61884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TextShape 1"/>
          <p:cNvSpPr txBox="1"/>
          <p:nvPr/>
        </p:nvSpPr>
        <p:spPr>
          <a:xfrm>
            <a:off x="1755000" y="1845720"/>
            <a:ext cx="9400320" cy="4023000"/>
          </a:xfrm>
          <a:prstGeom prst="rect">
            <a:avLst/>
          </a:prstGeom>
          <a:noFill/>
          <a:ln>
            <a:noFill/>
          </a:ln>
        </p:spPr>
        <p:txBody>
          <a:bodyPr lIns="0" rIns="0">
            <a:normAutofit/>
          </a:bodyPr>
          <a:p>
            <a:pPr marL="91440" indent="-91080" algn="ctr">
              <a:lnSpc>
                <a:spcPct val="90000"/>
              </a:lnSpc>
              <a:spcBef>
                <a:spcPts val="1199"/>
              </a:spcBef>
              <a:spcAft>
                <a:spcPts val="201"/>
              </a:spcAft>
              <a:buClr>
                <a:srgbClr val="e48312"/>
              </a:buClr>
              <a:buFont typeface="Calibri"/>
              <a:buChar char=" "/>
            </a:pPr>
            <a:r>
              <a:rPr b="1" lang="pl-PL" sz="2800" spc="-1" strike="noStrike">
                <a:solidFill>
                  <a:srgbClr val="404040"/>
                </a:solidFill>
                <a:latin typeface="Calibri"/>
              </a:rPr>
              <a:t>Potrzeby osób niepełnosprawnych</a:t>
            </a:r>
            <a:endParaRPr b="0" lang="pl-PL" sz="2800" spc="-1" strike="noStrike">
              <a:solidFill>
                <a:srgbClr val="404040"/>
              </a:solidFill>
              <a:latin typeface="Calibri"/>
            </a:endParaRPr>
          </a:p>
          <a:p>
            <a:pPr algn="ctr">
              <a:lnSpc>
                <a:spcPct val="90000"/>
              </a:lnSpc>
              <a:spcBef>
                <a:spcPts val="1199"/>
              </a:spcBef>
              <a:spcAft>
                <a:spcPts val="201"/>
              </a:spcAft>
            </a:pPr>
            <a:endParaRPr b="0" lang="pl-PL" sz="2800" spc="-1" strike="noStrike">
              <a:solidFill>
                <a:srgbClr val="404040"/>
              </a:solidFill>
              <a:latin typeface="Calibri"/>
            </a:endParaRPr>
          </a:p>
          <a:p>
            <a:pPr marL="91440" indent="-91080">
              <a:lnSpc>
                <a:spcPct val="90000"/>
              </a:lnSpc>
              <a:spcBef>
                <a:spcPts val="1199"/>
              </a:spcBef>
              <a:spcAft>
                <a:spcPts val="201"/>
              </a:spcAft>
              <a:buClr>
                <a:srgbClr val="e48312"/>
              </a:buClr>
              <a:buFont typeface="Wingdings" charset="2"/>
              <a:buChar char=""/>
            </a:pPr>
            <a:r>
              <a:rPr b="0" lang="pl-PL" sz="2400" spc="-1" strike="noStrike">
                <a:solidFill>
                  <a:srgbClr val="404040"/>
                </a:solidFill>
                <a:latin typeface="Calibri"/>
              </a:rPr>
              <a:t> </a:t>
            </a:r>
            <a:r>
              <a:rPr b="0" lang="pl-PL" sz="2400" spc="-1" strike="noStrike">
                <a:solidFill>
                  <a:srgbClr val="404040"/>
                </a:solidFill>
                <a:latin typeface="Calibri"/>
              </a:rPr>
              <a:t>Najważniejsze jest </a:t>
            </a:r>
            <a:endParaRPr b="0" lang="pl-PL" sz="2400" spc="-1" strike="noStrike">
              <a:solidFill>
                <a:srgbClr val="40404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199"/>
              </a:spcBef>
              <a:spcAft>
                <a:spcPts val="201"/>
              </a:spcAft>
            </a:pPr>
            <a:r>
              <a:rPr b="0" lang="pl-PL" sz="2400" spc="-1" strike="noStrike">
                <a:solidFill>
                  <a:srgbClr val="404040"/>
                </a:solidFill>
                <a:latin typeface="Calibri"/>
              </a:rPr>
              <a:t>     </a:t>
            </a:r>
            <a:r>
              <a:rPr b="0" lang="pl-PL" sz="2400" spc="-1" strike="noStrike">
                <a:solidFill>
                  <a:srgbClr val="404040"/>
                </a:solidFill>
                <a:latin typeface="Calibri"/>
              </a:rPr>
              <a:t>równe traktowanie.</a:t>
            </a:r>
            <a:endParaRPr b="0" lang="pl-PL" sz="2400" spc="-1" strike="noStrike">
              <a:solidFill>
                <a:srgbClr val="40404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199"/>
              </a:spcBef>
              <a:spcAft>
                <a:spcPts val="201"/>
              </a:spcAft>
            </a:pPr>
            <a:endParaRPr b="0" lang="pl-PL" sz="2400" spc="-1" strike="noStrike">
              <a:solidFill>
                <a:srgbClr val="404040"/>
              </a:solidFill>
              <a:latin typeface="Calibri"/>
            </a:endParaRPr>
          </a:p>
          <a:p>
            <a:pPr marL="91440" indent="-91080">
              <a:lnSpc>
                <a:spcPct val="90000"/>
              </a:lnSpc>
              <a:spcBef>
                <a:spcPts val="1199"/>
              </a:spcBef>
              <a:spcAft>
                <a:spcPts val="201"/>
              </a:spcAft>
              <a:buClr>
                <a:srgbClr val="e48312"/>
              </a:buClr>
              <a:buFont typeface="Wingdings" charset="2"/>
              <a:buChar char=""/>
            </a:pPr>
            <a:r>
              <a:rPr b="0" lang="pl-PL" sz="2400" spc="-1" strike="noStrike">
                <a:solidFill>
                  <a:srgbClr val="404040"/>
                </a:solidFill>
                <a:latin typeface="Calibri"/>
              </a:rPr>
              <a:t> </a:t>
            </a:r>
            <a:r>
              <a:rPr b="0" lang="pl-PL" sz="2400" spc="-1" strike="noStrike">
                <a:solidFill>
                  <a:srgbClr val="404040"/>
                </a:solidFill>
                <a:latin typeface="Calibri"/>
              </a:rPr>
              <a:t>Czasami samo równe </a:t>
            </a:r>
            <a:endParaRPr b="0" lang="pl-PL" sz="2400" spc="-1" strike="noStrike">
              <a:solidFill>
                <a:srgbClr val="40404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199"/>
              </a:spcBef>
              <a:spcAft>
                <a:spcPts val="201"/>
              </a:spcAft>
            </a:pPr>
            <a:r>
              <a:rPr b="0" lang="pl-PL" sz="2400" spc="-1" strike="noStrike">
                <a:solidFill>
                  <a:srgbClr val="404040"/>
                </a:solidFill>
                <a:latin typeface="Calibri"/>
              </a:rPr>
              <a:t>     </a:t>
            </a:r>
            <a:r>
              <a:rPr b="0" lang="pl-PL" sz="2400" spc="-1" strike="noStrike">
                <a:solidFill>
                  <a:srgbClr val="404040"/>
                </a:solidFill>
                <a:latin typeface="Calibri"/>
              </a:rPr>
              <a:t>traktowanie nie wystarczy- </a:t>
            </a:r>
            <a:endParaRPr b="0" lang="pl-PL" sz="2400" spc="-1" strike="noStrike">
              <a:solidFill>
                <a:srgbClr val="40404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199"/>
              </a:spcBef>
              <a:spcAft>
                <a:spcPts val="201"/>
              </a:spcAft>
            </a:pPr>
            <a:r>
              <a:rPr b="0" lang="pl-PL" sz="2400" spc="-1" strike="noStrike">
                <a:solidFill>
                  <a:srgbClr val="404040"/>
                </a:solidFill>
                <a:latin typeface="Calibri"/>
              </a:rPr>
              <a:t>     </a:t>
            </a:r>
            <a:r>
              <a:rPr b="0" lang="pl-PL" sz="2400" spc="-1" strike="noStrike">
                <a:solidFill>
                  <a:srgbClr val="404040"/>
                </a:solidFill>
                <a:latin typeface="Calibri"/>
              </a:rPr>
              <a:t>trzeba zadbać o dostępność.</a:t>
            </a:r>
            <a:endParaRPr b="0" lang="pl-PL" sz="2400" spc="-1" strike="noStrike">
              <a:solidFill>
                <a:srgbClr val="40404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199"/>
              </a:spcBef>
              <a:spcAft>
                <a:spcPts val="201"/>
              </a:spcAft>
            </a:pPr>
            <a:endParaRPr b="0" lang="pl-PL" sz="2400" spc="-1" strike="noStrike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250" name="TextShape 2"/>
          <p:cNvSpPr txBox="1"/>
          <p:nvPr/>
        </p:nvSpPr>
        <p:spPr>
          <a:xfrm>
            <a:off x="1097280" y="286560"/>
            <a:ext cx="10058040" cy="1218600"/>
          </a:xfrm>
          <a:prstGeom prst="rect">
            <a:avLst/>
          </a:prstGeom>
          <a:noFill/>
          <a:ln>
            <a:noFill/>
          </a:ln>
        </p:spPr>
        <p:txBody>
          <a:bodyPr anchor="b">
            <a:normAutofit fontScale="86000"/>
          </a:bodyPr>
          <a:p>
            <a:pPr algn="ctr">
              <a:lnSpc>
                <a:spcPct val="85000"/>
              </a:lnSpc>
            </a:pPr>
            <a:br/>
            <a:br/>
            <a:br/>
            <a:br/>
            <a:r>
              <a:rPr b="0" lang="pl-PL" sz="1800" spc="-52" strike="noStrike">
                <a:solidFill>
                  <a:srgbClr val="404040"/>
                </a:solidFill>
                <a:latin typeface="Calibri Light"/>
              </a:rPr>
              <a:t>Projekt „Znam prawo- mam wybór” finansowany jest z Funduszy EOG </a:t>
            </a:r>
            <a:br/>
            <a:r>
              <a:rPr b="0" lang="pl-PL" sz="1800" spc="-52" strike="noStrike">
                <a:solidFill>
                  <a:srgbClr val="404040"/>
                </a:solidFill>
                <a:latin typeface="Calibri Light"/>
              </a:rPr>
              <a:t>w ramach  Programu Aktywni Obywatele – Fundusz Regionalny.</a:t>
            </a:r>
            <a:endParaRPr b="0" lang="pl-PL" sz="1800" spc="-1" strike="noStrike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251" name="Obraz1" descr=""/>
          <p:cNvPicPr/>
          <p:nvPr/>
        </p:nvPicPr>
        <p:blipFill>
          <a:blip r:embed="rId1"/>
          <a:stretch/>
        </p:blipFill>
        <p:spPr>
          <a:xfrm>
            <a:off x="1241280" y="370080"/>
            <a:ext cx="1833480" cy="641520"/>
          </a:xfrm>
          <a:prstGeom prst="rect">
            <a:avLst/>
          </a:prstGeom>
          <a:ln>
            <a:noFill/>
          </a:ln>
        </p:spPr>
      </p:pic>
      <p:pic>
        <p:nvPicPr>
          <p:cNvPr id="252" name="Obraz2" descr=""/>
          <p:cNvPicPr/>
          <p:nvPr/>
        </p:nvPicPr>
        <p:blipFill>
          <a:blip r:embed="rId2"/>
          <a:stretch/>
        </p:blipFill>
        <p:spPr>
          <a:xfrm>
            <a:off x="8947440" y="402840"/>
            <a:ext cx="1849320" cy="409320"/>
          </a:xfrm>
          <a:prstGeom prst="rect">
            <a:avLst/>
          </a:prstGeom>
          <a:ln>
            <a:noFill/>
          </a:ln>
        </p:spPr>
      </p:pic>
      <p:pic>
        <p:nvPicPr>
          <p:cNvPr id="253" name="Symbol zastępczy zawartości 4" descr=""/>
          <p:cNvPicPr/>
          <p:nvPr/>
        </p:nvPicPr>
        <p:blipFill>
          <a:blip r:embed="rId3"/>
          <a:stretch/>
        </p:blipFill>
        <p:spPr>
          <a:xfrm>
            <a:off x="6208200" y="2449800"/>
            <a:ext cx="4312800" cy="1294920"/>
          </a:xfrm>
          <a:prstGeom prst="rect">
            <a:avLst/>
          </a:prstGeom>
          <a:ln>
            <a:noFill/>
          </a:ln>
        </p:spPr>
      </p:pic>
      <p:pic>
        <p:nvPicPr>
          <p:cNvPr id="254" name="Obraz 7" descr=""/>
          <p:cNvPicPr/>
          <p:nvPr/>
        </p:nvPicPr>
        <p:blipFill>
          <a:blip r:embed="rId4"/>
          <a:stretch/>
        </p:blipFill>
        <p:spPr>
          <a:xfrm>
            <a:off x="6208200" y="3745080"/>
            <a:ext cx="1383480" cy="1310400"/>
          </a:xfrm>
          <a:prstGeom prst="rect">
            <a:avLst/>
          </a:prstGeom>
          <a:ln>
            <a:noFill/>
          </a:ln>
        </p:spPr>
      </p:pic>
      <p:pic>
        <p:nvPicPr>
          <p:cNvPr id="255" name="Obraz 8" descr=""/>
          <p:cNvPicPr/>
          <p:nvPr/>
        </p:nvPicPr>
        <p:blipFill>
          <a:blip r:embed="rId5"/>
          <a:stretch/>
        </p:blipFill>
        <p:spPr>
          <a:xfrm>
            <a:off x="7673040" y="3768120"/>
            <a:ext cx="1383480" cy="1310400"/>
          </a:xfrm>
          <a:prstGeom prst="rect">
            <a:avLst/>
          </a:prstGeom>
          <a:ln>
            <a:noFill/>
          </a:ln>
        </p:spPr>
      </p:pic>
      <p:pic>
        <p:nvPicPr>
          <p:cNvPr id="256" name="Obraz 9" descr=""/>
          <p:cNvPicPr/>
          <p:nvPr/>
        </p:nvPicPr>
        <p:blipFill>
          <a:blip r:embed="rId6"/>
          <a:stretch/>
        </p:blipFill>
        <p:spPr>
          <a:xfrm>
            <a:off x="9180360" y="3768120"/>
            <a:ext cx="1383480" cy="1310400"/>
          </a:xfrm>
          <a:prstGeom prst="rect">
            <a:avLst/>
          </a:prstGeom>
          <a:ln>
            <a:noFill/>
          </a:ln>
        </p:spPr>
      </p:pic>
      <p:pic>
        <p:nvPicPr>
          <p:cNvPr id="257" name="Obraz 10" descr=""/>
          <p:cNvPicPr/>
          <p:nvPr/>
        </p:nvPicPr>
        <p:blipFill>
          <a:blip r:embed="rId7"/>
          <a:stretch/>
        </p:blipFill>
        <p:spPr>
          <a:xfrm>
            <a:off x="5491080" y="381600"/>
            <a:ext cx="519840" cy="61884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TextShape 1"/>
          <p:cNvSpPr txBox="1"/>
          <p:nvPr/>
        </p:nvSpPr>
        <p:spPr>
          <a:xfrm>
            <a:off x="1775160" y="1790280"/>
            <a:ext cx="5364360" cy="4406760"/>
          </a:xfrm>
          <a:prstGeom prst="rect">
            <a:avLst/>
          </a:prstGeom>
          <a:noFill/>
          <a:ln>
            <a:noFill/>
          </a:ln>
        </p:spPr>
        <p:txBody>
          <a:bodyPr lIns="0" rIns="0">
            <a:normAutofit/>
          </a:bodyPr>
          <a:p>
            <a:pPr marL="91440" indent="-91080">
              <a:lnSpc>
                <a:spcPct val="90000"/>
              </a:lnSpc>
              <a:spcBef>
                <a:spcPts val="1199"/>
              </a:spcBef>
              <a:spcAft>
                <a:spcPts val="201"/>
              </a:spcAft>
              <a:buClr>
                <a:srgbClr val="e48312"/>
              </a:buClr>
              <a:buFont typeface="Calibri"/>
              <a:buChar char=" "/>
            </a:pPr>
            <a:r>
              <a:rPr b="1" lang="pl-PL" sz="2000" spc="-1" strike="noStrike">
                <a:solidFill>
                  <a:srgbClr val="404040"/>
                </a:solidFill>
                <a:latin typeface="Calibri"/>
              </a:rPr>
              <a:t>Podstawowe zasady:</a:t>
            </a:r>
            <a:endParaRPr b="0" lang="pl-PL" sz="2000" spc="-1" strike="noStrike">
              <a:solidFill>
                <a:srgbClr val="404040"/>
              </a:solidFill>
              <a:latin typeface="Calibri"/>
            </a:endParaRPr>
          </a:p>
          <a:p>
            <a:pPr marL="91440" indent="-91080">
              <a:lnSpc>
                <a:spcPct val="90000"/>
              </a:lnSpc>
              <a:spcBef>
                <a:spcPts val="1199"/>
              </a:spcBef>
              <a:spcAft>
                <a:spcPts val="201"/>
              </a:spcAft>
              <a:buClr>
                <a:srgbClr val="e48312"/>
              </a:buClr>
              <a:buFont typeface="Wingdings" charset="2"/>
              <a:buChar char=""/>
            </a:pPr>
            <a:r>
              <a:rPr b="0" lang="pl-PL" sz="2000" spc="-1" strike="noStrike">
                <a:solidFill>
                  <a:srgbClr val="404040"/>
                </a:solidFill>
                <a:latin typeface="Calibri"/>
              </a:rPr>
              <a:t> </a:t>
            </a:r>
            <a:r>
              <a:rPr b="0" lang="pl-PL" sz="2000" spc="-1" strike="noStrike">
                <a:solidFill>
                  <a:srgbClr val="404040"/>
                </a:solidFill>
                <a:latin typeface="Calibri"/>
              </a:rPr>
              <a:t>nie naruszaj przestrzeni,</a:t>
            </a:r>
            <a:endParaRPr b="0" lang="pl-PL" sz="2000" spc="-1" strike="noStrike">
              <a:solidFill>
                <a:srgbClr val="404040"/>
              </a:solidFill>
              <a:latin typeface="Calibri"/>
            </a:endParaRPr>
          </a:p>
          <a:p>
            <a:pPr marL="91440" indent="-91080">
              <a:lnSpc>
                <a:spcPct val="90000"/>
              </a:lnSpc>
              <a:spcBef>
                <a:spcPts val="1199"/>
              </a:spcBef>
              <a:spcAft>
                <a:spcPts val="201"/>
              </a:spcAft>
              <a:buClr>
                <a:srgbClr val="e48312"/>
              </a:buClr>
              <a:buFont typeface="Wingdings" charset="2"/>
              <a:buChar char=""/>
            </a:pPr>
            <a:r>
              <a:rPr b="0" lang="pl-PL" sz="2000" spc="-1" strike="noStrike">
                <a:solidFill>
                  <a:srgbClr val="404040"/>
                </a:solidFill>
                <a:latin typeface="Calibri"/>
              </a:rPr>
              <a:t> </a:t>
            </a:r>
            <a:r>
              <a:rPr b="0" lang="pl-PL" sz="2000" spc="-1" strike="noStrike">
                <a:solidFill>
                  <a:srgbClr val="404040"/>
                </a:solidFill>
                <a:latin typeface="Calibri"/>
              </a:rPr>
              <a:t>zawsze zwracaj się do osoby,</a:t>
            </a:r>
            <a:endParaRPr b="0" lang="pl-PL" sz="2000" spc="-1" strike="noStrike">
              <a:solidFill>
                <a:srgbClr val="404040"/>
              </a:solidFill>
              <a:latin typeface="Calibri"/>
            </a:endParaRPr>
          </a:p>
          <a:p>
            <a:pPr marL="91440" indent="-91080">
              <a:lnSpc>
                <a:spcPct val="90000"/>
              </a:lnSpc>
              <a:spcBef>
                <a:spcPts val="1199"/>
              </a:spcBef>
              <a:spcAft>
                <a:spcPts val="201"/>
              </a:spcAft>
              <a:buClr>
                <a:srgbClr val="e48312"/>
              </a:buClr>
              <a:buFont typeface="Wingdings" charset="2"/>
              <a:buChar char=""/>
            </a:pPr>
            <a:r>
              <a:rPr b="0" lang="pl-PL" sz="2000" spc="-1" strike="noStrike">
                <a:solidFill>
                  <a:srgbClr val="404040"/>
                </a:solidFill>
                <a:latin typeface="Calibri"/>
              </a:rPr>
              <a:t> </a:t>
            </a:r>
            <a:r>
              <a:rPr b="0" lang="pl-PL" sz="2000" spc="-1" strike="noStrike">
                <a:solidFill>
                  <a:srgbClr val="404040"/>
                </a:solidFill>
                <a:latin typeface="Calibri"/>
              </a:rPr>
              <a:t>traktuj równo nie specjalnie,</a:t>
            </a:r>
            <a:endParaRPr b="0" lang="pl-PL" sz="2000" spc="-1" strike="noStrike">
              <a:solidFill>
                <a:srgbClr val="404040"/>
              </a:solidFill>
              <a:latin typeface="Calibri"/>
            </a:endParaRPr>
          </a:p>
          <a:p>
            <a:pPr marL="91440" indent="-91080">
              <a:lnSpc>
                <a:spcPct val="90000"/>
              </a:lnSpc>
              <a:spcBef>
                <a:spcPts val="1199"/>
              </a:spcBef>
              <a:spcAft>
                <a:spcPts val="201"/>
              </a:spcAft>
              <a:buClr>
                <a:srgbClr val="e48312"/>
              </a:buClr>
              <a:buFont typeface="Wingdings" charset="2"/>
              <a:buChar char=""/>
            </a:pPr>
            <a:r>
              <a:rPr b="0" lang="pl-PL" sz="2000" spc="-1" strike="noStrike">
                <a:solidFill>
                  <a:srgbClr val="404040"/>
                </a:solidFill>
                <a:latin typeface="Calibri"/>
              </a:rPr>
              <a:t> </a:t>
            </a:r>
            <a:r>
              <a:rPr b="0" lang="pl-PL" sz="2000" spc="-1" strike="noStrike">
                <a:solidFill>
                  <a:srgbClr val="404040"/>
                </a:solidFill>
                <a:latin typeface="Calibri"/>
              </a:rPr>
              <a:t>każdy jest inny,</a:t>
            </a:r>
            <a:endParaRPr b="0" lang="pl-PL" sz="2000" spc="-1" strike="noStrike">
              <a:solidFill>
                <a:srgbClr val="404040"/>
              </a:solidFill>
              <a:latin typeface="Calibri"/>
            </a:endParaRPr>
          </a:p>
          <a:p>
            <a:pPr marL="91440" indent="-91080">
              <a:lnSpc>
                <a:spcPct val="90000"/>
              </a:lnSpc>
              <a:spcBef>
                <a:spcPts val="1199"/>
              </a:spcBef>
              <a:spcAft>
                <a:spcPts val="201"/>
              </a:spcAft>
              <a:buClr>
                <a:srgbClr val="e48312"/>
              </a:buClr>
              <a:buFont typeface="Wingdings" charset="2"/>
              <a:buChar char=""/>
            </a:pPr>
            <a:r>
              <a:rPr b="0" lang="pl-PL" sz="2000" spc="-1" strike="noStrike">
                <a:solidFill>
                  <a:srgbClr val="404040"/>
                </a:solidFill>
                <a:latin typeface="Calibri"/>
              </a:rPr>
              <a:t> </a:t>
            </a:r>
            <a:r>
              <a:rPr b="0" lang="pl-PL" sz="2000" spc="-1" strike="noStrike">
                <a:solidFill>
                  <a:srgbClr val="404040"/>
                </a:solidFill>
                <a:latin typeface="Calibri"/>
              </a:rPr>
              <a:t>dbaj o zniwelowanie różnic,</a:t>
            </a:r>
            <a:endParaRPr b="0" lang="pl-PL" sz="2000" spc="-1" strike="noStrike">
              <a:solidFill>
                <a:srgbClr val="404040"/>
              </a:solidFill>
              <a:latin typeface="Calibri"/>
            </a:endParaRPr>
          </a:p>
          <a:p>
            <a:pPr marL="91440" indent="-91080">
              <a:lnSpc>
                <a:spcPct val="90000"/>
              </a:lnSpc>
              <a:spcBef>
                <a:spcPts val="1199"/>
              </a:spcBef>
              <a:spcAft>
                <a:spcPts val="201"/>
              </a:spcAft>
              <a:buClr>
                <a:srgbClr val="e48312"/>
              </a:buClr>
              <a:buFont typeface="Wingdings" charset="2"/>
              <a:buChar char=""/>
            </a:pPr>
            <a:r>
              <a:rPr b="0" lang="pl-PL" sz="2000" spc="-1" strike="noStrike">
                <a:solidFill>
                  <a:srgbClr val="404040"/>
                </a:solidFill>
                <a:latin typeface="Calibri"/>
              </a:rPr>
              <a:t> </a:t>
            </a:r>
            <a:r>
              <a:rPr b="0" lang="pl-PL" sz="2000" spc="-1" strike="noStrike">
                <a:solidFill>
                  <a:srgbClr val="404040"/>
                </a:solidFill>
                <a:latin typeface="Calibri"/>
              </a:rPr>
              <a:t>nie zakładaj z góry,</a:t>
            </a:r>
            <a:endParaRPr b="0" lang="pl-PL" sz="2000" spc="-1" strike="noStrike">
              <a:solidFill>
                <a:srgbClr val="404040"/>
              </a:solidFill>
              <a:latin typeface="Calibri"/>
            </a:endParaRPr>
          </a:p>
          <a:p>
            <a:pPr marL="91440" indent="-91080">
              <a:lnSpc>
                <a:spcPct val="90000"/>
              </a:lnSpc>
              <a:spcBef>
                <a:spcPts val="1199"/>
              </a:spcBef>
              <a:spcAft>
                <a:spcPts val="201"/>
              </a:spcAft>
              <a:buClr>
                <a:srgbClr val="e48312"/>
              </a:buClr>
              <a:buFont typeface="Wingdings" charset="2"/>
              <a:buChar char=""/>
            </a:pPr>
            <a:r>
              <a:rPr b="0" lang="pl-PL" sz="2000" spc="-1" strike="noStrike">
                <a:solidFill>
                  <a:srgbClr val="404040"/>
                </a:solidFill>
                <a:latin typeface="Calibri"/>
              </a:rPr>
              <a:t> </a:t>
            </a:r>
            <a:r>
              <a:rPr b="0" lang="pl-PL" sz="2000" spc="-1" strike="noStrike">
                <a:solidFill>
                  <a:srgbClr val="404040"/>
                </a:solidFill>
                <a:latin typeface="Calibri"/>
              </a:rPr>
              <a:t>zapytaj, zanim pomożesz,</a:t>
            </a:r>
            <a:endParaRPr b="0" lang="pl-PL" sz="2000" spc="-1" strike="noStrike">
              <a:solidFill>
                <a:srgbClr val="404040"/>
              </a:solidFill>
              <a:latin typeface="Calibri"/>
            </a:endParaRPr>
          </a:p>
          <a:p>
            <a:pPr marL="91440" indent="-91080">
              <a:lnSpc>
                <a:spcPct val="90000"/>
              </a:lnSpc>
              <a:spcBef>
                <a:spcPts val="1199"/>
              </a:spcBef>
              <a:spcAft>
                <a:spcPts val="201"/>
              </a:spcAft>
              <a:buClr>
                <a:srgbClr val="e48312"/>
              </a:buClr>
              <a:buFont typeface="Wingdings" charset="2"/>
              <a:buChar char=""/>
            </a:pPr>
            <a:r>
              <a:rPr b="0" lang="pl-PL" sz="2000" spc="-1" strike="noStrike">
                <a:solidFill>
                  <a:srgbClr val="404040"/>
                </a:solidFill>
                <a:latin typeface="Calibri"/>
              </a:rPr>
              <a:t> </a:t>
            </a:r>
            <a:r>
              <a:rPr b="0" lang="pl-PL" sz="2000" spc="-1" strike="noStrike">
                <a:solidFill>
                  <a:srgbClr val="404040"/>
                </a:solidFill>
                <a:latin typeface="Calibri"/>
              </a:rPr>
              <a:t>zadbaj o dostępność w komunikacji/informacji,</a:t>
            </a:r>
            <a:endParaRPr b="0" lang="pl-PL" sz="2000" spc="-1" strike="noStrike">
              <a:solidFill>
                <a:srgbClr val="404040"/>
              </a:solidFill>
              <a:latin typeface="Calibri"/>
            </a:endParaRPr>
          </a:p>
          <a:p>
            <a:pPr marL="91440" indent="-91080">
              <a:lnSpc>
                <a:spcPct val="90000"/>
              </a:lnSpc>
              <a:spcBef>
                <a:spcPts val="1199"/>
              </a:spcBef>
              <a:spcAft>
                <a:spcPts val="201"/>
              </a:spcAft>
              <a:buClr>
                <a:srgbClr val="e48312"/>
              </a:buClr>
              <a:buFont typeface="Wingdings" charset="2"/>
              <a:buChar char=""/>
            </a:pPr>
            <a:r>
              <a:rPr b="0" lang="pl-PL" sz="2000" spc="-1" strike="noStrike">
                <a:solidFill>
                  <a:srgbClr val="404040"/>
                </a:solidFill>
                <a:latin typeface="Calibri"/>
              </a:rPr>
              <a:t> </a:t>
            </a:r>
            <a:r>
              <a:rPr b="0" lang="pl-PL" sz="2000" spc="-1" strike="noStrike">
                <a:solidFill>
                  <a:srgbClr val="404040"/>
                </a:solidFill>
                <a:latin typeface="Calibri"/>
              </a:rPr>
              <a:t>rozmawiaj naturalnie („do widzenia”, „idziemy?).</a:t>
            </a:r>
            <a:endParaRPr b="0" lang="pl-PL" sz="2000" spc="-1" strike="noStrike">
              <a:solidFill>
                <a:srgbClr val="40404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199"/>
              </a:spcBef>
              <a:spcAft>
                <a:spcPts val="201"/>
              </a:spcAft>
            </a:pPr>
            <a:endParaRPr b="0" lang="pl-PL" sz="2000" spc="-1" strike="noStrike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259" name="TextShape 2"/>
          <p:cNvSpPr txBox="1"/>
          <p:nvPr/>
        </p:nvSpPr>
        <p:spPr>
          <a:xfrm>
            <a:off x="1097280" y="286560"/>
            <a:ext cx="10058040" cy="1236960"/>
          </a:xfrm>
          <a:prstGeom prst="rect">
            <a:avLst/>
          </a:prstGeom>
          <a:noFill/>
          <a:ln>
            <a:noFill/>
          </a:ln>
        </p:spPr>
        <p:txBody>
          <a:bodyPr anchor="b">
            <a:normAutofit fontScale="88000"/>
          </a:bodyPr>
          <a:p>
            <a:pPr algn="ctr">
              <a:lnSpc>
                <a:spcPct val="85000"/>
              </a:lnSpc>
            </a:pPr>
            <a:br/>
            <a:br/>
            <a:br/>
            <a:br/>
            <a:r>
              <a:rPr b="0" lang="pl-PL" sz="1800" spc="-52" strike="noStrike">
                <a:solidFill>
                  <a:srgbClr val="404040"/>
                </a:solidFill>
                <a:latin typeface="Calibri Light"/>
              </a:rPr>
              <a:t>Projekt „Znam prawo- mam wybór” finansowany jest z Funduszy EOG </a:t>
            </a:r>
            <a:br/>
            <a:r>
              <a:rPr b="0" lang="pl-PL" sz="1800" spc="-52" strike="noStrike">
                <a:solidFill>
                  <a:srgbClr val="404040"/>
                </a:solidFill>
                <a:latin typeface="Calibri Light"/>
              </a:rPr>
              <a:t>w ramach  Programu Aktywni Obywatele – Fundusz Regionalny.</a:t>
            </a:r>
            <a:endParaRPr b="0" lang="pl-PL" sz="1800" spc="-1" strike="noStrike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260" name="Obraz1" descr=""/>
          <p:cNvPicPr/>
          <p:nvPr/>
        </p:nvPicPr>
        <p:blipFill>
          <a:blip r:embed="rId1"/>
          <a:stretch/>
        </p:blipFill>
        <p:spPr>
          <a:xfrm>
            <a:off x="1241280" y="370080"/>
            <a:ext cx="1833480" cy="641520"/>
          </a:xfrm>
          <a:prstGeom prst="rect">
            <a:avLst/>
          </a:prstGeom>
          <a:ln>
            <a:noFill/>
          </a:ln>
        </p:spPr>
      </p:pic>
      <p:pic>
        <p:nvPicPr>
          <p:cNvPr id="261" name="Obraz2" descr=""/>
          <p:cNvPicPr/>
          <p:nvPr/>
        </p:nvPicPr>
        <p:blipFill>
          <a:blip r:embed="rId2"/>
          <a:stretch/>
        </p:blipFill>
        <p:spPr>
          <a:xfrm>
            <a:off x="8947440" y="402840"/>
            <a:ext cx="1849320" cy="409320"/>
          </a:xfrm>
          <a:prstGeom prst="rect">
            <a:avLst/>
          </a:prstGeom>
          <a:ln>
            <a:noFill/>
          </a:ln>
        </p:spPr>
      </p:pic>
      <p:pic>
        <p:nvPicPr>
          <p:cNvPr id="262" name="Picture 6" descr=""/>
          <p:cNvPicPr/>
          <p:nvPr/>
        </p:nvPicPr>
        <p:blipFill>
          <a:blip r:embed="rId3"/>
          <a:stretch/>
        </p:blipFill>
        <p:spPr>
          <a:xfrm>
            <a:off x="7278120" y="2277720"/>
            <a:ext cx="3195360" cy="3139920"/>
          </a:xfrm>
          <a:prstGeom prst="rect">
            <a:avLst/>
          </a:prstGeom>
          <a:ln>
            <a:noFill/>
          </a:ln>
        </p:spPr>
      </p:pic>
      <p:pic>
        <p:nvPicPr>
          <p:cNvPr id="263" name="Obraz 9" descr=""/>
          <p:cNvPicPr/>
          <p:nvPr/>
        </p:nvPicPr>
        <p:blipFill>
          <a:blip r:embed="rId4"/>
          <a:stretch/>
        </p:blipFill>
        <p:spPr>
          <a:xfrm>
            <a:off x="5491080" y="392760"/>
            <a:ext cx="519840" cy="61884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TextShape 1"/>
          <p:cNvSpPr txBox="1"/>
          <p:nvPr/>
        </p:nvSpPr>
        <p:spPr>
          <a:xfrm>
            <a:off x="1485360" y="1846080"/>
            <a:ext cx="4937400" cy="4023000"/>
          </a:xfrm>
          <a:prstGeom prst="rect">
            <a:avLst/>
          </a:prstGeom>
          <a:noFill/>
          <a:ln>
            <a:noFill/>
          </a:ln>
        </p:spPr>
        <p:txBody>
          <a:bodyPr lIns="0" rIns="0">
            <a:normAutofit fontScale="94000"/>
          </a:bodyPr>
          <a:p>
            <a:pPr marL="91440" indent="-91080">
              <a:lnSpc>
                <a:spcPct val="90000"/>
              </a:lnSpc>
              <a:spcBef>
                <a:spcPts val="1199"/>
              </a:spcBef>
              <a:spcAft>
                <a:spcPts val="201"/>
              </a:spcAft>
              <a:buClr>
                <a:srgbClr val="e48312"/>
              </a:buClr>
              <a:buFont typeface="Calibri"/>
              <a:buChar char=" "/>
            </a:pPr>
            <a:r>
              <a:rPr b="1" lang="pl-PL" sz="2000" spc="-1" strike="noStrike">
                <a:solidFill>
                  <a:srgbClr val="404040"/>
                </a:solidFill>
                <a:latin typeface="Calibri"/>
              </a:rPr>
              <a:t>Czasami wystarczy zlikwidować bariery architektoniczne:</a:t>
            </a:r>
            <a:endParaRPr b="0" lang="pl-PL" sz="2000" spc="-1" strike="noStrike">
              <a:solidFill>
                <a:srgbClr val="404040"/>
              </a:solidFill>
              <a:latin typeface="Calibri"/>
            </a:endParaRPr>
          </a:p>
          <a:p>
            <a:pPr marL="91440" indent="-91080">
              <a:lnSpc>
                <a:spcPct val="90000"/>
              </a:lnSpc>
              <a:spcBef>
                <a:spcPts val="1199"/>
              </a:spcBef>
              <a:spcAft>
                <a:spcPts val="201"/>
              </a:spcAft>
              <a:buClr>
                <a:srgbClr val="e48312"/>
              </a:buClr>
              <a:buFont typeface="Wingdings" charset="2"/>
              <a:buChar char=""/>
            </a:pPr>
            <a:r>
              <a:rPr b="0" lang="pl-PL" sz="2000" spc="-1" strike="noStrike">
                <a:solidFill>
                  <a:srgbClr val="404040"/>
                </a:solidFill>
                <a:latin typeface="Calibri"/>
              </a:rPr>
              <a:t> </a:t>
            </a:r>
            <a:r>
              <a:rPr b="0" lang="pl-PL" sz="2000" spc="-1" strike="noStrike">
                <a:solidFill>
                  <a:srgbClr val="404040"/>
                </a:solidFill>
                <a:latin typeface="Calibri"/>
              </a:rPr>
              <a:t>schody, krawężniki,</a:t>
            </a:r>
            <a:endParaRPr b="0" lang="pl-PL" sz="2000" spc="-1" strike="noStrike">
              <a:solidFill>
                <a:srgbClr val="404040"/>
              </a:solidFill>
              <a:latin typeface="Calibri"/>
            </a:endParaRPr>
          </a:p>
          <a:p>
            <a:pPr marL="91440" indent="-91080">
              <a:lnSpc>
                <a:spcPct val="90000"/>
              </a:lnSpc>
              <a:spcBef>
                <a:spcPts val="1199"/>
              </a:spcBef>
              <a:spcAft>
                <a:spcPts val="201"/>
              </a:spcAft>
              <a:buClr>
                <a:srgbClr val="e48312"/>
              </a:buClr>
              <a:buFont typeface="Wingdings" charset="2"/>
              <a:buChar char=""/>
            </a:pPr>
            <a:r>
              <a:rPr b="0" lang="pl-PL" sz="2000" spc="-1" strike="noStrike">
                <a:solidFill>
                  <a:srgbClr val="404040"/>
                </a:solidFill>
                <a:latin typeface="Calibri"/>
              </a:rPr>
              <a:t> </a:t>
            </a:r>
            <a:r>
              <a:rPr b="0" lang="pl-PL" sz="2000" spc="-1" strike="noStrike">
                <a:solidFill>
                  <a:srgbClr val="404040"/>
                </a:solidFill>
                <a:latin typeface="Calibri"/>
              </a:rPr>
              <a:t>brak poręczy i barierek,</a:t>
            </a:r>
            <a:endParaRPr b="0" lang="pl-PL" sz="2000" spc="-1" strike="noStrike">
              <a:solidFill>
                <a:srgbClr val="404040"/>
              </a:solidFill>
              <a:latin typeface="Calibri"/>
            </a:endParaRPr>
          </a:p>
          <a:p>
            <a:pPr marL="91440" indent="-91080">
              <a:lnSpc>
                <a:spcPct val="90000"/>
              </a:lnSpc>
              <a:spcBef>
                <a:spcPts val="1199"/>
              </a:spcBef>
              <a:spcAft>
                <a:spcPts val="201"/>
              </a:spcAft>
              <a:buClr>
                <a:srgbClr val="e48312"/>
              </a:buClr>
              <a:buFont typeface="Wingdings" charset="2"/>
              <a:buChar char=""/>
            </a:pPr>
            <a:r>
              <a:rPr b="0" lang="pl-PL" sz="2000" spc="-1" strike="noStrike">
                <a:solidFill>
                  <a:srgbClr val="404040"/>
                </a:solidFill>
                <a:latin typeface="Calibri"/>
              </a:rPr>
              <a:t> </a:t>
            </a:r>
            <a:r>
              <a:rPr b="0" lang="pl-PL" sz="2000" spc="-1" strike="noStrike">
                <a:solidFill>
                  <a:srgbClr val="404040"/>
                </a:solidFill>
                <a:latin typeface="Calibri"/>
              </a:rPr>
              <a:t>wąskie przejścia,</a:t>
            </a:r>
            <a:endParaRPr b="0" lang="pl-PL" sz="2000" spc="-1" strike="noStrike">
              <a:solidFill>
                <a:srgbClr val="404040"/>
              </a:solidFill>
              <a:latin typeface="Calibri"/>
            </a:endParaRPr>
          </a:p>
          <a:p>
            <a:pPr marL="91440" indent="-91080">
              <a:lnSpc>
                <a:spcPct val="90000"/>
              </a:lnSpc>
              <a:spcBef>
                <a:spcPts val="1199"/>
              </a:spcBef>
              <a:spcAft>
                <a:spcPts val="201"/>
              </a:spcAft>
              <a:buClr>
                <a:srgbClr val="e48312"/>
              </a:buClr>
              <a:buFont typeface="Wingdings" charset="2"/>
              <a:buChar char=""/>
            </a:pPr>
            <a:r>
              <a:rPr b="0" lang="pl-PL" sz="2000" spc="-1" strike="noStrike">
                <a:solidFill>
                  <a:srgbClr val="404040"/>
                </a:solidFill>
                <a:latin typeface="Calibri"/>
              </a:rPr>
              <a:t> </a:t>
            </a:r>
            <a:r>
              <a:rPr b="0" lang="pl-PL" sz="2000" spc="-1" strike="noStrike">
                <a:solidFill>
                  <a:srgbClr val="404040"/>
                </a:solidFill>
                <a:latin typeface="Calibri"/>
              </a:rPr>
              <a:t>duże, przeszklone przestrzenie niewidoczne dla             osób słabowidzących,</a:t>
            </a:r>
            <a:endParaRPr b="0" lang="pl-PL" sz="2000" spc="-1" strike="noStrike">
              <a:solidFill>
                <a:srgbClr val="404040"/>
              </a:solidFill>
              <a:latin typeface="Calibri"/>
            </a:endParaRPr>
          </a:p>
          <a:p>
            <a:pPr marL="91440" indent="-91080">
              <a:lnSpc>
                <a:spcPct val="90000"/>
              </a:lnSpc>
              <a:spcBef>
                <a:spcPts val="1199"/>
              </a:spcBef>
              <a:spcAft>
                <a:spcPts val="201"/>
              </a:spcAft>
              <a:buClr>
                <a:srgbClr val="e48312"/>
              </a:buClr>
              <a:buFont typeface="Wingdings" charset="2"/>
              <a:buChar char=""/>
            </a:pPr>
            <a:r>
              <a:rPr b="0" lang="pl-PL" sz="2000" spc="-1" strike="noStrike">
                <a:solidFill>
                  <a:srgbClr val="404040"/>
                </a:solidFill>
                <a:latin typeface="Calibri"/>
              </a:rPr>
              <a:t> </a:t>
            </a:r>
            <a:r>
              <a:rPr b="0" lang="pl-PL" sz="2000" spc="-1" strike="noStrike">
                <a:solidFill>
                  <a:srgbClr val="404040"/>
                </a:solidFill>
                <a:latin typeface="Calibri"/>
              </a:rPr>
              <a:t>źle wytłumione pomieszczenia,</a:t>
            </a:r>
            <a:endParaRPr b="0" lang="pl-PL" sz="2000" spc="-1" strike="noStrike">
              <a:solidFill>
                <a:srgbClr val="404040"/>
              </a:solidFill>
              <a:latin typeface="Calibri"/>
            </a:endParaRPr>
          </a:p>
          <a:p>
            <a:pPr marL="91440" indent="-91080">
              <a:lnSpc>
                <a:spcPct val="90000"/>
              </a:lnSpc>
              <a:spcBef>
                <a:spcPts val="1199"/>
              </a:spcBef>
              <a:spcAft>
                <a:spcPts val="201"/>
              </a:spcAft>
              <a:buClr>
                <a:srgbClr val="e48312"/>
              </a:buClr>
              <a:buFont typeface="Wingdings" charset="2"/>
              <a:buChar char=""/>
            </a:pPr>
            <a:r>
              <a:rPr b="0" lang="pl-PL" sz="2000" spc="-1" strike="noStrike">
                <a:solidFill>
                  <a:srgbClr val="404040"/>
                </a:solidFill>
                <a:latin typeface="Calibri"/>
              </a:rPr>
              <a:t> </a:t>
            </a:r>
            <a:r>
              <a:rPr b="0" lang="pl-PL" sz="2000" spc="-1" strike="noStrike">
                <a:solidFill>
                  <a:srgbClr val="404040"/>
                </a:solidFill>
                <a:latin typeface="Calibri"/>
              </a:rPr>
              <a:t>ciężkie drzwi,</a:t>
            </a:r>
            <a:endParaRPr b="0" lang="pl-PL" sz="2000" spc="-1" strike="noStrike">
              <a:solidFill>
                <a:srgbClr val="404040"/>
              </a:solidFill>
              <a:latin typeface="Calibri"/>
            </a:endParaRPr>
          </a:p>
          <a:p>
            <a:pPr marL="91440" indent="-91080">
              <a:lnSpc>
                <a:spcPct val="90000"/>
              </a:lnSpc>
              <a:spcBef>
                <a:spcPts val="1199"/>
              </a:spcBef>
              <a:spcAft>
                <a:spcPts val="201"/>
              </a:spcAft>
              <a:buClr>
                <a:srgbClr val="e48312"/>
              </a:buClr>
              <a:buFont typeface="Wingdings" charset="2"/>
              <a:buChar char=""/>
            </a:pPr>
            <a:r>
              <a:rPr b="0" lang="pl-PL" sz="2000" spc="-1" strike="noStrike">
                <a:solidFill>
                  <a:srgbClr val="404040"/>
                </a:solidFill>
                <a:latin typeface="Calibri"/>
              </a:rPr>
              <a:t> </a:t>
            </a:r>
            <a:r>
              <a:rPr b="0" lang="pl-PL" sz="2000" spc="-1" strike="noStrike">
                <a:solidFill>
                  <a:srgbClr val="404040"/>
                </a:solidFill>
                <a:latin typeface="Calibri"/>
              </a:rPr>
              <a:t>bariery związane z transportem- brak niskopodłogowych autobusów, niedostosowane wejścia do pociągów itp.,</a:t>
            </a:r>
            <a:endParaRPr b="0" lang="pl-PL" sz="2000" spc="-1" strike="noStrike">
              <a:solidFill>
                <a:srgbClr val="40404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199"/>
              </a:spcBef>
              <a:spcAft>
                <a:spcPts val="201"/>
              </a:spcAft>
            </a:pPr>
            <a:endParaRPr b="0" lang="pl-PL" sz="2000" spc="-1" strike="noStrike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265" name="TextShape 2"/>
          <p:cNvSpPr txBox="1"/>
          <p:nvPr/>
        </p:nvSpPr>
        <p:spPr>
          <a:xfrm>
            <a:off x="1097280" y="286560"/>
            <a:ext cx="10058040" cy="1246320"/>
          </a:xfrm>
          <a:prstGeom prst="rect">
            <a:avLst/>
          </a:prstGeom>
          <a:noFill/>
          <a:ln>
            <a:noFill/>
          </a:ln>
        </p:spPr>
        <p:txBody>
          <a:bodyPr anchor="b">
            <a:normAutofit fontScale="88000"/>
          </a:bodyPr>
          <a:p>
            <a:pPr algn="ctr">
              <a:lnSpc>
                <a:spcPct val="85000"/>
              </a:lnSpc>
            </a:pPr>
            <a:br/>
            <a:br/>
            <a:br/>
            <a:br/>
            <a:r>
              <a:rPr b="0" lang="pl-PL" sz="1800" spc="-52" strike="noStrike">
                <a:solidFill>
                  <a:srgbClr val="404040"/>
                </a:solidFill>
                <a:latin typeface="Calibri Light"/>
              </a:rPr>
              <a:t>Projekt „Znam prawo- mam wybór” finansowany jest z Funduszy EOG </a:t>
            </a:r>
            <a:br/>
            <a:r>
              <a:rPr b="0" lang="pl-PL" sz="1800" spc="-52" strike="noStrike">
                <a:solidFill>
                  <a:srgbClr val="404040"/>
                </a:solidFill>
                <a:latin typeface="Calibri Light"/>
              </a:rPr>
              <a:t>w ramach  Programu Aktywni Obywatele – Fundusz Regionalny.</a:t>
            </a:r>
            <a:endParaRPr b="0" lang="pl-PL" sz="1800" spc="-1" strike="noStrike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266" name="Obraz1" descr=""/>
          <p:cNvPicPr/>
          <p:nvPr/>
        </p:nvPicPr>
        <p:blipFill>
          <a:blip r:embed="rId1"/>
          <a:stretch/>
        </p:blipFill>
        <p:spPr>
          <a:xfrm>
            <a:off x="1241280" y="370080"/>
            <a:ext cx="1833480" cy="641520"/>
          </a:xfrm>
          <a:prstGeom prst="rect">
            <a:avLst/>
          </a:prstGeom>
          <a:ln>
            <a:noFill/>
          </a:ln>
        </p:spPr>
      </p:pic>
      <p:pic>
        <p:nvPicPr>
          <p:cNvPr id="267" name="Obraz2" descr=""/>
          <p:cNvPicPr/>
          <p:nvPr/>
        </p:nvPicPr>
        <p:blipFill>
          <a:blip r:embed="rId2"/>
          <a:stretch/>
        </p:blipFill>
        <p:spPr>
          <a:xfrm>
            <a:off x="8947440" y="402840"/>
            <a:ext cx="1849320" cy="409320"/>
          </a:xfrm>
          <a:prstGeom prst="rect">
            <a:avLst/>
          </a:prstGeom>
          <a:ln>
            <a:noFill/>
          </a:ln>
        </p:spPr>
      </p:pic>
      <p:pic>
        <p:nvPicPr>
          <p:cNvPr id="268" name="Symbol zastępczy zawartości 4" descr=""/>
          <p:cNvPicPr/>
          <p:nvPr/>
        </p:nvPicPr>
        <p:blipFill>
          <a:blip r:embed="rId3"/>
          <a:stretch/>
        </p:blipFill>
        <p:spPr>
          <a:xfrm>
            <a:off x="6583320" y="2540880"/>
            <a:ext cx="4206240" cy="2633400"/>
          </a:xfrm>
          <a:prstGeom prst="rect">
            <a:avLst/>
          </a:prstGeom>
          <a:ln>
            <a:noFill/>
          </a:ln>
        </p:spPr>
      </p:pic>
      <p:pic>
        <p:nvPicPr>
          <p:cNvPr id="269" name="Obraz 8" descr=""/>
          <p:cNvPicPr/>
          <p:nvPr/>
        </p:nvPicPr>
        <p:blipFill>
          <a:blip r:embed="rId4"/>
          <a:stretch/>
        </p:blipFill>
        <p:spPr>
          <a:xfrm>
            <a:off x="5491080" y="370080"/>
            <a:ext cx="519840" cy="61884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TextShape 1"/>
          <p:cNvSpPr txBox="1"/>
          <p:nvPr/>
        </p:nvSpPr>
        <p:spPr>
          <a:xfrm>
            <a:off x="1402200" y="1834920"/>
            <a:ext cx="4937400" cy="4023000"/>
          </a:xfrm>
          <a:prstGeom prst="rect">
            <a:avLst/>
          </a:prstGeom>
          <a:noFill/>
          <a:ln>
            <a:noFill/>
          </a:ln>
        </p:spPr>
        <p:txBody>
          <a:bodyPr lIns="0" rIns="0">
            <a:noAutofit/>
          </a:bodyPr>
          <a:p>
            <a:pPr marL="91440" indent="-91080">
              <a:lnSpc>
                <a:spcPct val="90000"/>
              </a:lnSpc>
              <a:spcBef>
                <a:spcPts val="1199"/>
              </a:spcBef>
              <a:spcAft>
                <a:spcPts val="201"/>
              </a:spcAft>
              <a:buClr>
                <a:srgbClr val="e48312"/>
              </a:buClr>
              <a:buFont typeface="Calibri"/>
              <a:buChar char=" "/>
            </a:pPr>
            <a:r>
              <a:rPr b="1" lang="pl-PL" sz="2000" spc="-1" strike="noStrike">
                <a:solidFill>
                  <a:srgbClr val="000000"/>
                </a:solidFill>
                <a:latin typeface="Calibri"/>
              </a:rPr>
              <a:t>… </a:t>
            </a:r>
            <a:r>
              <a:rPr b="1" lang="pl-PL" sz="2000" spc="-1" strike="noStrike">
                <a:solidFill>
                  <a:srgbClr val="000000"/>
                </a:solidFill>
                <a:latin typeface="Calibri"/>
              </a:rPr>
              <a:t>bariery w komunikacji:</a:t>
            </a:r>
            <a:endParaRPr b="0" lang="pl-PL" sz="2000" spc="-1" strike="noStrike">
              <a:solidFill>
                <a:srgbClr val="404040"/>
              </a:solidFill>
              <a:latin typeface="Calibri"/>
            </a:endParaRPr>
          </a:p>
          <a:p>
            <a:pPr marL="91440" indent="-91080">
              <a:lnSpc>
                <a:spcPct val="90000"/>
              </a:lnSpc>
              <a:spcBef>
                <a:spcPts val="1199"/>
              </a:spcBef>
              <a:spcAft>
                <a:spcPts val="201"/>
              </a:spcAft>
              <a:buClr>
                <a:srgbClr val="e48312"/>
              </a:buClr>
              <a:buFont typeface="Wingdings" charset="2"/>
              <a:buChar char=""/>
            </a:pPr>
            <a:r>
              <a:rPr b="0" lang="pl-PL" sz="2000" spc="-1" strike="noStrike">
                <a:solidFill>
                  <a:srgbClr val="404040"/>
                </a:solidFill>
                <a:latin typeface="Calibri"/>
              </a:rPr>
              <a:t> </a:t>
            </a:r>
            <a:r>
              <a:rPr b="0" lang="pl-PL" sz="2000" spc="-1" strike="noStrike">
                <a:solidFill>
                  <a:srgbClr val="404040"/>
                </a:solidFill>
                <a:latin typeface="Calibri"/>
              </a:rPr>
              <a:t>trudności w rozumieniu języka polskiego,</a:t>
            </a:r>
            <a:endParaRPr b="0" lang="pl-PL" sz="2000" spc="-1" strike="noStrike">
              <a:solidFill>
                <a:srgbClr val="404040"/>
              </a:solidFill>
              <a:latin typeface="Calibri"/>
            </a:endParaRPr>
          </a:p>
          <a:p>
            <a:pPr marL="91440" indent="-91080">
              <a:lnSpc>
                <a:spcPct val="90000"/>
              </a:lnSpc>
              <a:spcBef>
                <a:spcPts val="1199"/>
              </a:spcBef>
              <a:spcAft>
                <a:spcPts val="201"/>
              </a:spcAft>
              <a:buClr>
                <a:srgbClr val="e48312"/>
              </a:buClr>
              <a:buFont typeface="Wingdings" charset="2"/>
              <a:buChar char=""/>
            </a:pPr>
            <a:r>
              <a:rPr b="0" lang="pl-PL" sz="2000" spc="-1" strike="noStrike">
                <a:solidFill>
                  <a:srgbClr val="404040"/>
                </a:solidFill>
                <a:latin typeface="Calibri"/>
              </a:rPr>
              <a:t> </a:t>
            </a:r>
            <a:r>
              <a:rPr b="0" lang="pl-PL" sz="2000" spc="-1" strike="noStrike">
                <a:solidFill>
                  <a:srgbClr val="404040"/>
                </a:solidFill>
                <a:latin typeface="Calibri"/>
              </a:rPr>
              <a:t>zbyt skomplikowany język niedostosowany do możliwości poznawczych,</a:t>
            </a:r>
            <a:endParaRPr b="0" lang="pl-PL" sz="2000" spc="-1" strike="noStrike">
              <a:solidFill>
                <a:srgbClr val="404040"/>
              </a:solidFill>
              <a:latin typeface="Calibri"/>
            </a:endParaRPr>
          </a:p>
          <a:p>
            <a:pPr marL="91440" indent="-91080">
              <a:lnSpc>
                <a:spcPct val="90000"/>
              </a:lnSpc>
              <a:spcBef>
                <a:spcPts val="1199"/>
              </a:spcBef>
              <a:spcAft>
                <a:spcPts val="201"/>
              </a:spcAft>
              <a:buClr>
                <a:srgbClr val="e48312"/>
              </a:buClr>
              <a:buFont typeface="Wingdings" charset="2"/>
              <a:buChar char=""/>
            </a:pPr>
            <a:r>
              <a:rPr b="0" lang="pl-PL" sz="2000" spc="-1" strike="noStrike">
                <a:solidFill>
                  <a:srgbClr val="404040"/>
                </a:solidFill>
                <a:latin typeface="Calibri"/>
              </a:rPr>
              <a:t> </a:t>
            </a:r>
            <a:r>
              <a:rPr b="0" lang="pl-PL" sz="2000" spc="-1" strike="noStrike">
                <a:solidFill>
                  <a:srgbClr val="404040"/>
                </a:solidFill>
                <a:latin typeface="Calibri"/>
              </a:rPr>
              <a:t>brak znajomości języka migowego,</a:t>
            </a:r>
            <a:endParaRPr b="0" lang="pl-PL" sz="2000" spc="-1" strike="noStrike">
              <a:solidFill>
                <a:srgbClr val="404040"/>
              </a:solidFill>
              <a:latin typeface="Calibri"/>
            </a:endParaRPr>
          </a:p>
          <a:p>
            <a:pPr marL="91440" indent="-91080">
              <a:lnSpc>
                <a:spcPct val="90000"/>
              </a:lnSpc>
              <a:spcBef>
                <a:spcPts val="1199"/>
              </a:spcBef>
              <a:spcAft>
                <a:spcPts val="201"/>
              </a:spcAft>
              <a:buClr>
                <a:srgbClr val="e48312"/>
              </a:buClr>
              <a:buFont typeface="Wingdings" charset="2"/>
              <a:buChar char=""/>
            </a:pPr>
            <a:r>
              <a:rPr b="0" lang="pl-PL" sz="2000" spc="-1" strike="noStrike">
                <a:solidFill>
                  <a:srgbClr val="404040"/>
                </a:solidFill>
                <a:latin typeface="Calibri"/>
              </a:rPr>
              <a:t> </a:t>
            </a:r>
            <a:r>
              <a:rPr b="0" lang="pl-PL" sz="2000" spc="-1" strike="noStrike">
                <a:solidFill>
                  <a:srgbClr val="404040"/>
                </a:solidFill>
                <a:latin typeface="Calibri"/>
              </a:rPr>
              <a:t>niewyraźna mowa,</a:t>
            </a:r>
            <a:endParaRPr b="0" lang="pl-PL" sz="2000" spc="-1" strike="noStrike">
              <a:solidFill>
                <a:srgbClr val="404040"/>
              </a:solidFill>
              <a:latin typeface="Calibri"/>
            </a:endParaRPr>
          </a:p>
          <a:p>
            <a:pPr marL="91440" indent="-91080">
              <a:lnSpc>
                <a:spcPct val="90000"/>
              </a:lnSpc>
              <a:spcBef>
                <a:spcPts val="1199"/>
              </a:spcBef>
              <a:spcAft>
                <a:spcPts val="201"/>
              </a:spcAft>
              <a:buClr>
                <a:srgbClr val="e48312"/>
              </a:buClr>
              <a:buFont typeface="Wingdings" charset="2"/>
              <a:buChar char=""/>
            </a:pPr>
            <a:r>
              <a:rPr b="0" lang="pl-PL" sz="2000" spc="-1" strike="noStrike">
                <a:solidFill>
                  <a:srgbClr val="404040"/>
                </a:solidFill>
                <a:latin typeface="Calibri"/>
              </a:rPr>
              <a:t> </a:t>
            </a:r>
            <a:r>
              <a:rPr b="0" lang="pl-PL" sz="2000" spc="-1" strike="noStrike">
                <a:solidFill>
                  <a:srgbClr val="404040"/>
                </a:solidFill>
                <a:latin typeface="Calibri"/>
              </a:rPr>
              <a:t>hałas i zbyt dużo dźwięków,</a:t>
            </a:r>
            <a:endParaRPr b="0" lang="pl-PL" sz="2000" spc="-1" strike="noStrike">
              <a:solidFill>
                <a:srgbClr val="40404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199"/>
              </a:spcBef>
              <a:spcAft>
                <a:spcPts val="201"/>
              </a:spcAft>
            </a:pPr>
            <a:endParaRPr b="0" lang="pl-PL" sz="2000" spc="-1" strike="noStrike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271" name="TextShape 2"/>
          <p:cNvSpPr txBox="1"/>
          <p:nvPr/>
        </p:nvSpPr>
        <p:spPr>
          <a:xfrm>
            <a:off x="1097280" y="286560"/>
            <a:ext cx="10058040" cy="1227960"/>
          </a:xfrm>
          <a:prstGeom prst="rect">
            <a:avLst/>
          </a:prstGeom>
          <a:noFill/>
          <a:ln>
            <a:noFill/>
          </a:ln>
        </p:spPr>
        <p:txBody>
          <a:bodyPr anchor="b">
            <a:normAutofit fontScale="87000"/>
          </a:bodyPr>
          <a:p>
            <a:pPr algn="ctr">
              <a:lnSpc>
                <a:spcPct val="85000"/>
              </a:lnSpc>
            </a:pPr>
            <a:br/>
            <a:br/>
            <a:br/>
            <a:br/>
            <a:r>
              <a:rPr b="0" lang="pl-PL" sz="1800" spc="-52" strike="noStrike">
                <a:solidFill>
                  <a:srgbClr val="404040"/>
                </a:solidFill>
                <a:latin typeface="Calibri Light"/>
              </a:rPr>
              <a:t>Projekt „Znam prawo- mam wybór” finansowany jest z Funduszy EOG </a:t>
            </a:r>
            <a:br/>
            <a:r>
              <a:rPr b="0" lang="pl-PL" sz="1800" spc="-52" strike="noStrike">
                <a:solidFill>
                  <a:srgbClr val="404040"/>
                </a:solidFill>
                <a:latin typeface="Calibri Light"/>
              </a:rPr>
              <a:t>w ramach  Programu Aktywni Obywatele – Fundusz Regionalny.</a:t>
            </a:r>
            <a:endParaRPr b="0" lang="pl-PL" sz="1800" spc="-1" strike="noStrike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272" name="Obraz1" descr=""/>
          <p:cNvPicPr/>
          <p:nvPr/>
        </p:nvPicPr>
        <p:blipFill>
          <a:blip r:embed="rId1"/>
          <a:stretch/>
        </p:blipFill>
        <p:spPr>
          <a:xfrm>
            <a:off x="1241280" y="370080"/>
            <a:ext cx="1833480" cy="641520"/>
          </a:xfrm>
          <a:prstGeom prst="rect">
            <a:avLst/>
          </a:prstGeom>
          <a:ln>
            <a:noFill/>
          </a:ln>
        </p:spPr>
      </p:pic>
      <p:pic>
        <p:nvPicPr>
          <p:cNvPr id="273" name="Obraz2" descr=""/>
          <p:cNvPicPr/>
          <p:nvPr/>
        </p:nvPicPr>
        <p:blipFill>
          <a:blip r:embed="rId2"/>
          <a:stretch/>
        </p:blipFill>
        <p:spPr>
          <a:xfrm>
            <a:off x="8947440" y="402840"/>
            <a:ext cx="1849320" cy="409320"/>
          </a:xfrm>
          <a:prstGeom prst="rect">
            <a:avLst/>
          </a:prstGeom>
          <a:ln>
            <a:noFill/>
          </a:ln>
        </p:spPr>
      </p:pic>
      <p:pic>
        <p:nvPicPr>
          <p:cNvPr id="274" name="Symbol zastępczy zawartości 4" descr=""/>
          <p:cNvPicPr/>
          <p:nvPr/>
        </p:nvPicPr>
        <p:blipFill>
          <a:blip r:embed="rId3"/>
          <a:stretch/>
        </p:blipFill>
        <p:spPr>
          <a:xfrm>
            <a:off x="6800040" y="1970640"/>
            <a:ext cx="3773520" cy="3773520"/>
          </a:xfrm>
          <a:prstGeom prst="rect">
            <a:avLst/>
          </a:prstGeom>
          <a:ln>
            <a:noFill/>
          </a:ln>
        </p:spPr>
      </p:pic>
      <p:pic>
        <p:nvPicPr>
          <p:cNvPr id="275" name="Obraz 8" descr=""/>
          <p:cNvPicPr/>
          <p:nvPr/>
        </p:nvPicPr>
        <p:blipFill>
          <a:blip r:embed="rId4"/>
          <a:stretch/>
        </p:blipFill>
        <p:spPr>
          <a:xfrm>
            <a:off x="5491080" y="370080"/>
            <a:ext cx="519840" cy="61884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TextShape 1"/>
          <p:cNvSpPr txBox="1"/>
          <p:nvPr/>
        </p:nvSpPr>
        <p:spPr>
          <a:xfrm>
            <a:off x="1828800" y="1845720"/>
            <a:ext cx="4388760" cy="4023000"/>
          </a:xfrm>
          <a:prstGeom prst="rect">
            <a:avLst/>
          </a:prstGeom>
          <a:noFill/>
          <a:ln>
            <a:noFill/>
          </a:ln>
        </p:spPr>
        <p:txBody>
          <a:bodyPr lIns="0" rIns="0">
            <a:noAutofit/>
          </a:bodyPr>
          <a:p>
            <a:pPr marL="91440" indent="-91080">
              <a:lnSpc>
                <a:spcPct val="90000"/>
              </a:lnSpc>
              <a:spcBef>
                <a:spcPts val="1199"/>
              </a:spcBef>
              <a:spcAft>
                <a:spcPts val="201"/>
              </a:spcAft>
              <a:buClr>
                <a:srgbClr val="e48312"/>
              </a:buClr>
              <a:buFont typeface="Calibri"/>
              <a:buChar char=" "/>
            </a:pPr>
            <a:r>
              <a:rPr b="1" lang="pl-PL" sz="2000" spc="-1" strike="noStrike">
                <a:solidFill>
                  <a:srgbClr val="404040"/>
                </a:solidFill>
                <a:latin typeface="Calibri"/>
              </a:rPr>
              <a:t>… </a:t>
            </a:r>
            <a:r>
              <a:rPr b="1" lang="pl-PL" sz="2000" spc="-1" strike="noStrike">
                <a:solidFill>
                  <a:srgbClr val="404040"/>
                </a:solidFill>
                <a:latin typeface="Calibri"/>
              </a:rPr>
              <a:t>bariery związane z postawą otoczenia:</a:t>
            </a:r>
            <a:endParaRPr b="0" lang="pl-PL" sz="2000" spc="-1" strike="noStrike">
              <a:solidFill>
                <a:srgbClr val="404040"/>
              </a:solidFill>
              <a:latin typeface="Calibri"/>
            </a:endParaRPr>
          </a:p>
          <a:p>
            <a:pPr marL="91440" indent="-91080">
              <a:lnSpc>
                <a:spcPct val="90000"/>
              </a:lnSpc>
              <a:spcBef>
                <a:spcPts val="1199"/>
              </a:spcBef>
              <a:spcAft>
                <a:spcPts val="201"/>
              </a:spcAft>
              <a:buClr>
                <a:srgbClr val="e48312"/>
              </a:buClr>
              <a:buFont typeface="Wingdings" charset="2"/>
              <a:buChar char=""/>
            </a:pPr>
            <a:r>
              <a:rPr b="0" lang="pl-PL" sz="2000" spc="-1" strike="noStrike">
                <a:solidFill>
                  <a:srgbClr val="404040"/>
                </a:solidFill>
                <a:latin typeface="Calibri"/>
              </a:rPr>
              <a:t> </a:t>
            </a:r>
            <a:r>
              <a:rPr b="0" lang="pl-PL" sz="2000" spc="-1" strike="noStrike">
                <a:solidFill>
                  <a:srgbClr val="404040"/>
                </a:solidFill>
                <a:latin typeface="Calibri"/>
              </a:rPr>
              <a:t>stereotypy,</a:t>
            </a:r>
            <a:endParaRPr b="0" lang="pl-PL" sz="2000" spc="-1" strike="noStrike">
              <a:solidFill>
                <a:srgbClr val="404040"/>
              </a:solidFill>
              <a:latin typeface="Calibri"/>
            </a:endParaRPr>
          </a:p>
          <a:p>
            <a:pPr marL="91440" indent="-91080">
              <a:lnSpc>
                <a:spcPct val="90000"/>
              </a:lnSpc>
              <a:spcBef>
                <a:spcPts val="1199"/>
              </a:spcBef>
              <a:spcAft>
                <a:spcPts val="201"/>
              </a:spcAft>
              <a:buClr>
                <a:srgbClr val="e48312"/>
              </a:buClr>
              <a:buFont typeface="Wingdings" charset="2"/>
              <a:buChar char=""/>
            </a:pPr>
            <a:r>
              <a:rPr b="0" lang="pl-PL" sz="2000" spc="-1" strike="noStrike">
                <a:solidFill>
                  <a:srgbClr val="404040"/>
                </a:solidFill>
                <a:latin typeface="Calibri"/>
              </a:rPr>
              <a:t> </a:t>
            </a:r>
            <a:r>
              <a:rPr b="0" lang="pl-PL" sz="2000" spc="-1" strike="noStrike">
                <a:solidFill>
                  <a:srgbClr val="404040"/>
                </a:solidFill>
                <a:latin typeface="Calibri"/>
              </a:rPr>
              <a:t>uprzedzenia,</a:t>
            </a:r>
            <a:endParaRPr b="0" lang="pl-PL" sz="2000" spc="-1" strike="noStrike">
              <a:solidFill>
                <a:srgbClr val="404040"/>
              </a:solidFill>
              <a:latin typeface="Calibri"/>
            </a:endParaRPr>
          </a:p>
          <a:p>
            <a:pPr marL="91440" indent="-91080">
              <a:lnSpc>
                <a:spcPct val="90000"/>
              </a:lnSpc>
              <a:spcBef>
                <a:spcPts val="1199"/>
              </a:spcBef>
              <a:spcAft>
                <a:spcPts val="201"/>
              </a:spcAft>
              <a:buClr>
                <a:srgbClr val="e48312"/>
              </a:buClr>
              <a:buFont typeface="Wingdings" charset="2"/>
              <a:buChar char=""/>
            </a:pPr>
            <a:r>
              <a:rPr b="0" lang="pl-PL" sz="2000" spc="-1" strike="noStrike">
                <a:solidFill>
                  <a:srgbClr val="404040"/>
                </a:solidFill>
                <a:latin typeface="Calibri"/>
              </a:rPr>
              <a:t> </a:t>
            </a:r>
            <a:r>
              <a:rPr b="0" lang="pl-PL" sz="2000" spc="-1" strike="noStrike">
                <a:solidFill>
                  <a:srgbClr val="404040"/>
                </a:solidFill>
                <a:latin typeface="Calibri"/>
              </a:rPr>
              <a:t>dyskryminacja,</a:t>
            </a:r>
            <a:endParaRPr b="0" lang="pl-PL" sz="2000" spc="-1" strike="noStrike">
              <a:solidFill>
                <a:srgbClr val="404040"/>
              </a:solidFill>
              <a:latin typeface="Calibri"/>
            </a:endParaRPr>
          </a:p>
          <a:p>
            <a:pPr marL="91440" indent="-91080">
              <a:lnSpc>
                <a:spcPct val="90000"/>
              </a:lnSpc>
              <a:spcBef>
                <a:spcPts val="1199"/>
              </a:spcBef>
              <a:spcAft>
                <a:spcPts val="201"/>
              </a:spcAft>
              <a:buClr>
                <a:srgbClr val="e48312"/>
              </a:buClr>
              <a:buFont typeface="Wingdings" charset="2"/>
              <a:buChar char=""/>
            </a:pPr>
            <a:r>
              <a:rPr b="0" lang="pl-PL" sz="2000" spc="-1" strike="noStrike">
                <a:solidFill>
                  <a:srgbClr val="404040"/>
                </a:solidFill>
                <a:latin typeface="Calibri"/>
              </a:rPr>
              <a:t> </a:t>
            </a:r>
            <a:r>
              <a:rPr b="0" lang="pl-PL" sz="2000" spc="-1" strike="noStrike">
                <a:solidFill>
                  <a:srgbClr val="404040"/>
                </a:solidFill>
                <a:latin typeface="Calibri"/>
              </a:rPr>
              <a:t>mała wiedza/brak wiedzy,</a:t>
            </a:r>
            <a:endParaRPr b="0" lang="pl-PL" sz="2000" spc="-1" strike="noStrike">
              <a:solidFill>
                <a:srgbClr val="404040"/>
              </a:solidFill>
              <a:latin typeface="Calibri"/>
            </a:endParaRPr>
          </a:p>
          <a:p>
            <a:pPr marL="91440" indent="-91080">
              <a:lnSpc>
                <a:spcPct val="90000"/>
              </a:lnSpc>
              <a:spcBef>
                <a:spcPts val="1199"/>
              </a:spcBef>
              <a:spcAft>
                <a:spcPts val="201"/>
              </a:spcAft>
              <a:buClr>
                <a:srgbClr val="e48312"/>
              </a:buClr>
              <a:buFont typeface="Wingdings" charset="2"/>
              <a:buChar char=""/>
            </a:pPr>
            <a:r>
              <a:rPr b="0" lang="pl-PL" sz="2000" spc="-1" strike="noStrike">
                <a:solidFill>
                  <a:srgbClr val="404040"/>
                </a:solidFill>
                <a:latin typeface="Calibri"/>
              </a:rPr>
              <a:t> </a:t>
            </a:r>
            <a:r>
              <a:rPr b="0" lang="pl-PL" sz="2000" spc="-1" strike="noStrike">
                <a:solidFill>
                  <a:srgbClr val="404040"/>
                </a:solidFill>
                <a:latin typeface="Calibri"/>
              </a:rPr>
              <a:t>przedmiotowe traktowanie,</a:t>
            </a:r>
            <a:endParaRPr b="0" lang="pl-PL" sz="2000" spc="-1" strike="noStrike">
              <a:solidFill>
                <a:srgbClr val="404040"/>
              </a:solidFill>
              <a:latin typeface="Calibri"/>
            </a:endParaRPr>
          </a:p>
          <a:p>
            <a:pPr marL="91440" indent="-91080">
              <a:lnSpc>
                <a:spcPct val="90000"/>
              </a:lnSpc>
              <a:spcBef>
                <a:spcPts val="1199"/>
              </a:spcBef>
              <a:spcAft>
                <a:spcPts val="201"/>
              </a:spcAft>
              <a:buClr>
                <a:srgbClr val="e48312"/>
              </a:buClr>
              <a:buFont typeface="Wingdings" charset="2"/>
              <a:buChar char=""/>
            </a:pPr>
            <a:r>
              <a:rPr b="0" lang="pl-PL" sz="2000" spc="-1" strike="noStrike">
                <a:solidFill>
                  <a:srgbClr val="404040"/>
                </a:solidFill>
                <a:latin typeface="Calibri"/>
              </a:rPr>
              <a:t> </a:t>
            </a:r>
            <a:r>
              <a:rPr b="0" lang="pl-PL" sz="2000" spc="-1" strike="noStrike">
                <a:solidFill>
                  <a:srgbClr val="404040"/>
                </a:solidFill>
                <a:latin typeface="Calibri"/>
              </a:rPr>
              <a:t>nadopiekuńczość,</a:t>
            </a:r>
            <a:endParaRPr b="0" lang="pl-PL" sz="2000" spc="-1" strike="noStrike">
              <a:solidFill>
                <a:srgbClr val="404040"/>
              </a:solidFill>
              <a:latin typeface="Calibri"/>
            </a:endParaRPr>
          </a:p>
          <a:p>
            <a:pPr marL="91440" indent="-91080">
              <a:lnSpc>
                <a:spcPct val="90000"/>
              </a:lnSpc>
              <a:spcBef>
                <a:spcPts val="1199"/>
              </a:spcBef>
              <a:spcAft>
                <a:spcPts val="201"/>
              </a:spcAft>
              <a:buClr>
                <a:srgbClr val="e48312"/>
              </a:buClr>
              <a:buFont typeface="Wingdings" charset="2"/>
              <a:buChar char=""/>
            </a:pPr>
            <a:r>
              <a:rPr b="0" lang="pl-PL" sz="2000" spc="-1" strike="noStrike">
                <a:solidFill>
                  <a:srgbClr val="404040"/>
                </a:solidFill>
                <a:latin typeface="Calibri"/>
              </a:rPr>
              <a:t> </a:t>
            </a:r>
            <a:r>
              <a:rPr b="0" lang="pl-PL" sz="2000" spc="-1" strike="noStrike">
                <a:solidFill>
                  <a:srgbClr val="404040"/>
                </a:solidFill>
                <a:latin typeface="Calibri"/>
              </a:rPr>
              <a:t>strach.</a:t>
            </a:r>
            <a:endParaRPr b="0" lang="pl-PL" sz="2000" spc="-1" strike="noStrike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277" name="TextShape 2"/>
          <p:cNvSpPr txBox="1"/>
          <p:nvPr/>
        </p:nvSpPr>
        <p:spPr>
          <a:xfrm>
            <a:off x="1097280" y="286560"/>
            <a:ext cx="10058040" cy="1236960"/>
          </a:xfrm>
          <a:prstGeom prst="rect">
            <a:avLst/>
          </a:prstGeom>
          <a:noFill/>
          <a:ln>
            <a:noFill/>
          </a:ln>
        </p:spPr>
        <p:txBody>
          <a:bodyPr anchor="b">
            <a:normAutofit fontScale="56000"/>
          </a:bodyPr>
          <a:p>
            <a:pPr algn="ctr">
              <a:lnSpc>
                <a:spcPct val="85000"/>
              </a:lnSpc>
            </a:pPr>
            <a:br/>
            <a:br/>
            <a:br/>
            <a:br/>
            <a:br/>
            <a:br/>
            <a:r>
              <a:rPr b="0" lang="pl-PL" sz="1800" spc="-52" strike="noStrike">
                <a:solidFill>
                  <a:srgbClr val="404040"/>
                </a:solidFill>
                <a:latin typeface="Calibri Light"/>
              </a:rPr>
              <a:t>Projekt „Znam prawo- mam wybór” finansowany jest z Funduszy EOG </a:t>
            </a:r>
            <a:br/>
            <a:r>
              <a:rPr b="0" lang="pl-PL" sz="1800" spc="-52" strike="noStrike">
                <a:solidFill>
                  <a:srgbClr val="404040"/>
                </a:solidFill>
                <a:latin typeface="Calibri Light"/>
              </a:rPr>
              <a:t>w ramach  Programu Aktywni Obywatele – Fundusz Regionalny.</a:t>
            </a:r>
            <a:endParaRPr b="0" lang="pl-PL" sz="1800" spc="-1" strike="noStrike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278" name="Obraz1" descr=""/>
          <p:cNvPicPr/>
          <p:nvPr/>
        </p:nvPicPr>
        <p:blipFill>
          <a:blip r:embed="rId1"/>
          <a:stretch/>
        </p:blipFill>
        <p:spPr>
          <a:xfrm>
            <a:off x="1241280" y="370080"/>
            <a:ext cx="1833480" cy="641520"/>
          </a:xfrm>
          <a:prstGeom prst="rect">
            <a:avLst/>
          </a:prstGeom>
          <a:ln>
            <a:noFill/>
          </a:ln>
        </p:spPr>
      </p:pic>
      <p:pic>
        <p:nvPicPr>
          <p:cNvPr id="279" name="Obraz2" descr=""/>
          <p:cNvPicPr/>
          <p:nvPr/>
        </p:nvPicPr>
        <p:blipFill>
          <a:blip r:embed="rId2"/>
          <a:stretch/>
        </p:blipFill>
        <p:spPr>
          <a:xfrm>
            <a:off x="8947440" y="402840"/>
            <a:ext cx="1849320" cy="409320"/>
          </a:xfrm>
          <a:prstGeom prst="rect">
            <a:avLst/>
          </a:prstGeom>
          <a:ln>
            <a:noFill/>
          </a:ln>
        </p:spPr>
      </p:pic>
      <p:pic>
        <p:nvPicPr>
          <p:cNvPr id="280" name="Picture 2" descr=""/>
          <p:cNvPicPr/>
          <p:nvPr/>
        </p:nvPicPr>
        <p:blipFill>
          <a:blip r:embed="rId3"/>
          <a:stretch/>
        </p:blipFill>
        <p:spPr>
          <a:xfrm>
            <a:off x="6061680" y="2401560"/>
            <a:ext cx="5093640" cy="2826000"/>
          </a:xfrm>
          <a:prstGeom prst="rect">
            <a:avLst/>
          </a:prstGeom>
          <a:ln>
            <a:noFill/>
          </a:ln>
        </p:spPr>
      </p:pic>
      <p:pic>
        <p:nvPicPr>
          <p:cNvPr id="281" name="Obraz 8" descr=""/>
          <p:cNvPicPr/>
          <p:nvPr/>
        </p:nvPicPr>
        <p:blipFill>
          <a:blip r:embed="rId4"/>
          <a:stretch/>
        </p:blipFill>
        <p:spPr>
          <a:xfrm>
            <a:off x="5491080" y="370080"/>
            <a:ext cx="519840" cy="61884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TextShape 1"/>
          <p:cNvSpPr txBox="1"/>
          <p:nvPr/>
        </p:nvSpPr>
        <p:spPr>
          <a:xfrm>
            <a:off x="1188720" y="2979360"/>
            <a:ext cx="4937400" cy="1756080"/>
          </a:xfrm>
          <a:prstGeom prst="rect">
            <a:avLst/>
          </a:prstGeom>
          <a:noFill/>
          <a:ln>
            <a:noFill/>
          </a:ln>
        </p:spPr>
        <p:txBody>
          <a:bodyPr lIns="0" rIns="0">
            <a:noAutofit/>
          </a:bodyPr>
          <a:p>
            <a:pPr marL="91440" indent="-91080" algn="ctr">
              <a:lnSpc>
                <a:spcPct val="150000"/>
              </a:lnSpc>
              <a:spcBef>
                <a:spcPts val="1199"/>
              </a:spcBef>
              <a:spcAft>
                <a:spcPts val="201"/>
              </a:spcAft>
              <a:buClr>
                <a:srgbClr val="e48312"/>
              </a:buClr>
              <a:buFont typeface="Calibri"/>
              <a:buChar char=" "/>
            </a:pPr>
            <a:r>
              <a:rPr b="1" lang="pl-PL" sz="2400" spc="-1" strike="noStrike">
                <a:solidFill>
                  <a:srgbClr val="00b050"/>
                </a:solidFill>
                <a:latin typeface="Calibri"/>
              </a:rPr>
              <a:t>Likwidacja barier </a:t>
            </a:r>
            <a:r>
              <a:rPr b="1" lang="pl-PL" sz="2400" spc="-1" strike="noStrike">
                <a:solidFill>
                  <a:srgbClr val="444444"/>
                </a:solidFill>
                <a:latin typeface="Calibri"/>
              </a:rPr>
              <a:t>to pierwszy</a:t>
            </a:r>
            <a:endParaRPr b="0" lang="pl-PL" sz="2400" spc="-1" strike="noStrike">
              <a:solidFill>
                <a:srgbClr val="404040"/>
              </a:solidFill>
              <a:latin typeface="Calibri"/>
            </a:endParaRPr>
          </a:p>
          <a:p>
            <a:pPr marL="91440" indent="-91080" algn="ctr">
              <a:lnSpc>
                <a:spcPct val="150000"/>
              </a:lnSpc>
              <a:spcBef>
                <a:spcPts val="1199"/>
              </a:spcBef>
              <a:spcAft>
                <a:spcPts val="201"/>
              </a:spcAft>
              <a:buClr>
                <a:srgbClr val="e48312"/>
              </a:buClr>
              <a:buFont typeface="Calibri"/>
              <a:buChar char=" "/>
            </a:pPr>
            <a:r>
              <a:rPr b="1" lang="pl-PL" sz="2400" spc="-1" strike="noStrike">
                <a:solidFill>
                  <a:srgbClr val="444444"/>
                </a:solidFill>
                <a:latin typeface="Calibri"/>
              </a:rPr>
              <a:t> </a:t>
            </a:r>
            <a:r>
              <a:rPr b="1" lang="pl-PL" sz="2400" spc="-1" strike="noStrike">
                <a:solidFill>
                  <a:srgbClr val="444444"/>
                </a:solidFill>
                <a:latin typeface="Calibri"/>
              </a:rPr>
              <a:t>krok do równego traktowania.</a:t>
            </a:r>
            <a:endParaRPr b="0" lang="pl-PL" sz="2400" spc="-1" strike="noStrike">
              <a:solidFill>
                <a:srgbClr val="40404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199"/>
              </a:spcBef>
              <a:spcAft>
                <a:spcPts val="201"/>
              </a:spcAft>
            </a:pPr>
            <a:endParaRPr b="0" lang="pl-PL" sz="2400" spc="-1" strike="noStrike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283" name="TextShape 2"/>
          <p:cNvSpPr txBox="1"/>
          <p:nvPr/>
        </p:nvSpPr>
        <p:spPr>
          <a:xfrm>
            <a:off x="1097280" y="286560"/>
            <a:ext cx="10058040" cy="1310760"/>
          </a:xfrm>
          <a:prstGeom prst="rect">
            <a:avLst/>
          </a:prstGeom>
          <a:noFill/>
          <a:ln>
            <a:noFill/>
          </a:ln>
        </p:spPr>
        <p:txBody>
          <a:bodyPr anchor="b">
            <a:normAutofit fontScale="97000"/>
          </a:bodyPr>
          <a:p>
            <a:pPr algn="ctr">
              <a:lnSpc>
                <a:spcPct val="85000"/>
              </a:lnSpc>
            </a:pPr>
            <a:br/>
            <a:br/>
            <a:br/>
            <a:br/>
            <a:r>
              <a:rPr b="0" lang="pl-PL" sz="1800" spc="-52" strike="noStrike">
                <a:solidFill>
                  <a:srgbClr val="404040"/>
                </a:solidFill>
                <a:latin typeface="Calibri Light"/>
              </a:rPr>
              <a:t>Projekt „Znam prawo- mam wybór” finansowany jest z Funduszy EOG </a:t>
            </a:r>
            <a:br/>
            <a:r>
              <a:rPr b="0" lang="pl-PL" sz="1800" spc="-52" strike="noStrike">
                <a:solidFill>
                  <a:srgbClr val="404040"/>
                </a:solidFill>
                <a:latin typeface="Calibri Light"/>
              </a:rPr>
              <a:t>w ramach  Programu Aktywni Obywatele – Fundusz Regionalny.</a:t>
            </a:r>
            <a:endParaRPr b="0" lang="pl-PL" sz="1800" spc="-1" strike="noStrike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284" name="Obraz1" descr=""/>
          <p:cNvPicPr/>
          <p:nvPr/>
        </p:nvPicPr>
        <p:blipFill>
          <a:blip r:embed="rId1"/>
          <a:stretch/>
        </p:blipFill>
        <p:spPr>
          <a:xfrm>
            <a:off x="1241280" y="370080"/>
            <a:ext cx="1833480" cy="641520"/>
          </a:xfrm>
          <a:prstGeom prst="rect">
            <a:avLst/>
          </a:prstGeom>
          <a:ln>
            <a:noFill/>
          </a:ln>
        </p:spPr>
      </p:pic>
      <p:pic>
        <p:nvPicPr>
          <p:cNvPr id="285" name="Obraz2" descr=""/>
          <p:cNvPicPr/>
          <p:nvPr/>
        </p:nvPicPr>
        <p:blipFill>
          <a:blip r:embed="rId2"/>
          <a:stretch/>
        </p:blipFill>
        <p:spPr>
          <a:xfrm>
            <a:off x="8947440" y="402840"/>
            <a:ext cx="1849320" cy="409320"/>
          </a:xfrm>
          <a:prstGeom prst="rect">
            <a:avLst/>
          </a:prstGeom>
          <a:ln>
            <a:noFill/>
          </a:ln>
        </p:spPr>
      </p:pic>
      <p:pic>
        <p:nvPicPr>
          <p:cNvPr id="286" name="Picture 2" descr=""/>
          <p:cNvPicPr/>
          <p:nvPr/>
        </p:nvPicPr>
        <p:blipFill>
          <a:blip r:embed="rId3"/>
          <a:stretch/>
        </p:blipFill>
        <p:spPr>
          <a:xfrm>
            <a:off x="6548760" y="2246040"/>
            <a:ext cx="4165560" cy="3120120"/>
          </a:xfrm>
          <a:prstGeom prst="rect">
            <a:avLst/>
          </a:prstGeom>
          <a:ln>
            <a:noFill/>
          </a:ln>
        </p:spPr>
      </p:pic>
      <p:pic>
        <p:nvPicPr>
          <p:cNvPr id="287" name="Obraz 8" descr=""/>
          <p:cNvPicPr/>
          <p:nvPr/>
        </p:nvPicPr>
        <p:blipFill>
          <a:blip r:embed="rId4"/>
          <a:stretch/>
        </p:blipFill>
        <p:spPr>
          <a:xfrm>
            <a:off x="5491080" y="402840"/>
            <a:ext cx="519840" cy="61884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8" name="Picture 19" descr=""/>
          <p:cNvPicPr/>
          <p:nvPr/>
        </p:nvPicPr>
        <p:blipFill>
          <a:blip r:embed="rId1"/>
          <a:stretch/>
        </p:blipFill>
        <p:spPr>
          <a:xfrm>
            <a:off x="2550240" y="1846440"/>
            <a:ext cx="7151040" cy="4022280"/>
          </a:xfrm>
          <a:prstGeom prst="rect">
            <a:avLst/>
          </a:prstGeom>
          <a:ln>
            <a:noFill/>
          </a:ln>
        </p:spPr>
      </p:pic>
      <p:sp>
        <p:nvSpPr>
          <p:cNvPr id="289" name="TextShape 1"/>
          <p:cNvSpPr txBox="1"/>
          <p:nvPr/>
        </p:nvSpPr>
        <p:spPr>
          <a:xfrm>
            <a:off x="1097280" y="286560"/>
            <a:ext cx="10058040" cy="1283040"/>
          </a:xfrm>
          <a:prstGeom prst="rect">
            <a:avLst/>
          </a:prstGeom>
          <a:noFill/>
          <a:ln>
            <a:noFill/>
          </a:ln>
        </p:spPr>
        <p:txBody>
          <a:bodyPr anchor="b">
            <a:normAutofit fontScale="94000"/>
          </a:bodyPr>
          <a:p>
            <a:pPr algn="ctr">
              <a:lnSpc>
                <a:spcPct val="85000"/>
              </a:lnSpc>
            </a:pPr>
            <a:br/>
            <a:br/>
            <a:br/>
            <a:br/>
            <a:r>
              <a:rPr b="0" lang="pl-PL" sz="1800" spc="-52" strike="noStrike">
                <a:solidFill>
                  <a:srgbClr val="404040"/>
                </a:solidFill>
                <a:latin typeface="Calibri Light"/>
              </a:rPr>
              <a:t>Projekt „Znam prawo- mam wybór” finansowany jest z Funduszy EOG </a:t>
            </a:r>
            <a:br/>
            <a:r>
              <a:rPr b="0" lang="pl-PL" sz="1800" spc="-52" strike="noStrike">
                <a:solidFill>
                  <a:srgbClr val="404040"/>
                </a:solidFill>
                <a:latin typeface="Calibri Light"/>
              </a:rPr>
              <a:t>w ramach  Programu Aktywni Obywatele – Fundusz Regionalny.</a:t>
            </a:r>
            <a:endParaRPr b="0" lang="pl-PL" sz="1800" spc="-1" strike="noStrike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290" name="Obraz1" descr=""/>
          <p:cNvPicPr/>
          <p:nvPr/>
        </p:nvPicPr>
        <p:blipFill>
          <a:blip r:embed="rId2"/>
          <a:stretch/>
        </p:blipFill>
        <p:spPr>
          <a:xfrm>
            <a:off x="1241280" y="370080"/>
            <a:ext cx="1833480" cy="641520"/>
          </a:xfrm>
          <a:prstGeom prst="rect">
            <a:avLst/>
          </a:prstGeom>
          <a:ln>
            <a:noFill/>
          </a:ln>
        </p:spPr>
      </p:pic>
      <p:pic>
        <p:nvPicPr>
          <p:cNvPr id="291" name="Obraz2" descr=""/>
          <p:cNvPicPr/>
          <p:nvPr/>
        </p:nvPicPr>
        <p:blipFill>
          <a:blip r:embed="rId3"/>
          <a:stretch/>
        </p:blipFill>
        <p:spPr>
          <a:xfrm>
            <a:off x="8947440" y="402840"/>
            <a:ext cx="1849320" cy="409320"/>
          </a:xfrm>
          <a:prstGeom prst="rect">
            <a:avLst/>
          </a:prstGeom>
          <a:ln>
            <a:noFill/>
          </a:ln>
        </p:spPr>
      </p:pic>
      <p:pic>
        <p:nvPicPr>
          <p:cNvPr id="292" name="Obraz 7" descr=""/>
          <p:cNvPicPr/>
          <p:nvPr/>
        </p:nvPicPr>
        <p:blipFill>
          <a:blip r:embed="rId4"/>
          <a:stretch/>
        </p:blipFill>
        <p:spPr>
          <a:xfrm>
            <a:off x="5491080" y="402840"/>
            <a:ext cx="519840" cy="61884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TextShape 1"/>
          <p:cNvSpPr txBox="1"/>
          <p:nvPr/>
        </p:nvSpPr>
        <p:spPr>
          <a:xfrm>
            <a:off x="1097280" y="286560"/>
            <a:ext cx="10058040" cy="1338480"/>
          </a:xfrm>
          <a:prstGeom prst="rect">
            <a:avLst/>
          </a:prstGeom>
          <a:noFill/>
          <a:ln>
            <a:noFill/>
          </a:ln>
        </p:spPr>
        <p:txBody>
          <a:bodyPr anchor="b">
            <a:normAutofit/>
          </a:bodyPr>
          <a:p>
            <a:pPr algn="ctr">
              <a:lnSpc>
                <a:spcPct val="85000"/>
              </a:lnSpc>
            </a:pPr>
            <a:r>
              <a:rPr b="0" lang="pl-PL" sz="1600" spc="-52" strike="noStrike">
                <a:solidFill>
                  <a:srgbClr val="404040"/>
                </a:solidFill>
                <a:latin typeface="Calibri Light"/>
              </a:rPr>
              <a:t>Projekt „Znam prawo- mam wybór” finansowany jest z Funduszy EOG </a:t>
            </a:r>
            <a:br/>
            <a:r>
              <a:rPr b="0" lang="pl-PL" sz="1600" spc="-52" strike="noStrike">
                <a:solidFill>
                  <a:srgbClr val="404040"/>
                </a:solidFill>
                <a:latin typeface="Calibri Light"/>
              </a:rPr>
              <a:t>w ramach  Programu Aktywni Obywatele – Fundusz Regionalny.</a:t>
            </a:r>
            <a:endParaRPr b="0" lang="pl-PL" sz="16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94" name="TextShape 2"/>
          <p:cNvSpPr txBox="1"/>
          <p:nvPr/>
        </p:nvSpPr>
        <p:spPr>
          <a:xfrm>
            <a:off x="1097280" y="1845720"/>
            <a:ext cx="10133640" cy="2245680"/>
          </a:xfrm>
          <a:prstGeom prst="rect">
            <a:avLst/>
          </a:prstGeom>
          <a:noFill/>
          <a:ln>
            <a:noFill/>
          </a:ln>
        </p:spPr>
        <p:txBody>
          <a:bodyPr lIns="0" rIns="0">
            <a:normAutofit/>
          </a:bodyPr>
          <a:p>
            <a:pPr marL="91440" indent="-91080" algn="ctr">
              <a:lnSpc>
                <a:spcPct val="90000"/>
              </a:lnSpc>
              <a:spcBef>
                <a:spcPts val="1199"/>
              </a:spcBef>
              <a:spcAft>
                <a:spcPts val="201"/>
              </a:spcAft>
              <a:buClr>
                <a:srgbClr val="e48312"/>
              </a:buClr>
              <a:buFont typeface="Calibri"/>
              <a:buChar char=" "/>
            </a:pPr>
            <a:r>
              <a:rPr b="1" lang="pl-PL" sz="2400" spc="-1" strike="noStrike">
                <a:solidFill>
                  <a:srgbClr val="404040"/>
                </a:solidFill>
                <a:latin typeface="Calibri"/>
              </a:rPr>
              <a:t>Dzień Walki z Dyskryminacją Osób Niepełnosprawnych</a:t>
            </a:r>
            <a:endParaRPr b="0" lang="pl-PL" sz="2400" spc="-1" strike="noStrike">
              <a:solidFill>
                <a:srgbClr val="404040"/>
              </a:solidFill>
              <a:latin typeface="Calibri"/>
            </a:endParaRPr>
          </a:p>
          <a:p>
            <a:pPr algn="ctr">
              <a:lnSpc>
                <a:spcPct val="90000"/>
              </a:lnSpc>
              <a:spcBef>
                <a:spcPts val="1199"/>
              </a:spcBef>
              <a:spcAft>
                <a:spcPts val="201"/>
              </a:spcAft>
            </a:pPr>
            <a:endParaRPr b="0" lang="pl-PL" sz="2400" spc="-1" strike="noStrike">
              <a:solidFill>
                <a:srgbClr val="404040"/>
              </a:solidFill>
              <a:latin typeface="Calibri"/>
            </a:endParaRPr>
          </a:p>
          <a:p>
            <a:pPr marL="91440" indent="-91080" algn="ctr">
              <a:lnSpc>
                <a:spcPct val="90000"/>
              </a:lnSpc>
              <a:spcBef>
                <a:spcPts val="1199"/>
              </a:spcBef>
              <a:spcAft>
                <a:spcPts val="201"/>
              </a:spcAft>
              <a:buClr>
                <a:srgbClr val="e48312"/>
              </a:buClr>
              <a:buFont typeface="Calibri"/>
              <a:buChar char=" "/>
            </a:pPr>
            <a:r>
              <a:rPr b="0" lang="pl-PL" sz="2000" spc="-1" strike="noStrike">
                <a:solidFill>
                  <a:srgbClr val="404040"/>
                </a:solidFill>
                <a:latin typeface="Calibri"/>
              </a:rPr>
              <a:t>Celem tego święta jest pokazanie sprzeciwu wobec dyskryminacji osób z niepełnosprawnościami w życiu codziennym, pracy i w urzędach. Tego dnia nawet w najdalszych zakątkach naszego kontynentu manifestowane są tolerancja i równouprawnienie osób niepełnosprawnych.</a:t>
            </a:r>
            <a:endParaRPr b="0" lang="pl-PL" sz="2000" spc="-1" strike="noStrike">
              <a:solidFill>
                <a:srgbClr val="404040"/>
              </a:solidFill>
              <a:latin typeface="Calibri"/>
            </a:endParaRPr>
          </a:p>
          <a:p>
            <a:pPr algn="ctr">
              <a:lnSpc>
                <a:spcPct val="90000"/>
              </a:lnSpc>
              <a:spcBef>
                <a:spcPts val="1199"/>
              </a:spcBef>
              <a:spcAft>
                <a:spcPts val="201"/>
              </a:spcAft>
            </a:pPr>
            <a:endParaRPr b="0" lang="pl-PL" sz="2000" spc="-1" strike="noStrike">
              <a:solidFill>
                <a:srgbClr val="40404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199"/>
              </a:spcBef>
              <a:spcAft>
                <a:spcPts val="201"/>
              </a:spcAft>
            </a:pPr>
            <a:endParaRPr b="0" lang="pl-PL" sz="2000" spc="-1" strike="noStrike">
              <a:solidFill>
                <a:srgbClr val="404040"/>
              </a:solidFill>
              <a:latin typeface="Calibri"/>
            </a:endParaRPr>
          </a:p>
        </p:txBody>
      </p:sp>
      <p:pic>
        <p:nvPicPr>
          <p:cNvPr id="295" name="Symbol zastępczy zawartości 7" descr=""/>
          <p:cNvPicPr/>
          <p:nvPr/>
        </p:nvPicPr>
        <p:blipFill>
          <a:blip r:embed="rId1"/>
          <a:stretch/>
        </p:blipFill>
        <p:spPr>
          <a:xfrm>
            <a:off x="4572000" y="3916080"/>
            <a:ext cx="2868480" cy="2075040"/>
          </a:xfrm>
          <a:prstGeom prst="rect">
            <a:avLst/>
          </a:prstGeom>
          <a:ln>
            <a:noFill/>
          </a:ln>
        </p:spPr>
      </p:pic>
      <p:pic>
        <p:nvPicPr>
          <p:cNvPr id="296" name="Obraz1" descr=""/>
          <p:cNvPicPr/>
          <p:nvPr/>
        </p:nvPicPr>
        <p:blipFill>
          <a:blip r:embed="rId2"/>
          <a:stretch/>
        </p:blipFill>
        <p:spPr>
          <a:xfrm>
            <a:off x="1176480" y="370080"/>
            <a:ext cx="1833480" cy="641520"/>
          </a:xfrm>
          <a:prstGeom prst="rect">
            <a:avLst/>
          </a:prstGeom>
          <a:ln>
            <a:noFill/>
          </a:ln>
        </p:spPr>
      </p:pic>
      <p:pic>
        <p:nvPicPr>
          <p:cNvPr id="297" name="Obraz2" descr=""/>
          <p:cNvPicPr/>
          <p:nvPr/>
        </p:nvPicPr>
        <p:blipFill>
          <a:blip r:embed="rId3"/>
          <a:stretch/>
        </p:blipFill>
        <p:spPr>
          <a:xfrm>
            <a:off x="8947440" y="402840"/>
            <a:ext cx="1849320" cy="409320"/>
          </a:xfrm>
          <a:prstGeom prst="rect">
            <a:avLst/>
          </a:prstGeom>
          <a:ln>
            <a:noFill/>
          </a:ln>
        </p:spPr>
      </p:pic>
      <p:sp>
        <p:nvSpPr>
          <p:cNvPr id="298" name="CustomShape 3"/>
          <p:cNvSpPr/>
          <p:nvPr/>
        </p:nvSpPr>
        <p:spPr>
          <a:xfrm>
            <a:off x="155520" y="-14436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pic>
        <p:nvPicPr>
          <p:cNvPr id="299" name="Obraz 8" descr=""/>
          <p:cNvPicPr/>
          <p:nvPr/>
        </p:nvPicPr>
        <p:blipFill>
          <a:blip r:embed="rId4"/>
          <a:stretch/>
        </p:blipFill>
        <p:spPr>
          <a:xfrm>
            <a:off x="5606280" y="402840"/>
            <a:ext cx="519840" cy="61884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TextShape 1"/>
          <p:cNvSpPr txBox="1"/>
          <p:nvPr/>
        </p:nvSpPr>
        <p:spPr>
          <a:xfrm>
            <a:off x="1097280" y="286560"/>
            <a:ext cx="10058040" cy="1329480"/>
          </a:xfrm>
          <a:prstGeom prst="rect">
            <a:avLst/>
          </a:prstGeom>
          <a:noFill/>
          <a:ln>
            <a:noFill/>
          </a:ln>
        </p:spPr>
        <p:txBody>
          <a:bodyPr anchor="b">
            <a:normAutofit/>
          </a:bodyPr>
          <a:p>
            <a:pPr algn="ctr">
              <a:lnSpc>
                <a:spcPct val="85000"/>
              </a:lnSpc>
            </a:pPr>
            <a:r>
              <a:rPr b="0" lang="pl-PL" sz="1600" spc="-52" strike="noStrike">
                <a:solidFill>
                  <a:srgbClr val="404040"/>
                </a:solidFill>
                <a:latin typeface="Calibri Light"/>
              </a:rPr>
              <a:t>Projekt „Znam prawo- mam wybór” finansowany jest z Funduszy EOG </a:t>
            </a:r>
            <a:br/>
            <a:r>
              <a:rPr b="0" lang="pl-PL" sz="1600" spc="-52" strike="noStrike">
                <a:solidFill>
                  <a:srgbClr val="404040"/>
                </a:solidFill>
                <a:latin typeface="Calibri Light"/>
              </a:rPr>
              <a:t>w ramach  Programu Aktywni Obywatele – Fundusz Regionalny.</a:t>
            </a:r>
            <a:endParaRPr b="0" lang="pl-PL" sz="16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01" name="TextShape 2"/>
          <p:cNvSpPr txBox="1"/>
          <p:nvPr/>
        </p:nvSpPr>
        <p:spPr>
          <a:xfrm>
            <a:off x="1097280" y="1845720"/>
            <a:ext cx="7436880" cy="4023000"/>
          </a:xfrm>
          <a:prstGeom prst="rect">
            <a:avLst/>
          </a:prstGeom>
          <a:noFill/>
          <a:ln>
            <a:noFill/>
          </a:ln>
        </p:spPr>
        <p:txBody>
          <a:bodyPr lIns="0" rIns="0">
            <a:normAutofit/>
          </a:bodyPr>
          <a:p>
            <a:pPr marL="91440" indent="-91080" algn="ctr">
              <a:lnSpc>
                <a:spcPct val="90000"/>
              </a:lnSpc>
              <a:spcBef>
                <a:spcPts val="1199"/>
              </a:spcBef>
              <a:spcAft>
                <a:spcPts val="201"/>
              </a:spcAft>
              <a:buClr>
                <a:srgbClr val="e48312"/>
              </a:buClr>
              <a:buFont typeface="Calibri"/>
              <a:buChar char=" "/>
            </a:pPr>
            <a:r>
              <a:rPr b="1" lang="pl-PL" sz="2400" spc="-1" strike="noStrike">
                <a:solidFill>
                  <a:srgbClr val="404040"/>
                </a:solidFill>
                <a:latin typeface="Calibri"/>
              </a:rPr>
              <a:t>Dzień Godności Osób z Niepełnosprawnością Intelektualną</a:t>
            </a:r>
            <a:endParaRPr b="0" lang="pl-PL" sz="2400" spc="-1" strike="noStrike">
              <a:solidFill>
                <a:srgbClr val="404040"/>
              </a:solidFill>
              <a:latin typeface="Calibri"/>
            </a:endParaRPr>
          </a:p>
          <a:p>
            <a:pPr algn="ctr">
              <a:lnSpc>
                <a:spcPct val="90000"/>
              </a:lnSpc>
              <a:spcBef>
                <a:spcPts val="1199"/>
              </a:spcBef>
              <a:spcAft>
                <a:spcPts val="201"/>
              </a:spcAft>
            </a:pPr>
            <a:endParaRPr b="0" lang="pl-PL" sz="2400" spc="-1" strike="noStrike">
              <a:solidFill>
                <a:srgbClr val="404040"/>
              </a:solidFill>
              <a:latin typeface="Calibri"/>
            </a:endParaRPr>
          </a:p>
          <a:p>
            <a:pPr marL="91440" indent="-91080" algn="ctr">
              <a:lnSpc>
                <a:spcPct val="90000"/>
              </a:lnSpc>
              <a:spcBef>
                <a:spcPts val="1199"/>
              </a:spcBef>
              <a:spcAft>
                <a:spcPts val="201"/>
              </a:spcAft>
              <a:buClr>
                <a:srgbClr val="e48312"/>
              </a:buClr>
              <a:buFont typeface="Calibri"/>
              <a:buChar char=" "/>
            </a:pPr>
            <a:r>
              <a:rPr b="0" lang="pl-PL" sz="2000" spc="-1" strike="noStrike">
                <a:solidFill>
                  <a:srgbClr val="404040"/>
                </a:solidFill>
                <a:latin typeface="Calibri"/>
              </a:rPr>
              <a:t>Celem Dnia Godności Osoby z Niepełnosprawnością Intelektualną, ustanowionego w 1999r. przez Polskie Stowarzyszenie na Rzecz Osób z Upośledzeniem Umysłowym (PSOUU), jest uświadomienie społeczeństwu różnorodności i pokazanie możliwości osób z tym rodzajem niepełnosprawności, a także zwrócenie uwagi na bariery (edukacyjne, zawodowe, komunikacyjne, prawne, kulturalne itp.), które uniemożliwiają im prowadzenie normalnego życia.</a:t>
            </a:r>
            <a:endParaRPr b="0" lang="pl-PL" sz="2000" spc="-1" strike="noStrike">
              <a:solidFill>
                <a:srgbClr val="404040"/>
              </a:solidFill>
              <a:latin typeface="Calibri"/>
            </a:endParaRPr>
          </a:p>
          <a:p>
            <a:pPr algn="ctr">
              <a:lnSpc>
                <a:spcPct val="90000"/>
              </a:lnSpc>
              <a:spcBef>
                <a:spcPts val="1199"/>
              </a:spcBef>
              <a:spcAft>
                <a:spcPts val="201"/>
              </a:spcAft>
            </a:pPr>
            <a:br/>
            <a:br/>
            <a:endParaRPr b="0" lang="pl-PL" sz="2000" spc="-1" strike="noStrike">
              <a:solidFill>
                <a:srgbClr val="404040"/>
              </a:solidFill>
              <a:latin typeface="Calibri"/>
            </a:endParaRPr>
          </a:p>
        </p:txBody>
      </p:sp>
      <p:pic>
        <p:nvPicPr>
          <p:cNvPr id="302" name="Obraz1" descr=""/>
          <p:cNvPicPr/>
          <p:nvPr/>
        </p:nvPicPr>
        <p:blipFill>
          <a:blip r:embed="rId1"/>
          <a:stretch/>
        </p:blipFill>
        <p:spPr>
          <a:xfrm>
            <a:off x="1241280" y="370080"/>
            <a:ext cx="1833480" cy="641520"/>
          </a:xfrm>
          <a:prstGeom prst="rect">
            <a:avLst/>
          </a:prstGeom>
          <a:ln>
            <a:noFill/>
          </a:ln>
        </p:spPr>
      </p:pic>
      <p:pic>
        <p:nvPicPr>
          <p:cNvPr id="303" name="Obraz2" descr=""/>
          <p:cNvPicPr/>
          <p:nvPr/>
        </p:nvPicPr>
        <p:blipFill>
          <a:blip r:embed="rId2"/>
          <a:stretch/>
        </p:blipFill>
        <p:spPr>
          <a:xfrm>
            <a:off x="8947440" y="402840"/>
            <a:ext cx="1849320" cy="409320"/>
          </a:xfrm>
          <a:prstGeom prst="rect">
            <a:avLst/>
          </a:prstGeom>
          <a:ln>
            <a:noFill/>
          </a:ln>
        </p:spPr>
      </p:pic>
      <p:sp>
        <p:nvSpPr>
          <p:cNvPr id="304" name="CustomShape 3"/>
          <p:cNvSpPr/>
          <p:nvPr/>
        </p:nvSpPr>
        <p:spPr>
          <a:xfrm>
            <a:off x="155520" y="-14436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05" name="CustomShape 4"/>
          <p:cNvSpPr/>
          <p:nvPr/>
        </p:nvSpPr>
        <p:spPr>
          <a:xfrm>
            <a:off x="307800" y="792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06" name="CustomShape 5"/>
          <p:cNvSpPr/>
          <p:nvPr/>
        </p:nvSpPr>
        <p:spPr>
          <a:xfrm>
            <a:off x="460440" y="16020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07" name="CustomShape 6"/>
          <p:cNvSpPr/>
          <p:nvPr/>
        </p:nvSpPr>
        <p:spPr>
          <a:xfrm>
            <a:off x="612720" y="31284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08" name="CustomShape 7"/>
          <p:cNvSpPr/>
          <p:nvPr/>
        </p:nvSpPr>
        <p:spPr>
          <a:xfrm>
            <a:off x="765000" y="46512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09" name="CustomShape 8"/>
          <p:cNvSpPr/>
          <p:nvPr/>
        </p:nvSpPr>
        <p:spPr>
          <a:xfrm>
            <a:off x="917640" y="61740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pic>
        <p:nvPicPr>
          <p:cNvPr id="310" name="Symbol zastępczy zawartości 19" descr=""/>
          <p:cNvPicPr/>
          <p:nvPr/>
        </p:nvPicPr>
        <p:blipFill>
          <a:blip r:embed="rId3"/>
          <a:stretch/>
        </p:blipFill>
        <p:spPr>
          <a:xfrm>
            <a:off x="8534520" y="2756520"/>
            <a:ext cx="3312360" cy="2784960"/>
          </a:xfrm>
          <a:prstGeom prst="rect">
            <a:avLst/>
          </a:prstGeom>
          <a:ln>
            <a:noFill/>
          </a:ln>
        </p:spPr>
      </p:pic>
      <p:pic>
        <p:nvPicPr>
          <p:cNvPr id="311" name="Obraz 20" descr=""/>
          <p:cNvPicPr/>
          <p:nvPr/>
        </p:nvPicPr>
        <p:blipFill>
          <a:blip r:embed="rId4"/>
          <a:stretch/>
        </p:blipFill>
        <p:spPr>
          <a:xfrm>
            <a:off x="5318640" y="455400"/>
            <a:ext cx="519840" cy="61884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TextShape 1"/>
          <p:cNvSpPr txBox="1"/>
          <p:nvPr/>
        </p:nvSpPr>
        <p:spPr>
          <a:xfrm>
            <a:off x="498600" y="1845720"/>
            <a:ext cx="7407360" cy="4434480"/>
          </a:xfrm>
          <a:prstGeom prst="rect">
            <a:avLst/>
          </a:prstGeom>
          <a:noFill/>
          <a:ln>
            <a:noFill/>
          </a:ln>
        </p:spPr>
        <p:txBody>
          <a:bodyPr lIns="0" rIns="0">
            <a:normAutofit/>
          </a:bodyPr>
          <a:p>
            <a:pPr marL="91440" indent="-91080" algn="ctr">
              <a:lnSpc>
                <a:spcPct val="90000"/>
              </a:lnSpc>
              <a:spcBef>
                <a:spcPts val="1199"/>
              </a:spcBef>
              <a:spcAft>
                <a:spcPts val="201"/>
              </a:spcAft>
              <a:buClr>
                <a:srgbClr val="e48312"/>
              </a:buClr>
              <a:buFont typeface="Calibri"/>
              <a:buChar char=" "/>
            </a:pPr>
            <a:r>
              <a:rPr b="0" lang="pl-PL" sz="2000" spc="-1" strike="noStrike">
                <a:solidFill>
                  <a:srgbClr val="404040"/>
                </a:solidFill>
                <a:latin typeface="Calibri"/>
              </a:rPr>
              <a:t>W tym roku </a:t>
            </a:r>
            <a:r>
              <a:rPr b="1" lang="pl-PL" sz="2000" spc="-1" strike="noStrike">
                <a:solidFill>
                  <a:srgbClr val="404040"/>
                </a:solidFill>
                <a:latin typeface="Calibri"/>
              </a:rPr>
              <a:t>Polskie Stowarzyszenie na rzecz Osób z Niepełnosprawnością Intelektualną Koło w Częstochowie </a:t>
            </a:r>
            <a:br/>
            <a:r>
              <a:rPr b="0" lang="pl-PL" sz="2000" spc="-1" strike="noStrike">
                <a:solidFill>
                  <a:srgbClr val="404040"/>
                </a:solidFill>
                <a:latin typeface="Calibri"/>
              </a:rPr>
              <a:t>organizuje już </a:t>
            </a:r>
            <a:endParaRPr b="0" lang="pl-PL" sz="2000" spc="-1" strike="noStrike">
              <a:solidFill>
                <a:srgbClr val="404040"/>
              </a:solidFill>
              <a:latin typeface="Calibri"/>
            </a:endParaRPr>
          </a:p>
          <a:p>
            <a:pPr marL="91440" indent="-91080" algn="ctr">
              <a:lnSpc>
                <a:spcPct val="90000"/>
              </a:lnSpc>
              <a:spcBef>
                <a:spcPts val="1199"/>
              </a:spcBef>
              <a:spcAft>
                <a:spcPts val="201"/>
              </a:spcAft>
              <a:buClr>
                <a:srgbClr val="e48312"/>
              </a:buClr>
              <a:buFont typeface="Calibri"/>
              <a:buChar char=" "/>
            </a:pPr>
            <a:r>
              <a:rPr b="1" lang="pl-PL" sz="2000" spc="-1" strike="noStrike">
                <a:solidFill>
                  <a:srgbClr val="404040"/>
                </a:solidFill>
                <a:latin typeface="Calibri"/>
              </a:rPr>
              <a:t>XXIV DZIEŃ GODNOŚCI</a:t>
            </a:r>
            <a:r>
              <a:rPr b="0" lang="pl-PL" sz="2000" spc="-1" strike="noStrike">
                <a:solidFill>
                  <a:srgbClr val="404040"/>
                </a:solidFill>
                <a:latin typeface="Calibri"/>
              </a:rPr>
              <a:t>, </a:t>
            </a:r>
            <a:endParaRPr b="0" lang="pl-PL" sz="2000" spc="-1" strike="noStrike">
              <a:solidFill>
                <a:srgbClr val="404040"/>
              </a:solidFill>
              <a:latin typeface="Calibri"/>
            </a:endParaRPr>
          </a:p>
          <a:p>
            <a:pPr marL="91440" indent="-91080" algn="ctr">
              <a:lnSpc>
                <a:spcPct val="90000"/>
              </a:lnSpc>
              <a:spcBef>
                <a:spcPts val="1199"/>
              </a:spcBef>
              <a:spcAft>
                <a:spcPts val="201"/>
              </a:spcAft>
              <a:buClr>
                <a:srgbClr val="e48312"/>
              </a:buClr>
              <a:buFont typeface="Calibri"/>
              <a:buChar char=" "/>
            </a:pPr>
            <a:r>
              <a:rPr b="0" lang="pl-PL" sz="2000" spc="-1" strike="noStrike">
                <a:solidFill>
                  <a:srgbClr val="404040"/>
                </a:solidFill>
                <a:latin typeface="Calibri"/>
              </a:rPr>
              <a:t>który odbędzie się 24 maja o godzinie 10.00 na Placu Biegańskiego w Częstochowie.  </a:t>
            </a:r>
            <a:endParaRPr b="0" lang="pl-PL" sz="2000" spc="-1" strike="noStrike">
              <a:solidFill>
                <a:srgbClr val="404040"/>
              </a:solidFill>
              <a:latin typeface="Calibri"/>
            </a:endParaRPr>
          </a:p>
          <a:p>
            <a:pPr marL="91440" indent="-91080" algn="ctr">
              <a:lnSpc>
                <a:spcPct val="90000"/>
              </a:lnSpc>
              <a:spcBef>
                <a:spcPts val="1199"/>
              </a:spcBef>
              <a:spcAft>
                <a:spcPts val="201"/>
              </a:spcAft>
              <a:buClr>
                <a:srgbClr val="e48312"/>
              </a:buClr>
              <a:buFont typeface="Calibri"/>
              <a:buChar char=" "/>
            </a:pPr>
            <a:r>
              <a:rPr b="0" lang="pl-PL" sz="2000" spc="-1" strike="noStrike">
                <a:solidFill>
                  <a:srgbClr val="404040"/>
                </a:solidFill>
                <a:latin typeface="Calibri"/>
              </a:rPr>
              <a:t>Będzie się działo! Każdy znajdzie tu rozrywkę dla siebie. Będą prowadzone przeróżne warsztaty, gry, zabawy sportowe. A to wszystko w stylu eko! Pokazy mody ekologicznej, placówki szkolne i przedszkolne oraz Domy Pomocy Społecznej będą przedstawiały swoje stoiska ekologiczne. Będą także konkursy z nagrodami ufundowanymi przez sponsorów </a:t>
            </a:r>
            <a:endParaRPr b="0" lang="pl-PL" sz="2000" spc="-1" strike="noStrike">
              <a:solidFill>
                <a:srgbClr val="404040"/>
              </a:solidFill>
              <a:latin typeface="Calibri"/>
            </a:endParaRPr>
          </a:p>
          <a:p>
            <a:pPr algn="ctr">
              <a:lnSpc>
                <a:spcPct val="90000"/>
              </a:lnSpc>
              <a:spcBef>
                <a:spcPts val="1199"/>
              </a:spcBef>
              <a:spcAft>
                <a:spcPts val="201"/>
              </a:spcAft>
            </a:pPr>
            <a:r>
              <a:rPr b="1" lang="pl-PL" sz="2000" spc="-1" strike="noStrike">
                <a:solidFill>
                  <a:srgbClr val="000000"/>
                </a:solidFill>
                <a:latin typeface="Calibri"/>
              </a:rPr>
              <a:t>Nie może Was tam zabraknąć!</a:t>
            </a:r>
            <a:endParaRPr b="0" lang="pl-PL" sz="2000" spc="-1" strike="noStrike">
              <a:solidFill>
                <a:srgbClr val="404040"/>
              </a:solidFill>
              <a:latin typeface="Calibri"/>
            </a:endParaRPr>
          </a:p>
          <a:p>
            <a:pPr algn="ctr">
              <a:lnSpc>
                <a:spcPct val="90000"/>
              </a:lnSpc>
              <a:spcBef>
                <a:spcPts val="1199"/>
              </a:spcBef>
              <a:spcAft>
                <a:spcPts val="201"/>
              </a:spcAft>
            </a:pPr>
            <a:endParaRPr b="0" lang="pl-PL" sz="2000" spc="-1" strike="noStrike">
              <a:solidFill>
                <a:srgbClr val="404040"/>
              </a:solidFill>
              <a:latin typeface="Calibri"/>
            </a:endParaRPr>
          </a:p>
          <a:p>
            <a:pPr algn="ctr">
              <a:lnSpc>
                <a:spcPct val="90000"/>
              </a:lnSpc>
              <a:spcBef>
                <a:spcPts val="1199"/>
              </a:spcBef>
              <a:spcAft>
                <a:spcPts val="201"/>
              </a:spcAft>
            </a:pPr>
            <a:endParaRPr b="0" lang="pl-PL" sz="2000" spc="-1" strike="noStrike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313" name="TextShape 2"/>
          <p:cNvSpPr txBox="1"/>
          <p:nvPr/>
        </p:nvSpPr>
        <p:spPr>
          <a:xfrm>
            <a:off x="1097280" y="286560"/>
            <a:ext cx="10058040" cy="1301760"/>
          </a:xfrm>
          <a:prstGeom prst="rect">
            <a:avLst/>
          </a:prstGeom>
          <a:noFill/>
          <a:ln>
            <a:noFill/>
          </a:ln>
        </p:spPr>
        <p:txBody>
          <a:bodyPr anchor="b">
            <a:normAutofit fontScale="97000"/>
          </a:bodyPr>
          <a:p>
            <a:pPr algn="ctr">
              <a:lnSpc>
                <a:spcPct val="85000"/>
              </a:lnSpc>
            </a:pPr>
            <a:br/>
            <a:br/>
            <a:br/>
            <a:br/>
            <a:r>
              <a:rPr b="0" lang="pl-PL" sz="1800" spc="-52" strike="noStrike">
                <a:solidFill>
                  <a:srgbClr val="404040"/>
                </a:solidFill>
                <a:latin typeface="Calibri Light"/>
              </a:rPr>
              <a:t>Projekt „Znam prawo- mam wybór” finansowany jest z Funduszy EOG </a:t>
            </a:r>
            <a:br/>
            <a:r>
              <a:rPr b="0" lang="pl-PL" sz="1800" spc="-52" strike="noStrike">
                <a:solidFill>
                  <a:srgbClr val="404040"/>
                </a:solidFill>
                <a:latin typeface="Calibri Light"/>
              </a:rPr>
              <a:t>w ramach  Programu Aktywni Obywatele – Fundusz Regionalny.</a:t>
            </a:r>
            <a:endParaRPr b="0" lang="pl-PL" sz="1800" spc="-1" strike="noStrike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314" name="Obraz1" descr=""/>
          <p:cNvPicPr/>
          <p:nvPr/>
        </p:nvPicPr>
        <p:blipFill>
          <a:blip r:embed="rId1"/>
          <a:stretch/>
        </p:blipFill>
        <p:spPr>
          <a:xfrm>
            <a:off x="1339200" y="286560"/>
            <a:ext cx="1833480" cy="641520"/>
          </a:xfrm>
          <a:prstGeom prst="rect">
            <a:avLst/>
          </a:prstGeom>
          <a:ln>
            <a:noFill/>
          </a:ln>
        </p:spPr>
      </p:pic>
      <p:pic>
        <p:nvPicPr>
          <p:cNvPr id="315" name="Obraz2" descr=""/>
          <p:cNvPicPr/>
          <p:nvPr/>
        </p:nvPicPr>
        <p:blipFill>
          <a:blip r:embed="rId2"/>
          <a:stretch/>
        </p:blipFill>
        <p:spPr>
          <a:xfrm>
            <a:off x="8947440" y="402840"/>
            <a:ext cx="1849320" cy="409320"/>
          </a:xfrm>
          <a:prstGeom prst="rect">
            <a:avLst/>
          </a:prstGeom>
          <a:ln>
            <a:noFill/>
          </a:ln>
        </p:spPr>
      </p:pic>
      <p:pic>
        <p:nvPicPr>
          <p:cNvPr id="316" name="Obraz 24" descr=""/>
          <p:cNvPicPr/>
          <p:nvPr/>
        </p:nvPicPr>
        <p:blipFill>
          <a:blip r:embed="rId3"/>
          <a:stretch/>
        </p:blipFill>
        <p:spPr>
          <a:xfrm>
            <a:off x="5606280" y="402840"/>
            <a:ext cx="519840" cy="618840"/>
          </a:xfrm>
          <a:prstGeom prst="rect">
            <a:avLst/>
          </a:prstGeom>
          <a:ln>
            <a:noFill/>
          </a:ln>
        </p:spPr>
      </p:pic>
      <p:pic>
        <p:nvPicPr>
          <p:cNvPr id="317" name="Picture 2" descr=""/>
          <p:cNvPicPr/>
          <p:nvPr/>
        </p:nvPicPr>
        <p:blipFill>
          <a:blip r:embed="rId4"/>
          <a:stretch/>
        </p:blipFill>
        <p:spPr>
          <a:xfrm>
            <a:off x="7980120" y="1910880"/>
            <a:ext cx="3391920" cy="354888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TextShape 1"/>
          <p:cNvSpPr txBox="1"/>
          <p:nvPr/>
        </p:nvSpPr>
        <p:spPr>
          <a:xfrm>
            <a:off x="1097280" y="1845720"/>
            <a:ext cx="10058040" cy="4023000"/>
          </a:xfrm>
          <a:prstGeom prst="rect">
            <a:avLst/>
          </a:prstGeom>
          <a:noFill/>
          <a:ln>
            <a:noFill/>
          </a:ln>
        </p:spPr>
        <p:txBody>
          <a:bodyPr lIns="0" rIns="0">
            <a:normAutofit/>
          </a:bodyPr>
          <a:p>
            <a:pPr marL="91440" indent="-91080" algn="ctr">
              <a:lnSpc>
                <a:spcPct val="90000"/>
              </a:lnSpc>
              <a:spcBef>
                <a:spcPts val="1199"/>
              </a:spcBef>
              <a:spcAft>
                <a:spcPts val="201"/>
              </a:spcAft>
              <a:buClr>
                <a:srgbClr val="e48312"/>
              </a:buClr>
              <a:buFont typeface="Calibri"/>
              <a:buChar char=" "/>
            </a:pPr>
            <a:r>
              <a:rPr b="1" lang="pl-PL" sz="2000" spc="-1" strike="noStrike">
                <a:solidFill>
                  <a:srgbClr val="404040"/>
                </a:solidFill>
                <a:latin typeface="Calibri"/>
              </a:rPr>
              <a:t>PAMIĘTAJMY!</a:t>
            </a:r>
            <a:endParaRPr b="0" lang="pl-PL" sz="2000" spc="-1" strike="noStrike">
              <a:solidFill>
                <a:srgbClr val="404040"/>
              </a:solidFill>
              <a:latin typeface="Calibri"/>
            </a:endParaRPr>
          </a:p>
          <a:p>
            <a:pPr marL="91440" indent="-91080" algn="ctr">
              <a:lnSpc>
                <a:spcPct val="90000"/>
              </a:lnSpc>
              <a:spcBef>
                <a:spcPts val="1199"/>
              </a:spcBef>
              <a:spcAft>
                <a:spcPts val="201"/>
              </a:spcAft>
              <a:buClr>
                <a:srgbClr val="e48312"/>
              </a:buClr>
              <a:buFont typeface="Calibri"/>
              <a:buChar char=" "/>
            </a:pPr>
            <a:r>
              <a:rPr b="0" lang="pl-PL" sz="2000" spc="-1" strike="noStrike">
                <a:solidFill>
                  <a:srgbClr val="404040"/>
                </a:solidFill>
                <a:latin typeface="Calibri"/>
              </a:rPr>
              <a:t>Niepełnosprawność nie może być przyczyną dyskryminacji żadnego człowieka, że naszym najważniejszym zadaniem jest budowanie społeczeństwa wolnego od wszelkich przejawów dyskryminacji. Każdy z nas ma prawo by godnie żyć. A godnie żyć, to cieszyć się wszystkim, co nas otacza, rozumieć bodźce, które pochodzą z zewnątrz otoczenia, funkcjonować w społeczeństwie na równych prawach. Normalizacja życia osób z niepełnosprawnością wymaga zrozumienia, że różnorodność ludzkiego gatunku jest naturalną częścią jego obrazu. Człowiek z niepełnosprawnością zwykle robi to samo co wszyscy, chociaż nie zawsze w ten sam sposób co większość. Każdy, bez względu na stopień sprawności, ma przecież ten ulubiony, preferowany przez siebie sposób wykonywania codziennych obowiązków. Chcąc zrozumieć, kim jest osoba z niepełnosprawnością, nie trzeba od razu tracić sprawności. Czasem wystarczy zmienić perspektywę patrzenia z owianej mitami na opartą na rzetelnej informacji.</a:t>
            </a:r>
            <a:br/>
            <a:br/>
            <a:r>
              <a:rPr b="0" lang="pl-PL" sz="2000" spc="-1" strike="noStrike">
                <a:solidFill>
                  <a:srgbClr val="0c0b0b"/>
                </a:solidFill>
                <a:latin typeface="Calibri"/>
              </a:rPr>
              <a:t>Posłuchajcie: </a:t>
            </a:r>
            <a:r>
              <a:rPr b="0" lang="pl-PL" sz="2000" spc="-1" strike="noStrike" u="sng">
                <a:solidFill>
                  <a:srgbClr val="5eb2ea"/>
                </a:solidFill>
                <a:uFillTx/>
                <a:latin typeface="Calibri"/>
                <a:hlinkClick r:id="rId1"/>
              </a:rPr>
              <a:t>https://www.facebook.com/ranieriqueiroz/videos/10217470756706847/</a:t>
            </a:r>
            <a:r>
              <a:rPr b="0" lang="pl-PL" sz="2000" spc="-1" strike="noStrike">
                <a:solidFill>
                  <a:srgbClr val="404040"/>
                </a:solidFill>
                <a:latin typeface="Calibri"/>
              </a:rPr>
              <a:t>  </a:t>
            </a:r>
            <a:endParaRPr b="0" lang="pl-PL" sz="2000" spc="-1" strike="noStrike">
              <a:solidFill>
                <a:srgbClr val="404040"/>
              </a:solidFill>
              <a:latin typeface="Calibri"/>
            </a:endParaRPr>
          </a:p>
          <a:p>
            <a:pPr algn="ctr">
              <a:lnSpc>
                <a:spcPct val="90000"/>
              </a:lnSpc>
              <a:spcBef>
                <a:spcPts val="1199"/>
              </a:spcBef>
              <a:spcAft>
                <a:spcPts val="201"/>
              </a:spcAft>
            </a:pPr>
            <a:endParaRPr b="0" lang="pl-PL" sz="2000" spc="-1" strike="noStrike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319" name="TextShape 2"/>
          <p:cNvSpPr txBox="1"/>
          <p:nvPr/>
        </p:nvSpPr>
        <p:spPr>
          <a:xfrm>
            <a:off x="1097280" y="286560"/>
            <a:ext cx="10058040" cy="1292400"/>
          </a:xfrm>
          <a:prstGeom prst="rect">
            <a:avLst/>
          </a:prstGeom>
          <a:noFill/>
          <a:ln>
            <a:noFill/>
          </a:ln>
        </p:spPr>
        <p:txBody>
          <a:bodyPr anchor="b">
            <a:normAutofit/>
          </a:bodyPr>
          <a:p>
            <a:pPr algn="ctr">
              <a:lnSpc>
                <a:spcPct val="85000"/>
              </a:lnSpc>
            </a:pPr>
            <a:r>
              <a:rPr b="0" lang="pl-PL" sz="1600" spc="-52" strike="noStrike">
                <a:solidFill>
                  <a:srgbClr val="404040"/>
                </a:solidFill>
                <a:latin typeface="Calibri Light"/>
              </a:rPr>
              <a:t>Projekt „Znam prawo- mam wybór” finansowany jest z Funduszy EOG </a:t>
            </a:r>
            <a:br/>
            <a:r>
              <a:rPr b="0" lang="pl-PL" sz="1600" spc="-52" strike="noStrike">
                <a:solidFill>
                  <a:srgbClr val="404040"/>
                </a:solidFill>
                <a:latin typeface="Calibri Light"/>
              </a:rPr>
              <a:t>w ramach  Programu Aktywni Obywatele – Fundusz Regionalny.</a:t>
            </a:r>
            <a:endParaRPr b="0" lang="pl-PL" sz="1600" spc="-1" strike="noStrike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320" name="Obraz1" descr=""/>
          <p:cNvPicPr/>
          <p:nvPr/>
        </p:nvPicPr>
        <p:blipFill>
          <a:blip r:embed="rId2"/>
          <a:stretch/>
        </p:blipFill>
        <p:spPr>
          <a:xfrm>
            <a:off x="1241280" y="360720"/>
            <a:ext cx="1833480" cy="641520"/>
          </a:xfrm>
          <a:prstGeom prst="rect">
            <a:avLst/>
          </a:prstGeom>
          <a:ln>
            <a:noFill/>
          </a:ln>
        </p:spPr>
      </p:pic>
      <p:pic>
        <p:nvPicPr>
          <p:cNvPr id="321" name="Obraz2" descr=""/>
          <p:cNvPicPr/>
          <p:nvPr/>
        </p:nvPicPr>
        <p:blipFill>
          <a:blip r:embed="rId3"/>
          <a:stretch/>
        </p:blipFill>
        <p:spPr>
          <a:xfrm>
            <a:off x="8947440" y="402840"/>
            <a:ext cx="1849320" cy="409320"/>
          </a:xfrm>
          <a:prstGeom prst="rect">
            <a:avLst/>
          </a:prstGeom>
          <a:ln>
            <a:noFill/>
          </a:ln>
        </p:spPr>
      </p:pic>
      <p:pic>
        <p:nvPicPr>
          <p:cNvPr id="322" name="Obraz 6" descr=""/>
          <p:cNvPicPr/>
          <p:nvPr/>
        </p:nvPicPr>
        <p:blipFill>
          <a:blip r:embed="rId4"/>
          <a:stretch/>
        </p:blipFill>
        <p:spPr>
          <a:xfrm>
            <a:off x="5491080" y="402840"/>
            <a:ext cx="519840" cy="61884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TextShape 1"/>
          <p:cNvSpPr txBox="1"/>
          <p:nvPr/>
        </p:nvSpPr>
        <p:spPr>
          <a:xfrm>
            <a:off x="1782720" y="1938240"/>
            <a:ext cx="8635680" cy="4023000"/>
          </a:xfrm>
          <a:prstGeom prst="rect">
            <a:avLst/>
          </a:prstGeom>
          <a:noFill/>
          <a:ln>
            <a:noFill/>
          </a:ln>
        </p:spPr>
        <p:txBody>
          <a:bodyPr lIns="0" rIns="0">
            <a:noAutofit/>
          </a:bodyPr>
          <a:p>
            <a:pPr marL="91440" indent="-91080" algn="ctr">
              <a:lnSpc>
                <a:spcPct val="90000"/>
              </a:lnSpc>
              <a:spcBef>
                <a:spcPts val="1199"/>
              </a:spcBef>
              <a:spcAft>
                <a:spcPts val="201"/>
              </a:spcAft>
              <a:buClr>
                <a:srgbClr val="e48312"/>
              </a:buClr>
              <a:buFont typeface="Calibri"/>
              <a:buChar char=" "/>
            </a:pPr>
            <a:r>
              <a:rPr b="1" lang="pl-PL" sz="2800" spc="-1" strike="noStrike">
                <a:solidFill>
                  <a:srgbClr val="404040"/>
                </a:solidFill>
                <a:latin typeface="Calibri"/>
              </a:rPr>
              <a:t>Zapraszamy do obejrzenia filmików:</a:t>
            </a:r>
            <a:endParaRPr b="0" lang="pl-PL" sz="2800" spc="-1" strike="noStrike">
              <a:solidFill>
                <a:srgbClr val="40404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199"/>
              </a:spcBef>
              <a:spcAft>
                <a:spcPts val="201"/>
              </a:spcAft>
            </a:pPr>
            <a:endParaRPr b="0" lang="pl-PL" sz="2800" spc="-1" strike="noStrike">
              <a:solidFill>
                <a:srgbClr val="40404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199"/>
              </a:spcBef>
              <a:spcAft>
                <a:spcPts val="201"/>
              </a:spcAft>
            </a:pPr>
            <a:r>
              <a:rPr b="1" lang="pl-PL" sz="2000" spc="-1" strike="noStrike">
                <a:solidFill>
                  <a:srgbClr val="404040"/>
                </a:solidFill>
                <a:latin typeface="Calibri"/>
              </a:rPr>
              <a:t> </a:t>
            </a:r>
            <a:r>
              <a:rPr b="1" lang="pl-PL" sz="2000" spc="-1" strike="noStrike">
                <a:solidFill>
                  <a:srgbClr val="404040"/>
                </a:solidFill>
                <a:latin typeface="Calibri"/>
              </a:rPr>
              <a:t>Mam prawo! Kampania informacyjna na rzecz praw dzieci niepełnosprawnych  </a:t>
            </a:r>
            <a:endParaRPr b="0" lang="pl-PL" sz="2000" spc="-1" strike="noStrike">
              <a:solidFill>
                <a:srgbClr val="404040"/>
              </a:solidFill>
              <a:latin typeface="Calibri"/>
            </a:endParaRPr>
          </a:p>
          <a:p>
            <a:pPr marL="91440" indent="-91080">
              <a:lnSpc>
                <a:spcPct val="90000"/>
              </a:lnSpc>
              <a:spcBef>
                <a:spcPts val="1199"/>
              </a:spcBef>
              <a:spcAft>
                <a:spcPts val="201"/>
              </a:spcAft>
              <a:buClr>
                <a:srgbClr val="e48312"/>
              </a:buClr>
              <a:buFont typeface="Calibri"/>
              <a:buChar char=" "/>
            </a:pPr>
            <a:r>
              <a:rPr b="0" lang="pl-PL" sz="2000" spc="-1" strike="noStrike" u="sng">
                <a:solidFill>
                  <a:srgbClr val="5eb2ea"/>
                </a:solidFill>
                <a:uFillTx/>
                <a:latin typeface="Calibri"/>
                <a:hlinkClick r:id="rId1"/>
              </a:rPr>
              <a:t>https://youtu.be/P5FFbkUc3Ew</a:t>
            </a:r>
            <a:r>
              <a:rPr b="0" lang="pl-PL" sz="2000" spc="-1" strike="noStrike">
                <a:solidFill>
                  <a:srgbClr val="404040"/>
                </a:solidFill>
                <a:latin typeface="Calibri"/>
              </a:rPr>
              <a:t>    </a:t>
            </a:r>
            <a:endParaRPr b="0" lang="pl-PL" sz="2000" spc="-1" strike="noStrike">
              <a:solidFill>
                <a:srgbClr val="40404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199"/>
              </a:spcBef>
              <a:spcAft>
                <a:spcPts val="201"/>
              </a:spcAft>
            </a:pPr>
            <a:r>
              <a:rPr b="0" lang="pl-PL" sz="2000" spc="-1" strike="noStrike">
                <a:solidFill>
                  <a:srgbClr val="404040"/>
                </a:solidFill>
                <a:latin typeface="Calibri"/>
              </a:rPr>
              <a:t>     </a:t>
            </a:r>
            <a:endParaRPr b="0" lang="pl-PL" sz="2000" spc="-1" strike="noStrike">
              <a:solidFill>
                <a:srgbClr val="40404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199"/>
              </a:spcBef>
              <a:spcAft>
                <a:spcPts val="201"/>
              </a:spcAft>
            </a:pPr>
            <a:r>
              <a:rPr b="0" lang="pl-PL" sz="2000" spc="-1" strike="noStrike">
                <a:solidFill>
                  <a:srgbClr val="404040"/>
                </a:solidFill>
                <a:latin typeface="Calibri"/>
              </a:rPr>
              <a:t>  </a:t>
            </a:r>
            <a:r>
              <a:rPr b="1" lang="pl-PL" sz="2000" spc="-1" strike="noStrike">
                <a:solidFill>
                  <a:srgbClr val="404040"/>
                </a:solidFill>
                <a:latin typeface="Calibri"/>
              </a:rPr>
              <a:t>Niepełnosprawność – pytania i odpowiedzi</a:t>
            </a:r>
            <a:endParaRPr b="0" lang="pl-PL" sz="2000" spc="-1" strike="noStrike">
              <a:solidFill>
                <a:srgbClr val="404040"/>
              </a:solidFill>
              <a:latin typeface="Calibri"/>
            </a:endParaRPr>
          </a:p>
          <a:p>
            <a:pPr marL="91440" indent="-91080">
              <a:lnSpc>
                <a:spcPct val="90000"/>
              </a:lnSpc>
              <a:spcBef>
                <a:spcPts val="1199"/>
              </a:spcBef>
              <a:spcAft>
                <a:spcPts val="201"/>
              </a:spcAft>
              <a:buClr>
                <a:srgbClr val="e48312"/>
              </a:buClr>
              <a:buFont typeface="Calibri"/>
              <a:buChar char=" "/>
            </a:pPr>
            <a:r>
              <a:rPr b="0" lang="pl-PL" sz="2000" spc="-1" strike="noStrike" u="sng">
                <a:solidFill>
                  <a:srgbClr val="5eb2ea"/>
                </a:solidFill>
                <a:uFillTx/>
                <a:latin typeface="Calibri"/>
                <a:hlinkClick r:id="rId2"/>
              </a:rPr>
              <a:t>https</a:t>
            </a:r>
            <a:r>
              <a:rPr b="0" lang="pl-PL" sz="2000" spc="-1" strike="noStrike" u="sng">
                <a:solidFill>
                  <a:srgbClr val="5eb2ea"/>
                </a:solidFill>
                <a:uFillTx/>
                <a:latin typeface="Calibri"/>
                <a:hlinkClick r:id="rId3"/>
              </a:rPr>
              <a:t>://wordwall.net/pl/resource/2828698</a:t>
            </a:r>
            <a:r>
              <a:rPr b="0" lang="pl-PL" sz="2000" spc="-1" strike="noStrike">
                <a:solidFill>
                  <a:srgbClr val="404040"/>
                </a:solidFill>
                <a:latin typeface="Calibri"/>
              </a:rPr>
              <a:t> </a:t>
            </a:r>
            <a:endParaRPr b="0" lang="pl-PL" sz="2000" spc="-1" strike="noStrike">
              <a:solidFill>
                <a:srgbClr val="40404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199"/>
              </a:spcBef>
              <a:spcAft>
                <a:spcPts val="201"/>
              </a:spcAft>
            </a:pPr>
            <a:endParaRPr b="0" lang="pl-PL" sz="2000" spc="-1" strike="noStrike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324" name="TextShape 2"/>
          <p:cNvSpPr txBox="1"/>
          <p:nvPr/>
        </p:nvSpPr>
        <p:spPr>
          <a:xfrm>
            <a:off x="1097280" y="286560"/>
            <a:ext cx="10058040" cy="1320120"/>
          </a:xfrm>
          <a:prstGeom prst="rect">
            <a:avLst/>
          </a:prstGeom>
          <a:noFill/>
          <a:ln>
            <a:noFill/>
          </a:ln>
        </p:spPr>
        <p:txBody>
          <a:bodyPr anchor="b">
            <a:normAutofit/>
          </a:bodyPr>
          <a:p>
            <a:pPr algn="ctr">
              <a:lnSpc>
                <a:spcPct val="85000"/>
              </a:lnSpc>
            </a:pPr>
            <a:r>
              <a:rPr b="0" lang="pl-PL" sz="1600" spc="-52" strike="noStrike">
                <a:solidFill>
                  <a:srgbClr val="404040"/>
                </a:solidFill>
                <a:latin typeface="Calibri Light"/>
              </a:rPr>
              <a:t>Projekt „Znam prawo- mam wybór” finansowany jest z Funduszy EOG </a:t>
            </a:r>
            <a:br/>
            <a:r>
              <a:rPr b="0" lang="pl-PL" sz="1600" spc="-52" strike="noStrike">
                <a:solidFill>
                  <a:srgbClr val="404040"/>
                </a:solidFill>
                <a:latin typeface="Calibri Light"/>
              </a:rPr>
              <a:t>w ramach  Programu Aktywni Obywatele – Fundusz Regionalny.</a:t>
            </a:r>
            <a:endParaRPr b="0" lang="pl-PL" sz="1600" spc="-1" strike="noStrike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325" name="Obraz1" descr=""/>
          <p:cNvPicPr/>
          <p:nvPr/>
        </p:nvPicPr>
        <p:blipFill>
          <a:blip r:embed="rId4"/>
          <a:stretch/>
        </p:blipFill>
        <p:spPr>
          <a:xfrm>
            <a:off x="1241280" y="360720"/>
            <a:ext cx="1833480" cy="641520"/>
          </a:xfrm>
          <a:prstGeom prst="rect">
            <a:avLst/>
          </a:prstGeom>
          <a:ln>
            <a:noFill/>
          </a:ln>
        </p:spPr>
      </p:pic>
      <p:pic>
        <p:nvPicPr>
          <p:cNvPr id="326" name="Obraz2" descr=""/>
          <p:cNvPicPr/>
          <p:nvPr/>
        </p:nvPicPr>
        <p:blipFill>
          <a:blip r:embed="rId5"/>
          <a:stretch/>
        </p:blipFill>
        <p:spPr>
          <a:xfrm>
            <a:off x="8947440" y="402840"/>
            <a:ext cx="1849320" cy="409320"/>
          </a:xfrm>
          <a:prstGeom prst="rect">
            <a:avLst/>
          </a:prstGeom>
          <a:ln>
            <a:noFill/>
          </a:ln>
        </p:spPr>
      </p:pic>
      <p:pic>
        <p:nvPicPr>
          <p:cNvPr id="327" name="Obraz 6" descr=""/>
          <p:cNvPicPr/>
          <p:nvPr/>
        </p:nvPicPr>
        <p:blipFill>
          <a:blip r:embed="rId6"/>
          <a:stretch/>
        </p:blipFill>
        <p:spPr>
          <a:xfrm>
            <a:off x="5491080" y="402840"/>
            <a:ext cx="519840" cy="61884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205</TotalTime>
  <Application>LibreOffice/6.2.4.2$Windows_X86_64 LibreOffice_project/2412653d852ce75f65fbfa83fb7e7b669a126d64</Application>
  <Words>1084</Words>
  <Paragraphs>139</Paragraphs>
  <Company>HP</Company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2022-05-10T07:50:01Z</dcterms:created>
  <dc:creator>PSONI21</dc:creator>
  <dc:description/>
  <dc:language>pl-PL</dc:language>
  <cp:lastModifiedBy>PSONI21</cp:lastModifiedBy>
  <dcterms:modified xsi:type="dcterms:W3CDTF">2022-05-10T14:53:23Z</dcterms:modified>
  <cp:revision>19</cp:revision>
  <dc:subject/>
  <dc:title>Dzień Godności osób z  Niepełnosprawnością Intelektualną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16.0000</vt:lpwstr>
  </property>
  <property fmtid="{D5CDD505-2E9C-101B-9397-08002B2CF9AE}" pid="3" name="Company">
    <vt:lpwstr>HP</vt:lpwstr>
  </property>
  <property fmtid="{D5CDD505-2E9C-101B-9397-08002B2CF9AE}" pid="4" name="HiddenSlides">
    <vt:i4>0</vt:i4>
  </property>
  <property fmtid="{D5CDD505-2E9C-101B-9397-08002B2CF9AE}" pid="5" name="HyperlinksChanged">
    <vt:bool>0</vt:bool>
  </property>
  <property fmtid="{D5CDD505-2E9C-101B-9397-08002B2CF9AE}" pid="6" name="LinksUpToDate">
    <vt:bool>0</vt:bool>
  </property>
  <property fmtid="{D5CDD505-2E9C-101B-9397-08002B2CF9AE}" pid="7" name="MMClips">
    <vt:i4>0</vt:i4>
  </property>
  <property fmtid="{D5CDD505-2E9C-101B-9397-08002B2CF9AE}" pid="8" name="Notes">
    <vt:i4>0</vt:i4>
  </property>
  <property fmtid="{D5CDD505-2E9C-101B-9397-08002B2CF9AE}" pid="9" name="PresentationFormat">
    <vt:lpwstr>Panoramiczny</vt:lpwstr>
  </property>
  <property fmtid="{D5CDD505-2E9C-101B-9397-08002B2CF9AE}" pid="10" name="ScaleCrop">
    <vt:bool>0</vt:bool>
  </property>
  <property fmtid="{D5CDD505-2E9C-101B-9397-08002B2CF9AE}" pid="11" name="ShareDoc">
    <vt:bool>0</vt:bool>
  </property>
  <property fmtid="{D5CDD505-2E9C-101B-9397-08002B2CF9AE}" pid="12" name="Slides">
    <vt:i4>23</vt:i4>
  </property>
</Properties>
</file>