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60" r:id="rId4"/>
    <p:sldId id="259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76C0-44EE-41A3-AA1C-4A3745F52363}" type="datetimeFigureOut">
              <a:rPr lang="pl-PL" smtClean="0"/>
              <a:t>20.05.2025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BC07E-EACC-43FD-B861-B184F3A5D586}" type="slidenum">
              <a:rPr lang="pl-PL" smtClean="0"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2895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76C0-44EE-41A3-AA1C-4A3745F52363}" type="datetimeFigureOut">
              <a:rPr lang="pl-PL" smtClean="0"/>
              <a:t>20.05.2025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BC07E-EACC-43FD-B861-B184F3A5D5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4691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76C0-44EE-41A3-AA1C-4A3745F52363}" type="datetimeFigureOut">
              <a:rPr lang="pl-PL" smtClean="0"/>
              <a:t>20.05.2025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BC07E-EACC-43FD-B861-B184F3A5D5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2524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76C0-44EE-41A3-AA1C-4A3745F52363}" type="datetimeFigureOut">
              <a:rPr lang="pl-PL" smtClean="0"/>
              <a:t>20.05.2025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BC07E-EACC-43FD-B861-B184F3A5D5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05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76C0-44EE-41A3-AA1C-4A3745F52363}" type="datetimeFigureOut">
              <a:rPr lang="pl-PL" smtClean="0"/>
              <a:t>20.05.2025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BC07E-EACC-43FD-B861-B184F3A5D5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675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76C0-44EE-41A3-AA1C-4A3745F52363}" type="datetimeFigureOut">
              <a:rPr lang="pl-PL" smtClean="0"/>
              <a:t>20.05.2025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BC07E-EACC-43FD-B861-B184F3A5D5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2037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76C0-44EE-41A3-AA1C-4A3745F52363}" type="datetimeFigureOut">
              <a:rPr lang="pl-PL" smtClean="0"/>
              <a:t>20.05.2025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BC07E-EACC-43FD-B861-B184F3A5D5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1087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76C0-44EE-41A3-AA1C-4A3745F52363}" type="datetimeFigureOut">
              <a:rPr lang="pl-PL" smtClean="0"/>
              <a:t>20.05.2025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BC07E-EACC-43FD-B861-B184F3A5D5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016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76C0-44EE-41A3-AA1C-4A3745F52363}" type="datetimeFigureOut">
              <a:rPr lang="pl-PL" smtClean="0"/>
              <a:t>20.05.2025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BC07E-EACC-43FD-B861-B184F3A5D5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0120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76C0-44EE-41A3-AA1C-4A3745F52363}" type="datetimeFigureOut">
              <a:rPr lang="pl-PL" smtClean="0"/>
              <a:t>20.05.2025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BC07E-EACC-43FD-B861-B184F3A5D5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0620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76C0-44EE-41A3-AA1C-4A3745F52363}" type="datetimeFigureOut">
              <a:rPr lang="pl-PL" smtClean="0"/>
              <a:t>20.05.2025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BC07E-EACC-43FD-B861-B184F3A5D5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3172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76C0-44EE-41A3-AA1C-4A3745F52363}" type="datetimeFigureOut">
              <a:rPr lang="pl-PL" smtClean="0"/>
              <a:t>20.05.2025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BC07E-EACC-43FD-B861-B184F3A5D586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721828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76C0-44EE-41A3-AA1C-4A3745F52363}" type="datetimeFigureOut">
              <a:rPr lang="pl-PL" smtClean="0"/>
              <a:t>20.05.2025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BC07E-EACC-43FD-B861-B184F3A5D5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2650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76C0-44EE-41A3-AA1C-4A3745F52363}" type="datetimeFigureOut">
              <a:rPr lang="pl-PL" smtClean="0"/>
              <a:t>20.05.2025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BC07E-EACC-43FD-B861-B184F3A5D586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38562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76C0-44EE-41A3-AA1C-4A3745F52363}" type="datetimeFigureOut">
              <a:rPr lang="pl-PL" smtClean="0"/>
              <a:t>20.05.2025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BC07E-EACC-43FD-B861-B184F3A5D5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1719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76C0-44EE-41A3-AA1C-4A3745F52363}" type="datetimeFigureOut">
              <a:rPr lang="pl-PL" smtClean="0"/>
              <a:t>20.05.2025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BC07E-EACC-43FD-B861-B184F3A5D5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676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76C0-44EE-41A3-AA1C-4A3745F52363}" type="datetimeFigureOut">
              <a:rPr lang="pl-PL" smtClean="0"/>
              <a:t>20.05.2025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BC07E-EACC-43FD-B861-B184F3A5D5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1692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F2376C0-44EE-41A3-AA1C-4A3745F52363}" type="datetimeFigureOut">
              <a:rPr lang="pl-PL" smtClean="0"/>
              <a:t>20.05.2025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0EBC07E-EACC-43FD-B861-B184F3A5D5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99049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09892" y="-256033"/>
            <a:ext cx="9118156" cy="2971801"/>
          </a:xfrm>
        </p:spPr>
        <p:txBody>
          <a:bodyPr/>
          <a:lstStyle/>
          <a:p>
            <a:r>
              <a:rPr lang="pl-PL" dirty="0" err="1" smtClean="0"/>
              <a:t>KONStrukcje</a:t>
            </a:r>
            <a:r>
              <a:rPr lang="pl-PL" dirty="0" smtClean="0"/>
              <a:t> obrazów w Zwierciadłach kulistych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0737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Łącznik prosty 5"/>
          <p:cNvCxnSpPr/>
          <p:nvPr/>
        </p:nvCxnSpPr>
        <p:spPr>
          <a:xfrm>
            <a:off x="1234440" y="1228482"/>
            <a:ext cx="0" cy="46053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Obraz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55" y="438912"/>
            <a:ext cx="9880065" cy="578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161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309" y="530352"/>
            <a:ext cx="9624323" cy="547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021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3" y="301248"/>
            <a:ext cx="10311749" cy="56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127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176" y="411481"/>
            <a:ext cx="9883455" cy="566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284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721" y="374904"/>
            <a:ext cx="9456479" cy="5791616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816539615"/>
      </p:ext>
    </p:extLst>
  </p:cSld>
  <p:clrMapOvr>
    <a:masterClrMapping/>
  </p:clrMapOvr>
</p:sld>
</file>

<file path=ppt/theme/theme1.xml><?xml version="1.0" encoding="utf-8"?>
<a:theme xmlns:a="http://schemas.openxmlformats.org/drawingml/2006/main" name="Wycinek">
  <a:themeElements>
    <a:clrScheme name="Wycinek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Wycine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ycine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13</TotalTime>
  <Words>5</Words>
  <Application>Microsoft Office PowerPoint</Application>
  <PresentationFormat>Panoramiczny</PresentationFormat>
  <Paragraphs>1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9" baseType="lpstr">
      <vt:lpstr>Century Gothic</vt:lpstr>
      <vt:lpstr>Wingdings 3</vt:lpstr>
      <vt:lpstr>Wycinek</vt:lpstr>
      <vt:lpstr>KONStrukcje obrazów w Zwierciadłach kulistych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Użytkownik systemu Windows</dc:creator>
  <cp:lastModifiedBy>Użytkownik systemu Windows</cp:lastModifiedBy>
  <cp:revision>8</cp:revision>
  <dcterms:created xsi:type="dcterms:W3CDTF">2025-05-20T05:53:52Z</dcterms:created>
  <dcterms:modified xsi:type="dcterms:W3CDTF">2025-05-20T06:43:05Z</dcterms:modified>
</cp:coreProperties>
</file>