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  <p:sldId id="269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132" y="6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svg"/><Relationship Id="rId1" Type="http://schemas.openxmlformats.org/officeDocument/2006/relationships/image" Target="../media/image9.png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12.svg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svg"/><Relationship Id="rId1" Type="http://schemas.openxmlformats.org/officeDocument/2006/relationships/image" Target="../media/image22.png"/><Relationship Id="rId6" Type="http://schemas.openxmlformats.org/officeDocument/2006/relationships/image" Target="../media/image27.svg"/><Relationship Id="rId5" Type="http://schemas.openxmlformats.org/officeDocument/2006/relationships/image" Target="../media/image26.png"/><Relationship Id="rId4" Type="http://schemas.openxmlformats.org/officeDocument/2006/relationships/image" Target="../media/image25.svg"/></Relationships>
</file>

<file path=ppt/diagrams/_rels/data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sv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29.svg"/><Relationship Id="rId1" Type="http://schemas.openxmlformats.org/officeDocument/2006/relationships/image" Target="../media/image28.png"/><Relationship Id="rId6" Type="http://schemas.openxmlformats.org/officeDocument/2006/relationships/image" Target="../media/image33.svg"/><Relationship Id="rId5" Type="http://schemas.openxmlformats.org/officeDocument/2006/relationships/image" Target="../media/image32.png"/><Relationship Id="rId4" Type="http://schemas.openxmlformats.org/officeDocument/2006/relationships/image" Target="../media/image31.svg"/></Relationships>
</file>

<file path=ppt/diagrams/_rels/data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svg"/><Relationship Id="rId1" Type="http://schemas.openxmlformats.org/officeDocument/2006/relationships/image" Target="../media/image36.png"/><Relationship Id="rId6" Type="http://schemas.openxmlformats.org/officeDocument/2006/relationships/image" Target="../media/image41.svg"/><Relationship Id="rId5" Type="http://schemas.openxmlformats.org/officeDocument/2006/relationships/image" Target="../media/image40.png"/><Relationship Id="rId4" Type="http://schemas.openxmlformats.org/officeDocument/2006/relationships/image" Target="../media/image39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svg"/><Relationship Id="rId1" Type="http://schemas.openxmlformats.org/officeDocument/2006/relationships/image" Target="../media/image9.png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12.sv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svg"/><Relationship Id="rId1" Type="http://schemas.openxmlformats.org/officeDocument/2006/relationships/image" Target="../media/image22.png"/><Relationship Id="rId6" Type="http://schemas.openxmlformats.org/officeDocument/2006/relationships/image" Target="../media/image27.svg"/><Relationship Id="rId5" Type="http://schemas.openxmlformats.org/officeDocument/2006/relationships/image" Target="../media/image26.png"/><Relationship Id="rId4" Type="http://schemas.openxmlformats.org/officeDocument/2006/relationships/image" Target="../media/image25.svg"/></Relationships>
</file>

<file path=ppt/diagrams/_rels/drawing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sv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29.svg"/><Relationship Id="rId1" Type="http://schemas.openxmlformats.org/officeDocument/2006/relationships/image" Target="../media/image28.png"/><Relationship Id="rId6" Type="http://schemas.openxmlformats.org/officeDocument/2006/relationships/image" Target="../media/image33.svg"/><Relationship Id="rId5" Type="http://schemas.openxmlformats.org/officeDocument/2006/relationships/image" Target="../media/image32.png"/><Relationship Id="rId4" Type="http://schemas.openxmlformats.org/officeDocument/2006/relationships/image" Target="../media/image31.svg"/></Relationships>
</file>

<file path=ppt/diagrams/_rels/drawing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svg"/><Relationship Id="rId1" Type="http://schemas.openxmlformats.org/officeDocument/2006/relationships/image" Target="../media/image36.png"/><Relationship Id="rId6" Type="http://schemas.openxmlformats.org/officeDocument/2006/relationships/image" Target="../media/image41.svg"/><Relationship Id="rId5" Type="http://schemas.openxmlformats.org/officeDocument/2006/relationships/image" Target="../media/image40.png"/><Relationship Id="rId4" Type="http://schemas.openxmlformats.org/officeDocument/2006/relationships/image" Target="../media/image39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CB70E30-3E6F-4005-96AD-713B57288C1F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accent1_2" csCatId="accent1" phldr="1"/>
      <dgm:spPr/>
      <dgm:t>
        <a:bodyPr/>
        <a:lstStyle/>
        <a:p>
          <a:endParaRPr lang="en-US"/>
        </a:p>
      </dgm:t>
    </dgm:pt>
    <dgm:pt modelId="{3B12D9E5-CE17-4EEB-90BD-1CE2BA452916}">
      <dgm:prSet/>
      <dgm:spPr/>
      <dgm:t>
        <a:bodyPr/>
        <a:lstStyle/>
        <a:p>
          <a:r>
            <a:rPr lang="pl-PL"/>
            <a:t>Mediacja to dobrowolny i poufny proces, w którym neutralny mediator pomaga stronom w rozwiązaniu konfliktu.</a:t>
          </a:r>
          <a:endParaRPr lang="en-US"/>
        </a:p>
      </dgm:t>
    </dgm:pt>
    <dgm:pt modelId="{9B4A07E2-119B-4917-978E-E7DBA044B07D}" type="parTrans" cxnId="{32B7A25D-0B20-4D0C-A5AB-0F40B616EBA5}">
      <dgm:prSet/>
      <dgm:spPr/>
      <dgm:t>
        <a:bodyPr/>
        <a:lstStyle/>
        <a:p>
          <a:endParaRPr lang="en-US"/>
        </a:p>
      </dgm:t>
    </dgm:pt>
    <dgm:pt modelId="{1DDD5AA6-312F-4125-866D-9C2771DCF061}" type="sibTrans" cxnId="{32B7A25D-0B20-4D0C-A5AB-0F40B616EBA5}">
      <dgm:prSet/>
      <dgm:spPr/>
      <dgm:t>
        <a:bodyPr/>
        <a:lstStyle/>
        <a:p>
          <a:endParaRPr lang="en-US"/>
        </a:p>
      </dgm:t>
    </dgm:pt>
    <dgm:pt modelId="{78FDC537-4A7A-4845-A92E-72564D1F05CE}">
      <dgm:prSet/>
      <dgm:spPr/>
      <dgm:t>
        <a:bodyPr/>
        <a:lstStyle/>
        <a:p>
          <a:r>
            <a:rPr lang="pl-PL"/>
            <a:t>Opiera się na współpracy, komunikacji i poszukiwaniu rozwiązania akceptowalnego dla obu stron.</a:t>
          </a:r>
          <a:endParaRPr lang="en-US"/>
        </a:p>
      </dgm:t>
    </dgm:pt>
    <dgm:pt modelId="{4D17C19B-5522-4337-A73C-20C41E0E6299}" type="parTrans" cxnId="{FAA40974-A462-4CA6-9D51-A511A1F41EE6}">
      <dgm:prSet/>
      <dgm:spPr/>
      <dgm:t>
        <a:bodyPr/>
        <a:lstStyle/>
        <a:p>
          <a:endParaRPr lang="en-US"/>
        </a:p>
      </dgm:t>
    </dgm:pt>
    <dgm:pt modelId="{23C5DD5C-5640-4D88-BD3A-3883D1A4D616}" type="sibTrans" cxnId="{FAA40974-A462-4CA6-9D51-A511A1F41EE6}">
      <dgm:prSet/>
      <dgm:spPr/>
      <dgm:t>
        <a:bodyPr/>
        <a:lstStyle/>
        <a:p>
          <a:endParaRPr lang="en-US"/>
        </a:p>
      </dgm:t>
    </dgm:pt>
    <dgm:pt modelId="{4CE4D6C1-AE82-47B3-A1B8-589EE25F61CF}">
      <dgm:prSet/>
      <dgm:spPr/>
      <dgm:t>
        <a:bodyPr/>
        <a:lstStyle/>
        <a:p>
          <a:r>
            <a:rPr lang="pl-PL"/>
            <a:t>Zamiast „kto ma rację”, chodzi o znalezienie wspólnej drogi.</a:t>
          </a:r>
          <a:endParaRPr lang="en-US"/>
        </a:p>
      </dgm:t>
    </dgm:pt>
    <dgm:pt modelId="{A461F0A1-4F44-46BC-813B-CB6C2E6418EB}" type="parTrans" cxnId="{EDA42CFA-3164-4654-A6BF-4F60EC66163C}">
      <dgm:prSet/>
      <dgm:spPr/>
      <dgm:t>
        <a:bodyPr/>
        <a:lstStyle/>
        <a:p>
          <a:endParaRPr lang="en-US"/>
        </a:p>
      </dgm:t>
    </dgm:pt>
    <dgm:pt modelId="{0E5D4732-456B-4AFC-9585-281EE6470B2D}" type="sibTrans" cxnId="{EDA42CFA-3164-4654-A6BF-4F60EC66163C}">
      <dgm:prSet/>
      <dgm:spPr/>
      <dgm:t>
        <a:bodyPr/>
        <a:lstStyle/>
        <a:p>
          <a:endParaRPr lang="en-US"/>
        </a:p>
      </dgm:t>
    </dgm:pt>
    <dgm:pt modelId="{1D882236-BF50-4607-8FA0-3046DDC7C928}" type="pres">
      <dgm:prSet presAssocID="{CCB70E30-3E6F-4005-96AD-713B57288C1F}" presName="root" presStyleCnt="0">
        <dgm:presLayoutVars>
          <dgm:dir/>
          <dgm:resizeHandles val="exact"/>
        </dgm:presLayoutVars>
      </dgm:prSet>
      <dgm:spPr/>
    </dgm:pt>
    <dgm:pt modelId="{B549DE6C-D1AD-46D2-BA5B-6FF970EC74F2}" type="pres">
      <dgm:prSet presAssocID="{3B12D9E5-CE17-4EEB-90BD-1CE2BA452916}" presName="compNode" presStyleCnt="0"/>
      <dgm:spPr/>
    </dgm:pt>
    <dgm:pt modelId="{A8162973-9B44-43CC-9E2D-1FDCC11BC95C}" type="pres">
      <dgm:prSet presAssocID="{3B12D9E5-CE17-4EEB-90BD-1CE2BA452916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ecision chart"/>
        </a:ext>
      </dgm:extLst>
    </dgm:pt>
    <dgm:pt modelId="{81A87281-AE83-46E9-8A9D-53C660FC2879}" type="pres">
      <dgm:prSet presAssocID="{3B12D9E5-CE17-4EEB-90BD-1CE2BA452916}" presName="spaceRect" presStyleCnt="0"/>
      <dgm:spPr/>
    </dgm:pt>
    <dgm:pt modelId="{F7ED95B1-9332-4A9B-B709-BBEDF1481C8E}" type="pres">
      <dgm:prSet presAssocID="{3B12D9E5-CE17-4EEB-90BD-1CE2BA452916}" presName="textRect" presStyleLbl="revTx" presStyleIdx="0" presStyleCnt="3">
        <dgm:presLayoutVars>
          <dgm:chMax val="1"/>
          <dgm:chPref val="1"/>
        </dgm:presLayoutVars>
      </dgm:prSet>
      <dgm:spPr/>
    </dgm:pt>
    <dgm:pt modelId="{1364D883-593B-4FF8-88AA-83F15B55005F}" type="pres">
      <dgm:prSet presAssocID="{1DDD5AA6-312F-4125-866D-9C2771DCF061}" presName="sibTrans" presStyleCnt="0"/>
      <dgm:spPr/>
    </dgm:pt>
    <dgm:pt modelId="{F037FF9C-EA43-440D-A3B8-E674F839BE35}" type="pres">
      <dgm:prSet presAssocID="{78FDC537-4A7A-4845-A92E-72564D1F05CE}" presName="compNode" presStyleCnt="0"/>
      <dgm:spPr/>
    </dgm:pt>
    <dgm:pt modelId="{194118C8-63A7-4722-80FD-6264CBBABF45}" type="pres">
      <dgm:prSet presAssocID="{78FDC537-4A7A-4845-A92E-72564D1F05CE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zat"/>
        </a:ext>
      </dgm:extLst>
    </dgm:pt>
    <dgm:pt modelId="{C4AE05AB-9FFF-42A6-B12F-4083821DB32C}" type="pres">
      <dgm:prSet presAssocID="{78FDC537-4A7A-4845-A92E-72564D1F05CE}" presName="spaceRect" presStyleCnt="0"/>
      <dgm:spPr/>
    </dgm:pt>
    <dgm:pt modelId="{5FC87EB8-F654-41B8-BACD-94713F768D6F}" type="pres">
      <dgm:prSet presAssocID="{78FDC537-4A7A-4845-A92E-72564D1F05CE}" presName="textRect" presStyleLbl="revTx" presStyleIdx="1" presStyleCnt="3">
        <dgm:presLayoutVars>
          <dgm:chMax val="1"/>
          <dgm:chPref val="1"/>
        </dgm:presLayoutVars>
      </dgm:prSet>
      <dgm:spPr/>
    </dgm:pt>
    <dgm:pt modelId="{8CF2C7DF-3931-44AB-9CD4-A3B022C996E9}" type="pres">
      <dgm:prSet presAssocID="{23C5DD5C-5640-4D88-BD3A-3883D1A4D616}" presName="sibTrans" presStyleCnt="0"/>
      <dgm:spPr/>
    </dgm:pt>
    <dgm:pt modelId="{268E9DE8-8D66-43A1-A40F-A6322C87B3EB}" type="pres">
      <dgm:prSet presAssocID="{4CE4D6C1-AE82-47B3-A1B8-589EE25F61CF}" presName="compNode" presStyleCnt="0"/>
      <dgm:spPr/>
    </dgm:pt>
    <dgm:pt modelId="{DD53274C-04A7-4059-96C7-55C70504E147}" type="pres">
      <dgm:prSet presAssocID="{4CE4D6C1-AE82-47B3-A1B8-589EE25F61CF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Kontur szeroko uśmiechniętej twarzy kontur"/>
        </a:ext>
      </dgm:extLst>
    </dgm:pt>
    <dgm:pt modelId="{4DB1BC18-7C08-4691-A9F2-F9E66031458F}" type="pres">
      <dgm:prSet presAssocID="{4CE4D6C1-AE82-47B3-A1B8-589EE25F61CF}" presName="spaceRect" presStyleCnt="0"/>
      <dgm:spPr/>
    </dgm:pt>
    <dgm:pt modelId="{286DE211-54AA-4FEB-A231-0F5C6B200723}" type="pres">
      <dgm:prSet presAssocID="{4CE4D6C1-AE82-47B3-A1B8-589EE25F61CF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E9D96621-79C6-4EBE-A65F-D214FD5DA5B1}" type="presOf" srcId="{4CE4D6C1-AE82-47B3-A1B8-589EE25F61CF}" destId="{286DE211-54AA-4FEB-A231-0F5C6B200723}" srcOrd="0" destOrd="0" presId="urn:microsoft.com/office/officeart/2018/2/layout/IconLabelList"/>
    <dgm:cxn modelId="{B93EFA3D-0C1E-4016-9F97-EC89048E3232}" type="presOf" srcId="{3B12D9E5-CE17-4EEB-90BD-1CE2BA452916}" destId="{F7ED95B1-9332-4A9B-B709-BBEDF1481C8E}" srcOrd="0" destOrd="0" presId="urn:microsoft.com/office/officeart/2018/2/layout/IconLabelList"/>
    <dgm:cxn modelId="{32B7A25D-0B20-4D0C-A5AB-0F40B616EBA5}" srcId="{CCB70E30-3E6F-4005-96AD-713B57288C1F}" destId="{3B12D9E5-CE17-4EEB-90BD-1CE2BA452916}" srcOrd="0" destOrd="0" parTransId="{9B4A07E2-119B-4917-978E-E7DBA044B07D}" sibTransId="{1DDD5AA6-312F-4125-866D-9C2771DCF061}"/>
    <dgm:cxn modelId="{5385F365-05D4-4156-889F-04B1F369CED7}" type="presOf" srcId="{78FDC537-4A7A-4845-A92E-72564D1F05CE}" destId="{5FC87EB8-F654-41B8-BACD-94713F768D6F}" srcOrd="0" destOrd="0" presId="urn:microsoft.com/office/officeart/2018/2/layout/IconLabelList"/>
    <dgm:cxn modelId="{FAA40974-A462-4CA6-9D51-A511A1F41EE6}" srcId="{CCB70E30-3E6F-4005-96AD-713B57288C1F}" destId="{78FDC537-4A7A-4845-A92E-72564D1F05CE}" srcOrd="1" destOrd="0" parTransId="{4D17C19B-5522-4337-A73C-20C41E0E6299}" sibTransId="{23C5DD5C-5640-4D88-BD3A-3883D1A4D616}"/>
    <dgm:cxn modelId="{E418929A-F615-43E4-9B00-2F2D8EDDF945}" type="presOf" srcId="{CCB70E30-3E6F-4005-96AD-713B57288C1F}" destId="{1D882236-BF50-4607-8FA0-3046DDC7C928}" srcOrd="0" destOrd="0" presId="urn:microsoft.com/office/officeart/2018/2/layout/IconLabelList"/>
    <dgm:cxn modelId="{EDA42CFA-3164-4654-A6BF-4F60EC66163C}" srcId="{CCB70E30-3E6F-4005-96AD-713B57288C1F}" destId="{4CE4D6C1-AE82-47B3-A1B8-589EE25F61CF}" srcOrd="2" destOrd="0" parTransId="{A461F0A1-4F44-46BC-813B-CB6C2E6418EB}" sibTransId="{0E5D4732-456B-4AFC-9585-281EE6470B2D}"/>
    <dgm:cxn modelId="{45FEA651-599B-432D-8BD3-03A8953DC708}" type="presParOf" srcId="{1D882236-BF50-4607-8FA0-3046DDC7C928}" destId="{B549DE6C-D1AD-46D2-BA5B-6FF970EC74F2}" srcOrd="0" destOrd="0" presId="urn:microsoft.com/office/officeart/2018/2/layout/IconLabelList"/>
    <dgm:cxn modelId="{B9C69FD1-1854-4CF1-BD51-9F60FFBE1426}" type="presParOf" srcId="{B549DE6C-D1AD-46D2-BA5B-6FF970EC74F2}" destId="{A8162973-9B44-43CC-9E2D-1FDCC11BC95C}" srcOrd="0" destOrd="0" presId="urn:microsoft.com/office/officeart/2018/2/layout/IconLabelList"/>
    <dgm:cxn modelId="{1597F665-DF88-4ACF-BEEC-84350DC00114}" type="presParOf" srcId="{B549DE6C-D1AD-46D2-BA5B-6FF970EC74F2}" destId="{81A87281-AE83-46E9-8A9D-53C660FC2879}" srcOrd="1" destOrd="0" presId="urn:microsoft.com/office/officeart/2018/2/layout/IconLabelList"/>
    <dgm:cxn modelId="{4EE84833-1906-4407-92F0-DD41EC6E7414}" type="presParOf" srcId="{B549DE6C-D1AD-46D2-BA5B-6FF970EC74F2}" destId="{F7ED95B1-9332-4A9B-B709-BBEDF1481C8E}" srcOrd="2" destOrd="0" presId="urn:microsoft.com/office/officeart/2018/2/layout/IconLabelList"/>
    <dgm:cxn modelId="{DD1E7E64-D08C-4CD5-A70A-155A35C1E7E8}" type="presParOf" srcId="{1D882236-BF50-4607-8FA0-3046DDC7C928}" destId="{1364D883-593B-4FF8-88AA-83F15B55005F}" srcOrd="1" destOrd="0" presId="urn:microsoft.com/office/officeart/2018/2/layout/IconLabelList"/>
    <dgm:cxn modelId="{938EC201-ADBC-4E32-89FE-CCE9EC57A547}" type="presParOf" srcId="{1D882236-BF50-4607-8FA0-3046DDC7C928}" destId="{F037FF9C-EA43-440D-A3B8-E674F839BE35}" srcOrd="2" destOrd="0" presId="urn:microsoft.com/office/officeart/2018/2/layout/IconLabelList"/>
    <dgm:cxn modelId="{ED1FCB29-B7A0-4755-AA75-65222BEF0AD9}" type="presParOf" srcId="{F037FF9C-EA43-440D-A3B8-E674F839BE35}" destId="{194118C8-63A7-4722-80FD-6264CBBABF45}" srcOrd="0" destOrd="0" presId="urn:microsoft.com/office/officeart/2018/2/layout/IconLabelList"/>
    <dgm:cxn modelId="{0D9ACA19-34FC-4689-99FD-22DD29805454}" type="presParOf" srcId="{F037FF9C-EA43-440D-A3B8-E674F839BE35}" destId="{C4AE05AB-9FFF-42A6-B12F-4083821DB32C}" srcOrd="1" destOrd="0" presId="urn:microsoft.com/office/officeart/2018/2/layout/IconLabelList"/>
    <dgm:cxn modelId="{FBB3EF6B-1D8C-4514-94CB-1BFC7C282888}" type="presParOf" srcId="{F037FF9C-EA43-440D-A3B8-E674F839BE35}" destId="{5FC87EB8-F654-41B8-BACD-94713F768D6F}" srcOrd="2" destOrd="0" presId="urn:microsoft.com/office/officeart/2018/2/layout/IconLabelList"/>
    <dgm:cxn modelId="{445923AF-5414-4F6E-97A9-9EC241C71BD0}" type="presParOf" srcId="{1D882236-BF50-4607-8FA0-3046DDC7C928}" destId="{8CF2C7DF-3931-44AB-9CD4-A3B022C996E9}" srcOrd="3" destOrd="0" presId="urn:microsoft.com/office/officeart/2018/2/layout/IconLabelList"/>
    <dgm:cxn modelId="{2F3C26F3-9C1A-4BA4-AAE8-7BDB6F34E7B5}" type="presParOf" srcId="{1D882236-BF50-4607-8FA0-3046DDC7C928}" destId="{268E9DE8-8D66-43A1-A40F-A6322C87B3EB}" srcOrd="4" destOrd="0" presId="urn:microsoft.com/office/officeart/2018/2/layout/IconLabelList"/>
    <dgm:cxn modelId="{739ADDFC-5D19-4786-B9F5-ABA6D89327D0}" type="presParOf" srcId="{268E9DE8-8D66-43A1-A40F-A6322C87B3EB}" destId="{DD53274C-04A7-4059-96C7-55C70504E147}" srcOrd="0" destOrd="0" presId="urn:microsoft.com/office/officeart/2018/2/layout/IconLabelList"/>
    <dgm:cxn modelId="{5EAB82D0-D01D-4559-913F-7DE20217B859}" type="presParOf" srcId="{268E9DE8-8D66-43A1-A40F-A6322C87B3EB}" destId="{4DB1BC18-7C08-4691-A9F2-F9E66031458F}" srcOrd="1" destOrd="0" presId="urn:microsoft.com/office/officeart/2018/2/layout/IconLabelList"/>
    <dgm:cxn modelId="{B57E1EB8-5105-454C-8C55-533B1CF59788}" type="presParOf" srcId="{268E9DE8-8D66-43A1-A40F-A6322C87B3EB}" destId="{286DE211-54AA-4FEB-A231-0F5C6B200723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1FC057C-612D-4260-A5C2-DCBC44E5214F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5DAB243-71C7-4662-83C3-89D91A9780F3}">
      <dgm:prSet/>
      <dgm:spPr/>
      <dgm:t>
        <a:bodyPr/>
        <a:lstStyle/>
        <a:p>
          <a:pPr>
            <a:lnSpc>
              <a:spcPct val="100000"/>
            </a:lnSpc>
          </a:pPr>
          <a:r>
            <a:rPr lang="pl-PL"/>
            <a:t>Dobrowolność: Strony same decydują, czy chcą skorzystać z mediacji i czy zaakceptują wypracowane porozumienie.</a:t>
          </a:r>
          <a:endParaRPr lang="en-US"/>
        </a:p>
      </dgm:t>
    </dgm:pt>
    <dgm:pt modelId="{BC39F38F-0B9D-4707-9F26-24EE08D019F3}" type="parTrans" cxnId="{A3128B27-EB26-4820-A212-BCF2856C558A}">
      <dgm:prSet/>
      <dgm:spPr/>
      <dgm:t>
        <a:bodyPr/>
        <a:lstStyle/>
        <a:p>
          <a:endParaRPr lang="en-US"/>
        </a:p>
      </dgm:t>
    </dgm:pt>
    <dgm:pt modelId="{E22ABD0C-489A-4636-B66A-6E1D67EFACAC}" type="sibTrans" cxnId="{A3128B27-EB26-4820-A212-BCF2856C558A}">
      <dgm:prSet/>
      <dgm:spPr/>
      <dgm:t>
        <a:bodyPr/>
        <a:lstStyle/>
        <a:p>
          <a:endParaRPr lang="en-US"/>
        </a:p>
      </dgm:t>
    </dgm:pt>
    <dgm:pt modelId="{32AA3043-DFCB-4870-B94C-FE14956D7260}">
      <dgm:prSet/>
      <dgm:spPr/>
      <dgm:t>
        <a:bodyPr/>
        <a:lstStyle/>
        <a:p>
          <a:pPr>
            <a:lnSpc>
              <a:spcPct val="100000"/>
            </a:lnSpc>
          </a:pPr>
          <a:r>
            <a:rPr lang="pl-PL"/>
            <a:t>Poufność: Wszystkie informacje przekazane podczas mediacji pozostają tajne.</a:t>
          </a:r>
          <a:endParaRPr lang="en-US"/>
        </a:p>
      </dgm:t>
    </dgm:pt>
    <dgm:pt modelId="{02ED3AA4-6CF8-4566-8DC7-524A20A7E7E6}" type="parTrans" cxnId="{AB3DB2FC-851C-44A5-B2D6-7968CB4C1764}">
      <dgm:prSet/>
      <dgm:spPr/>
      <dgm:t>
        <a:bodyPr/>
        <a:lstStyle/>
        <a:p>
          <a:endParaRPr lang="en-US"/>
        </a:p>
      </dgm:t>
    </dgm:pt>
    <dgm:pt modelId="{75F6126E-14D5-40C2-B5B7-C5F63971A727}" type="sibTrans" cxnId="{AB3DB2FC-851C-44A5-B2D6-7968CB4C1764}">
      <dgm:prSet/>
      <dgm:spPr/>
      <dgm:t>
        <a:bodyPr/>
        <a:lstStyle/>
        <a:p>
          <a:endParaRPr lang="en-US"/>
        </a:p>
      </dgm:t>
    </dgm:pt>
    <dgm:pt modelId="{7B29BD88-4539-49A9-913C-2CA88F18486B}">
      <dgm:prSet/>
      <dgm:spPr/>
      <dgm:t>
        <a:bodyPr/>
        <a:lstStyle/>
        <a:p>
          <a:pPr>
            <a:lnSpc>
              <a:spcPct val="100000"/>
            </a:lnSpc>
          </a:pPr>
          <a:r>
            <a:rPr lang="pl-PL" dirty="0"/>
            <a:t>Neutralność: Mediator nie faworyzuje żadnej ze stron.</a:t>
          </a:r>
          <a:endParaRPr lang="en-US" dirty="0"/>
        </a:p>
      </dgm:t>
    </dgm:pt>
    <dgm:pt modelId="{56DAC018-551C-4A7F-A8B7-3793533395C8}" type="parTrans" cxnId="{2F72F7B3-8877-485B-984E-54CDE4058FB4}">
      <dgm:prSet/>
      <dgm:spPr/>
      <dgm:t>
        <a:bodyPr/>
        <a:lstStyle/>
        <a:p>
          <a:endParaRPr lang="en-US"/>
        </a:p>
      </dgm:t>
    </dgm:pt>
    <dgm:pt modelId="{C1857F90-067B-4644-8AD6-78FAA9158140}" type="sibTrans" cxnId="{2F72F7B3-8877-485B-984E-54CDE4058FB4}">
      <dgm:prSet/>
      <dgm:spPr/>
      <dgm:t>
        <a:bodyPr/>
        <a:lstStyle/>
        <a:p>
          <a:endParaRPr lang="en-US"/>
        </a:p>
      </dgm:t>
    </dgm:pt>
    <dgm:pt modelId="{B944A8B2-A994-47EC-A666-4C152B6C14A8}" type="pres">
      <dgm:prSet presAssocID="{11FC057C-612D-4260-A5C2-DCBC44E5214F}" presName="root" presStyleCnt="0">
        <dgm:presLayoutVars>
          <dgm:dir/>
          <dgm:resizeHandles val="exact"/>
        </dgm:presLayoutVars>
      </dgm:prSet>
      <dgm:spPr/>
    </dgm:pt>
    <dgm:pt modelId="{847BE261-2227-4595-92A4-F2A897147BE1}" type="pres">
      <dgm:prSet presAssocID="{75DAB243-71C7-4662-83C3-89D91A9780F3}" presName="compNode" presStyleCnt="0"/>
      <dgm:spPr/>
    </dgm:pt>
    <dgm:pt modelId="{B8000D2B-97A5-471A-B23A-8EF5B68B80D5}" type="pres">
      <dgm:prSet presAssocID="{75DAB243-71C7-4662-83C3-89D91A9780F3}" presName="bgRect" presStyleLbl="bgShp" presStyleIdx="0" presStyleCnt="3"/>
      <dgm:spPr/>
    </dgm:pt>
    <dgm:pt modelId="{F29DFFA4-C392-4685-8774-B7C013BF0081}" type="pres">
      <dgm:prSet presAssocID="{75DAB243-71C7-4662-83C3-89D91A9780F3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Naukowiec"/>
        </a:ext>
      </dgm:extLst>
    </dgm:pt>
    <dgm:pt modelId="{1BB21682-2D41-46D2-9DBB-8775698B6F48}" type="pres">
      <dgm:prSet presAssocID="{75DAB243-71C7-4662-83C3-89D91A9780F3}" presName="spaceRect" presStyleCnt="0"/>
      <dgm:spPr/>
    </dgm:pt>
    <dgm:pt modelId="{EA4F4283-7285-4604-A52F-FC8683C8F181}" type="pres">
      <dgm:prSet presAssocID="{75DAB243-71C7-4662-83C3-89D91A9780F3}" presName="parTx" presStyleLbl="revTx" presStyleIdx="0" presStyleCnt="3">
        <dgm:presLayoutVars>
          <dgm:chMax val="0"/>
          <dgm:chPref val="0"/>
        </dgm:presLayoutVars>
      </dgm:prSet>
      <dgm:spPr/>
    </dgm:pt>
    <dgm:pt modelId="{15B18414-2D01-4B17-9B13-9B1EEA393774}" type="pres">
      <dgm:prSet presAssocID="{E22ABD0C-489A-4636-B66A-6E1D67EFACAC}" presName="sibTrans" presStyleCnt="0"/>
      <dgm:spPr/>
    </dgm:pt>
    <dgm:pt modelId="{C0ED4449-1D63-4405-A09F-7CDE84B13879}" type="pres">
      <dgm:prSet presAssocID="{32AA3043-DFCB-4870-B94C-FE14956D7260}" presName="compNode" presStyleCnt="0"/>
      <dgm:spPr/>
    </dgm:pt>
    <dgm:pt modelId="{D7B447B1-C641-430E-8463-BBDEEDE6B9AF}" type="pres">
      <dgm:prSet presAssocID="{32AA3043-DFCB-4870-B94C-FE14956D7260}" presName="bgRect" presStyleLbl="bgShp" presStyleIdx="1" presStyleCnt="3"/>
      <dgm:spPr/>
    </dgm:pt>
    <dgm:pt modelId="{B64CF0AA-52A6-4CA3-A657-6650FF2B71D3}" type="pres">
      <dgm:prSet presAssocID="{32AA3043-DFCB-4870-B94C-FE14956D7260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potkanie"/>
        </a:ext>
      </dgm:extLst>
    </dgm:pt>
    <dgm:pt modelId="{2C97F919-F2D1-4B7A-AF2C-D9960FE60FF7}" type="pres">
      <dgm:prSet presAssocID="{32AA3043-DFCB-4870-B94C-FE14956D7260}" presName="spaceRect" presStyleCnt="0"/>
      <dgm:spPr/>
    </dgm:pt>
    <dgm:pt modelId="{7146CFA4-57CB-48CF-A8E2-142C3A743092}" type="pres">
      <dgm:prSet presAssocID="{32AA3043-DFCB-4870-B94C-FE14956D7260}" presName="parTx" presStyleLbl="revTx" presStyleIdx="1" presStyleCnt="3">
        <dgm:presLayoutVars>
          <dgm:chMax val="0"/>
          <dgm:chPref val="0"/>
        </dgm:presLayoutVars>
      </dgm:prSet>
      <dgm:spPr/>
    </dgm:pt>
    <dgm:pt modelId="{57BB8E51-C2B2-4ECC-BA4C-123D3C8BC2E3}" type="pres">
      <dgm:prSet presAssocID="{75F6126E-14D5-40C2-B5B7-C5F63971A727}" presName="sibTrans" presStyleCnt="0"/>
      <dgm:spPr/>
    </dgm:pt>
    <dgm:pt modelId="{2FCF11D3-3A97-47C7-AE9D-34A59140B22B}" type="pres">
      <dgm:prSet presAssocID="{7B29BD88-4539-49A9-913C-2CA88F18486B}" presName="compNode" presStyleCnt="0"/>
      <dgm:spPr/>
    </dgm:pt>
    <dgm:pt modelId="{5DEEC396-0601-480D-B881-76BDF6B35278}" type="pres">
      <dgm:prSet presAssocID="{7B29BD88-4539-49A9-913C-2CA88F18486B}" presName="bgRect" presStyleLbl="bgShp" presStyleIdx="2" presStyleCnt="3"/>
      <dgm:spPr/>
    </dgm:pt>
    <dgm:pt modelId="{F51BB47D-C038-4D33-AEF9-F445F58CC786}" type="pres">
      <dgm:prSet presAssocID="{7B29BD88-4539-49A9-913C-2CA88F18486B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okument"/>
        </a:ext>
      </dgm:extLst>
    </dgm:pt>
    <dgm:pt modelId="{277F63AD-E9A0-47E1-A270-9DB2236ECFE7}" type="pres">
      <dgm:prSet presAssocID="{7B29BD88-4539-49A9-913C-2CA88F18486B}" presName="spaceRect" presStyleCnt="0"/>
      <dgm:spPr/>
    </dgm:pt>
    <dgm:pt modelId="{D519B3CF-61E3-4995-95AD-35853FE484F5}" type="pres">
      <dgm:prSet presAssocID="{7B29BD88-4539-49A9-913C-2CA88F18486B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A3128B27-EB26-4820-A212-BCF2856C558A}" srcId="{11FC057C-612D-4260-A5C2-DCBC44E5214F}" destId="{75DAB243-71C7-4662-83C3-89D91A9780F3}" srcOrd="0" destOrd="0" parTransId="{BC39F38F-0B9D-4707-9F26-24EE08D019F3}" sibTransId="{E22ABD0C-489A-4636-B66A-6E1D67EFACAC}"/>
    <dgm:cxn modelId="{E4E55644-98E0-4A6F-85C9-934069577BF8}" type="presOf" srcId="{32AA3043-DFCB-4870-B94C-FE14956D7260}" destId="{7146CFA4-57CB-48CF-A8E2-142C3A743092}" srcOrd="0" destOrd="0" presId="urn:microsoft.com/office/officeart/2018/2/layout/IconVerticalSolidList"/>
    <dgm:cxn modelId="{DA3A38A2-FA1E-45BA-BDD2-9369D031DAEE}" type="presOf" srcId="{11FC057C-612D-4260-A5C2-DCBC44E5214F}" destId="{B944A8B2-A994-47EC-A666-4C152B6C14A8}" srcOrd="0" destOrd="0" presId="urn:microsoft.com/office/officeart/2018/2/layout/IconVerticalSolidList"/>
    <dgm:cxn modelId="{2F72F7B3-8877-485B-984E-54CDE4058FB4}" srcId="{11FC057C-612D-4260-A5C2-DCBC44E5214F}" destId="{7B29BD88-4539-49A9-913C-2CA88F18486B}" srcOrd="2" destOrd="0" parTransId="{56DAC018-551C-4A7F-A8B7-3793533395C8}" sibTransId="{C1857F90-067B-4644-8AD6-78FAA9158140}"/>
    <dgm:cxn modelId="{560216BD-C14E-4E34-805C-5A5BF1A64B1B}" type="presOf" srcId="{7B29BD88-4539-49A9-913C-2CA88F18486B}" destId="{D519B3CF-61E3-4995-95AD-35853FE484F5}" srcOrd="0" destOrd="0" presId="urn:microsoft.com/office/officeart/2018/2/layout/IconVerticalSolidList"/>
    <dgm:cxn modelId="{38931CD3-0E8F-488F-A791-BC54A8307A7F}" type="presOf" srcId="{75DAB243-71C7-4662-83C3-89D91A9780F3}" destId="{EA4F4283-7285-4604-A52F-FC8683C8F181}" srcOrd="0" destOrd="0" presId="urn:microsoft.com/office/officeart/2018/2/layout/IconVerticalSolidList"/>
    <dgm:cxn modelId="{AB3DB2FC-851C-44A5-B2D6-7968CB4C1764}" srcId="{11FC057C-612D-4260-A5C2-DCBC44E5214F}" destId="{32AA3043-DFCB-4870-B94C-FE14956D7260}" srcOrd="1" destOrd="0" parTransId="{02ED3AA4-6CF8-4566-8DC7-524A20A7E7E6}" sibTransId="{75F6126E-14D5-40C2-B5B7-C5F63971A727}"/>
    <dgm:cxn modelId="{B3B3BDB1-408C-4FFB-A840-3BD05C1DD7B9}" type="presParOf" srcId="{B944A8B2-A994-47EC-A666-4C152B6C14A8}" destId="{847BE261-2227-4595-92A4-F2A897147BE1}" srcOrd="0" destOrd="0" presId="urn:microsoft.com/office/officeart/2018/2/layout/IconVerticalSolidList"/>
    <dgm:cxn modelId="{DD1DD0A0-C999-4458-9633-E84FEF88B99E}" type="presParOf" srcId="{847BE261-2227-4595-92A4-F2A897147BE1}" destId="{B8000D2B-97A5-471A-B23A-8EF5B68B80D5}" srcOrd="0" destOrd="0" presId="urn:microsoft.com/office/officeart/2018/2/layout/IconVerticalSolidList"/>
    <dgm:cxn modelId="{0FF72E9B-3E27-4569-88BF-667A8B1414B2}" type="presParOf" srcId="{847BE261-2227-4595-92A4-F2A897147BE1}" destId="{F29DFFA4-C392-4685-8774-B7C013BF0081}" srcOrd="1" destOrd="0" presId="urn:microsoft.com/office/officeart/2018/2/layout/IconVerticalSolidList"/>
    <dgm:cxn modelId="{60C4141A-1967-4B6D-82B9-15DF5A5CC290}" type="presParOf" srcId="{847BE261-2227-4595-92A4-F2A897147BE1}" destId="{1BB21682-2D41-46D2-9DBB-8775698B6F48}" srcOrd="2" destOrd="0" presId="urn:microsoft.com/office/officeart/2018/2/layout/IconVerticalSolidList"/>
    <dgm:cxn modelId="{27A8A2BF-7F78-4EFF-9E94-B26474BC8E15}" type="presParOf" srcId="{847BE261-2227-4595-92A4-F2A897147BE1}" destId="{EA4F4283-7285-4604-A52F-FC8683C8F181}" srcOrd="3" destOrd="0" presId="urn:microsoft.com/office/officeart/2018/2/layout/IconVerticalSolidList"/>
    <dgm:cxn modelId="{0B0C0A7B-B213-44F5-97FD-891A6369958D}" type="presParOf" srcId="{B944A8B2-A994-47EC-A666-4C152B6C14A8}" destId="{15B18414-2D01-4B17-9B13-9B1EEA393774}" srcOrd="1" destOrd="0" presId="urn:microsoft.com/office/officeart/2018/2/layout/IconVerticalSolidList"/>
    <dgm:cxn modelId="{124A3959-B074-4BC0-ACD5-ABC5F72F8DD6}" type="presParOf" srcId="{B944A8B2-A994-47EC-A666-4C152B6C14A8}" destId="{C0ED4449-1D63-4405-A09F-7CDE84B13879}" srcOrd="2" destOrd="0" presId="urn:microsoft.com/office/officeart/2018/2/layout/IconVerticalSolidList"/>
    <dgm:cxn modelId="{01774638-A05F-48C1-A022-E90F9913FF6B}" type="presParOf" srcId="{C0ED4449-1D63-4405-A09F-7CDE84B13879}" destId="{D7B447B1-C641-430E-8463-BBDEEDE6B9AF}" srcOrd="0" destOrd="0" presId="urn:microsoft.com/office/officeart/2018/2/layout/IconVerticalSolidList"/>
    <dgm:cxn modelId="{881FC5FD-12D7-4227-8AC7-2E2D86D65E48}" type="presParOf" srcId="{C0ED4449-1D63-4405-A09F-7CDE84B13879}" destId="{B64CF0AA-52A6-4CA3-A657-6650FF2B71D3}" srcOrd="1" destOrd="0" presId="urn:microsoft.com/office/officeart/2018/2/layout/IconVerticalSolidList"/>
    <dgm:cxn modelId="{1E611530-5395-4261-9A7C-85F8B89379B8}" type="presParOf" srcId="{C0ED4449-1D63-4405-A09F-7CDE84B13879}" destId="{2C97F919-F2D1-4B7A-AF2C-D9960FE60FF7}" srcOrd="2" destOrd="0" presId="urn:microsoft.com/office/officeart/2018/2/layout/IconVerticalSolidList"/>
    <dgm:cxn modelId="{3AA871CC-1676-4BA5-8C82-4DB31E25F3CB}" type="presParOf" srcId="{C0ED4449-1D63-4405-A09F-7CDE84B13879}" destId="{7146CFA4-57CB-48CF-A8E2-142C3A743092}" srcOrd="3" destOrd="0" presId="urn:microsoft.com/office/officeart/2018/2/layout/IconVerticalSolidList"/>
    <dgm:cxn modelId="{155A9F73-20BE-4FB7-97BC-0520D2E8BFE7}" type="presParOf" srcId="{B944A8B2-A994-47EC-A666-4C152B6C14A8}" destId="{57BB8E51-C2B2-4ECC-BA4C-123D3C8BC2E3}" srcOrd="3" destOrd="0" presId="urn:microsoft.com/office/officeart/2018/2/layout/IconVerticalSolidList"/>
    <dgm:cxn modelId="{BE1C8230-08A4-42B6-8993-8C4441F9A99D}" type="presParOf" srcId="{B944A8B2-A994-47EC-A666-4C152B6C14A8}" destId="{2FCF11D3-3A97-47C7-AE9D-34A59140B22B}" srcOrd="4" destOrd="0" presId="urn:microsoft.com/office/officeart/2018/2/layout/IconVerticalSolidList"/>
    <dgm:cxn modelId="{3D27A023-03BB-4416-9C7E-E11D0C307B50}" type="presParOf" srcId="{2FCF11D3-3A97-47C7-AE9D-34A59140B22B}" destId="{5DEEC396-0601-480D-B881-76BDF6B35278}" srcOrd="0" destOrd="0" presId="urn:microsoft.com/office/officeart/2018/2/layout/IconVerticalSolidList"/>
    <dgm:cxn modelId="{7712ABDC-D14E-42EB-9419-70471922DC78}" type="presParOf" srcId="{2FCF11D3-3A97-47C7-AE9D-34A59140B22B}" destId="{F51BB47D-C038-4D33-AEF9-F445F58CC786}" srcOrd="1" destOrd="0" presId="urn:microsoft.com/office/officeart/2018/2/layout/IconVerticalSolidList"/>
    <dgm:cxn modelId="{1FD56B73-8068-4277-B4F0-8B4BE27C54A4}" type="presParOf" srcId="{2FCF11D3-3A97-47C7-AE9D-34A59140B22B}" destId="{277F63AD-E9A0-47E1-A270-9DB2236ECFE7}" srcOrd="2" destOrd="0" presId="urn:microsoft.com/office/officeart/2018/2/layout/IconVerticalSolidList"/>
    <dgm:cxn modelId="{2478788D-CBAF-4C39-BFEB-B75537E96547}" type="presParOf" srcId="{2FCF11D3-3A97-47C7-AE9D-34A59140B22B}" destId="{D519B3CF-61E3-4995-95AD-35853FE484F5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3C97783-8E78-40D4-8664-DD16FB49682A}" type="doc">
      <dgm:prSet loTypeId="urn:microsoft.com/office/officeart/2005/8/layout/matrix3" loCatId="matrix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77A2CF4C-0397-441F-9BB0-4C6838DF9660}">
      <dgm:prSet/>
      <dgm:spPr/>
      <dgm:t>
        <a:bodyPr/>
        <a:lstStyle/>
        <a:p>
          <a:r>
            <a:rPr lang="pl-PL" dirty="0"/>
            <a:t>Gdy konflikt dotyczy relacji rodzinnych </a:t>
          </a:r>
          <a:br>
            <a:rPr lang="pl-PL" dirty="0"/>
          </a:br>
          <a:r>
            <a:rPr lang="pl-PL" dirty="0"/>
            <a:t>(np. w sprawie o rozwód czy alimenty).</a:t>
          </a:r>
          <a:endParaRPr lang="en-US" dirty="0"/>
        </a:p>
      </dgm:t>
    </dgm:pt>
    <dgm:pt modelId="{68CD5EC0-F328-4B98-A6CF-6737E2FD2A2B}" type="parTrans" cxnId="{D8484CE8-CCBD-4927-B2B0-31871DA0F459}">
      <dgm:prSet/>
      <dgm:spPr/>
      <dgm:t>
        <a:bodyPr/>
        <a:lstStyle/>
        <a:p>
          <a:endParaRPr lang="en-US"/>
        </a:p>
      </dgm:t>
    </dgm:pt>
    <dgm:pt modelId="{746C3683-4E41-48A8-927D-B7D5707F2553}" type="sibTrans" cxnId="{D8484CE8-CCBD-4927-B2B0-31871DA0F459}">
      <dgm:prSet/>
      <dgm:spPr/>
      <dgm:t>
        <a:bodyPr/>
        <a:lstStyle/>
        <a:p>
          <a:endParaRPr lang="en-US"/>
        </a:p>
      </dgm:t>
    </dgm:pt>
    <dgm:pt modelId="{ECCB8071-8590-4CDA-981C-70076DA4AFB0}">
      <dgm:prSet/>
      <dgm:spPr/>
      <dgm:t>
        <a:bodyPr/>
        <a:lstStyle/>
        <a:p>
          <a:r>
            <a:rPr lang="pl-PL"/>
            <a:t>W sporach sąsiedzkich lub wspólnotowych.</a:t>
          </a:r>
          <a:endParaRPr lang="en-US"/>
        </a:p>
      </dgm:t>
    </dgm:pt>
    <dgm:pt modelId="{219C2A93-5FDD-41F0-8E96-B3D8264C8EDF}" type="parTrans" cxnId="{893755D6-F7B3-4C28-9C30-4BBF0B251522}">
      <dgm:prSet/>
      <dgm:spPr/>
      <dgm:t>
        <a:bodyPr/>
        <a:lstStyle/>
        <a:p>
          <a:endParaRPr lang="en-US"/>
        </a:p>
      </dgm:t>
    </dgm:pt>
    <dgm:pt modelId="{E359D020-7F3B-4F56-887C-CA6EE3D1F680}" type="sibTrans" cxnId="{893755D6-F7B3-4C28-9C30-4BBF0B251522}">
      <dgm:prSet/>
      <dgm:spPr/>
      <dgm:t>
        <a:bodyPr/>
        <a:lstStyle/>
        <a:p>
          <a:endParaRPr lang="en-US"/>
        </a:p>
      </dgm:t>
    </dgm:pt>
    <dgm:pt modelId="{977F9C10-DA8D-4BA3-A5B0-F1A2D0815AFD}">
      <dgm:prSet/>
      <dgm:spPr/>
      <dgm:t>
        <a:bodyPr/>
        <a:lstStyle/>
        <a:p>
          <a:r>
            <a:rPr lang="pl-PL"/>
            <a:t>Przy podziale majątku czy negocjacji z wierzycielami.</a:t>
          </a:r>
          <a:endParaRPr lang="en-US"/>
        </a:p>
      </dgm:t>
    </dgm:pt>
    <dgm:pt modelId="{F212A3D7-7F2E-4556-B98E-401B7D19D91F}" type="parTrans" cxnId="{F59A1780-E3C0-410B-809F-625F5622366C}">
      <dgm:prSet/>
      <dgm:spPr/>
      <dgm:t>
        <a:bodyPr/>
        <a:lstStyle/>
        <a:p>
          <a:endParaRPr lang="en-US"/>
        </a:p>
      </dgm:t>
    </dgm:pt>
    <dgm:pt modelId="{1C35B964-01DB-4E65-B328-4C9C7D5A2AB3}" type="sibTrans" cxnId="{F59A1780-E3C0-410B-809F-625F5622366C}">
      <dgm:prSet/>
      <dgm:spPr/>
      <dgm:t>
        <a:bodyPr/>
        <a:lstStyle/>
        <a:p>
          <a:endParaRPr lang="en-US"/>
        </a:p>
      </dgm:t>
    </dgm:pt>
    <dgm:pt modelId="{105AE99C-6738-4FA1-9D18-7F816C2FFC39}">
      <dgm:prSet/>
      <dgm:spPr/>
      <dgm:t>
        <a:bodyPr/>
        <a:lstStyle/>
        <a:p>
          <a:r>
            <a:rPr lang="pl-PL"/>
            <a:t>W sytuacjach, gdzie relacje między stronami są istotne.</a:t>
          </a:r>
          <a:endParaRPr lang="en-US"/>
        </a:p>
      </dgm:t>
    </dgm:pt>
    <dgm:pt modelId="{3FEE9A85-30A3-40AB-9215-EF6B932F15BE}" type="parTrans" cxnId="{A3836E0A-4873-47C0-B389-69B2D495ADA0}">
      <dgm:prSet/>
      <dgm:spPr/>
      <dgm:t>
        <a:bodyPr/>
        <a:lstStyle/>
        <a:p>
          <a:endParaRPr lang="en-US"/>
        </a:p>
      </dgm:t>
    </dgm:pt>
    <dgm:pt modelId="{750417B6-04D6-438D-A2CA-A7D7D5EBEDE3}" type="sibTrans" cxnId="{A3836E0A-4873-47C0-B389-69B2D495ADA0}">
      <dgm:prSet/>
      <dgm:spPr/>
      <dgm:t>
        <a:bodyPr/>
        <a:lstStyle/>
        <a:p>
          <a:endParaRPr lang="en-US"/>
        </a:p>
      </dgm:t>
    </dgm:pt>
    <dgm:pt modelId="{CFC3D23C-0783-4962-A4D3-C57CF9083DDC}" type="pres">
      <dgm:prSet presAssocID="{53C97783-8E78-40D4-8664-DD16FB49682A}" presName="matrix" presStyleCnt="0">
        <dgm:presLayoutVars>
          <dgm:chMax val="1"/>
          <dgm:dir/>
          <dgm:resizeHandles val="exact"/>
        </dgm:presLayoutVars>
      </dgm:prSet>
      <dgm:spPr/>
    </dgm:pt>
    <dgm:pt modelId="{74CA50FE-DA46-4C92-9D67-C4BED0CC159D}" type="pres">
      <dgm:prSet presAssocID="{53C97783-8E78-40D4-8664-DD16FB49682A}" presName="diamond" presStyleLbl="bgShp" presStyleIdx="0" presStyleCnt="1"/>
      <dgm:spPr/>
    </dgm:pt>
    <dgm:pt modelId="{628BB12D-AB14-49E9-9167-DB3446302ABB}" type="pres">
      <dgm:prSet presAssocID="{53C97783-8E78-40D4-8664-DD16FB49682A}" presName="quad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90B4B309-F438-4CF0-A0D5-F32B66096F54}" type="pres">
      <dgm:prSet presAssocID="{53C97783-8E78-40D4-8664-DD16FB49682A}" presName="quad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4495FBCB-259D-41DF-914F-2CFC08ECC9A1}" type="pres">
      <dgm:prSet presAssocID="{53C97783-8E78-40D4-8664-DD16FB49682A}" presName="quad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4AFA6B2E-301C-422C-A817-0F447C991ECE}" type="pres">
      <dgm:prSet presAssocID="{53C97783-8E78-40D4-8664-DD16FB49682A}" presName="quad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A3836E0A-4873-47C0-B389-69B2D495ADA0}" srcId="{53C97783-8E78-40D4-8664-DD16FB49682A}" destId="{105AE99C-6738-4FA1-9D18-7F816C2FFC39}" srcOrd="3" destOrd="0" parTransId="{3FEE9A85-30A3-40AB-9215-EF6B932F15BE}" sibTransId="{750417B6-04D6-438D-A2CA-A7D7D5EBEDE3}"/>
    <dgm:cxn modelId="{01059C12-F6A9-4E8A-9190-864731F7FC9A}" type="presOf" srcId="{77A2CF4C-0397-441F-9BB0-4C6838DF9660}" destId="{628BB12D-AB14-49E9-9167-DB3446302ABB}" srcOrd="0" destOrd="0" presId="urn:microsoft.com/office/officeart/2005/8/layout/matrix3"/>
    <dgm:cxn modelId="{B171207D-B8BC-4BB8-97BE-84E7DDC84EBD}" type="presOf" srcId="{ECCB8071-8590-4CDA-981C-70076DA4AFB0}" destId="{90B4B309-F438-4CF0-A0D5-F32B66096F54}" srcOrd="0" destOrd="0" presId="urn:microsoft.com/office/officeart/2005/8/layout/matrix3"/>
    <dgm:cxn modelId="{F59A1780-E3C0-410B-809F-625F5622366C}" srcId="{53C97783-8E78-40D4-8664-DD16FB49682A}" destId="{977F9C10-DA8D-4BA3-A5B0-F1A2D0815AFD}" srcOrd="2" destOrd="0" parTransId="{F212A3D7-7F2E-4556-B98E-401B7D19D91F}" sibTransId="{1C35B964-01DB-4E65-B328-4C9C7D5A2AB3}"/>
    <dgm:cxn modelId="{59D1A384-029E-4575-A382-6EE7D5D53A4C}" type="presOf" srcId="{53C97783-8E78-40D4-8664-DD16FB49682A}" destId="{CFC3D23C-0783-4962-A4D3-C57CF9083DDC}" srcOrd="0" destOrd="0" presId="urn:microsoft.com/office/officeart/2005/8/layout/matrix3"/>
    <dgm:cxn modelId="{1EA95597-4F0A-485F-B75A-22150FF9EE68}" type="presOf" srcId="{977F9C10-DA8D-4BA3-A5B0-F1A2D0815AFD}" destId="{4495FBCB-259D-41DF-914F-2CFC08ECC9A1}" srcOrd="0" destOrd="0" presId="urn:microsoft.com/office/officeart/2005/8/layout/matrix3"/>
    <dgm:cxn modelId="{893755D6-F7B3-4C28-9C30-4BBF0B251522}" srcId="{53C97783-8E78-40D4-8664-DD16FB49682A}" destId="{ECCB8071-8590-4CDA-981C-70076DA4AFB0}" srcOrd="1" destOrd="0" parTransId="{219C2A93-5FDD-41F0-8E96-B3D8264C8EDF}" sibTransId="{E359D020-7F3B-4F56-887C-CA6EE3D1F680}"/>
    <dgm:cxn modelId="{D8484CE8-CCBD-4927-B2B0-31871DA0F459}" srcId="{53C97783-8E78-40D4-8664-DD16FB49682A}" destId="{77A2CF4C-0397-441F-9BB0-4C6838DF9660}" srcOrd="0" destOrd="0" parTransId="{68CD5EC0-F328-4B98-A6CF-6737E2FD2A2B}" sibTransId="{746C3683-4E41-48A8-927D-B7D5707F2553}"/>
    <dgm:cxn modelId="{E63856FB-6EDE-4FBF-BDEF-F47E60954A37}" type="presOf" srcId="{105AE99C-6738-4FA1-9D18-7F816C2FFC39}" destId="{4AFA6B2E-301C-422C-A817-0F447C991ECE}" srcOrd="0" destOrd="0" presId="urn:microsoft.com/office/officeart/2005/8/layout/matrix3"/>
    <dgm:cxn modelId="{CA0A561D-10F1-42C3-84BF-2F307E6C4F98}" type="presParOf" srcId="{CFC3D23C-0783-4962-A4D3-C57CF9083DDC}" destId="{74CA50FE-DA46-4C92-9D67-C4BED0CC159D}" srcOrd="0" destOrd="0" presId="urn:microsoft.com/office/officeart/2005/8/layout/matrix3"/>
    <dgm:cxn modelId="{C5E7B738-B17A-4A64-AAC9-275D0BA319CF}" type="presParOf" srcId="{CFC3D23C-0783-4962-A4D3-C57CF9083DDC}" destId="{628BB12D-AB14-49E9-9167-DB3446302ABB}" srcOrd="1" destOrd="0" presId="urn:microsoft.com/office/officeart/2005/8/layout/matrix3"/>
    <dgm:cxn modelId="{08A87D83-683D-4544-AC4B-34B4945A59C2}" type="presParOf" srcId="{CFC3D23C-0783-4962-A4D3-C57CF9083DDC}" destId="{90B4B309-F438-4CF0-A0D5-F32B66096F54}" srcOrd="2" destOrd="0" presId="urn:microsoft.com/office/officeart/2005/8/layout/matrix3"/>
    <dgm:cxn modelId="{BEBBF61D-95E0-4C02-9ABC-C31717BD10B9}" type="presParOf" srcId="{CFC3D23C-0783-4962-A4D3-C57CF9083DDC}" destId="{4495FBCB-259D-41DF-914F-2CFC08ECC9A1}" srcOrd="3" destOrd="0" presId="urn:microsoft.com/office/officeart/2005/8/layout/matrix3"/>
    <dgm:cxn modelId="{5119D331-8FFC-43E0-ACF1-4323EDEA9907}" type="presParOf" srcId="{CFC3D23C-0783-4962-A4D3-C57CF9083DDC}" destId="{4AFA6B2E-301C-422C-A817-0F447C991ECE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42823FD-8163-437B-A2DA-34A65DC2CD57}" type="doc">
      <dgm:prSet loTypeId="urn:microsoft.com/office/officeart/2005/8/layout/vProcess5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670C2DA8-0CEE-463E-A3DE-4D8B123B848D}">
      <dgm:prSet/>
      <dgm:spPr/>
      <dgm:t>
        <a:bodyPr/>
        <a:lstStyle/>
        <a:p>
          <a:r>
            <a:rPr lang="pl-PL" dirty="0"/>
            <a:t>Zgoda stron: Obie strony wyrażają chęć udziału w mediacji. Zapotrzebowanie na mediację musi zostać zgłoszone prawnikowi bezpośrednio w punkcie pomocy lub pracownikowi Starostwa Powiatowego lub Urzędu Miasta odpowiedzialnego za prowadzenie zapisów do punktu pomocy.</a:t>
          </a:r>
          <a:endParaRPr lang="en-US" dirty="0"/>
        </a:p>
      </dgm:t>
    </dgm:pt>
    <dgm:pt modelId="{F23DDB86-E885-4A74-A4FC-353B86C14B6E}" type="parTrans" cxnId="{FAEC72F4-C783-47AF-ADA1-8E8FC562915C}">
      <dgm:prSet/>
      <dgm:spPr/>
      <dgm:t>
        <a:bodyPr/>
        <a:lstStyle/>
        <a:p>
          <a:endParaRPr lang="en-US"/>
        </a:p>
      </dgm:t>
    </dgm:pt>
    <dgm:pt modelId="{075F59C9-77C3-49C1-A783-2087596602DA}" type="sibTrans" cxnId="{FAEC72F4-C783-47AF-ADA1-8E8FC562915C}">
      <dgm:prSet/>
      <dgm:spPr/>
      <dgm:t>
        <a:bodyPr/>
        <a:lstStyle/>
        <a:p>
          <a:endParaRPr lang="en-US"/>
        </a:p>
      </dgm:t>
    </dgm:pt>
    <dgm:pt modelId="{ECF7BF80-9E6B-42CA-846F-9C1DD0064651}">
      <dgm:prSet/>
      <dgm:spPr/>
      <dgm:t>
        <a:bodyPr/>
        <a:lstStyle/>
        <a:p>
          <a:r>
            <a:rPr lang="pl-PL" dirty="0"/>
            <a:t>Spotkania mediacyjne: Organizowane są w punktach pomocy. Mediator organizuje rozmowy i pomaga w negocjacjach. Możliwe jest zorganizowanie kilku spotkań jeżeli istnieje taka konieczność.</a:t>
          </a:r>
          <a:endParaRPr lang="en-US" dirty="0"/>
        </a:p>
      </dgm:t>
    </dgm:pt>
    <dgm:pt modelId="{F5E0D022-8A9B-47BE-BFB7-E13829719BF0}" type="parTrans" cxnId="{AFD12E94-76C0-4E31-93B1-A8F1EEBCA423}">
      <dgm:prSet/>
      <dgm:spPr/>
      <dgm:t>
        <a:bodyPr/>
        <a:lstStyle/>
        <a:p>
          <a:endParaRPr lang="en-US"/>
        </a:p>
      </dgm:t>
    </dgm:pt>
    <dgm:pt modelId="{EF8402BC-266C-4075-AA0D-C13FF0E7C896}" type="sibTrans" cxnId="{AFD12E94-76C0-4E31-93B1-A8F1EEBCA423}">
      <dgm:prSet/>
      <dgm:spPr/>
      <dgm:t>
        <a:bodyPr/>
        <a:lstStyle/>
        <a:p>
          <a:endParaRPr lang="en-US"/>
        </a:p>
      </dgm:t>
    </dgm:pt>
    <dgm:pt modelId="{92CE97CA-374F-477B-99AD-61DE1BDD2D82}">
      <dgm:prSet/>
      <dgm:spPr/>
      <dgm:t>
        <a:bodyPr/>
        <a:lstStyle/>
        <a:p>
          <a:r>
            <a:rPr lang="pl-PL"/>
            <a:t>Ugoda: Strony wypracowują rozwiązanie, które jest spisane w formie ugody.</a:t>
          </a:r>
          <a:endParaRPr lang="en-US"/>
        </a:p>
      </dgm:t>
    </dgm:pt>
    <dgm:pt modelId="{5E628A87-41B9-4209-B97B-B6BF3C6B9D49}" type="parTrans" cxnId="{9735B671-D7BF-48C1-B2BB-2B097D4048A6}">
      <dgm:prSet/>
      <dgm:spPr/>
      <dgm:t>
        <a:bodyPr/>
        <a:lstStyle/>
        <a:p>
          <a:endParaRPr lang="en-US"/>
        </a:p>
      </dgm:t>
    </dgm:pt>
    <dgm:pt modelId="{FE14FFCC-8EDC-48F4-962C-903DD51EE2C9}" type="sibTrans" cxnId="{9735B671-D7BF-48C1-B2BB-2B097D4048A6}">
      <dgm:prSet/>
      <dgm:spPr/>
      <dgm:t>
        <a:bodyPr/>
        <a:lstStyle/>
        <a:p>
          <a:endParaRPr lang="en-US"/>
        </a:p>
      </dgm:t>
    </dgm:pt>
    <dgm:pt modelId="{B7C1FE42-13F3-4B62-863C-AA8ED6A04004}">
      <dgm:prSet/>
      <dgm:spPr/>
      <dgm:t>
        <a:bodyPr/>
        <a:lstStyle/>
        <a:p>
          <a:r>
            <a:rPr lang="pl-PL"/>
            <a:t>Zatwierdzenie ugody: Może być zatwierdzona przez sąd.</a:t>
          </a:r>
          <a:endParaRPr lang="en-US"/>
        </a:p>
      </dgm:t>
    </dgm:pt>
    <dgm:pt modelId="{602AF70A-2C96-4174-8ED9-1E47ECC74E1B}" type="parTrans" cxnId="{CB26CC80-FEA6-4D54-9F14-9978D6EF2F8F}">
      <dgm:prSet/>
      <dgm:spPr/>
      <dgm:t>
        <a:bodyPr/>
        <a:lstStyle/>
        <a:p>
          <a:endParaRPr lang="en-US"/>
        </a:p>
      </dgm:t>
    </dgm:pt>
    <dgm:pt modelId="{43828209-3649-4088-AB7C-C79C4AC9DC5C}" type="sibTrans" cxnId="{CB26CC80-FEA6-4D54-9F14-9978D6EF2F8F}">
      <dgm:prSet/>
      <dgm:spPr/>
      <dgm:t>
        <a:bodyPr/>
        <a:lstStyle/>
        <a:p>
          <a:endParaRPr lang="en-US"/>
        </a:p>
      </dgm:t>
    </dgm:pt>
    <dgm:pt modelId="{BB788961-D292-40D6-AB92-D0218D8230F5}" type="pres">
      <dgm:prSet presAssocID="{842823FD-8163-437B-A2DA-34A65DC2CD57}" presName="outerComposite" presStyleCnt="0">
        <dgm:presLayoutVars>
          <dgm:chMax val="5"/>
          <dgm:dir/>
          <dgm:resizeHandles val="exact"/>
        </dgm:presLayoutVars>
      </dgm:prSet>
      <dgm:spPr/>
    </dgm:pt>
    <dgm:pt modelId="{8C96FDFB-DE3C-4475-9E0A-FDA4AAED6735}" type="pres">
      <dgm:prSet presAssocID="{842823FD-8163-437B-A2DA-34A65DC2CD57}" presName="dummyMaxCanvas" presStyleCnt="0">
        <dgm:presLayoutVars/>
      </dgm:prSet>
      <dgm:spPr/>
    </dgm:pt>
    <dgm:pt modelId="{0221F9BB-AE9B-4724-872E-F381F980BF49}" type="pres">
      <dgm:prSet presAssocID="{842823FD-8163-437B-A2DA-34A65DC2CD57}" presName="FourNodes_1" presStyleLbl="node1" presStyleIdx="0" presStyleCnt="4">
        <dgm:presLayoutVars>
          <dgm:bulletEnabled val="1"/>
        </dgm:presLayoutVars>
      </dgm:prSet>
      <dgm:spPr/>
    </dgm:pt>
    <dgm:pt modelId="{2E696BD8-7ACC-4C11-9A6F-98BECD90D532}" type="pres">
      <dgm:prSet presAssocID="{842823FD-8163-437B-A2DA-34A65DC2CD57}" presName="FourNodes_2" presStyleLbl="node1" presStyleIdx="1" presStyleCnt="4">
        <dgm:presLayoutVars>
          <dgm:bulletEnabled val="1"/>
        </dgm:presLayoutVars>
      </dgm:prSet>
      <dgm:spPr/>
    </dgm:pt>
    <dgm:pt modelId="{BCE472DD-D04E-4CFD-B290-0C4D6F3B7BEF}" type="pres">
      <dgm:prSet presAssocID="{842823FD-8163-437B-A2DA-34A65DC2CD57}" presName="FourNodes_3" presStyleLbl="node1" presStyleIdx="2" presStyleCnt="4">
        <dgm:presLayoutVars>
          <dgm:bulletEnabled val="1"/>
        </dgm:presLayoutVars>
      </dgm:prSet>
      <dgm:spPr/>
    </dgm:pt>
    <dgm:pt modelId="{D435C83F-9053-452F-83B8-1CB8EB621835}" type="pres">
      <dgm:prSet presAssocID="{842823FD-8163-437B-A2DA-34A65DC2CD57}" presName="FourNodes_4" presStyleLbl="node1" presStyleIdx="3" presStyleCnt="4">
        <dgm:presLayoutVars>
          <dgm:bulletEnabled val="1"/>
        </dgm:presLayoutVars>
      </dgm:prSet>
      <dgm:spPr/>
    </dgm:pt>
    <dgm:pt modelId="{B3A9AD86-B35F-47D3-9755-4CB80FCCEFBD}" type="pres">
      <dgm:prSet presAssocID="{842823FD-8163-437B-A2DA-34A65DC2CD57}" presName="FourConn_1-2" presStyleLbl="fgAccFollowNode1" presStyleIdx="0" presStyleCnt="3">
        <dgm:presLayoutVars>
          <dgm:bulletEnabled val="1"/>
        </dgm:presLayoutVars>
      </dgm:prSet>
      <dgm:spPr/>
    </dgm:pt>
    <dgm:pt modelId="{40950B76-0418-4723-A725-BB4C6E6583A2}" type="pres">
      <dgm:prSet presAssocID="{842823FD-8163-437B-A2DA-34A65DC2CD57}" presName="FourConn_2-3" presStyleLbl="fgAccFollowNode1" presStyleIdx="1" presStyleCnt="3">
        <dgm:presLayoutVars>
          <dgm:bulletEnabled val="1"/>
        </dgm:presLayoutVars>
      </dgm:prSet>
      <dgm:spPr/>
    </dgm:pt>
    <dgm:pt modelId="{AC36FEA4-C2E1-4AB0-B6F4-6B9D51E20493}" type="pres">
      <dgm:prSet presAssocID="{842823FD-8163-437B-A2DA-34A65DC2CD57}" presName="FourConn_3-4" presStyleLbl="fgAccFollowNode1" presStyleIdx="2" presStyleCnt="3">
        <dgm:presLayoutVars>
          <dgm:bulletEnabled val="1"/>
        </dgm:presLayoutVars>
      </dgm:prSet>
      <dgm:spPr/>
    </dgm:pt>
    <dgm:pt modelId="{B528E898-3E45-4733-8A6E-7B6A859EB010}" type="pres">
      <dgm:prSet presAssocID="{842823FD-8163-437B-A2DA-34A65DC2CD57}" presName="FourNodes_1_text" presStyleLbl="node1" presStyleIdx="3" presStyleCnt="4">
        <dgm:presLayoutVars>
          <dgm:bulletEnabled val="1"/>
        </dgm:presLayoutVars>
      </dgm:prSet>
      <dgm:spPr/>
    </dgm:pt>
    <dgm:pt modelId="{826833D9-D293-4E33-856B-ECA204897A4C}" type="pres">
      <dgm:prSet presAssocID="{842823FD-8163-437B-A2DA-34A65DC2CD57}" presName="FourNodes_2_text" presStyleLbl="node1" presStyleIdx="3" presStyleCnt="4">
        <dgm:presLayoutVars>
          <dgm:bulletEnabled val="1"/>
        </dgm:presLayoutVars>
      </dgm:prSet>
      <dgm:spPr/>
    </dgm:pt>
    <dgm:pt modelId="{A2591DE5-E053-4861-B9D8-6A001B6C8453}" type="pres">
      <dgm:prSet presAssocID="{842823FD-8163-437B-A2DA-34A65DC2CD57}" presName="FourNodes_3_text" presStyleLbl="node1" presStyleIdx="3" presStyleCnt="4">
        <dgm:presLayoutVars>
          <dgm:bulletEnabled val="1"/>
        </dgm:presLayoutVars>
      </dgm:prSet>
      <dgm:spPr/>
    </dgm:pt>
    <dgm:pt modelId="{2819A9EB-44E3-44FA-AEBA-18F9431AB3ED}" type="pres">
      <dgm:prSet presAssocID="{842823FD-8163-437B-A2DA-34A65DC2CD57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18FC0401-5329-48A2-BC50-259D31347F4D}" type="presOf" srcId="{670C2DA8-0CEE-463E-A3DE-4D8B123B848D}" destId="{B528E898-3E45-4733-8A6E-7B6A859EB010}" srcOrd="1" destOrd="0" presId="urn:microsoft.com/office/officeart/2005/8/layout/vProcess5"/>
    <dgm:cxn modelId="{A9184B3A-9276-4EA0-BB0C-EE5911B568F9}" type="presOf" srcId="{B7C1FE42-13F3-4B62-863C-AA8ED6A04004}" destId="{2819A9EB-44E3-44FA-AEBA-18F9431AB3ED}" srcOrd="1" destOrd="0" presId="urn:microsoft.com/office/officeart/2005/8/layout/vProcess5"/>
    <dgm:cxn modelId="{CD77A03A-8FDD-478D-834F-BEF5A77FAB4D}" type="presOf" srcId="{B7C1FE42-13F3-4B62-863C-AA8ED6A04004}" destId="{D435C83F-9053-452F-83B8-1CB8EB621835}" srcOrd="0" destOrd="0" presId="urn:microsoft.com/office/officeart/2005/8/layout/vProcess5"/>
    <dgm:cxn modelId="{7E2F9E62-309D-4D88-B861-2E2B7E39B29A}" type="presOf" srcId="{842823FD-8163-437B-A2DA-34A65DC2CD57}" destId="{BB788961-D292-40D6-AB92-D0218D8230F5}" srcOrd="0" destOrd="0" presId="urn:microsoft.com/office/officeart/2005/8/layout/vProcess5"/>
    <dgm:cxn modelId="{4F564066-8D20-4FDD-84D6-BD9BC1E74ECB}" type="presOf" srcId="{ECF7BF80-9E6B-42CA-846F-9C1DD0064651}" destId="{2E696BD8-7ACC-4C11-9A6F-98BECD90D532}" srcOrd="0" destOrd="0" presId="urn:microsoft.com/office/officeart/2005/8/layout/vProcess5"/>
    <dgm:cxn modelId="{9735B671-D7BF-48C1-B2BB-2B097D4048A6}" srcId="{842823FD-8163-437B-A2DA-34A65DC2CD57}" destId="{92CE97CA-374F-477B-99AD-61DE1BDD2D82}" srcOrd="2" destOrd="0" parTransId="{5E628A87-41B9-4209-B97B-B6BF3C6B9D49}" sibTransId="{FE14FFCC-8EDC-48F4-962C-903DD51EE2C9}"/>
    <dgm:cxn modelId="{CB26CC80-FEA6-4D54-9F14-9978D6EF2F8F}" srcId="{842823FD-8163-437B-A2DA-34A65DC2CD57}" destId="{B7C1FE42-13F3-4B62-863C-AA8ED6A04004}" srcOrd="3" destOrd="0" parTransId="{602AF70A-2C96-4174-8ED9-1E47ECC74E1B}" sibTransId="{43828209-3649-4088-AB7C-C79C4AC9DC5C}"/>
    <dgm:cxn modelId="{68E9BA90-046F-414B-8979-3D5E4A8627FF}" type="presOf" srcId="{670C2DA8-0CEE-463E-A3DE-4D8B123B848D}" destId="{0221F9BB-AE9B-4724-872E-F381F980BF49}" srcOrd="0" destOrd="0" presId="urn:microsoft.com/office/officeart/2005/8/layout/vProcess5"/>
    <dgm:cxn modelId="{AFD12E94-76C0-4E31-93B1-A8F1EEBCA423}" srcId="{842823FD-8163-437B-A2DA-34A65DC2CD57}" destId="{ECF7BF80-9E6B-42CA-846F-9C1DD0064651}" srcOrd="1" destOrd="0" parTransId="{F5E0D022-8A9B-47BE-BFB7-E13829719BF0}" sibTransId="{EF8402BC-266C-4075-AA0D-C13FF0E7C896}"/>
    <dgm:cxn modelId="{3E84E2B2-B583-4F5F-B01E-365BEEB7E9BC}" type="presOf" srcId="{92CE97CA-374F-477B-99AD-61DE1BDD2D82}" destId="{A2591DE5-E053-4861-B9D8-6A001B6C8453}" srcOrd="1" destOrd="0" presId="urn:microsoft.com/office/officeart/2005/8/layout/vProcess5"/>
    <dgm:cxn modelId="{A18226CA-B045-4599-A718-08B02AD863EE}" type="presOf" srcId="{FE14FFCC-8EDC-48F4-962C-903DD51EE2C9}" destId="{AC36FEA4-C2E1-4AB0-B6F4-6B9D51E20493}" srcOrd="0" destOrd="0" presId="urn:microsoft.com/office/officeart/2005/8/layout/vProcess5"/>
    <dgm:cxn modelId="{EB53CFD4-2616-42FA-BC84-A8ED2AED5A3E}" type="presOf" srcId="{EF8402BC-266C-4075-AA0D-C13FF0E7C896}" destId="{40950B76-0418-4723-A725-BB4C6E6583A2}" srcOrd="0" destOrd="0" presId="urn:microsoft.com/office/officeart/2005/8/layout/vProcess5"/>
    <dgm:cxn modelId="{85216FD8-0E8F-47D7-B07F-DC9D6FD10B70}" type="presOf" srcId="{075F59C9-77C3-49C1-A783-2087596602DA}" destId="{B3A9AD86-B35F-47D3-9755-4CB80FCCEFBD}" srcOrd="0" destOrd="0" presId="urn:microsoft.com/office/officeart/2005/8/layout/vProcess5"/>
    <dgm:cxn modelId="{0D906BE1-6027-40EF-94F1-1409C87A354E}" type="presOf" srcId="{ECF7BF80-9E6B-42CA-846F-9C1DD0064651}" destId="{826833D9-D293-4E33-856B-ECA204897A4C}" srcOrd="1" destOrd="0" presId="urn:microsoft.com/office/officeart/2005/8/layout/vProcess5"/>
    <dgm:cxn modelId="{AAD07AE4-63BC-410B-B572-0D3E440D83D8}" type="presOf" srcId="{92CE97CA-374F-477B-99AD-61DE1BDD2D82}" destId="{BCE472DD-D04E-4CFD-B290-0C4D6F3B7BEF}" srcOrd="0" destOrd="0" presId="urn:microsoft.com/office/officeart/2005/8/layout/vProcess5"/>
    <dgm:cxn modelId="{FAEC72F4-C783-47AF-ADA1-8E8FC562915C}" srcId="{842823FD-8163-437B-A2DA-34A65DC2CD57}" destId="{670C2DA8-0CEE-463E-A3DE-4D8B123B848D}" srcOrd="0" destOrd="0" parTransId="{F23DDB86-E885-4A74-A4FC-353B86C14B6E}" sibTransId="{075F59C9-77C3-49C1-A783-2087596602DA}"/>
    <dgm:cxn modelId="{9594F4C9-58EA-4120-9511-682E2A1F5D80}" type="presParOf" srcId="{BB788961-D292-40D6-AB92-D0218D8230F5}" destId="{8C96FDFB-DE3C-4475-9E0A-FDA4AAED6735}" srcOrd="0" destOrd="0" presId="urn:microsoft.com/office/officeart/2005/8/layout/vProcess5"/>
    <dgm:cxn modelId="{6113206B-0C6E-441E-A4E9-B9C3E632AC6A}" type="presParOf" srcId="{BB788961-D292-40D6-AB92-D0218D8230F5}" destId="{0221F9BB-AE9B-4724-872E-F381F980BF49}" srcOrd="1" destOrd="0" presId="urn:microsoft.com/office/officeart/2005/8/layout/vProcess5"/>
    <dgm:cxn modelId="{BFF7E68E-F225-4157-BF0C-A5860D83D9BD}" type="presParOf" srcId="{BB788961-D292-40D6-AB92-D0218D8230F5}" destId="{2E696BD8-7ACC-4C11-9A6F-98BECD90D532}" srcOrd="2" destOrd="0" presId="urn:microsoft.com/office/officeart/2005/8/layout/vProcess5"/>
    <dgm:cxn modelId="{27BB607B-53EF-45A3-9BB3-06446636A138}" type="presParOf" srcId="{BB788961-D292-40D6-AB92-D0218D8230F5}" destId="{BCE472DD-D04E-4CFD-B290-0C4D6F3B7BEF}" srcOrd="3" destOrd="0" presId="urn:microsoft.com/office/officeart/2005/8/layout/vProcess5"/>
    <dgm:cxn modelId="{9AC44863-BDA5-4061-A920-B0A2D7AAC9FB}" type="presParOf" srcId="{BB788961-D292-40D6-AB92-D0218D8230F5}" destId="{D435C83F-9053-452F-83B8-1CB8EB621835}" srcOrd="4" destOrd="0" presId="urn:microsoft.com/office/officeart/2005/8/layout/vProcess5"/>
    <dgm:cxn modelId="{365B51B6-F2CC-40FB-A713-BA9232DB4467}" type="presParOf" srcId="{BB788961-D292-40D6-AB92-D0218D8230F5}" destId="{B3A9AD86-B35F-47D3-9755-4CB80FCCEFBD}" srcOrd="5" destOrd="0" presId="urn:microsoft.com/office/officeart/2005/8/layout/vProcess5"/>
    <dgm:cxn modelId="{2FA59D63-6A92-4621-8977-E7689A54CA7A}" type="presParOf" srcId="{BB788961-D292-40D6-AB92-D0218D8230F5}" destId="{40950B76-0418-4723-A725-BB4C6E6583A2}" srcOrd="6" destOrd="0" presId="urn:microsoft.com/office/officeart/2005/8/layout/vProcess5"/>
    <dgm:cxn modelId="{1535D56C-98D8-4C28-8CB4-0D811A46B647}" type="presParOf" srcId="{BB788961-D292-40D6-AB92-D0218D8230F5}" destId="{AC36FEA4-C2E1-4AB0-B6F4-6B9D51E20493}" srcOrd="7" destOrd="0" presId="urn:microsoft.com/office/officeart/2005/8/layout/vProcess5"/>
    <dgm:cxn modelId="{E1AC1A7F-7FF7-4227-A784-F5A96B54B4E5}" type="presParOf" srcId="{BB788961-D292-40D6-AB92-D0218D8230F5}" destId="{B528E898-3E45-4733-8A6E-7B6A859EB010}" srcOrd="8" destOrd="0" presId="urn:microsoft.com/office/officeart/2005/8/layout/vProcess5"/>
    <dgm:cxn modelId="{3E395AEC-0AB6-4CAE-921A-9725C3E18B6C}" type="presParOf" srcId="{BB788961-D292-40D6-AB92-D0218D8230F5}" destId="{826833D9-D293-4E33-856B-ECA204897A4C}" srcOrd="9" destOrd="0" presId="urn:microsoft.com/office/officeart/2005/8/layout/vProcess5"/>
    <dgm:cxn modelId="{A3DA138D-65A2-4345-9103-8947712E486B}" type="presParOf" srcId="{BB788961-D292-40D6-AB92-D0218D8230F5}" destId="{A2591DE5-E053-4861-B9D8-6A001B6C8453}" srcOrd="10" destOrd="0" presId="urn:microsoft.com/office/officeart/2005/8/layout/vProcess5"/>
    <dgm:cxn modelId="{529DA588-E54B-434D-A988-5AD29CB3209C}" type="presParOf" srcId="{BB788961-D292-40D6-AB92-D0218D8230F5}" destId="{2819A9EB-44E3-44FA-AEBA-18F9431AB3ED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53335A1-676B-40DE-83A7-7F02F7F5761F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C5346DBA-8016-4AEC-AB32-224457DD8159}">
      <dgm:prSet/>
      <dgm:spPr/>
      <dgm:t>
        <a:bodyPr/>
        <a:lstStyle/>
        <a:p>
          <a:r>
            <a:rPr lang="pl-PL" dirty="0"/>
            <a:t>Punkty nieodpłatnej pomocy prawnej </a:t>
          </a:r>
          <a:br>
            <a:rPr lang="pl-PL" dirty="0"/>
          </a:br>
          <a:r>
            <a:rPr lang="pl-PL" dirty="0"/>
            <a:t>i nieodpłatnego poradnictwa obywatelskiego funkcjonujące w Twojej okolicy.</a:t>
          </a:r>
          <a:endParaRPr lang="en-US" dirty="0"/>
        </a:p>
      </dgm:t>
    </dgm:pt>
    <dgm:pt modelId="{C0B23386-AD5B-4FB1-BBE5-D660A7CDEA58}" type="parTrans" cxnId="{835EDBC6-FC1F-4E29-B1D4-012DC9925CFB}">
      <dgm:prSet/>
      <dgm:spPr/>
      <dgm:t>
        <a:bodyPr/>
        <a:lstStyle/>
        <a:p>
          <a:endParaRPr lang="en-US"/>
        </a:p>
      </dgm:t>
    </dgm:pt>
    <dgm:pt modelId="{3539F77B-7D1B-4EE6-9835-480F2FC123F5}" type="sibTrans" cxnId="{835EDBC6-FC1F-4E29-B1D4-012DC9925CFB}">
      <dgm:prSet/>
      <dgm:spPr/>
      <dgm:t>
        <a:bodyPr/>
        <a:lstStyle/>
        <a:p>
          <a:endParaRPr lang="en-US"/>
        </a:p>
      </dgm:t>
    </dgm:pt>
    <dgm:pt modelId="{BEFC589C-8F26-4D79-BCBA-23DB67287252}">
      <dgm:prSet/>
      <dgm:spPr/>
      <dgm:t>
        <a:bodyPr/>
        <a:lstStyle/>
        <a:p>
          <a:r>
            <a:rPr lang="pl-PL" dirty="0"/>
            <a:t>Informacje w urzędach gminy lub powiatu, na stronach internetowych.</a:t>
          </a:r>
          <a:endParaRPr lang="en-US" dirty="0"/>
        </a:p>
      </dgm:t>
    </dgm:pt>
    <dgm:pt modelId="{8F0DB67F-064F-4488-B411-CD00ABD41234}" type="parTrans" cxnId="{8D393B96-CEDF-455D-A839-D628D0998F23}">
      <dgm:prSet/>
      <dgm:spPr/>
      <dgm:t>
        <a:bodyPr/>
        <a:lstStyle/>
        <a:p>
          <a:endParaRPr lang="en-US"/>
        </a:p>
      </dgm:t>
    </dgm:pt>
    <dgm:pt modelId="{CE6171B5-35F6-45A8-9A31-D3F83017CABC}" type="sibTrans" cxnId="{8D393B96-CEDF-455D-A839-D628D0998F23}">
      <dgm:prSet/>
      <dgm:spPr/>
      <dgm:t>
        <a:bodyPr/>
        <a:lstStyle/>
        <a:p>
          <a:endParaRPr lang="en-US"/>
        </a:p>
      </dgm:t>
    </dgm:pt>
    <dgm:pt modelId="{1B73AAE6-EF7C-40AA-AB20-21281C45AA43}">
      <dgm:prSet/>
      <dgm:spPr/>
      <dgm:t>
        <a:bodyPr/>
        <a:lstStyle/>
        <a:p>
          <a:r>
            <a:rPr lang="pl-PL" dirty="0"/>
            <a:t>Kontakt z organizacjami pozarządowymi.</a:t>
          </a:r>
          <a:endParaRPr lang="en-US" dirty="0"/>
        </a:p>
      </dgm:t>
    </dgm:pt>
    <dgm:pt modelId="{1E09E6CB-44E5-4D6C-8DDE-85D8BFD7DF67}" type="parTrans" cxnId="{0C9054DC-8211-4414-946D-14D7C38A9028}">
      <dgm:prSet/>
      <dgm:spPr/>
      <dgm:t>
        <a:bodyPr/>
        <a:lstStyle/>
        <a:p>
          <a:endParaRPr lang="en-US"/>
        </a:p>
      </dgm:t>
    </dgm:pt>
    <dgm:pt modelId="{833480A0-12C5-4319-8F87-F8F80CDF5C87}" type="sibTrans" cxnId="{0C9054DC-8211-4414-946D-14D7C38A9028}">
      <dgm:prSet/>
      <dgm:spPr/>
      <dgm:t>
        <a:bodyPr/>
        <a:lstStyle/>
        <a:p>
          <a:endParaRPr lang="en-US"/>
        </a:p>
      </dgm:t>
    </dgm:pt>
    <dgm:pt modelId="{D2796D2C-2CAB-411C-A1DF-D36871BBF81F}" type="pres">
      <dgm:prSet presAssocID="{B53335A1-676B-40DE-83A7-7F02F7F5761F}" presName="root" presStyleCnt="0">
        <dgm:presLayoutVars>
          <dgm:dir/>
          <dgm:resizeHandles val="exact"/>
        </dgm:presLayoutVars>
      </dgm:prSet>
      <dgm:spPr/>
    </dgm:pt>
    <dgm:pt modelId="{3D443B99-D1C6-4790-88F6-A868DA6EF576}" type="pres">
      <dgm:prSet presAssocID="{C5346DBA-8016-4AEC-AB32-224457DD8159}" presName="compNode" presStyleCnt="0"/>
      <dgm:spPr/>
    </dgm:pt>
    <dgm:pt modelId="{FF72E4C3-5347-4D4F-9B41-9DB22642DD0E}" type="pres">
      <dgm:prSet presAssocID="{C5346DBA-8016-4AEC-AB32-224457DD8159}" presName="bgRect" presStyleLbl="bgShp" presStyleIdx="0" presStyleCnt="3"/>
      <dgm:spPr/>
    </dgm:pt>
    <dgm:pt modelId="{DB214020-A8F6-49A8-9909-3557B4D2E288}" type="pres">
      <dgm:prSet presAssocID="{C5346DBA-8016-4AEC-AB32-224457DD8159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rchitektura kontur"/>
        </a:ext>
      </dgm:extLst>
    </dgm:pt>
    <dgm:pt modelId="{522FBEDA-D850-4449-BCE0-59C6D7CD38BD}" type="pres">
      <dgm:prSet presAssocID="{C5346DBA-8016-4AEC-AB32-224457DD8159}" presName="spaceRect" presStyleCnt="0"/>
      <dgm:spPr/>
    </dgm:pt>
    <dgm:pt modelId="{7CAA41C8-F9C8-4633-A941-7F046B0EBF0E}" type="pres">
      <dgm:prSet presAssocID="{C5346DBA-8016-4AEC-AB32-224457DD8159}" presName="parTx" presStyleLbl="revTx" presStyleIdx="0" presStyleCnt="3">
        <dgm:presLayoutVars>
          <dgm:chMax val="0"/>
          <dgm:chPref val="0"/>
        </dgm:presLayoutVars>
      </dgm:prSet>
      <dgm:spPr/>
    </dgm:pt>
    <dgm:pt modelId="{1E37F797-E847-4AB3-8534-4411DB09B41F}" type="pres">
      <dgm:prSet presAssocID="{3539F77B-7D1B-4EE6-9835-480F2FC123F5}" presName="sibTrans" presStyleCnt="0"/>
      <dgm:spPr/>
    </dgm:pt>
    <dgm:pt modelId="{510DE0E4-A895-4B5E-B23C-C0C2AA2C99BF}" type="pres">
      <dgm:prSet presAssocID="{BEFC589C-8F26-4D79-BCBA-23DB67287252}" presName="compNode" presStyleCnt="0"/>
      <dgm:spPr/>
    </dgm:pt>
    <dgm:pt modelId="{08612FA5-B67A-496A-9616-E15CBF4DA091}" type="pres">
      <dgm:prSet presAssocID="{BEFC589C-8F26-4D79-BCBA-23DB67287252}" presName="bgRect" presStyleLbl="bgShp" presStyleIdx="1" presStyleCnt="3"/>
      <dgm:spPr/>
    </dgm:pt>
    <dgm:pt modelId="{0E6C1558-2DE9-4812-92BC-FC07BE619D15}" type="pres">
      <dgm:prSet presAssocID="{BEFC589C-8F26-4D79-BCBA-23DB67287252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iasto"/>
        </a:ext>
      </dgm:extLst>
    </dgm:pt>
    <dgm:pt modelId="{223D03BF-A266-4F45-A3D4-FD97AA09A6B6}" type="pres">
      <dgm:prSet presAssocID="{BEFC589C-8F26-4D79-BCBA-23DB67287252}" presName="spaceRect" presStyleCnt="0"/>
      <dgm:spPr/>
    </dgm:pt>
    <dgm:pt modelId="{705DAE91-610B-427C-BBC8-CF4962208704}" type="pres">
      <dgm:prSet presAssocID="{BEFC589C-8F26-4D79-BCBA-23DB67287252}" presName="parTx" presStyleLbl="revTx" presStyleIdx="1" presStyleCnt="3">
        <dgm:presLayoutVars>
          <dgm:chMax val="0"/>
          <dgm:chPref val="0"/>
        </dgm:presLayoutVars>
      </dgm:prSet>
      <dgm:spPr/>
    </dgm:pt>
    <dgm:pt modelId="{87B04FA1-A8EC-4965-A0FF-44C7E4D240B7}" type="pres">
      <dgm:prSet presAssocID="{CE6171B5-35F6-45A8-9A31-D3F83017CABC}" presName="sibTrans" presStyleCnt="0"/>
      <dgm:spPr/>
    </dgm:pt>
    <dgm:pt modelId="{75986E21-FF22-4987-AEBF-89C4C83F0318}" type="pres">
      <dgm:prSet presAssocID="{1B73AAE6-EF7C-40AA-AB20-21281C45AA43}" presName="compNode" presStyleCnt="0"/>
      <dgm:spPr/>
    </dgm:pt>
    <dgm:pt modelId="{43AC10A4-5DC3-4B87-83B0-EA232478DEB3}" type="pres">
      <dgm:prSet presAssocID="{1B73AAE6-EF7C-40AA-AB20-21281C45AA43}" presName="bgRect" presStyleLbl="bgShp" presStyleIdx="2" presStyleCnt="3"/>
      <dgm:spPr/>
    </dgm:pt>
    <dgm:pt modelId="{51C2AA62-F9E5-468B-9530-2D1D735A16CF}" type="pres">
      <dgm:prSet presAssocID="{1B73AAE6-EF7C-40AA-AB20-21281C45AA43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potkanie"/>
        </a:ext>
      </dgm:extLst>
    </dgm:pt>
    <dgm:pt modelId="{0AA06FD3-92C0-4E6E-8572-4004F49300A5}" type="pres">
      <dgm:prSet presAssocID="{1B73AAE6-EF7C-40AA-AB20-21281C45AA43}" presName="spaceRect" presStyleCnt="0"/>
      <dgm:spPr/>
    </dgm:pt>
    <dgm:pt modelId="{3C20F804-AD82-4D63-9E49-10EB1D66DB87}" type="pres">
      <dgm:prSet presAssocID="{1B73AAE6-EF7C-40AA-AB20-21281C45AA43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F105D106-9427-488A-836A-5FB7AEE0C032}" type="presOf" srcId="{BEFC589C-8F26-4D79-BCBA-23DB67287252}" destId="{705DAE91-610B-427C-BBC8-CF4962208704}" srcOrd="0" destOrd="0" presId="urn:microsoft.com/office/officeart/2018/2/layout/IconVerticalSolidList"/>
    <dgm:cxn modelId="{48679E40-1889-4DFB-A75B-6873ED84BE74}" type="presOf" srcId="{B53335A1-676B-40DE-83A7-7F02F7F5761F}" destId="{D2796D2C-2CAB-411C-A1DF-D36871BBF81F}" srcOrd="0" destOrd="0" presId="urn:microsoft.com/office/officeart/2018/2/layout/IconVerticalSolidList"/>
    <dgm:cxn modelId="{E19F1885-1DBB-4417-A09F-66B4DE6C80B9}" type="presOf" srcId="{1B73AAE6-EF7C-40AA-AB20-21281C45AA43}" destId="{3C20F804-AD82-4D63-9E49-10EB1D66DB87}" srcOrd="0" destOrd="0" presId="urn:microsoft.com/office/officeart/2018/2/layout/IconVerticalSolidList"/>
    <dgm:cxn modelId="{A6667E86-436A-49D4-A638-8F620349A3F7}" type="presOf" srcId="{C5346DBA-8016-4AEC-AB32-224457DD8159}" destId="{7CAA41C8-F9C8-4633-A941-7F046B0EBF0E}" srcOrd="0" destOrd="0" presId="urn:microsoft.com/office/officeart/2018/2/layout/IconVerticalSolidList"/>
    <dgm:cxn modelId="{8D393B96-CEDF-455D-A839-D628D0998F23}" srcId="{B53335A1-676B-40DE-83A7-7F02F7F5761F}" destId="{BEFC589C-8F26-4D79-BCBA-23DB67287252}" srcOrd="1" destOrd="0" parTransId="{8F0DB67F-064F-4488-B411-CD00ABD41234}" sibTransId="{CE6171B5-35F6-45A8-9A31-D3F83017CABC}"/>
    <dgm:cxn modelId="{835EDBC6-FC1F-4E29-B1D4-012DC9925CFB}" srcId="{B53335A1-676B-40DE-83A7-7F02F7F5761F}" destId="{C5346DBA-8016-4AEC-AB32-224457DD8159}" srcOrd="0" destOrd="0" parTransId="{C0B23386-AD5B-4FB1-BBE5-D660A7CDEA58}" sibTransId="{3539F77B-7D1B-4EE6-9835-480F2FC123F5}"/>
    <dgm:cxn modelId="{0C9054DC-8211-4414-946D-14D7C38A9028}" srcId="{B53335A1-676B-40DE-83A7-7F02F7F5761F}" destId="{1B73AAE6-EF7C-40AA-AB20-21281C45AA43}" srcOrd="2" destOrd="0" parTransId="{1E09E6CB-44E5-4D6C-8DDE-85D8BFD7DF67}" sibTransId="{833480A0-12C5-4319-8F87-F8F80CDF5C87}"/>
    <dgm:cxn modelId="{ADA7991A-A26B-4AC3-98F3-FBFCFF1E424D}" type="presParOf" srcId="{D2796D2C-2CAB-411C-A1DF-D36871BBF81F}" destId="{3D443B99-D1C6-4790-88F6-A868DA6EF576}" srcOrd="0" destOrd="0" presId="urn:microsoft.com/office/officeart/2018/2/layout/IconVerticalSolidList"/>
    <dgm:cxn modelId="{F7993976-0CDE-4EE5-ADCA-D608EE68A9F0}" type="presParOf" srcId="{3D443B99-D1C6-4790-88F6-A868DA6EF576}" destId="{FF72E4C3-5347-4D4F-9B41-9DB22642DD0E}" srcOrd="0" destOrd="0" presId="urn:microsoft.com/office/officeart/2018/2/layout/IconVerticalSolidList"/>
    <dgm:cxn modelId="{EA614E55-6C4C-4375-BFB7-0DB65C3AC020}" type="presParOf" srcId="{3D443B99-D1C6-4790-88F6-A868DA6EF576}" destId="{DB214020-A8F6-49A8-9909-3557B4D2E288}" srcOrd="1" destOrd="0" presId="urn:microsoft.com/office/officeart/2018/2/layout/IconVerticalSolidList"/>
    <dgm:cxn modelId="{BAFEC31F-5079-4382-B7A0-81305690BB46}" type="presParOf" srcId="{3D443B99-D1C6-4790-88F6-A868DA6EF576}" destId="{522FBEDA-D850-4449-BCE0-59C6D7CD38BD}" srcOrd="2" destOrd="0" presId="urn:microsoft.com/office/officeart/2018/2/layout/IconVerticalSolidList"/>
    <dgm:cxn modelId="{FF56873D-5B70-4D3D-82DF-4EC14EF69885}" type="presParOf" srcId="{3D443B99-D1C6-4790-88F6-A868DA6EF576}" destId="{7CAA41C8-F9C8-4633-A941-7F046B0EBF0E}" srcOrd="3" destOrd="0" presId="urn:microsoft.com/office/officeart/2018/2/layout/IconVerticalSolidList"/>
    <dgm:cxn modelId="{A87CF0A1-92AE-48C1-8DC4-E4DAD8070E3E}" type="presParOf" srcId="{D2796D2C-2CAB-411C-A1DF-D36871BBF81F}" destId="{1E37F797-E847-4AB3-8534-4411DB09B41F}" srcOrd="1" destOrd="0" presId="urn:microsoft.com/office/officeart/2018/2/layout/IconVerticalSolidList"/>
    <dgm:cxn modelId="{81BD1B67-F64D-4041-82C8-D208CD045C98}" type="presParOf" srcId="{D2796D2C-2CAB-411C-A1DF-D36871BBF81F}" destId="{510DE0E4-A895-4B5E-B23C-C0C2AA2C99BF}" srcOrd="2" destOrd="0" presId="urn:microsoft.com/office/officeart/2018/2/layout/IconVerticalSolidList"/>
    <dgm:cxn modelId="{66A42E29-7124-4065-919D-2F54C39A8106}" type="presParOf" srcId="{510DE0E4-A895-4B5E-B23C-C0C2AA2C99BF}" destId="{08612FA5-B67A-496A-9616-E15CBF4DA091}" srcOrd="0" destOrd="0" presId="urn:microsoft.com/office/officeart/2018/2/layout/IconVerticalSolidList"/>
    <dgm:cxn modelId="{52257FD2-35C0-4A7B-A7A4-0C5AA20FF348}" type="presParOf" srcId="{510DE0E4-A895-4B5E-B23C-C0C2AA2C99BF}" destId="{0E6C1558-2DE9-4812-92BC-FC07BE619D15}" srcOrd="1" destOrd="0" presId="urn:microsoft.com/office/officeart/2018/2/layout/IconVerticalSolidList"/>
    <dgm:cxn modelId="{7ACC6113-68B8-47F1-9055-C750A4BF3E51}" type="presParOf" srcId="{510DE0E4-A895-4B5E-B23C-C0C2AA2C99BF}" destId="{223D03BF-A266-4F45-A3D4-FD97AA09A6B6}" srcOrd="2" destOrd="0" presId="urn:microsoft.com/office/officeart/2018/2/layout/IconVerticalSolidList"/>
    <dgm:cxn modelId="{D3CFC609-6C8E-4EB8-8829-AD79F39DF3E9}" type="presParOf" srcId="{510DE0E4-A895-4B5E-B23C-C0C2AA2C99BF}" destId="{705DAE91-610B-427C-BBC8-CF4962208704}" srcOrd="3" destOrd="0" presId="urn:microsoft.com/office/officeart/2018/2/layout/IconVerticalSolidList"/>
    <dgm:cxn modelId="{33F7DA94-49A9-487D-8DB2-5CF6414A5B11}" type="presParOf" srcId="{D2796D2C-2CAB-411C-A1DF-D36871BBF81F}" destId="{87B04FA1-A8EC-4965-A0FF-44C7E4D240B7}" srcOrd="3" destOrd="0" presId="urn:microsoft.com/office/officeart/2018/2/layout/IconVerticalSolidList"/>
    <dgm:cxn modelId="{78E2792A-46E8-46E7-AE25-7DA7B1412910}" type="presParOf" srcId="{D2796D2C-2CAB-411C-A1DF-D36871BBF81F}" destId="{75986E21-FF22-4987-AEBF-89C4C83F0318}" srcOrd="4" destOrd="0" presId="urn:microsoft.com/office/officeart/2018/2/layout/IconVerticalSolidList"/>
    <dgm:cxn modelId="{3511478B-90A5-45FF-AE6B-596092A185E5}" type="presParOf" srcId="{75986E21-FF22-4987-AEBF-89C4C83F0318}" destId="{43AC10A4-5DC3-4B87-83B0-EA232478DEB3}" srcOrd="0" destOrd="0" presId="urn:microsoft.com/office/officeart/2018/2/layout/IconVerticalSolidList"/>
    <dgm:cxn modelId="{4C0E5AA5-AF07-47E8-96DD-94C73E76B71D}" type="presParOf" srcId="{75986E21-FF22-4987-AEBF-89C4C83F0318}" destId="{51C2AA62-F9E5-468B-9530-2D1D735A16CF}" srcOrd="1" destOrd="0" presId="urn:microsoft.com/office/officeart/2018/2/layout/IconVerticalSolidList"/>
    <dgm:cxn modelId="{FDC4DDA7-845F-406D-B50B-18C8D2EC8D7A}" type="presParOf" srcId="{75986E21-FF22-4987-AEBF-89C4C83F0318}" destId="{0AA06FD3-92C0-4E6E-8572-4004F49300A5}" srcOrd="2" destOrd="0" presId="urn:microsoft.com/office/officeart/2018/2/layout/IconVerticalSolidList"/>
    <dgm:cxn modelId="{2AD40D1D-01FB-4CE1-830E-5B2136FD7D18}" type="presParOf" srcId="{75986E21-FF22-4987-AEBF-89C4C83F0318}" destId="{3C20F804-AD82-4D63-9E49-10EB1D66DB87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8478EA6-8017-4FC7-8550-CEADFB8F8532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0BEFB19C-6410-437E-AB36-178A82A0CA7A}">
      <dgm:prSet/>
      <dgm:spPr/>
      <dgm:t>
        <a:bodyPr/>
        <a:lstStyle/>
        <a:p>
          <a:pPr>
            <a:defRPr cap="all"/>
          </a:pPr>
          <a:r>
            <a:rPr lang="pl-PL"/>
            <a:t>Zmniejszenie obciążenia sądów.</a:t>
          </a:r>
          <a:endParaRPr lang="en-US"/>
        </a:p>
      </dgm:t>
    </dgm:pt>
    <dgm:pt modelId="{B26FEAB6-B756-4CC0-A5B0-E8143E3277FC}" type="parTrans" cxnId="{D28D7425-CEDD-4C7B-8118-6E7386C534C7}">
      <dgm:prSet/>
      <dgm:spPr/>
      <dgm:t>
        <a:bodyPr/>
        <a:lstStyle/>
        <a:p>
          <a:endParaRPr lang="en-US"/>
        </a:p>
      </dgm:t>
    </dgm:pt>
    <dgm:pt modelId="{DEFECBC2-C473-40AD-871D-58BFDDC7D1C7}" type="sibTrans" cxnId="{D28D7425-CEDD-4C7B-8118-6E7386C534C7}">
      <dgm:prSet/>
      <dgm:spPr/>
      <dgm:t>
        <a:bodyPr/>
        <a:lstStyle/>
        <a:p>
          <a:endParaRPr lang="en-US"/>
        </a:p>
      </dgm:t>
    </dgm:pt>
    <dgm:pt modelId="{E753A481-AA95-4FE9-B02F-5F745B7C6F2B}">
      <dgm:prSet/>
      <dgm:spPr/>
      <dgm:t>
        <a:bodyPr/>
        <a:lstStyle/>
        <a:p>
          <a:pPr>
            <a:defRPr cap="all"/>
          </a:pPr>
          <a:r>
            <a:rPr lang="pl-PL"/>
            <a:t>Budowanie kultury dialogu i współpracy.</a:t>
          </a:r>
          <a:endParaRPr lang="en-US"/>
        </a:p>
      </dgm:t>
    </dgm:pt>
    <dgm:pt modelId="{6DF33429-8D9E-4F5E-9D06-2C8DBC93016A}" type="parTrans" cxnId="{22F82B03-7822-4B51-AC8D-EB2D72807B2D}">
      <dgm:prSet/>
      <dgm:spPr/>
      <dgm:t>
        <a:bodyPr/>
        <a:lstStyle/>
        <a:p>
          <a:endParaRPr lang="en-US"/>
        </a:p>
      </dgm:t>
    </dgm:pt>
    <dgm:pt modelId="{58DB740F-B788-40C2-9E5A-F0B53385AC2C}" type="sibTrans" cxnId="{22F82B03-7822-4B51-AC8D-EB2D72807B2D}">
      <dgm:prSet/>
      <dgm:spPr/>
      <dgm:t>
        <a:bodyPr/>
        <a:lstStyle/>
        <a:p>
          <a:endParaRPr lang="en-US"/>
        </a:p>
      </dgm:t>
    </dgm:pt>
    <dgm:pt modelId="{E0559E57-9964-474A-A5BE-E93CDA36EFE2}">
      <dgm:prSet/>
      <dgm:spPr/>
      <dgm:t>
        <a:bodyPr/>
        <a:lstStyle/>
        <a:p>
          <a:pPr>
            <a:defRPr cap="all"/>
          </a:pPr>
          <a:r>
            <a:rPr lang="pl-PL"/>
            <a:t>Większa świadomość prawna obywateli.</a:t>
          </a:r>
          <a:endParaRPr lang="en-US"/>
        </a:p>
      </dgm:t>
    </dgm:pt>
    <dgm:pt modelId="{ADB801D2-31ED-430F-990C-30222242DEA1}" type="parTrans" cxnId="{237AD488-20A9-47BA-80D7-039A6110D670}">
      <dgm:prSet/>
      <dgm:spPr/>
      <dgm:t>
        <a:bodyPr/>
        <a:lstStyle/>
        <a:p>
          <a:endParaRPr lang="en-US"/>
        </a:p>
      </dgm:t>
    </dgm:pt>
    <dgm:pt modelId="{580DAF7E-916B-4F02-B760-F3B41E0FDB02}" type="sibTrans" cxnId="{237AD488-20A9-47BA-80D7-039A6110D670}">
      <dgm:prSet/>
      <dgm:spPr/>
      <dgm:t>
        <a:bodyPr/>
        <a:lstStyle/>
        <a:p>
          <a:endParaRPr lang="en-US"/>
        </a:p>
      </dgm:t>
    </dgm:pt>
    <dgm:pt modelId="{0F42E2C3-14ED-4BCB-886E-89E8F682752F}">
      <dgm:prSet/>
      <dgm:spPr/>
      <dgm:t>
        <a:bodyPr/>
        <a:lstStyle/>
        <a:p>
          <a:pPr>
            <a:defRPr cap="all"/>
          </a:pPr>
          <a:r>
            <a:rPr lang="pl-PL"/>
            <a:t>Promowanie alternatywnych metod rozwiązywania sporów.</a:t>
          </a:r>
          <a:endParaRPr lang="en-US"/>
        </a:p>
      </dgm:t>
    </dgm:pt>
    <dgm:pt modelId="{76FEAD78-D1AF-4A76-B17F-B4237F602CA7}" type="parTrans" cxnId="{7ED0E249-4481-473C-91B0-8D032C4A6E7C}">
      <dgm:prSet/>
      <dgm:spPr/>
      <dgm:t>
        <a:bodyPr/>
        <a:lstStyle/>
        <a:p>
          <a:endParaRPr lang="en-US"/>
        </a:p>
      </dgm:t>
    </dgm:pt>
    <dgm:pt modelId="{97074C4E-8BC2-489D-AFC9-4754A3498496}" type="sibTrans" cxnId="{7ED0E249-4481-473C-91B0-8D032C4A6E7C}">
      <dgm:prSet/>
      <dgm:spPr/>
      <dgm:t>
        <a:bodyPr/>
        <a:lstStyle/>
        <a:p>
          <a:endParaRPr lang="en-US"/>
        </a:p>
      </dgm:t>
    </dgm:pt>
    <dgm:pt modelId="{E97B3B01-3053-4215-A3BB-3CB9235B6459}" type="pres">
      <dgm:prSet presAssocID="{58478EA6-8017-4FC7-8550-CEADFB8F8532}" presName="root" presStyleCnt="0">
        <dgm:presLayoutVars>
          <dgm:dir/>
          <dgm:resizeHandles val="exact"/>
        </dgm:presLayoutVars>
      </dgm:prSet>
      <dgm:spPr/>
    </dgm:pt>
    <dgm:pt modelId="{B90248B2-E363-4FCF-BEDE-41E2E58A5237}" type="pres">
      <dgm:prSet presAssocID="{0BEFB19C-6410-437E-AB36-178A82A0CA7A}" presName="compNode" presStyleCnt="0"/>
      <dgm:spPr/>
    </dgm:pt>
    <dgm:pt modelId="{2BB80A7E-CE95-4184-8B2E-F476156882B0}" type="pres">
      <dgm:prSet presAssocID="{0BEFB19C-6410-437E-AB36-178A82A0CA7A}" presName="iconBgRect" presStyleLbl="bgShp" presStyleIdx="0" presStyleCnt="4"/>
      <dgm:spPr/>
    </dgm:pt>
    <dgm:pt modelId="{18382C5E-15E0-4C59-9662-EBEB06DA6CE9}" type="pres">
      <dgm:prSet presAssocID="{0BEFB19C-6410-437E-AB36-178A82A0CA7A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wnward trend"/>
        </a:ext>
      </dgm:extLst>
    </dgm:pt>
    <dgm:pt modelId="{4E590A59-3D30-4AF7-8219-088BC8259DAD}" type="pres">
      <dgm:prSet presAssocID="{0BEFB19C-6410-437E-AB36-178A82A0CA7A}" presName="spaceRect" presStyleCnt="0"/>
      <dgm:spPr/>
    </dgm:pt>
    <dgm:pt modelId="{75FFF780-1D08-428F-962A-BF5112FC2A25}" type="pres">
      <dgm:prSet presAssocID="{0BEFB19C-6410-437E-AB36-178A82A0CA7A}" presName="textRect" presStyleLbl="revTx" presStyleIdx="0" presStyleCnt="4">
        <dgm:presLayoutVars>
          <dgm:chMax val="1"/>
          <dgm:chPref val="1"/>
        </dgm:presLayoutVars>
      </dgm:prSet>
      <dgm:spPr/>
    </dgm:pt>
    <dgm:pt modelId="{6A7D2D19-AF12-4B7E-8999-CE97B5186165}" type="pres">
      <dgm:prSet presAssocID="{DEFECBC2-C473-40AD-871D-58BFDDC7D1C7}" presName="sibTrans" presStyleCnt="0"/>
      <dgm:spPr/>
    </dgm:pt>
    <dgm:pt modelId="{9CF51BC2-3FE4-4E20-A795-0CB9A3D34D5A}" type="pres">
      <dgm:prSet presAssocID="{E753A481-AA95-4FE9-B02F-5F745B7C6F2B}" presName="compNode" presStyleCnt="0"/>
      <dgm:spPr/>
    </dgm:pt>
    <dgm:pt modelId="{4862B9BE-3F95-4107-8206-16385FD22072}" type="pres">
      <dgm:prSet presAssocID="{E753A481-AA95-4FE9-B02F-5F745B7C6F2B}" presName="iconBgRect" presStyleLbl="bgShp" presStyleIdx="1" presStyleCnt="4"/>
      <dgm:spPr/>
    </dgm:pt>
    <dgm:pt modelId="{9F23C56B-DB04-44F2-BE3F-B74F0A740803}" type="pres">
      <dgm:prSet presAssocID="{E753A481-AA95-4FE9-B02F-5F745B7C6F2B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ścisk dłoni"/>
        </a:ext>
      </dgm:extLst>
    </dgm:pt>
    <dgm:pt modelId="{DD007A3C-7930-46BC-B269-ADA6B27F936A}" type="pres">
      <dgm:prSet presAssocID="{E753A481-AA95-4FE9-B02F-5F745B7C6F2B}" presName="spaceRect" presStyleCnt="0"/>
      <dgm:spPr/>
    </dgm:pt>
    <dgm:pt modelId="{ED32855F-6E92-45A7-8B4E-52437231E50F}" type="pres">
      <dgm:prSet presAssocID="{E753A481-AA95-4FE9-B02F-5F745B7C6F2B}" presName="textRect" presStyleLbl="revTx" presStyleIdx="1" presStyleCnt="4">
        <dgm:presLayoutVars>
          <dgm:chMax val="1"/>
          <dgm:chPref val="1"/>
        </dgm:presLayoutVars>
      </dgm:prSet>
      <dgm:spPr/>
    </dgm:pt>
    <dgm:pt modelId="{7130367B-4B6D-4A3C-8621-7E5EE0364FCC}" type="pres">
      <dgm:prSet presAssocID="{58DB740F-B788-40C2-9E5A-F0B53385AC2C}" presName="sibTrans" presStyleCnt="0"/>
      <dgm:spPr/>
    </dgm:pt>
    <dgm:pt modelId="{0E2916EB-935F-46DB-B572-51FAFEB9145A}" type="pres">
      <dgm:prSet presAssocID="{E0559E57-9964-474A-A5BE-E93CDA36EFE2}" presName="compNode" presStyleCnt="0"/>
      <dgm:spPr/>
    </dgm:pt>
    <dgm:pt modelId="{5A73CF3D-AEA9-4BD4-90C0-4B0E70A107FB}" type="pres">
      <dgm:prSet presAssocID="{E0559E57-9964-474A-A5BE-E93CDA36EFE2}" presName="iconBgRect" presStyleLbl="bgShp" presStyleIdx="2" presStyleCnt="4"/>
      <dgm:spPr/>
    </dgm:pt>
    <dgm:pt modelId="{BB18600D-B5C4-49D5-8BA2-C264EF4CADFC}" type="pres">
      <dgm:prSet presAssocID="{E0559E57-9964-474A-A5BE-E93CDA36EFE2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roup Brainstorm"/>
        </a:ext>
      </dgm:extLst>
    </dgm:pt>
    <dgm:pt modelId="{F76F79E6-40E6-4959-A007-65D433B14695}" type="pres">
      <dgm:prSet presAssocID="{E0559E57-9964-474A-A5BE-E93CDA36EFE2}" presName="spaceRect" presStyleCnt="0"/>
      <dgm:spPr/>
    </dgm:pt>
    <dgm:pt modelId="{A3B0D4CC-4B0B-48E3-AA8C-066E963C19C3}" type="pres">
      <dgm:prSet presAssocID="{E0559E57-9964-474A-A5BE-E93CDA36EFE2}" presName="textRect" presStyleLbl="revTx" presStyleIdx="2" presStyleCnt="4">
        <dgm:presLayoutVars>
          <dgm:chMax val="1"/>
          <dgm:chPref val="1"/>
        </dgm:presLayoutVars>
      </dgm:prSet>
      <dgm:spPr/>
    </dgm:pt>
    <dgm:pt modelId="{293BAA98-FEE5-44D3-95AD-81C93343A52A}" type="pres">
      <dgm:prSet presAssocID="{580DAF7E-916B-4F02-B760-F3B41E0FDB02}" presName="sibTrans" presStyleCnt="0"/>
      <dgm:spPr/>
    </dgm:pt>
    <dgm:pt modelId="{DC45CAAB-6C4E-45C8-A815-DC0FE0EFCB85}" type="pres">
      <dgm:prSet presAssocID="{0F42E2C3-14ED-4BCB-886E-89E8F682752F}" presName="compNode" presStyleCnt="0"/>
      <dgm:spPr/>
    </dgm:pt>
    <dgm:pt modelId="{22EFDAFF-839C-49AA-9CF8-F2A45D331601}" type="pres">
      <dgm:prSet presAssocID="{0F42E2C3-14ED-4BCB-886E-89E8F682752F}" presName="iconBgRect" presStyleLbl="bgShp" presStyleIdx="3" presStyleCnt="4"/>
      <dgm:spPr/>
    </dgm:pt>
    <dgm:pt modelId="{530A877F-A1F3-4E9F-AE6F-7C30BA61B55D}" type="pres">
      <dgm:prSet presAssocID="{0F42E2C3-14ED-4BCB-886E-89E8F682752F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egafon"/>
        </a:ext>
      </dgm:extLst>
    </dgm:pt>
    <dgm:pt modelId="{4725B9AC-7E5E-4D60-8B2C-7E926F7BB84E}" type="pres">
      <dgm:prSet presAssocID="{0F42E2C3-14ED-4BCB-886E-89E8F682752F}" presName="spaceRect" presStyleCnt="0"/>
      <dgm:spPr/>
    </dgm:pt>
    <dgm:pt modelId="{F11515DB-9AED-41B4-B291-75E6B327E0B8}" type="pres">
      <dgm:prSet presAssocID="{0F42E2C3-14ED-4BCB-886E-89E8F682752F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22F82B03-7822-4B51-AC8D-EB2D72807B2D}" srcId="{58478EA6-8017-4FC7-8550-CEADFB8F8532}" destId="{E753A481-AA95-4FE9-B02F-5F745B7C6F2B}" srcOrd="1" destOrd="0" parTransId="{6DF33429-8D9E-4F5E-9D06-2C8DBC93016A}" sibTransId="{58DB740F-B788-40C2-9E5A-F0B53385AC2C}"/>
    <dgm:cxn modelId="{D28D7425-CEDD-4C7B-8118-6E7386C534C7}" srcId="{58478EA6-8017-4FC7-8550-CEADFB8F8532}" destId="{0BEFB19C-6410-437E-AB36-178A82A0CA7A}" srcOrd="0" destOrd="0" parTransId="{B26FEAB6-B756-4CC0-A5B0-E8143E3277FC}" sibTransId="{DEFECBC2-C473-40AD-871D-58BFDDC7D1C7}"/>
    <dgm:cxn modelId="{E3A16C2D-0A4F-42A1-B1E5-E5B5C557E7D3}" type="presOf" srcId="{E753A481-AA95-4FE9-B02F-5F745B7C6F2B}" destId="{ED32855F-6E92-45A7-8B4E-52437231E50F}" srcOrd="0" destOrd="0" presId="urn:microsoft.com/office/officeart/2018/5/layout/IconCircleLabelList"/>
    <dgm:cxn modelId="{013B5A47-7B6D-44BC-8973-A102F2BE3DEC}" type="presOf" srcId="{0F42E2C3-14ED-4BCB-886E-89E8F682752F}" destId="{F11515DB-9AED-41B4-B291-75E6B327E0B8}" srcOrd="0" destOrd="0" presId="urn:microsoft.com/office/officeart/2018/5/layout/IconCircleLabelList"/>
    <dgm:cxn modelId="{7ED0E249-4481-473C-91B0-8D032C4A6E7C}" srcId="{58478EA6-8017-4FC7-8550-CEADFB8F8532}" destId="{0F42E2C3-14ED-4BCB-886E-89E8F682752F}" srcOrd="3" destOrd="0" parTransId="{76FEAD78-D1AF-4A76-B17F-B4237F602CA7}" sibTransId="{97074C4E-8BC2-489D-AFC9-4754A3498496}"/>
    <dgm:cxn modelId="{237AD488-20A9-47BA-80D7-039A6110D670}" srcId="{58478EA6-8017-4FC7-8550-CEADFB8F8532}" destId="{E0559E57-9964-474A-A5BE-E93CDA36EFE2}" srcOrd="2" destOrd="0" parTransId="{ADB801D2-31ED-430F-990C-30222242DEA1}" sibTransId="{580DAF7E-916B-4F02-B760-F3B41E0FDB02}"/>
    <dgm:cxn modelId="{D98070C7-7B67-4995-BAD2-832301A014C2}" type="presOf" srcId="{0BEFB19C-6410-437E-AB36-178A82A0CA7A}" destId="{75FFF780-1D08-428F-962A-BF5112FC2A25}" srcOrd="0" destOrd="0" presId="urn:microsoft.com/office/officeart/2018/5/layout/IconCircleLabelList"/>
    <dgm:cxn modelId="{5A5EB7C9-C189-4F9D-AC4D-53FA66B38027}" type="presOf" srcId="{58478EA6-8017-4FC7-8550-CEADFB8F8532}" destId="{E97B3B01-3053-4215-A3BB-3CB9235B6459}" srcOrd="0" destOrd="0" presId="urn:microsoft.com/office/officeart/2018/5/layout/IconCircleLabelList"/>
    <dgm:cxn modelId="{EAAD32D1-5588-489F-82E4-FA72F0F89A64}" type="presOf" srcId="{E0559E57-9964-474A-A5BE-E93CDA36EFE2}" destId="{A3B0D4CC-4B0B-48E3-AA8C-066E963C19C3}" srcOrd="0" destOrd="0" presId="urn:microsoft.com/office/officeart/2018/5/layout/IconCircleLabelList"/>
    <dgm:cxn modelId="{697D8416-EFEC-4C96-BD42-494FBBA872E8}" type="presParOf" srcId="{E97B3B01-3053-4215-A3BB-3CB9235B6459}" destId="{B90248B2-E363-4FCF-BEDE-41E2E58A5237}" srcOrd="0" destOrd="0" presId="urn:microsoft.com/office/officeart/2018/5/layout/IconCircleLabelList"/>
    <dgm:cxn modelId="{CFA70E07-47A7-439D-AA1F-3036B533ABC4}" type="presParOf" srcId="{B90248B2-E363-4FCF-BEDE-41E2E58A5237}" destId="{2BB80A7E-CE95-4184-8B2E-F476156882B0}" srcOrd="0" destOrd="0" presId="urn:microsoft.com/office/officeart/2018/5/layout/IconCircleLabelList"/>
    <dgm:cxn modelId="{49DC0F47-2FCE-463C-857C-092051E9001D}" type="presParOf" srcId="{B90248B2-E363-4FCF-BEDE-41E2E58A5237}" destId="{18382C5E-15E0-4C59-9662-EBEB06DA6CE9}" srcOrd="1" destOrd="0" presId="urn:microsoft.com/office/officeart/2018/5/layout/IconCircleLabelList"/>
    <dgm:cxn modelId="{361FA31B-683F-4433-AD34-724D5A8D3D76}" type="presParOf" srcId="{B90248B2-E363-4FCF-BEDE-41E2E58A5237}" destId="{4E590A59-3D30-4AF7-8219-088BC8259DAD}" srcOrd="2" destOrd="0" presId="urn:microsoft.com/office/officeart/2018/5/layout/IconCircleLabelList"/>
    <dgm:cxn modelId="{4684B138-C855-4D01-8826-4F555F6F109E}" type="presParOf" srcId="{B90248B2-E363-4FCF-BEDE-41E2E58A5237}" destId="{75FFF780-1D08-428F-962A-BF5112FC2A25}" srcOrd="3" destOrd="0" presId="urn:microsoft.com/office/officeart/2018/5/layout/IconCircleLabelList"/>
    <dgm:cxn modelId="{19981CF3-9DCB-470D-918F-D6AC01D84127}" type="presParOf" srcId="{E97B3B01-3053-4215-A3BB-3CB9235B6459}" destId="{6A7D2D19-AF12-4B7E-8999-CE97B5186165}" srcOrd="1" destOrd="0" presId="urn:microsoft.com/office/officeart/2018/5/layout/IconCircleLabelList"/>
    <dgm:cxn modelId="{9EEC014F-C583-45CF-9CFC-1FAA3287573C}" type="presParOf" srcId="{E97B3B01-3053-4215-A3BB-3CB9235B6459}" destId="{9CF51BC2-3FE4-4E20-A795-0CB9A3D34D5A}" srcOrd="2" destOrd="0" presId="urn:microsoft.com/office/officeart/2018/5/layout/IconCircleLabelList"/>
    <dgm:cxn modelId="{B9149F73-F586-42B6-8106-4C814D80D7E9}" type="presParOf" srcId="{9CF51BC2-3FE4-4E20-A795-0CB9A3D34D5A}" destId="{4862B9BE-3F95-4107-8206-16385FD22072}" srcOrd="0" destOrd="0" presId="urn:microsoft.com/office/officeart/2018/5/layout/IconCircleLabelList"/>
    <dgm:cxn modelId="{F7B85F9F-7556-436C-A18C-998B71E52504}" type="presParOf" srcId="{9CF51BC2-3FE4-4E20-A795-0CB9A3D34D5A}" destId="{9F23C56B-DB04-44F2-BE3F-B74F0A740803}" srcOrd="1" destOrd="0" presId="urn:microsoft.com/office/officeart/2018/5/layout/IconCircleLabelList"/>
    <dgm:cxn modelId="{CC3969DE-E539-485B-A48A-FAF758531705}" type="presParOf" srcId="{9CF51BC2-3FE4-4E20-A795-0CB9A3D34D5A}" destId="{DD007A3C-7930-46BC-B269-ADA6B27F936A}" srcOrd="2" destOrd="0" presId="urn:microsoft.com/office/officeart/2018/5/layout/IconCircleLabelList"/>
    <dgm:cxn modelId="{9B56D029-D7D7-4B56-8F8F-6ABD9A55E0FA}" type="presParOf" srcId="{9CF51BC2-3FE4-4E20-A795-0CB9A3D34D5A}" destId="{ED32855F-6E92-45A7-8B4E-52437231E50F}" srcOrd="3" destOrd="0" presId="urn:microsoft.com/office/officeart/2018/5/layout/IconCircleLabelList"/>
    <dgm:cxn modelId="{50B51909-516B-4864-9923-B076161EC49C}" type="presParOf" srcId="{E97B3B01-3053-4215-A3BB-3CB9235B6459}" destId="{7130367B-4B6D-4A3C-8621-7E5EE0364FCC}" srcOrd="3" destOrd="0" presId="urn:microsoft.com/office/officeart/2018/5/layout/IconCircleLabelList"/>
    <dgm:cxn modelId="{CE608FF3-95FB-45B1-87DD-7DF58BF32971}" type="presParOf" srcId="{E97B3B01-3053-4215-A3BB-3CB9235B6459}" destId="{0E2916EB-935F-46DB-B572-51FAFEB9145A}" srcOrd="4" destOrd="0" presId="urn:microsoft.com/office/officeart/2018/5/layout/IconCircleLabelList"/>
    <dgm:cxn modelId="{C6235E6C-667D-4293-A70F-6A937F44F5A0}" type="presParOf" srcId="{0E2916EB-935F-46DB-B572-51FAFEB9145A}" destId="{5A73CF3D-AEA9-4BD4-90C0-4B0E70A107FB}" srcOrd="0" destOrd="0" presId="urn:microsoft.com/office/officeart/2018/5/layout/IconCircleLabelList"/>
    <dgm:cxn modelId="{E2CEF080-9D36-40AB-82E9-DF3880E452F7}" type="presParOf" srcId="{0E2916EB-935F-46DB-B572-51FAFEB9145A}" destId="{BB18600D-B5C4-49D5-8BA2-C264EF4CADFC}" srcOrd="1" destOrd="0" presId="urn:microsoft.com/office/officeart/2018/5/layout/IconCircleLabelList"/>
    <dgm:cxn modelId="{8A0BE9BD-F81B-43A4-807F-BF02A2F7DEC1}" type="presParOf" srcId="{0E2916EB-935F-46DB-B572-51FAFEB9145A}" destId="{F76F79E6-40E6-4959-A007-65D433B14695}" srcOrd="2" destOrd="0" presId="urn:microsoft.com/office/officeart/2018/5/layout/IconCircleLabelList"/>
    <dgm:cxn modelId="{DDDB307F-2065-41D8-AC26-C8D945641439}" type="presParOf" srcId="{0E2916EB-935F-46DB-B572-51FAFEB9145A}" destId="{A3B0D4CC-4B0B-48E3-AA8C-066E963C19C3}" srcOrd="3" destOrd="0" presId="urn:microsoft.com/office/officeart/2018/5/layout/IconCircleLabelList"/>
    <dgm:cxn modelId="{A6EB68A0-B9D2-4919-9E95-BD298DD113FE}" type="presParOf" srcId="{E97B3B01-3053-4215-A3BB-3CB9235B6459}" destId="{293BAA98-FEE5-44D3-95AD-81C93343A52A}" srcOrd="5" destOrd="0" presId="urn:microsoft.com/office/officeart/2018/5/layout/IconCircleLabelList"/>
    <dgm:cxn modelId="{12D5C356-2E3A-43CF-9DDD-44348F5D3C90}" type="presParOf" srcId="{E97B3B01-3053-4215-A3BB-3CB9235B6459}" destId="{DC45CAAB-6C4E-45C8-A815-DC0FE0EFCB85}" srcOrd="6" destOrd="0" presId="urn:microsoft.com/office/officeart/2018/5/layout/IconCircleLabelList"/>
    <dgm:cxn modelId="{ED865184-EE16-4509-9655-B8138FDD0029}" type="presParOf" srcId="{DC45CAAB-6C4E-45C8-A815-DC0FE0EFCB85}" destId="{22EFDAFF-839C-49AA-9CF8-F2A45D331601}" srcOrd="0" destOrd="0" presId="urn:microsoft.com/office/officeart/2018/5/layout/IconCircleLabelList"/>
    <dgm:cxn modelId="{603BF4BA-6493-4C05-A3BA-725938C6BB92}" type="presParOf" srcId="{DC45CAAB-6C4E-45C8-A815-DC0FE0EFCB85}" destId="{530A877F-A1F3-4E9F-AE6F-7C30BA61B55D}" srcOrd="1" destOrd="0" presId="urn:microsoft.com/office/officeart/2018/5/layout/IconCircleLabelList"/>
    <dgm:cxn modelId="{544C43F3-EFBF-41AD-BAE9-1BAE0E5F0569}" type="presParOf" srcId="{DC45CAAB-6C4E-45C8-A815-DC0FE0EFCB85}" destId="{4725B9AC-7E5E-4D60-8B2C-7E926F7BB84E}" srcOrd="2" destOrd="0" presId="urn:microsoft.com/office/officeart/2018/5/layout/IconCircleLabelList"/>
    <dgm:cxn modelId="{AC7F4E19-934C-4D7E-A90E-1DB304636BA9}" type="presParOf" srcId="{DC45CAAB-6C4E-45C8-A815-DC0FE0EFCB85}" destId="{F11515DB-9AED-41B4-B291-75E6B327E0B8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BC0E2500-3C37-4754-9D58-E7181D9F0E31}" type="doc">
      <dgm:prSet loTypeId="urn:microsoft.com/office/officeart/2005/8/layout/hierarchy1" loCatId="hierarchy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BE13BAC9-EECB-4226-BB10-F903F59A21F2}">
      <dgm:prSet/>
      <dgm:spPr/>
      <dgm:t>
        <a:bodyPr/>
        <a:lstStyle/>
        <a:p>
          <a:pPr>
            <a:lnSpc>
              <a:spcPct val="100000"/>
            </a:lnSpc>
          </a:pPr>
          <a:r>
            <a:rPr lang="pl-PL" dirty="0"/>
            <a:t>Nie zawsze jest możliwa, np. gdy jedna strona jest niechętna współpracy a także </a:t>
          </a:r>
          <a:br>
            <a:rPr lang="pl-PL" dirty="0"/>
          </a:br>
          <a:r>
            <a:rPr lang="pl-PL" dirty="0"/>
            <a:t>w sprawach, w których: </a:t>
          </a:r>
        </a:p>
        <a:p>
          <a:pPr>
            <a:lnSpc>
              <a:spcPct val="100000"/>
            </a:lnSpc>
          </a:pPr>
          <a:r>
            <a:rPr lang="pl-PL" dirty="0"/>
            <a:t>1) sąd lub inny organ wydały postanowienie o skierowaniu sprawy do mediacji lub postępowania mediacyjnego,</a:t>
          </a:r>
        </a:p>
        <a:p>
          <a:pPr>
            <a:lnSpc>
              <a:spcPct val="100000"/>
            </a:lnSpc>
          </a:pPr>
          <a:r>
            <a:rPr lang="pl-PL" dirty="0"/>
            <a:t>2) zachodzi uzasadnione podejrzenie, że w relacji stron występuje przemoc.</a:t>
          </a:r>
          <a:endParaRPr lang="en-US" dirty="0"/>
        </a:p>
      </dgm:t>
    </dgm:pt>
    <dgm:pt modelId="{9E89F341-59D6-4A7D-A7B0-E3C51C4A9FC3}" type="parTrans" cxnId="{F6AC3F5F-2AAA-492C-888B-03458C9C2C32}">
      <dgm:prSet/>
      <dgm:spPr/>
      <dgm:t>
        <a:bodyPr/>
        <a:lstStyle/>
        <a:p>
          <a:endParaRPr lang="en-US"/>
        </a:p>
      </dgm:t>
    </dgm:pt>
    <dgm:pt modelId="{62491A63-0568-4229-8251-11993D863155}" type="sibTrans" cxnId="{F6AC3F5F-2AAA-492C-888B-03458C9C2C32}">
      <dgm:prSet/>
      <dgm:spPr/>
      <dgm:t>
        <a:bodyPr/>
        <a:lstStyle/>
        <a:p>
          <a:endParaRPr lang="en-US"/>
        </a:p>
      </dgm:t>
    </dgm:pt>
    <dgm:pt modelId="{2FDA69F1-2782-4B5D-8752-72035A77DF14}">
      <dgm:prSet/>
      <dgm:spPr/>
      <dgm:t>
        <a:bodyPr/>
        <a:lstStyle/>
        <a:p>
          <a:pPr>
            <a:lnSpc>
              <a:spcPct val="100000"/>
            </a:lnSpc>
          </a:pPr>
          <a:r>
            <a:rPr lang="pl-PL"/>
            <a:t>Wymaga dobrego przygotowania i otwartości stron na dialog.</a:t>
          </a:r>
          <a:endParaRPr lang="en-US"/>
        </a:p>
      </dgm:t>
    </dgm:pt>
    <dgm:pt modelId="{D91A7A94-4C54-4333-B54B-D7D97E1890A3}" type="parTrans" cxnId="{B010ED83-04B5-421F-9399-826549696B05}">
      <dgm:prSet/>
      <dgm:spPr/>
      <dgm:t>
        <a:bodyPr/>
        <a:lstStyle/>
        <a:p>
          <a:endParaRPr lang="en-US"/>
        </a:p>
      </dgm:t>
    </dgm:pt>
    <dgm:pt modelId="{6E94F280-9043-418C-AC51-46FB469D2A24}" type="sibTrans" cxnId="{B010ED83-04B5-421F-9399-826549696B05}">
      <dgm:prSet/>
      <dgm:spPr/>
      <dgm:t>
        <a:bodyPr/>
        <a:lstStyle/>
        <a:p>
          <a:endParaRPr lang="en-US"/>
        </a:p>
      </dgm:t>
    </dgm:pt>
    <dgm:pt modelId="{EF40DAA1-36FA-49FA-A4CD-2EECAFF39342}" type="pres">
      <dgm:prSet presAssocID="{BC0E2500-3C37-4754-9D58-E7181D9F0E31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CFB0E8AF-AD0F-41DB-86AA-2693CD637E34}" type="pres">
      <dgm:prSet presAssocID="{BE13BAC9-EECB-4226-BB10-F903F59A21F2}" presName="hierRoot1" presStyleCnt="0"/>
      <dgm:spPr/>
    </dgm:pt>
    <dgm:pt modelId="{0EF19E8B-DC9F-4658-9DCB-B60AE67B288B}" type="pres">
      <dgm:prSet presAssocID="{BE13BAC9-EECB-4226-BB10-F903F59A21F2}" presName="composite" presStyleCnt="0"/>
      <dgm:spPr/>
    </dgm:pt>
    <dgm:pt modelId="{B100F9FA-5407-4B10-A418-D55CA91ED620}" type="pres">
      <dgm:prSet presAssocID="{BE13BAC9-EECB-4226-BB10-F903F59A21F2}" presName="background" presStyleLbl="node0" presStyleIdx="0" presStyleCnt="2"/>
      <dgm:spPr/>
    </dgm:pt>
    <dgm:pt modelId="{435F2FC2-0B57-4657-BE25-37BA00F5814A}" type="pres">
      <dgm:prSet presAssocID="{BE13BAC9-EECB-4226-BB10-F903F59A21F2}" presName="text" presStyleLbl="fgAcc0" presStyleIdx="0" presStyleCnt="2">
        <dgm:presLayoutVars>
          <dgm:chPref val="3"/>
        </dgm:presLayoutVars>
      </dgm:prSet>
      <dgm:spPr/>
    </dgm:pt>
    <dgm:pt modelId="{E4C6E244-2B3C-4E48-99D6-E9DB9C51EA84}" type="pres">
      <dgm:prSet presAssocID="{BE13BAC9-EECB-4226-BB10-F903F59A21F2}" presName="hierChild2" presStyleCnt="0"/>
      <dgm:spPr/>
    </dgm:pt>
    <dgm:pt modelId="{1DF0B210-5384-4734-8906-DED338316667}" type="pres">
      <dgm:prSet presAssocID="{2FDA69F1-2782-4B5D-8752-72035A77DF14}" presName="hierRoot1" presStyleCnt="0"/>
      <dgm:spPr/>
    </dgm:pt>
    <dgm:pt modelId="{5293022F-3B26-4A5B-9A75-7205E3B8853F}" type="pres">
      <dgm:prSet presAssocID="{2FDA69F1-2782-4B5D-8752-72035A77DF14}" presName="composite" presStyleCnt="0"/>
      <dgm:spPr/>
    </dgm:pt>
    <dgm:pt modelId="{FD1C0082-980C-44D6-95D4-816F749D0B22}" type="pres">
      <dgm:prSet presAssocID="{2FDA69F1-2782-4B5D-8752-72035A77DF14}" presName="background" presStyleLbl="node0" presStyleIdx="1" presStyleCnt="2"/>
      <dgm:spPr/>
    </dgm:pt>
    <dgm:pt modelId="{BB34D903-B130-4DC1-B851-37F1B8EC0924}" type="pres">
      <dgm:prSet presAssocID="{2FDA69F1-2782-4B5D-8752-72035A77DF14}" presName="text" presStyleLbl="fgAcc0" presStyleIdx="1" presStyleCnt="2">
        <dgm:presLayoutVars>
          <dgm:chPref val="3"/>
        </dgm:presLayoutVars>
      </dgm:prSet>
      <dgm:spPr/>
    </dgm:pt>
    <dgm:pt modelId="{8BEC5B56-6CE7-43CF-A354-28DE70A6825D}" type="pres">
      <dgm:prSet presAssocID="{2FDA69F1-2782-4B5D-8752-72035A77DF14}" presName="hierChild2" presStyleCnt="0"/>
      <dgm:spPr/>
    </dgm:pt>
  </dgm:ptLst>
  <dgm:cxnLst>
    <dgm:cxn modelId="{F6AC3F5F-2AAA-492C-888B-03458C9C2C32}" srcId="{BC0E2500-3C37-4754-9D58-E7181D9F0E31}" destId="{BE13BAC9-EECB-4226-BB10-F903F59A21F2}" srcOrd="0" destOrd="0" parTransId="{9E89F341-59D6-4A7D-A7B0-E3C51C4A9FC3}" sibTransId="{62491A63-0568-4229-8251-11993D863155}"/>
    <dgm:cxn modelId="{A60BA65A-CAE8-4407-9C24-34D6C485F366}" type="presOf" srcId="{BE13BAC9-EECB-4226-BB10-F903F59A21F2}" destId="{435F2FC2-0B57-4657-BE25-37BA00F5814A}" srcOrd="0" destOrd="0" presId="urn:microsoft.com/office/officeart/2005/8/layout/hierarchy1"/>
    <dgm:cxn modelId="{B010ED83-04B5-421F-9399-826549696B05}" srcId="{BC0E2500-3C37-4754-9D58-E7181D9F0E31}" destId="{2FDA69F1-2782-4B5D-8752-72035A77DF14}" srcOrd="1" destOrd="0" parTransId="{D91A7A94-4C54-4333-B54B-D7D97E1890A3}" sibTransId="{6E94F280-9043-418C-AC51-46FB469D2A24}"/>
    <dgm:cxn modelId="{864EE7A6-9194-468A-917D-1B424578A371}" type="presOf" srcId="{BC0E2500-3C37-4754-9D58-E7181D9F0E31}" destId="{EF40DAA1-36FA-49FA-A4CD-2EECAFF39342}" srcOrd="0" destOrd="0" presId="urn:microsoft.com/office/officeart/2005/8/layout/hierarchy1"/>
    <dgm:cxn modelId="{920B53A9-448D-46D9-82B1-51170369C599}" type="presOf" srcId="{2FDA69F1-2782-4B5D-8752-72035A77DF14}" destId="{BB34D903-B130-4DC1-B851-37F1B8EC0924}" srcOrd="0" destOrd="0" presId="urn:microsoft.com/office/officeart/2005/8/layout/hierarchy1"/>
    <dgm:cxn modelId="{88F92C1C-DBA4-43EE-8C9E-7114937EBD67}" type="presParOf" srcId="{EF40DAA1-36FA-49FA-A4CD-2EECAFF39342}" destId="{CFB0E8AF-AD0F-41DB-86AA-2693CD637E34}" srcOrd="0" destOrd="0" presId="urn:microsoft.com/office/officeart/2005/8/layout/hierarchy1"/>
    <dgm:cxn modelId="{ECBCCCAC-EF00-44B4-9F2E-5B0913177D05}" type="presParOf" srcId="{CFB0E8AF-AD0F-41DB-86AA-2693CD637E34}" destId="{0EF19E8B-DC9F-4658-9DCB-B60AE67B288B}" srcOrd="0" destOrd="0" presId="urn:microsoft.com/office/officeart/2005/8/layout/hierarchy1"/>
    <dgm:cxn modelId="{63DD53B6-ADEC-4E0D-A648-F2EE72A7A0BC}" type="presParOf" srcId="{0EF19E8B-DC9F-4658-9DCB-B60AE67B288B}" destId="{B100F9FA-5407-4B10-A418-D55CA91ED620}" srcOrd="0" destOrd="0" presId="urn:microsoft.com/office/officeart/2005/8/layout/hierarchy1"/>
    <dgm:cxn modelId="{B99B5577-1448-4EBF-924C-372873F05989}" type="presParOf" srcId="{0EF19E8B-DC9F-4658-9DCB-B60AE67B288B}" destId="{435F2FC2-0B57-4657-BE25-37BA00F5814A}" srcOrd="1" destOrd="0" presId="urn:microsoft.com/office/officeart/2005/8/layout/hierarchy1"/>
    <dgm:cxn modelId="{144A2617-123F-407C-BC8E-08680B65E652}" type="presParOf" srcId="{CFB0E8AF-AD0F-41DB-86AA-2693CD637E34}" destId="{E4C6E244-2B3C-4E48-99D6-E9DB9C51EA84}" srcOrd="1" destOrd="0" presId="urn:microsoft.com/office/officeart/2005/8/layout/hierarchy1"/>
    <dgm:cxn modelId="{313D1D22-3052-455B-A0D4-3CBD8254D66A}" type="presParOf" srcId="{EF40DAA1-36FA-49FA-A4CD-2EECAFF39342}" destId="{1DF0B210-5384-4734-8906-DED338316667}" srcOrd="1" destOrd="0" presId="urn:microsoft.com/office/officeart/2005/8/layout/hierarchy1"/>
    <dgm:cxn modelId="{98281DC9-A829-4A9D-A146-4E757C823E14}" type="presParOf" srcId="{1DF0B210-5384-4734-8906-DED338316667}" destId="{5293022F-3B26-4A5B-9A75-7205E3B8853F}" srcOrd="0" destOrd="0" presId="urn:microsoft.com/office/officeart/2005/8/layout/hierarchy1"/>
    <dgm:cxn modelId="{67ED33D9-F63B-41F8-9A91-D4490136F7F9}" type="presParOf" srcId="{5293022F-3B26-4A5B-9A75-7205E3B8853F}" destId="{FD1C0082-980C-44D6-95D4-816F749D0B22}" srcOrd="0" destOrd="0" presId="urn:microsoft.com/office/officeart/2005/8/layout/hierarchy1"/>
    <dgm:cxn modelId="{4EB2D98F-F7C8-47F1-818E-1147765EC8FC}" type="presParOf" srcId="{5293022F-3B26-4A5B-9A75-7205E3B8853F}" destId="{BB34D903-B130-4DC1-B851-37F1B8EC0924}" srcOrd="1" destOrd="0" presId="urn:microsoft.com/office/officeart/2005/8/layout/hierarchy1"/>
    <dgm:cxn modelId="{77D57BC8-FE5C-495C-B0FB-BF032799EF4A}" type="presParOf" srcId="{1DF0B210-5384-4734-8906-DED338316667}" destId="{8BEC5B56-6CE7-43CF-A354-28DE70A6825D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9F1EB014-C8EF-4F56-8206-3BAF1E043A39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89D8250F-3677-4088-8F90-731F6A5490AE}">
      <dgm:prSet/>
      <dgm:spPr/>
      <dgm:t>
        <a:bodyPr/>
        <a:lstStyle/>
        <a:p>
          <a:r>
            <a:rPr lang="pl-PL" dirty="0"/>
            <a:t>Mediacja to szybki, tani i efektywny sposób na rozwiązanie konfliktów.</a:t>
          </a:r>
          <a:endParaRPr lang="en-US" dirty="0"/>
        </a:p>
      </dgm:t>
    </dgm:pt>
    <dgm:pt modelId="{099AB194-6057-4E1C-B1C5-A6251C56C017}" type="parTrans" cxnId="{553A8AE8-6D88-4FC5-AAB2-8195D321F371}">
      <dgm:prSet/>
      <dgm:spPr/>
      <dgm:t>
        <a:bodyPr/>
        <a:lstStyle/>
        <a:p>
          <a:endParaRPr lang="en-US"/>
        </a:p>
      </dgm:t>
    </dgm:pt>
    <dgm:pt modelId="{E36B3DA0-82A5-4E2D-8FEB-B6163AED754F}" type="sibTrans" cxnId="{553A8AE8-6D88-4FC5-AAB2-8195D321F371}">
      <dgm:prSet/>
      <dgm:spPr/>
      <dgm:t>
        <a:bodyPr/>
        <a:lstStyle/>
        <a:p>
          <a:endParaRPr lang="en-US"/>
        </a:p>
      </dgm:t>
    </dgm:pt>
    <dgm:pt modelId="{1C3E7EB2-7A4B-40C5-873F-A242731AB239}">
      <dgm:prSet/>
      <dgm:spPr/>
      <dgm:t>
        <a:bodyPr/>
        <a:lstStyle/>
        <a:p>
          <a:r>
            <a:rPr lang="pl-PL" dirty="0"/>
            <a:t>W systemie nieodpłatnej pomocy prawnej jest dostępna całkowicie bezpłatnie.</a:t>
          </a:r>
          <a:endParaRPr lang="en-US" dirty="0"/>
        </a:p>
      </dgm:t>
    </dgm:pt>
    <dgm:pt modelId="{531EB322-23CD-4E3C-9D85-1A2B1AA09A3E}" type="parTrans" cxnId="{62052F8B-8E54-471D-83EC-9D6E39E567A2}">
      <dgm:prSet/>
      <dgm:spPr/>
      <dgm:t>
        <a:bodyPr/>
        <a:lstStyle/>
        <a:p>
          <a:endParaRPr lang="en-US"/>
        </a:p>
      </dgm:t>
    </dgm:pt>
    <dgm:pt modelId="{EAC5F524-378A-4BE6-B4DE-F52531302FB8}" type="sibTrans" cxnId="{62052F8B-8E54-471D-83EC-9D6E39E567A2}">
      <dgm:prSet/>
      <dgm:spPr/>
      <dgm:t>
        <a:bodyPr/>
        <a:lstStyle/>
        <a:p>
          <a:endParaRPr lang="en-US"/>
        </a:p>
      </dgm:t>
    </dgm:pt>
    <dgm:pt modelId="{AE17275A-8816-448D-8A5F-09CC1281AC6A}">
      <dgm:prSet/>
      <dgm:spPr/>
      <dgm:t>
        <a:bodyPr/>
        <a:lstStyle/>
        <a:p>
          <a:r>
            <a:rPr lang="pl-PL"/>
            <a:t>Zachęcamy do skorzystania z tej formy wsparcia – to rozwiązanie korzystne dla wszystkich stron.</a:t>
          </a:r>
          <a:endParaRPr lang="en-US"/>
        </a:p>
      </dgm:t>
    </dgm:pt>
    <dgm:pt modelId="{96F745A3-6596-47DB-B7C6-17CB3CE75D4C}" type="parTrans" cxnId="{42781BA3-3C00-4455-995B-229E2E5AF13A}">
      <dgm:prSet/>
      <dgm:spPr/>
      <dgm:t>
        <a:bodyPr/>
        <a:lstStyle/>
        <a:p>
          <a:endParaRPr lang="en-US"/>
        </a:p>
      </dgm:t>
    </dgm:pt>
    <dgm:pt modelId="{0D82BC21-C985-4C39-A6A3-656B253E2605}" type="sibTrans" cxnId="{42781BA3-3C00-4455-995B-229E2E5AF13A}">
      <dgm:prSet/>
      <dgm:spPr/>
      <dgm:t>
        <a:bodyPr/>
        <a:lstStyle/>
        <a:p>
          <a:endParaRPr lang="en-US"/>
        </a:p>
      </dgm:t>
    </dgm:pt>
    <dgm:pt modelId="{D2ACC0B5-DA6F-4222-A4C8-6251744A1567}" type="pres">
      <dgm:prSet presAssocID="{9F1EB014-C8EF-4F56-8206-3BAF1E043A39}" presName="root" presStyleCnt="0">
        <dgm:presLayoutVars>
          <dgm:dir/>
          <dgm:resizeHandles val="exact"/>
        </dgm:presLayoutVars>
      </dgm:prSet>
      <dgm:spPr/>
    </dgm:pt>
    <dgm:pt modelId="{557FFB62-DB06-44A7-B306-9F176CC8A66A}" type="pres">
      <dgm:prSet presAssocID="{89D8250F-3677-4088-8F90-731F6A5490AE}" presName="compNode" presStyleCnt="0"/>
      <dgm:spPr/>
    </dgm:pt>
    <dgm:pt modelId="{24659152-D50B-4C19-AFA2-11850E61AC18}" type="pres">
      <dgm:prSet presAssocID="{89D8250F-3677-4088-8F90-731F6A5490AE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ranching Diagram"/>
        </a:ext>
      </dgm:extLst>
    </dgm:pt>
    <dgm:pt modelId="{7164ECAC-7073-4DA5-8059-CD73C78D842D}" type="pres">
      <dgm:prSet presAssocID="{89D8250F-3677-4088-8F90-731F6A5490AE}" presName="spaceRect" presStyleCnt="0"/>
      <dgm:spPr/>
    </dgm:pt>
    <dgm:pt modelId="{ACCC0429-9EEF-4E20-8BD0-D6B383548010}" type="pres">
      <dgm:prSet presAssocID="{89D8250F-3677-4088-8F90-731F6A5490AE}" presName="textRect" presStyleLbl="revTx" presStyleIdx="0" presStyleCnt="3">
        <dgm:presLayoutVars>
          <dgm:chMax val="1"/>
          <dgm:chPref val="1"/>
        </dgm:presLayoutVars>
      </dgm:prSet>
      <dgm:spPr/>
    </dgm:pt>
    <dgm:pt modelId="{ED5AF718-A801-4E96-9871-1A371DA0BB38}" type="pres">
      <dgm:prSet presAssocID="{E36B3DA0-82A5-4E2D-8FEB-B6163AED754F}" presName="sibTrans" presStyleCnt="0"/>
      <dgm:spPr/>
    </dgm:pt>
    <dgm:pt modelId="{7778101B-5EE9-407E-A9BE-890089C2BC56}" type="pres">
      <dgm:prSet presAssocID="{1C3E7EB2-7A4B-40C5-873F-A242731AB239}" presName="compNode" presStyleCnt="0"/>
      <dgm:spPr/>
    </dgm:pt>
    <dgm:pt modelId="{95955591-E77B-4100-BA2E-918730C329DA}" type="pres">
      <dgm:prSet presAssocID="{1C3E7EB2-7A4B-40C5-873F-A242731AB239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edyczne"/>
        </a:ext>
      </dgm:extLst>
    </dgm:pt>
    <dgm:pt modelId="{0CFA54B3-7CB1-4C8C-A164-6FE9A389FE66}" type="pres">
      <dgm:prSet presAssocID="{1C3E7EB2-7A4B-40C5-873F-A242731AB239}" presName="spaceRect" presStyleCnt="0"/>
      <dgm:spPr/>
    </dgm:pt>
    <dgm:pt modelId="{F4C6AE6C-814E-4E64-A236-C0EEC6E85022}" type="pres">
      <dgm:prSet presAssocID="{1C3E7EB2-7A4B-40C5-873F-A242731AB239}" presName="textRect" presStyleLbl="revTx" presStyleIdx="1" presStyleCnt="3">
        <dgm:presLayoutVars>
          <dgm:chMax val="1"/>
          <dgm:chPref val="1"/>
        </dgm:presLayoutVars>
      </dgm:prSet>
      <dgm:spPr/>
    </dgm:pt>
    <dgm:pt modelId="{6DD0296C-06C8-4315-AA18-2B717126A978}" type="pres">
      <dgm:prSet presAssocID="{EAC5F524-378A-4BE6-B4DE-F52531302FB8}" presName="sibTrans" presStyleCnt="0"/>
      <dgm:spPr/>
    </dgm:pt>
    <dgm:pt modelId="{5EEEC586-189A-4A69-8D62-E191F8FAAED2}" type="pres">
      <dgm:prSet presAssocID="{AE17275A-8816-448D-8A5F-09CC1281AC6A}" presName="compNode" presStyleCnt="0"/>
      <dgm:spPr/>
    </dgm:pt>
    <dgm:pt modelId="{658AAFBD-5E71-42B9-BCA3-9164C612A962}" type="pres">
      <dgm:prSet presAssocID="{AE17275A-8816-448D-8A5F-09CC1281AC6A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Naukowiec"/>
        </a:ext>
      </dgm:extLst>
    </dgm:pt>
    <dgm:pt modelId="{8CD0B391-EF27-48B0-A3C4-C8662AE072A8}" type="pres">
      <dgm:prSet presAssocID="{AE17275A-8816-448D-8A5F-09CC1281AC6A}" presName="spaceRect" presStyleCnt="0"/>
      <dgm:spPr/>
    </dgm:pt>
    <dgm:pt modelId="{40708221-E254-4A28-8FA9-F87DB7113CDE}" type="pres">
      <dgm:prSet presAssocID="{AE17275A-8816-448D-8A5F-09CC1281AC6A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13C6E417-7797-414A-87B8-CB8ED66604C7}" type="presOf" srcId="{89D8250F-3677-4088-8F90-731F6A5490AE}" destId="{ACCC0429-9EEF-4E20-8BD0-D6B383548010}" srcOrd="0" destOrd="0" presId="urn:microsoft.com/office/officeart/2018/2/layout/IconLabelList"/>
    <dgm:cxn modelId="{278E6D6A-66AA-43DE-8E6C-94B156077784}" type="presOf" srcId="{9F1EB014-C8EF-4F56-8206-3BAF1E043A39}" destId="{D2ACC0B5-DA6F-4222-A4C8-6251744A1567}" srcOrd="0" destOrd="0" presId="urn:microsoft.com/office/officeart/2018/2/layout/IconLabelList"/>
    <dgm:cxn modelId="{C28E8A7B-7CAB-4D20-9BC6-454607E5F7C9}" type="presOf" srcId="{1C3E7EB2-7A4B-40C5-873F-A242731AB239}" destId="{F4C6AE6C-814E-4E64-A236-C0EEC6E85022}" srcOrd="0" destOrd="0" presId="urn:microsoft.com/office/officeart/2018/2/layout/IconLabelList"/>
    <dgm:cxn modelId="{62052F8B-8E54-471D-83EC-9D6E39E567A2}" srcId="{9F1EB014-C8EF-4F56-8206-3BAF1E043A39}" destId="{1C3E7EB2-7A4B-40C5-873F-A242731AB239}" srcOrd="1" destOrd="0" parTransId="{531EB322-23CD-4E3C-9D85-1A2B1AA09A3E}" sibTransId="{EAC5F524-378A-4BE6-B4DE-F52531302FB8}"/>
    <dgm:cxn modelId="{42781BA3-3C00-4455-995B-229E2E5AF13A}" srcId="{9F1EB014-C8EF-4F56-8206-3BAF1E043A39}" destId="{AE17275A-8816-448D-8A5F-09CC1281AC6A}" srcOrd="2" destOrd="0" parTransId="{96F745A3-6596-47DB-B7C6-17CB3CE75D4C}" sibTransId="{0D82BC21-C985-4C39-A6A3-656B253E2605}"/>
    <dgm:cxn modelId="{4D8355B5-E425-4BAD-845F-24A5B8F34078}" type="presOf" srcId="{AE17275A-8816-448D-8A5F-09CC1281AC6A}" destId="{40708221-E254-4A28-8FA9-F87DB7113CDE}" srcOrd="0" destOrd="0" presId="urn:microsoft.com/office/officeart/2018/2/layout/IconLabelList"/>
    <dgm:cxn modelId="{553A8AE8-6D88-4FC5-AAB2-8195D321F371}" srcId="{9F1EB014-C8EF-4F56-8206-3BAF1E043A39}" destId="{89D8250F-3677-4088-8F90-731F6A5490AE}" srcOrd="0" destOrd="0" parTransId="{099AB194-6057-4E1C-B1C5-A6251C56C017}" sibTransId="{E36B3DA0-82A5-4E2D-8FEB-B6163AED754F}"/>
    <dgm:cxn modelId="{45E996AE-FD8B-4163-9F70-A5F9F9CAF1CE}" type="presParOf" srcId="{D2ACC0B5-DA6F-4222-A4C8-6251744A1567}" destId="{557FFB62-DB06-44A7-B306-9F176CC8A66A}" srcOrd="0" destOrd="0" presId="urn:microsoft.com/office/officeart/2018/2/layout/IconLabelList"/>
    <dgm:cxn modelId="{2485F5C3-CF6E-4340-A008-D8E5762D5720}" type="presParOf" srcId="{557FFB62-DB06-44A7-B306-9F176CC8A66A}" destId="{24659152-D50B-4C19-AFA2-11850E61AC18}" srcOrd="0" destOrd="0" presId="urn:microsoft.com/office/officeart/2018/2/layout/IconLabelList"/>
    <dgm:cxn modelId="{34FC3353-0D23-4CCC-955D-259EF2AEB6AA}" type="presParOf" srcId="{557FFB62-DB06-44A7-B306-9F176CC8A66A}" destId="{7164ECAC-7073-4DA5-8059-CD73C78D842D}" srcOrd="1" destOrd="0" presId="urn:microsoft.com/office/officeart/2018/2/layout/IconLabelList"/>
    <dgm:cxn modelId="{E8A94E26-C35C-438C-8F15-E7819766ECF0}" type="presParOf" srcId="{557FFB62-DB06-44A7-B306-9F176CC8A66A}" destId="{ACCC0429-9EEF-4E20-8BD0-D6B383548010}" srcOrd="2" destOrd="0" presId="urn:microsoft.com/office/officeart/2018/2/layout/IconLabelList"/>
    <dgm:cxn modelId="{50A05F10-793A-4EB3-BF81-2C22283ACB8C}" type="presParOf" srcId="{D2ACC0B5-DA6F-4222-A4C8-6251744A1567}" destId="{ED5AF718-A801-4E96-9871-1A371DA0BB38}" srcOrd="1" destOrd="0" presId="urn:microsoft.com/office/officeart/2018/2/layout/IconLabelList"/>
    <dgm:cxn modelId="{604D9FC9-C14F-487C-A3AC-9E57F6BD95D5}" type="presParOf" srcId="{D2ACC0B5-DA6F-4222-A4C8-6251744A1567}" destId="{7778101B-5EE9-407E-A9BE-890089C2BC56}" srcOrd="2" destOrd="0" presId="urn:microsoft.com/office/officeart/2018/2/layout/IconLabelList"/>
    <dgm:cxn modelId="{AEC668D7-FCC8-4A69-9023-9578CCBDDE36}" type="presParOf" srcId="{7778101B-5EE9-407E-A9BE-890089C2BC56}" destId="{95955591-E77B-4100-BA2E-918730C329DA}" srcOrd="0" destOrd="0" presId="urn:microsoft.com/office/officeart/2018/2/layout/IconLabelList"/>
    <dgm:cxn modelId="{34964E93-525C-4A65-8A30-ABE677081045}" type="presParOf" srcId="{7778101B-5EE9-407E-A9BE-890089C2BC56}" destId="{0CFA54B3-7CB1-4C8C-A164-6FE9A389FE66}" srcOrd="1" destOrd="0" presId="urn:microsoft.com/office/officeart/2018/2/layout/IconLabelList"/>
    <dgm:cxn modelId="{6B4AA7C4-85A4-4DDC-B4DB-25E23DF8C607}" type="presParOf" srcId="{7778101B-5EE9-407E-A9BE-890089C2BC56}" destId="{F4C6AE6C-814E-4E64-A236-C0EEC6E85022}" srcOrd="2" destOrd="0" presId="urn:microsoft.com/office/officeart/2018/2/layout/IconLabelList"/>
    <dgm:cxn modelId="{C9543A54-5FE8-4183-9FBC-05F537CC07E9}" type="presParOf" srcId="{D2ACC0B5-DA6F-4222-A4C8-6251744A1567}" destId="{6DD0296C-06C8-4315-AA18-2B717126A978}" srcOrd="3" destOrd="0" presId="urn:microsoft.com/office/officeart/2018/2/layout/IconLabelList"/>
    <dgm:cxn modelId="{30375B24-41BD-413B-9CE9-DDAC6E6CA38C}" type="presParOf" srcId="{D2ACC0B5-DA6F-4222-A4C8-6251744A1567}" destId="{5EEEC586-189A-4A69-8D62-E191F8FAAED2}" srcOrd="4" destOrd="0" presId="urn:microsoft.com/office/officeart/2018/2/layout/IconLabelList"/>
    <dgm:cxn modelId="{1B1B1418-612F-4599-BA7A-9A07D7A3FAA7}" type="presParOf" srcId="{5EEEC586-189A-4A69-8D62-E191F8FAAED2}" destId="{658AAFBD-5E71-42B9-BCA3-9164C612A962}" srcOrd="0" destOrd="0" presId="urn:microsoft.com/office/officeart/2018/2/layout/IconLabelList"/>
    <dgm:cxn modelId="{CA8B2289-B14D-4B07-825C-AC2F1AF8BF50}" type="presParOf" srcId="{5EEEC586-189A-4A69-8D62-E191F8FAAED2}" destId="{8CD0B391-EF27-48B0-A3C4-C8662AE072A8}" srcOrd="1" destOrd="0" presId="urn:microsoft.com/office/officeart/2018/2/layout/IconLabelList"/>
    <dgm:cxn modelId="{9AFE2A3C-F6AC-453C-9C3B-D8B6D2E0F0D7}" type="presParOf" srcId="{5EEEC586-189A-4A69-8D62-E191F8FAAED2}" destId="{40708221-E254-4A28-8FA9-F87DB7113CDE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162973-9B44-43CC-9E2D-1FDCC11BC95C}">
      <dsp:nvSpPr>
        <dsp:cNvPr id="0" name=""/>
        <dsp:cNvSpPr/>
      </dsp:nvSpPr>
      <dsp:spPr>
        <a:xfrm>
          <a:off x="939509" y="533187"/>
          <a:ext cx="1449877" cy="144987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7ED95B1-9332-4A9B-B709-BBEDF1481C8E}">
      <dsp:nvSpPr>
        <dsp:cNvPr id="0" name=""/>
        <dsp:cNvSpPr/>
      </dsp:nvSpPr>
      <dsp:spPr>
        <a:xfrm>
          <a:off x="53473" y="2366054"/>
          <a:ext cx="3221949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500" kern="1200"/>
            <a:t>Mediacja to dobrowolny i poufny proces, w którym neutralny mediator pomaga stronom w rozwiązaniu konfliktu.</a:t>
          </a:r>
          <a:endParaRPr lang="en-US" sz="1500" kern="1200"/>
        </a:p>
      </dsp:txBody>
      <dsp:txXfrm>
        <a:off x="53473" y="2366054"/>
        <a:ext cx="3221949" cy="720000"/>
      </dsp:txXfrm>
    </dsp:sp>
    <dsp:sp modelId="{194118C8-63A7-4722-80FD-6264CBBABF45}">
      <dsp:nvSpPr>
        <dsp:cNvPr id="0" name=""/>
        <dsp:cNvSpPr/>
      </dsp:nvSpPr>
      <dsp:spPr>
        <a:xfrm>
          <a:off x="4725299" y="533187"/>
          <a:ext cx="1449877" cy="144987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C87EB8-F654-41B8-BACD-94713F768D6F}">
      <dsp:nvSpPr>
        <dsp:cNvPr id="0" name=""/>
        <dsp:cNvSpPr/>
      </dsp:nvSpPr>
      <dsp:spPr>
        <a:xfrm>
          <a:off x="3839263" y="2366054"/>
          <a:ext cx="3221949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500" kern="1200"/>
            <a:t>Opiera się na współpracy, komunikacji i poszukiwaniu rozwiązania akceptowalnego dla obu stron.</a:t>
          </a:r>
          <a:endParaRPr lang="en-US" sz="1500" kern="1200"/>
        </a:p>
      </dsp:txBody>
      <dsp:txXfrm>
        <a:off x="3839263" y="2366054"/>
        <a:ext cx="3221949" cy="720000"/>
      </dsp:txXfrm>
    </dsp:sp>
    <dsp:sp modelId="{DD53274C-04A7-4059-96C7-55C70504E147}">
      <dsp:nvSpPr>
        <dsp:cNvPr id="0" name=""/>
        <dsp:cNvSpPr/>
      </dsp:nvSpPr>
      <dsp:spPr>
        <a:xfrm>
          <a:off x="8511090" y="533187"/>
          <a:ext cx="1449877" cy="1449877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86DE211-54AA-4FEB-A231-0F5C6B200723}">
      <dsp:nvSpPr>
        <dsp:cNvPr id="0" name=""/>
        <dsp:cNvSpPr/>
      </dsp:nvSpPr>
      <dsp:spPr>
        <a:xfrm>
          <a:off x="7625054" y="2366054"/>
          <a:ext cx="3221949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500" kern="1200"/>
            <a:t>Zamiast „kto ma rację”, chodzi o znalezienie wspólnej drogi.</a:t>
          </a:r>
          <a:endParaRPr lang="en-US" sz="1500" kern="1200"/>
        </a:p>
      </dsp:txBody>
      <dsp:txXfrm>
        <a:off x="7625054" y="2366054"/>
        <a:ext cx="3221949" cy="7200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000D2B-97A5-471A-B23A-8EF5B68B80D5}">
      <dsp:nvSpPr>
        <dsp:cNvPr id="0" name=""/>
        <dsp:cNvSpPr/>
      </dsp:nvSpPr>
      <dsp:spPr>
        <a:xfrm>
          <a:off x="0" y="491"/>
          <a:ext cx="10058399" cy="114925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29DFFA4-C392-4685-8774-B7C013BF0081}">
      <dsp:nvSpPr>
        <dsp:cNvPr id="0" name=""/>
        <dsp:cNvSpPr/>
      </dsp:nvSpPr>
      <dsp:spPr>
        <a:xfrm>
          <a:off x="347648" y="259072"/>
          <a:ext cx="632087" cy="63208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A4F4283-7285-4604-A52F-FC8683C8F181}">
      <dsp:nvSpPr>
        <dsp:cNvPr id="0" name=""/>
        <dsp:cNvSpPr/>
      </dsp:nvSpPr>
      <dsp:spPr>
        <a:xfrm>
          <a:off x="1327384" y="491"/>
          <a:ext cx="8731015" cy="11492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629" tIns="121629" rIns="121629" bIns="121629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500" kern="1200"/>
            <a:t>Dobrowolność: Strony same decydują, czy chcą skorzystać z mediacji i czy zaakceptują wypracowane porozumienie.</a:t>
          </a:r>
          <a:endParaRPr lang="en-US" sz="2500" kern="1200"/>
        </a:p>
      </dsp:txBody>
      <dsp:txXfrm>
        <a:off x="1327384" y="491"/>
        <a:ext cx="8731015" cy="1149250"/>
      </dsp:txXfrm>
    </dsp:sp>
    <dsp:sp modelId="{D7B447B1-C641-430E-8463-BBDEEDE6B9AF}">
      <dsp:nvSpPr>
        <dsp:cNvPr id="0" name=""/>
        <dsp:cNvSpPr/>
      </dsp:nvSpPr>
      <dsp:spPr>
        <a:xfrm>
          <a:off x="0" y="1437054"/>
          <a:ext cx="10058399" cy="114925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64CF0AA-52A6-4CA3-A657-6650FF2B71D3}">
      <dsp:nvSpPr>
        <dsp:cNvPr id="0" name=""/>
        <dsp:cNvSpPr/>
      </dsp:nvSpPr>
      <dsp:spPr>
        <a:xfrm>
          <a:off x="347648" y="1695636"/>
          <a:ext cx="632087" cy="63208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146CFA4-57CB-48CF-A8E2-142C3A743092}">
      <dsp:nvSpPr>
        <dsp:cNvPr id="0" name=""/>
        <dsp:cNvSpPr/>
      </dsp:nvSpPr>
      <dsp:spPr>
        <a:xfrm>
          <a:off x="1327384" y="1437054"/>
          <a:ext cx="8731015" cy="11492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629" tIns="121629" rIns="121629" bIns="121629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500" kern="1200"/>
            <a:t>Poufność: Wszystkie informacje przekazane podczas mediacji pozostają tajne.</a:t>
          </a:r>
          <a:endParaRPr lang="en-US" sz="2500" kern="1200"/>
        </a:p>
      </dsp:txBody>
      <dsp:txXfrm>
        <a:off x="1327384" y="1437054"/>
        <a:ext cx="8731015" cy="1149250"/>
      </dsp:txXfrm>
    </dsp:sp>
    <dsp:sp modelId="{5DEEC396-0601-480D-B881-76BDF6B35278}">
      <dsp:nvSpPr>
        <dsp:cNvPr id="0" name=""/>
        <dsp:cNvSpPr/>
      </dsp:nvSpPr>
      <dsp:spPr>
        <a:xfrm>
          <a:off x="0" y="2873618"/>
          <a:ext cx="10058399" cy="114925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51BB47D-C038-4D33-AEF9-F445F58CC786}">
      <dsp:nvSpPr>
        <dsp:cNvPr id="0" name=""/>
        <dsp:cNvSpPr/>
      </dsp:nvSpPr>
      <dsp:spPr>
        <a:xfrm>
          <a:off x="347648" y="3132199"/>
          <a:ext cx="632087" cy="632087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519B3CF-61E3-4995-95AD-35853FE484F5}">
      <dsp:nvSpPr>
        <dsp:cNvPr id="0" name=""/>
        <dsp:cNvSpPr/>
      </dsp:nvSpPr>
      <dsp:spPr>
        <a:xfrm>
          <a:off x="1327384" y="2873618"/>
          <a:ext cx="8731015" cy="11492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629" tIns="121629" rIns="121629" bIns="121629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500" kern="1200" dirty="0"/>
            <a:t>Neutralność: Mediator nie faworyzuje żadnej ze stron.</a:t>
          </a:r>
          <a:endParaRPr lang="en-US" sz="2500" kern="1200" dirty="0"/>
        </a:p>
      </dsp:txBody>
      <dsp:txXfrm>
        <a:off x="1327384" y="2873618"/>
        <a:ext cx="8731015" cy="114925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CA50FE-DA46-4C92-9D67-C4BED0CC159D}">
      <dsp:nvSpPr>
        <dsp:cNvPr id="0" name=""/>
        <dsp:cNvSpPr/>
      </dsp:nvSpPr>
      <dsp:spPr>
        <a:xfrm>
          <a:off x="573881" y="0"/>
          <a:ext cx="5649912" cy="5649912"/>
        </a:xfrm>
        <a:prstGeom prst="diamond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28BB12D-AB14-49E9-9167-DB3446302ABB}">
      <dsp:nvSpPr>
        <dsp:cNvPr id="0" name=""/>
        <dsp:cNvSpPr/>
      </dsp:nvSpPr>
      <dsp:spPr>
        <a:xfrm>
          <a:off x="1110623" y="536741"/>
          <a:ext cx="2203465" cy="220346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100" kern="1200" dirty="0"/>
            <a:t>Gdy konflikt dotyczy relacji rodzinnych </a:t>
          </a:r>
          <a:br>
            <a:rPr lang="pl-PL" sz="2100" kern="1200" dirty="0"/>
          </a:br>
          <a:r>
            <a:rPr lang="pl-PL" sz="2100" kern="1200" dirty="0"/>
            <a:t>(np. w sprawie o rozwód czy alimenty).</a:t>
          </a:r>
          <a:endParaRPr lang="en-US" sz="2100" kern="1200" dirty="0"/>
        </a:p>
      </dsp:txBody>
      <dsp:txXfrm>
        <a:off x="1218187" y="644305"/>
        <a:ext cx="1988337" cy="1988337"/>
      </dsp:txXfrm>
    </dsp:sp>
    <dsp:sp modelId="{90B4B309-F438-4CF0-A0D5-F32B66096F54}">
      <dsp:nvSpPr>
        <dsp:cNvPr id="0" name=""/>
        <dsp:cNvSpPr/>
      </dsp:nvSpPr>
      <dsp:spPr>
        <a:xfrm>
          <a:off x="3483586" y="536741"/>
          <a:ext cx="2203465" cy="2203465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100" kern="1200"/>
            <a:t>W sporach sąsiedzkich lub wspólnotowych.</a:t>
          </a:r>
          <a:endParaRPr lang="en-US" sz="2100" kern="1200"/>
        </a:p>
      </dsp:txBody>
      <dsp:txXfrm>
        <a:off x="3591150" y="644305"/>
        <a:ext cx="1988337" cy="1988337"/>
      </dsp:txXfrm>
    </dsp:sp>
    <dsp:sp modelId="{4495FBCB-259D-41DF-914F-2CFC08ECC9A1}">
      <dsp:nvSpPr>
        <dsp:cNvPr id="0" name=""/>
        <dsp:cNvSpPr/>
      </dsp:nvSpPr>
      <dsp:spPr>
        <a:xfrm>
          <a:off x="1110623" y="2909704"/>
          <a:ext cx="2203465" cy="2203465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100" kern="1200"/>
            <a:t>Przy podziale majątku czy negocjacji z wierzycielami.</a:t>
          </a:r>
          <a:endParaRPr lang="en-US" sz="2100" kern="1200"/>
        </a:p>
      </dsp:txBody>
      <dsp:txXfrm>
        <a:off x="1218187" y="3017268"/>
        <a:ext cx="1988337" cy="1988337"/>
      </dsp:txXfrm>
    </dsp:sp>
    <dsp:sp modelId="{4AFA6B2E-301C-422C-A817-0F447C991ECE}">
      <dsp:nvSpPr>
        <dsp:cNvPr id="0" name=""/>
        <dsp:cNvSpPr/>
      </dsp:nvSpPr>
      <dsp:spPr>
        <a:xfrm>
          <a:off x="3483586" y="2909704"/>
          <a:ext cx="2203465" cy="2203465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100" kern="1200"/>
            <a:t>W sytuacjach, gdzie relacje między stronami są istotne.</a:t>
          </a:r>
          <a:endParaRPr lang="en-US" sz="2100" kern="1200"/>
        </a:p>
      </dsp:txBody>
      <dsp:txXfrm>
        <a:off x="3591150" y="3017268"/>
        <a:ext cx="1988337" cy="198833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221F9BB-AE9B-4724-872E-F381F980BF49}">
      <dsp:nvSpPr>
        <dsp:cNvPr id="0" name=""/>
        <dsp:cNvSpPr/>
      </dsp:nvSpPr>
      <dsp:spPr>
        <a:xfrm>
          <a:off x="0" y="0"/>
          <a:ext cx="8046720" cy="832937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/>
            <a:t>Zgoda stron: Obie strony wyrażają chęć udziału w mediacji. Zapotrzebowanie na mediację musi zostać zgłoszone prawnikowi bezpośrednio w punkcie pomocy lub pracownikowi Starostwa Powiatowego lub Urzędu Miasta odpowiedzialnego za prowadzenie zapisów do punktu pomocy.</a:t>
          </a:r>
          <a:endParaRPr lang="en-US" sz="1400" kern="1200" dirty="0"/>
        </a:p>
      </dsp:txBody>
      <dsp:txXfrm>
        <a:off x="24396" y="24396"/>
        <a:ext cx="7077531" cy="784145"/>
      </dsp:txXfrm>
    </dsp:sp>
    <dsp:sp modelId="{2E696BD8-7ACC-4C11-9A6F-98BECD90D532}">
      <dsp:nvSpPr>
        <dsp:cNvPr id="0" name=""/>
        <dsp:cNvSpPr/>
      </dsp:nvSpPr>
      <dsp:spPr>
        <a:xfrm>
          <a:off x="673912" y="984380"/>
          <a:ext cx="8046720" cy="832937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/>
            <a:t>Spotkania mediacyjne: Organizowane są w punktach pomocy. Mediator organizuje rozmowy i pomaga w negocjacjach. Możliwe jest zorganizowanie kilku spotkań jeżeli istnieje taka konieczność.</a:t>
          </a:r>
          <a:endParaRPr lang="en-US" sz="1400" kern="1200" dirty="0"/>
        </a:p>
      </dsp:txBody>
      <dsp:txXfrm>
        <a:off x="698308" y="1008776"/>
        <a:ext cx="6782605" cy="784145"/>
      </dsp:txXfrm>
    </dsp:sp>
    <dsp:sp modelId="{BCE472DD-D04E-4CFD-B290-0C4D6F3B7BEF}">
      <dsp:nvSpPr>
        <dsp:cNvPr id="0" name=""/>
        <dsp:cNvSpPr/>
      </dsp:nvSpPr>
      <dsp:spPr>
        <a:xfrm>
          <a:off x="1337767" y="1968761"/>
          <a:ext cx="8046720" cy="832937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/>
            <a:t>Ugoda: Strony wypracowują rozwiązanie, które jest spisane w formie ugody.</a:t>
          </a:r>
          <a:endParaRPr lang="en-US" sz="1400" kern="1200"/>
        </a:p>
      </dsp:txBody>
      <dsp:txXfrm>
        <a:off x="1362163" y="1993157"/>
        <a:ext cx="6792664" cy="784145"/>
      </dsp:txXfrm>
    </dsp:sp>
    <dsp:sp modelId="{D435C83F-9053-452F-83B8-1CB8EB621835}">
      <dsp:nvSpPr>
        <dsp:cNvPr id="0" name=""/>
        <dsp:cNvSpPr/>
      </dsp:nvSpPr>
      <dsp:spPr>
        <a:xfrm>
          <a:off x="2011680" y="2953142"/>
          <a:ext cx="8046720" cy="832937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/>
            <a:t>Zatwierdzenie ugody: Może być zatwierdzona przez sąd.</a:t>
          </a:r>
          <a:endParaRPr lang="en-US" sz="1400" kern="1200"/>
        </a:p>
      </dsp:txBody>
      <dsp:txXfrm>
        <a:off x="2036076" y="2977538"/>
        <a:ext cx="6782605" cy="784145"/>
      </dsp:txXfrm>
    </dsp:sp>
    <dsp:sp modelId="{B3A9AD86-B35F-47D3-9755-4CB80FCCEFBD}">
      <dsp:nvSpPr>
        <dsp:cNvPr id="0" name=""/>
        <dsp:cNvSpPr/>
      </dsp:nvSpPr>
      <dsp:spPr>
        <a:xfrm>
          <a:off x="7505310" y="637954"/>
          <a:ext cx="541409" cy="541409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kern="1200"/>
        </a:p>
      </dsp:txBody>
      <dsp:txXfrm>
        <a:off x="7627127" y="637954"/>
        <a:ext cx="297775" cy="407410"/>
      </dsp:txXfrm>
    </dsp:sp>
    <dsp:sp modelId="{40950B76-0418-4723-A725-BB4C6E6583A2}">
      <dsp:nvSpPr>
        <dsp:cNvPr id="0" name=""/>
        <dsp:cNvSpPr/>
      </dsp:nvSpPr>
      <dsp:spPr>
        <a:xfrm>
          <a:off x="8179223" y="1622335"/>
          <a:ext cx="541409" cy="541409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kern="1200"/>
        </a:p>
      </dsp:txBody>
      <dsp:txXfrm>
        <a:off x="8301040" y="1622335"/>
        <a:ext cx="297775" cy="407410"/>
      </dsp:txXfrm>
    </dsp:sp>
    <dsp:sp modelId="{AC36FEA4-C2E1-4AB0-B6F4-6B9D51E20493}">
      <dsp:nvSpPr>
        <dsp:cNvPr id="0" name=""/>
        <dsp:cNvSpPr/>
      </dsp:nvSpPr>
      <dsp:spPr>
        <a:xfrm>
          <a:off x="8843077" y="2606716"/>
          <a:ext cx="541409" cy="541409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kern="1200"/>
        </a:p>
      </dsp:txBody>
      <dsp:txXfrm>
        <a:off x="8964894" y="2606716"/>
        <a:ext cx="297775" cy="40741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72E4C3-5347-4D4F-9B41-9DB22642DD0E}">
      <dsp:nvSpPr>
        <dsp:cNvPr id="0" name=""/>
        <dsp:cNvSpPr/>
      </dsp:nvSpPr>
      <dsp:spPr>
        <a:xfrm>
          <a:off x="0" y="689"/>
          <a:ext cx="6797675" cy="161386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B214020-A8F6-49A8-9909-3557B4D2E288}">
      <dsp:nvSpPr>
        <dsp:cNvPr id="0" name=""/>
        <dsp:cNvSpPr/>
      </dsp:nvSpPr>
      <dsp:spPr>
        <a:xfrm>
          <a:off x="488194" y="363809"/>
          <a:ext cx="887626" cy="88762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CAA41C8-F9C8-4633-A941-7F046B0EBF0E}">
      <dsp:nvSpPr>
        <dsp:cNvPr id="0" name=""/>
        <dsp:cNvSpPr/>
      </dsp:nvSpPr>
      <dsp:spPr>
        <a:xfrm>
          <a:off x="1864015" y="689"/>
          <a:ext cx="4933659" cy="16138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801" tIns="170801" rIns="170801" bIns="170801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200" kern="1200" dirty="0"/>
            <a:t>Punkty nieodpłatnej pomocy prawnej </a:t>
          </a:r>
          <a:br>
            <a:rPr lang="pl-PL" sz="2200" kern="1200" dirty="0"/>
          </a:br>
          <a:r>
            <a:rPr lang="pl-PL" sz="2200" kern="1200" dirty="0"/>
            <a:t>i nieodpłatnego poradnictwa obywatelskiego funkcjonujące w Twojej okolicy.</a:t>
          </a:r>
          <a:endParaRPr lang="en-US" sz="2200" kern="1200" dirty="0"/>
        </a:p>
      </dsp:txBody>
      <dsp:txXfrm>
        <a:off x="1864015" y="689"/>
        <a:ext cx="4933659" cy="1613866"/>
      </dsp:txXfrm>
    </dsp:sp>
    <dsp:sp modelId="{08612FA5-B67A-496A-9616-E15CBF4DA091}">
      <dsp:nvSpPr>
        <dsp:cNvPr id="0" name=""/>
        <dsp:cNvSpPr/>
      </dsp:nvSpPr>
      <dsp:spPr>
        <a:xfrm>
          <a:off x="0" y="2018022"/>
          <a:ext cx="6797675" cy="161386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E6C1558-2DE9-4812-92BC-FC07BE619D15}">
      <dsp:nvSpPr>
        <dsp:cNvPr id="0" name=""/>
        <dsp:cNvSpPr/>
      </dsp:nvSpPr>
      <dsp:spPr>
        <a:xfrm>
          <a:off x="488194" y="2381142"/>
          <a:ext cx="887626" cy="88762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05DAE91-610B-427C-BBC8-CF4962208704}">
      <dsp:nvSpPr>
        <dsp:cNvPr id="0" name=""/>
        <dsp:cNvSpPr/>
      </dsp:nvSpPr>
      <dsp:spPr>
        <a:xfrm>
          <a:off x="1864015" y="2018022"/>
          <a:ext cx="4933659" cy="16138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801" tIns="170801" rIns="170801" bIns="170801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200" kern="1200" dirty="0"/>
            <a:t>Informacje w urzędach gminy lub powiatu, na stronach internetowych.</a:t>
          </a:r>
          <a:endParaRPr lang="en-US" sz="2200" kern="1200" dirty="0"/>
        </a:p>
      </dsp:txBody>
      <dsp:txXfrm>
        <a:off x="1864015" y="2018022"/>
        <a:ext cx="4933659" cy="1613866"/>
      </dsp:txXfrm>
    </dsp:sp>
    <dsp:sp modelId="{43AC10A4-5DC3-4B87-83B0-EA232478DEB3}">
      <dsp:nvSpPr>
        <dsp:cNvPr id="0" name=""/>
        <dsp:cNvSpPr/>
      </dsp:nvSpPr>
      <dsp:spPr>
        <a:xfrm>
          <a:off x="0" y="4035355"/>
          <a:ext cx="6797675" cy="161386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1C2AA62-F9E5-468B-9530-2D1D735A16CF}">
      <dsp:nvSpPr>
        <dsp:cNvPr id="0" name=""/>
        <dsp:cNvSpPr/>
      </dsp:nvSpPr>
      <dsp:spPr>
        <a:xfrm>
          <a:off x="488194" y="4398475"/>
          <a:ext cx="887626" cy="887626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C20F804-AD82-4D63-9E49-10EB1D66DB87}">
      <dsp:nvSpPr>
        <dsp:cNvPr id="0" name=""/>
        <dsp:cNvSpPr/>
      </dsp:nvSpPr>
      <dsp:spPr>
        <a:xfrm>
          <a:off x="1864015" y="4035355"/>
          <a:ext cx="4933659" cy="16138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801" tIns="170801" rIns="170801" bIns="170801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200" kern="1200" dirty="0"/>
            <a:t>Kontakt z organizacjami pozarządowymi.</a:t>
          </a:r>
          <a:endParaRPr lang="en-US" sz="2200" kern="1200" dirty="0"/>
        </a:p>
      </dsp:txBody>
      <dsp:txXfrm>
        <a:off x="1864015" y="4035355"/>
        <a:ext cx="4933659" cy="161386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B80A7E-CE95-4184-8B2E-F476156882B0}">
      <dsp:nvSpPr>
        <dsp:cNvPr id="0" name=""/>
        <dsp:cNvSpPr/>
      </dsp:nvSpPr>
      <dsp:spPr>
        <a:xfrm>
          <a:off x="774129" y="709809"/>
          <a:ext cx="1255425" cy="1255425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8382C5E-15E0-4C59-9662-EBEB06DA6CE9}">
      <dsp:nvSpPr>
        <dsp:cNvPr id="0" name=""/>
        <dsp:cNvSpPr/>
      </dsp:nvSpPr>
      <dsp:spPr>
        <a:xfrm>
          <a:off x="1041679" y="977359"/>
          <a:ext cx="720326" cy="72032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5FFF780-1D08-428F-962A-BF5112FC2A25}">
      <dsp:nvSpPr>
        <dsp:cNvPr id="0" name=""/>
        <dsp:cNvSpPr/>
      </dsp:nvSpPr>
      <dsp:spPr>
        <a:xfrm>
          <a:off x="372805" y="2356270"/>
          <a:ext cx="2058075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pl-PL" sz="1400" kern="1200"/>
            <a:t>Zmniejszenie obciążenia sądów.</a:t>
          </a:r>
          <a:endParaRPr lang="en-US" sz="1400" kern="1200"/>
        </a:p>
      </dsp:txBody>
      <dsp:txXfrm>
        <a:off x="372805" y="2356270"/>
        <a:ext cx="2058075" cy="720000"/>
      </dsp:txXfrm>
    </dsp:sp>
    <dsp:sp modelId="{4862B9BE-3F95-4107-8206-16385FD22072}">
      <dsp:nvSpPr>
        <dsp:cNvPr id="0" name=""/>
        <dsp:cNvSpPr/>
      </dsp:nvSpPr>
      <dsp:spPr>
        <a:xfrm>
          <a:off x="3192368" y="709809"/>
          <a:ext cx="1255425" cy="1255425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F23C56B-DB04-44F2-BE3F-B74F0A740803}">
      <dsp:nvSpPr>
        <dsp:cNvPr id="0" name=""/>
        <dsp:cNvSpPr/>
      </dsp:nvSpPr>
      <dsp:spPr>
        <a:xfrm>
          <a:off x="3459917" y="977359"/>
          <a:ext cx="720326" cy="72032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D32855F-6E92-45A7-8B4E-52437231E50F}">
      <dsp:nvSpPr>
        <dsp:cNvPr id="0" name=""/>
        <dsp:cNvSpPr/>
      </dsp:nvSpPr>
      <dsp:spPr>
        <a:xfrm>
          <a:off x="2791043" y="2356270"/>
          <a:ext cx="2058075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pl-PL" sz="1400" kern="1200"/>
            <a:t>Budowanie kultury dialogu i współpracy.</a:t>
          </a:r>
          <a:endParaRPr lang="en-US" sz="1400" kern="1200"/>
        </a:p>
      </dsp:txBody>
      <dsp:txXfrm>
        <a:off x="2791043" y="2356270"/>
        <a:ext cx="2058075" cy="720000"/>
      </dsp:txXfrm>
    </dsp:sp>
    <dsp:sp modelId="{5A73CF3D-AEA9-4BD4-90C0-4B0E70A107FB}">
      <dsp:nvSpPr>
        <dsp:cNvPr id="0" name=""/>
        <dsp:cNvSpPr/>
      </dsp:nvSpPr>
      <dsp:spPr>
        <a:xfrm>
          <a:off x="5610606" y="709809"/>
          <a:ext cx="1255425" cy="1255425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B18600D-B5C4-49D5-8BA2-C264EF4CADFC}">
      <dsp:nvSpPr>
        <dsp:cNvPr id="0" name=""/>
        <dsp:cNvSpPr/>
      </dsp:nvSpPr>
      <dsp:spPr>
        <a:xfrm>
          <a:off x="5878155" y="977359"/>
          <a:ext cx="720326" cy="720326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3B0D4CC-4B0B-48E3-AA8C-066E963C19C3}">
      <dsp:nvSpPr>
        <dsp:cNvPr id="0" name=""/>
        <dsp:cNvSpPr/>
      </dsp:nvSpPr>
      <dsp:spPr>
        <a:xfrm>
          <a:off x="5209281" y="2356270"/>
          <a:ext cx="2058075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pl-PL" sz="1400" kern="1200"/>
            <a:t>Większa świadomość prawna obywateli.</a:t>
          </a:r>
          <a:endParaRPr lang="en-US" sz="1400" kern="1200"/>
        </a:p>
      </dsp:txBody>
      <dsp:txXfrm>
        <a:off x="5209281" y="2356270"/>
        <a:ext cx="2058075" cy="720000"/>
      </dsp:txXfrm>
    </dsp:sp>
    <dsp:sp modelId="{22EFDAFF-839C-49AA-9CF8-F2A45D331601}">
      <dsp:nvSpPr>
        <dsp:cNvPr id="0" name=""/>
        <dsp:cNvSpPr/>
      </dsp:nvSpPr>
      <dsp:spPr>
        <a:xfrm>
          <a:off x="8028844" y="709809"/>
          <a:ext cx="1255425" cy="1255425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30A877F-A1F3-4E9F-AE6F-7C30BA61B55D}">
      <dsp:nvSpPr>
        <dsp:cNvPr id="0" name=""/>
        <dsp:cNvSpPr/>
      </dsp:nvSpPr>
      <dsp:spPr>
        <a:xfrm>
          <a:off x="8296394" y="977359"/>
          <a:ext cx="720326" cy="720326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1515DB-9AED-41B4-B291-75E6B327E0B8}">
      <dsp:nvSpPr>
        <dsp:cNvPr id="0" name=""/>
        <dsp:cNvSpPr/>
      </dsp:nvSpPr>
      <dsp:spPr>
        <a:xfrm>
          <a:off x="7627519" y="2356270"/>
          <a:ext cx="2058075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pl-PL" sz="1400" kern="1200"/>
            <a:t>Promowanie alternatywnych metod rozwiązywania sporów.</a:t>
          </a:r>
          <a:endParaRPr lang="en-US" sz="1400" kern="1200"/>
        </a:p>
      </dsp:txBody>
      <dsp:txXfrm>
        <a:off x="7627519" y="2356270"/>
        <a:ext cx="2058075" cy="72000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100F9FA-5407-4B10-A418-D55CA91ED620}">
      <dsp:nvSpPr>
        <dsp:cNvPr id="0" name=""/>
        <dsp:cNvSpPr/>
      </dsp:nvSpPr>
      <dsp:spPr>
        <a:xfrm>
          <a:off x="1227" y="297257"/>
          <a:ext cx="4309690" cy="273665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5F2FC2-0B57-4657-BE25-37BA00F5814A}">
      <dsp:nvSpPr>
        <dsp:cNvPr id="0" name=""/>
        <dsp:cNvSpPr/>
      </dsp:nvSpPr>
      <dsp:spPr>
        <a:xfrm>
          <a:off x="480082" y="752169"/>
          <a:ext cx="4309690" cy="273665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kern="1200" dirty="0"/>
            <a:t>Nie zawsze jest możliwa, np. gdy jedna strona jest niechętna współpracy a także </a:t>
          </a:r>
          <a:br>
            <a:rPr lang="pl-PL" sz="1800" kern="1200" dirty="0"/>
          </a:br>
          <a:r>
            <a:rPr lang="pl-PL" sz="1800" kern="1200" dirty="0"/>
            <a:t>w sprawach, w których: </a:t>
          </a:r>
        </a:p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kern="1200" dirty="0"/>
            <a:t>1) sąd lub inny organ wydały postanowienie o skierowaniu sprawy do mediacji lub postępowania mediacyjnego,</a:t>
          </a:r>
        </a:p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kern="1200" dirty="0"/>
            <a:t>2) zachodzi uzasadnione podejrzenie, że w relacji stron występuje przemoc.</a:t>
          </a:r>
          <a:endParaRPr lang="en-US" sz="1800" kern="1200" dirty="0"/>
        </a:p>
      </dsp:txBody>
      <dsp:txXfrm>
        <a:off x="560236" y="832323"/>
        <a:ext cx="4149382" cy="2576345"/>
      </dsp:txXfrm>
    </dsp:sp>
    <dsp:sp modelId="{FD1C0082-980C-44D6-95D4-816F749D0B22}">
      <dsp:nvSpPr>
        <dsp:cNvPr id="0" name=""/>
        <dsp:cNvSpPr/>
      </dsp:nvSpPr>
      <dsp:spPr>
        <a:xfrm>
          <a:off x="5268627" y="297257"/>
          <a:ext cx="4309690" cy="273665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34D903-B130-4DC1-B851-37F1B8EC0924}">
      <dsp:nvSpPr>
        <dsp:cNvPr id="0" name=""/>
        <dsp:cNvSpPr/>
      </dsp:nvSpPr>
      <dsp:spPr>
        <a:xfrm>
          <a:off x="5747481" y="752169"/>
          <a:ext cx="4309690" cy="273665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kern="1200"/>
            <a:t>Wymaga dobrego przygotowania i otwartości stron na dialog.</a:t>
          </a:r>
          <a:endParaRPr lang="en-US" sz="1800" kern="1200"/>
        </a:p>
      </dsp:txBody>
      <dsp:txXfrm>
        <a:off x="5827635" y="832323"/>
        <a:ext cx="4149382" cy="2576345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659152-D50B-4C19-AFA2-11850E61AC18}">
      <dsp:nvSpPr>
        <dsp:cNvPr id="0" name=""/>
        <dsp:cNvSpPr/>
      </dsp:nvSpPr>
      <dsp:spPr>
        <a:xfrm>
          <a:off x="1063980" y="719741"/>
          <a:ext cx="1274535" cy="127453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CC0429-9EEF-4E20-8BD0-D6B383548010}">
      <dsp:nvSpPr>
        <dsp:cNvPr id="0" name=""/>
        <dsp:cNvSpPr/>
      </dsp:nvSpPr>
      <dsp:spPr>
        <a:xfrm>
          <a:off x="285097" y="2346338"/>
          <a:ext cx="28323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700" kern="1200" dirty="0"/>
            <a:t>Mediacja to szybki, tani i efektywny sposób na rozwiązanie konfliktów.</a:t>
          </a:r>
          <a:endParaRPr lang="en-US" sz="1700" kern="1200" dirty="0"/>
        </a:p>
      </dsp:txBody>
      <dsp:txXfrm>
        <a:off x="285097" y="2346338"/>
        <a:ext cx="2832300" cy="720000"/>
      </dsp:txXfrm>
    </dsp:sp>
    <dsp:sp modelId="{95955591-E77B-4100-BA2E-918730C329DA}">
      <dsp:nvSpPr>
        <dsp:cNvPr id="0" name=""/>
        <dsp:cNvSpPr/>
      </dsp:nvSpPr>
      <dsp:spPr>
        <a:xfrm>
          <a:off x="4391932" y="719741"/>
          <a:ext cx="1274535" cy="127453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4C6AE6C-814E-4E64-A236-C0EEC6E85022}">
      <dsp:nvSpPr>
        <dsp:cNvPr id="0" name=""/>
        <dsp:cNvSpPr/>
      </dsp:nvSpPr>
      <dsp:spPr>
        <a:xfrm>
          <a:off x="3613050" y="2346338"/>
          <a:ext cx="28323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700" kern="1200" dirty="0"/>
            <a:t>W systemie nieodpłatnej pomocy prawnej jest dostępna całkowicie bezpłatnie.</a:t>
          </a:r>
          <a:endParaRPr lang="en-US" sz="1700" kern="1200" dirty="0"/>
        </a:p>
      </dsp:txBody>
      <dsp:txXfrm>
        <a:off x="3613050" y="2346338"/>
        <a:ext cx="2832300" cy="720000"/>
      </dsp:txXfrm>
    </dsp:sp>
    <dsp:sp modelId="{658AAFBD-5E71-42B9-BCA3-9164C612A962}">
      <dsp:nvSpPr>
        <dsp:cNvPr id="0" name=""/>
        <dsp:cNvSpPr/>
      </dsp:nvSpPr>
      <dsp:spPr>
        <a:xfrm>
          <a:off x="7719885" y="719741"/>
          <a:ext cx="1274535" cy="1274535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0708221-E254-4A28-8FA9-F87DB7113CDE}">
      <dsp:nvSpPr>
        <dsp:cNvPr id="0" name=""/>
        <dsp:cNvSpPr/>
      </dsp:nvSpPr>
      <dsp:spPr>
        <a:xfrm>
          <a:off x="6941002" y="2346338"/>
          <a:ext cx="28323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700" kern="1200"/>
            <a:t>Zachęcamy do skorzystania z tej formy wsparcia – to rozwiązanie korzystne dla wszystkich stron.</a:t>
          </a:r>
          <a:endParaRPr lang="en-US" sz="1700" kern="1200"/>
        </a:p>
      </dsp:txBody>
      <dsp:txXfrm>
        <a:off x="6941002" y="2346338"/>
        <a:ext cx="2832300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C951C-1E04-4D70-96B4-7BD45F977E83}" type="datetimeFigureOut">
              <a:rPr lang="pl-PL" smtClean="0"/>
              <a:t>22.11.2024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26310-3F47-46F3-A687-209B7CAF60C8}" type="slidenum">
              <a:rPr lang="pl-PL" smtClean="0"/>
              <a:t>‹#›</a:t>
            </a:fld>
            <a:endParaRPr lang="pl-PL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11124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C951C-1E04-4D70-96B4-7BD45F977E83}" type="datetimeFigureOut">
              <a:rPr lang="pl-PL" smtClean="0"/>
              <a:t>22.11.2024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26310-3F47-46F3-A687-209B7CAF60C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541465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C951C-1E04-4D70-96B4-7BD45F977E83}" type="datetimeFigureOut">
              <a:rPr lang="pl-PL" smtClean="0"/>
              <a:t>22.11.2024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26310-3F47-46F3-A687-209B7CAF60C8}" type="slidenum">
              <a:rPr lang="pl-PL" smtClean="0"/>
              <a:t>‹#›</a:t>
            </a:fld>
            <a:endParaRPr lang="pl-PL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57746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C951C-1E04-4D70-96B4-7BD45F977E83}" type="datetimeFigureOut">
              <a:rPr lang="pl-PL" smtClean="0"/>
              <a:t>22.11.2024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26310-3F47-46F3-A687-209B7CAF60C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31791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C951C-1E04-4D70-96B4-7BD45F977E83}" type="datetimeFigureOut">
              <a:rPr lang="pl-PL" smtClean="0"/>
              <a:t>22.11.2024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26310-3F47-46F3-A687-209B7CAF60C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460607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C951C-1E04-4D70-96B4-7BD45F977E83}" type="datetimeFigureOut">
              <a:rPr lang="pl-PL" smtClean="0"/>
              <a:t>22.11.2024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26310-3F47-46F3-A687-209B7CAF60C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03362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C951C-1E04-4D70-96B4-7BD45F977E83}" type="datetimeFigureOut">
              <a:rPr lang="pl-PL" smtClean="0"/>
              <a:t>22.11.2024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26310-3F47-46F3-A687-209B7CAF60C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442854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DBBC951C-1E04-4D70-96B4-7BD45F977E83}" type="datetimeFigureOut">
              <a:rPr lang="pl-PL" smtClean="0"/>
              <a:t>22.11.2024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1326310-3F47-46F3-A687-209B7CAF60C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472151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C951C-1E04-4D70-96B4-7BD45F977E83}" type="datetimeFigureOut">
              <a:rPr lang="pl-PL" smtClean="0"/>
              <a:t>22.11.2024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26310-3F47-46F3-A687-209B7CAF60C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265719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C951C-1E04-4D70-96B4-7BD45F977E83}" type="datetimeFigureOut">
              <a:rPr lang="pl-PL" smtClean="0"/>
              <a:t>22.11.2024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26310-3F47-46F3-A687-209B7CAF60C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91436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C951C-1E04-4D70-96B4-7BD45F977E83}" type="datetimeFigureOut">
              <a:rPr lang="pl-PL" smtClean="0"/>
              <a:t>22.11.2024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26310-3F47-46F3-A687-209B7CAF60C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21163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DBBC951C-1E04-4D70-96B4-7BD45F977E83}" type="datetimeFigureOut">
              <a:rPr lang="pl-PL" smtClean="0"/>
              <a:t>22.11.2024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81326310-3F47-46F3-A687-209B7CAF60C8}" type="slidenum">
              <a:rPr lang="pl-PL" smtClean="0"/>
              <a:t>‹#›</a:t>
            </a:fld>
            <a:endParaRPr lang="pl-PL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1887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53BC4302-D5E9-4B73-90DF-0E59420C54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D872585-8CA1-47B2-B4DE-04142A143D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944603" y="4325112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ytuł 1">
            <a:extLst>
              <a:ext uri="{FF2B5EF4-FFF2-40B4-BE49-F238E27FC236}">
                <a16:creationId xmlns:a16="http://schemas.microsoft.com/office/drawing/2014/main" id="{81BC6513-BA01-1DEC-C651-258BA76272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36504" y="758952"/>
            <a:ext cx="7319175" cy="3566160"/>
          </a:xfrm>
        </p:spPr>
        <p:txBody>
          <a:bodyPr>
            <a:normAutofit/>
          </a:bodyPr>
          <a:lstStyle/>
          <a:p>
            <a:r>
              <a:rPr lang="pl-PL" sz="5600" b="1"/>
              <a:t>Nieodpłatna mediacja w systemie nieodpłatnej pomocy prawnej</a:t>
            </a:r>
            <a:br>
              <a:rPr lang="pl-PL" sz="5600"/>
            </a:br>
            <a:endParaRPr lang="pl-PL" sz="5600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F2A20650-0304-505E-6E6B-F92D8E5286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36504" y="4455620"/>
            <a:ext cx="7321946" cy="1143000"/>
          </a:xfrm>
        </p:spPr>
        <p:txBody>
          <a:bodyPr>
            <a:normAutofit/>
          </a:bodyPr>
          <a:lstStyle/>
          <a:p>
            <a:r>
              <a:rPr lang="pl-PL" b="1"/>
              <a:t>Dlaczego warto skorzystać?</a:t>
            </a:r>
            <a:endParaRPr lang="pl-PL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6A079E0-A41F-45CB-BF11-D9A4A0D360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AE33E00-3003-48DB-A4B0-A9680C7023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/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F481F243-1338-E74C-A439-F0CE6EA55D3E}"/>
              </a:ext>
            </a:extLst>
          </p:cNvPr>
          <p:cNvSpPr txBox="1"/>
          <p:nvPr/>
        </p:nvSpPr>
        <p:spPr>
          <a:xfrm>
            <a:off x="3836504" y="200518"/>
            <a:ext cx="82084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Zadanie publiczne realizowane ze środków budżetu państwa przez Powiat Wołomiński</a:t>
            </a:r>
          </a:p>
        </p:txBody>
      </p:sp>
      <p:pic>
        <p:nvPicPr>
          <p:cNvPr id="6" name="Obraz 5" descr="Obraz zawierający tekst, plakat, clipart, projekt graficzny&#10;&#10;Opis wygenerowany automatycznie">
            <a:extLst>
              <a:ext uri="{FF2B5EF4-FFF2-40B4-BE49-F238E27FC236}">
                <a16:creationId xmlns:a16="http://schemas.microsoft.com/office/drawing/2014/main" id="{AC6A92BA-5331-5E62-D95A-B9FC5AF967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030" y="200518"/>
            <a:ext cx="955734" cy="1413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1756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9E80720-23E6-4B89-B77E-04A7689F1B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07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D1D3CA1-3EB6-41F3-A419-8424B56BE6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07" y="4953000"/>
            <a:ext cx="12188952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231D096B-6213-8B9E-1114-989F9A3E95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5252936"/>
            <a:ext cx="10058400" cy="1028715"/>
          </a:xfrm>
        </p:spPr>
        <p:txBody>
          <a:bodyPr>
            <a:normAutofit/>
          </a:bodyPr>
          <a:lstStyle/>
          <a:p>
            <a:pPr algn="ctr"/>
            <a:r>
              <a:rPr lang="pl-PL">
                <a:solidFill>
                  <a:srgbClr val="FFFFFF"/>
                </a:solidFill>
              </a:rPr>
              <a:t>Czym jest mediacja?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D87F7B2-AA36-4B58-BC2C-1BBA135E8B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07" y="4906176"/>
            <a:ext cx="12188952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/>
          </a:p>
        </p:txBody>
      </p:sp>
      <p:graphicFrame>
        <p:nvGraphicFramePr>
          <p:cNvPr id="5" name="Symbol zastępczy zawartości 2">
            <a:extLst>
              <a:ext uri="{FF2B5EF4-FFF2-40B4-BE49-F238E27FC236}">
                <a16:creationId xmlns:a16="http://schemas.microsoft.com/office/drawing/2014/main" id="{59C37608-1003-9936-BB39-D4A720585CA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83278902"/>
              </p:ext>
            </p:extLst>
          </p:nvPr>
        </p:nvGraphicFramePr>
        <p:xfrm>
          <a:off x="643466" y="643467"/>
          <a:ext cx="10900477" cy="36192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185345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8844D00-3DD8-7B94-0677-7B0890790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Główne cechy mediacji</a:t>
            </a:r>
          </a:p>
        </p:txBody>
      </p:sp>
      <p:graphicFrame>
        <p:nvGraphicFramePr>
          <p:cNvPr id="5" name="Symbol zastępczy zawartości 2">
            <a:extLst>
              <a:ext uri="{FF2B5EF4-FFF2-40B4-BE49-F238E27FC236}">
                <a16:creationId xmlns:a16="http://schemas.microsoft.com/office/drawing/2014/main" id="{DFD78BCF-3DFD-A6A9-9BC7-564338864DA4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097280" y="1845734"/>
          <a:ext cx="10058400" cy="40233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009757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311973C2-EB8B-452A-A698-4A252FD3AE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0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10162E77-11AD-44A7-84EC-40C59EEFBD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164F5434-9490-9CD3-C28A-E651B39464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1601" y="634946"/>
            <a:ext cx="6368142" cy="1450757"/>
          </a:xfrm>
        </p:spPr>
        <p:txBody>
          <a:bodyPr>
            <a:normAutofit/>
          </a:bodyPr>
          <a:lstStyle/>
          <a:p>
            <a:r>
              <a:rPr lang="pl-PL" dirty="0"/>
              <a:t>Podstawy prawne mediacji w Polsce</a:t>
            </a:r>
          </a:p>
        </p:txBody>
      </p:sp>
      <p:pic>
        <p:nvPicPr>
          <p:cNvPr id="5" name="Picture 4" descr="Pióro umieszczone na górze wiersza podpisu">
            <a:extLst>
              <a:ext uri="{FF2B5EF4-FFF2-40B4-BE49-F238E27FC236}">
                <a16:creationId xmlns:a16="http://schemas.microsoft.com/office/drawing/2014/main" id="{6F01234B-66BC-86C8-9139-C29D07B6D0F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2267" r="2512" b="1"/>
          <a:stretch/>
        </p:blipFill>
        <p:spPr>
          <a:xfrm>
            <a:off x="20" y="-12128"/>
            <a:ext cx="4654276" cy="6870127"/>
          </a:xfrm>
          <a:prstGeom prst="rect">
            <a:avLst/>
          </a:prstGeom>
        </p:spPr>
      </p:pic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5AB158E9-1B40-4CD6-95F0-95CA11DF7B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87617" y="2085703"/>
            <a:ext cx="6170686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A4A4FDC-5B7A-D8F4-37A2-005A71D810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1601" y="2198914"/>
            <a:ext cx="6368142" cy="3670180"/>
          </a:xfrm>
        </p:spPr>
        <p:txBody>
          <a:bodyPr>
            <a:normAutofit/>
          </a:bodyPr>
          <a:lstStyle/>
          <a:p>
            <a:r>
              <a:rPr lang="pl-PL" dirty="0"/>
              <a:t>Mediacja uregulowana została w: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pl-PL" dirty="0"/>
              <a:t>Kodeksie postępowania cywilnego,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pl-PL" dirty="0"/>
              <a:t>Kodeksie postępowania karnego,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pl-PL" dirty="0"/>
              <a:t>Ustawie o nieodpłatnej pomocy prawnej z 2015 r.</a:t>
            </a:r>
          </a:p>
          <a:p>
            <a:endParaRPr lang="pl-PL" dirty="0"/>
          </a:p>
          <a:p>
            <a:r>
              <a:rPr lang="pl-PL" dirty="0"/>
              <a:t>Ugoda mediacyjna, po zatwierdzeniu przez sąd, ma moc prawną.</a:t>
            </a:r>
          </a:p>
        </p:txBody>
      </p:sp>
    </p:spTree>
    <p:extLst>
      <p:ext uri="{BB962C8B-B14F-4D97-AF65-F5344CB8AC3E}">
        <p14:creationId xmlns:p14="http://schemas.microsoft.com/office/powerpoint/2010/main" val="19406122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8">
            <a:extLst>
              <a:ext uri="{FF2B5EF4-FFF2-40B4-BE49-F238E27FC236}">
                <a16:creationId xmlns:a16="http://schemas.microsoft.com/office/drawing/2014/main" id="{E32D3FD4-6F71-43DF-93B9-87279519C6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" y="0"/>
            <a:ext cx="754787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EBC4F094-84C0-C1FC-66DF-AEE69D06F5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516835"/>
            <a:ext cx="5977937" cy="1666501"/>
          </a:xfrm>
        </p:spPr>
        <p:txBody>
          <a:bodyPr>
            <a:normAutofit/>
          </a:bodyPr>
          <a:lstStyle/>
          <a:p>
            <a:r>
              <a:rPr lang="pl-PL" sz="4000">
                <a:solidFill>
                  <a:srgbClr val="FFFFFF"/>
                </a:solidFill>
              </a:rPr>
              <a:t>Dlaczego mediacja w systemie nieodpłatnej pomocy prawnej?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3CC1244-1402-7F86-8885-CB8CDB7F9A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79" y="2236304"/>
            <a:ext cx="5977938" cy="3652667"/>
          </a:xfrm>
        </p:spPr>
        <p:txBody>
          <a:bodyPr>
            <a:normAutofit/>
          </a:bodyPr>
          <a:lstStyle/>
          <a:p>
            <a:endParaRPr lang="pl-PL" sz="1800" dirty="0">
              <a:solidFill>
                <a:srgbClr val="FFFFFF"/>
              </a:solidFill>
            </a:endParaRPr>
          </a:p>
          <a:p>
            <a:r>
              <a:rPr lang="pl-PL" sz="1800" dirty="0">
                <a:solidFill>
                  <a:srgbClr val="FFFFFF"/>
                </a:solidFill>
              </a:rPr>
              <a:t>Umożliwia rozwiązanie sporów osobom w trudnej sytuacji życiowej.</a:t>
            </a:r>
          </a:p>
          <a:p>
            <a:r>
              <a:rPr lang="pl-PL" sz="1800" dirty="0">
                <a:solidFill>
                  <a:srgbClr val="FFFFFF"/>
                </a:solidFill>
              </a:rPr>
              <a:t>Dostępna bezpłatnie w punktach prowadzonych przez samorządy i organizacje pozarządowe.</a:t>
            </a:r>
          </a:p>
          <a:p>
            <a:r>
              <a:rPr lang="pl-PL" sz="1800" dirty="0">
                <a:solidFill>
                  <a:srgbClr val="FFFFFF"/>
                </a:solidFill>
              </a:rPr>
              <a:t>Obejmuje spory rodzinne, sąsiedzkie, majątkowe i inne.</a:t>
            </a:r>
          </a:p>
        </p:txBody>
      </p:sp>
      <p:sp>
        <p:nvSpPr>
          <p:cNvPr id="14" name="Rectangle 10">
            <a:extLst>
              <a:ext uri="{FF2B5EF4-FFF2-40B4-BE49-F238E27FC236}">
                <a16:creationId xmlns:a16="http://schemas.microsoft.com/office/drawing/2014/main" id="{36F207B4-66C3-4A76-8D54-C2871CF809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47894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/>
          </a:p>
        </p:txBody>
      </p:sp>
      <p:pic>
        <p:nvPicPr>
          <p:cNvPr id="15" name="Picture 4" descr="Dwie osoby sprawujące swoje ręce">
            <a:extLst>
              <a:ext uri="{FF2B5EF4-FFF2-40B4-BE49-F238E27FC236}">
                <a16:creationId xmlns:a16="http://schemas.microsoft.com/office/drawing/2014/main" id="{292D9719-9403-30E7-AA20-86402B54D4A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4657" r="30764" b="-1"/>
          <a:stretch/>
        </p:blipFill>
        <p:spPr>
          <a:xfrm>
            <a:off x="7611902" y="10"/>
            <a:ext cx="4580097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17265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B5993E2-C02B-4335-ABA5-D8EC465551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0B801A2-5622-4BE8-9AD2-C337A2CD00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1314620E-9D6E-9ACB-7E57-17F5F45FFB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70" y="516835"/>
            <a:ext cx="3084844" cy="5772840"/>
          </a:xfrm>
        </p:spPr>
        <p:txBody>
          <a:bodyPr anchor="ctr">
            <a:normAutofit/>
          </a:bodyPr>
          <a:lstStyle/>
          <a:p>
            <a:r>
              <a:rPr lang="pl-PL" sz="3600">
                <a:solidFill>
                  <a:srgbClr val="FFFFFF"/>
                </a:solidFill>
              </a:rPr>
              <a:t>Kiedy warto skorzystać z mediacji?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7AF614F-5BC3-4086-99F5-B87C5847A0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/>
          </a:p>
        </p:txBody>
      </p:sp>
      <p:graphicFrame>
        <p:nvGraphicFramePr>
          <p:cNvPr id="5" name="Symbol zastępczy zawartości 2">
            <a:extLst>
              <a:ext uri="{FF2B5EF4-FFF2-40B4-BE49-F238E27FC236}">
                <a16:creationId xmlns:a16="http://schemas.microsoft.com/office/drawing/2014/main" id="{651A55A2-2C10-3FFB-FD4B-5040574F766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30642763"/>
              </p:ext>
            </p:extLst>
          </p:nvPr>
        </p:nvGraphicFramePr>
        <p:xfrm>
          <a:off x="4741863" y="639763"/>
          <a:ext cx="6797675" cy="56499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445357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11973C2-EB8B-452A-A698-4A252FD3AE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0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10162E77-11AD-44A7-84EC-40C59EEFBD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6B3E3895-E5E0-F3A4-10B9-D236EC8E2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1601" y="634946"/>
            <a:ext cx="6368142" cy="1450757"/>
          </a:xfrm>
        </p:spPr>
        <p:txBody>
          <a:bodyPr>
            <a:normAutofit/>
          </a:bodyPr>
          <a:lstStyle/>
          <a:p>
            <a:r>
              <a:rPr lang="pl-PL" dirty="0"/>
              <a:t>Zalety mediacji</a:t>
            </a:r>
          </a:p>
        </p:txBody>
      </p:sp>
      <p:pic>
        <p:nvPicPr>
          <p:cNvPr id="5" name="Picture 4" descr="Jedyny w tłumie">
            <a:extLst>
              <a:ext uri="{FF2B5EF4-FFF2-40B4-BE49-F238E27FC236}">
                <a16:creationId xmlns:a16="http://schemas.microsoft.com/office/drawing/2014/main" id="{D1DFD481-3F60-BFED-6761-1B8D1F3D075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8691" r="20498" b="-2"/>
          <a:stretch/>
        </p:blipFill>
        <p:spPr>
          <a:xfrm>
            <a:off x="20" y="-12128"/>
            <a:ext cx="4654276" cy="6870127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AB158E9-1B40-4CD6-95F0-95CA11DF7B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87617" y="2085703"/>
            <a:ext cx="6170686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DFC8D22-1381-9458-48D1-CDDF21F80E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1601" y="2198914"/>
            <a:ext cx="6368142" cy="3670180"/>
          </a:xfrm>
        </p:spPr>
        <p:txBody>
          <a:bodyPr>
            <a:normAutofit/>
          </a:bodyPr>
          <a:lstStyle/>
          <a:p>
            <a:endParaRPr lang="pl-PL" dirty="0"/>
          </a:p>
          <a:p>
            <a:r>
              <a:rPr lang="pl-PL" b="1" dirty="0"/>
              <a:t>Czas</a:t>
            </a:r>
            <a:r>
              <a:rPr lang="pl-PL" dirty="0"/>
              <a:t>: Szybsze uregulowanie sporu niż w postępowaniu sądowym.</a:t>
            </a:r>
          </a:p>
          <a:p>
            <a:r>
              <a:rPr lang="pl-PL" b="1" dirty="0"/>
              <a:t>Koszty</a:t>
            </a:r>
            <a:r>
              <a:rPr lang="pl-PL" dirty="0"/>
              <a:t>: Brak opłat w przypadku skorzystania z mediacji w ramach nieodpłatnej pomocy prawnej.</a:t>
            </a:r>
          </a:p>
          <a:p>
            <a:r>
              <a:rPr lang="pl-PL" b="1" dirty="0"/>
              <a:t>Relacje</a:t>
            </a:r>
            <a:r>
              <a:rPr lang="pl-PL" dirty="0"/>
              <a:t>: Pomaga rozwiązać spór i utrzymać dobre stosunki między stronami.</a:t>
            </a:r>
          </a:p>
          <a:p>
            <a:r>
              <a:rPr lang="pl-PL" b="1" dirty="0"/>
              <a:t>Elastyczność</a:t>
            </a:r>
            <a:r>
              <a:rPr lang="pl-PL" dirty="0"/>
              <a:t>: Możliwość dostosowania rozwiązania do potrzeb obu stron.</a:t>
            </a:r>
          </a:p>
        </p:txBody>
      </p:sp>
    </p:spTree>
    <p:extLst>
      <p:ext uri="{BB962C8B-B14F-4D97-AF65-F5344CB8AC3E}">
        <p14:creationId xmlns:p14="http://schemas.microsoft.com/office/powerpoint/2010/main" val="31839262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B618836-9ECD-4003-AB74-220519A13E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>
            <a:normAutofit/>
          </a:bodyPr>
          <a:lstStyle/>
          <a:p>
            <a:r>
              <a:rPr lang="pl-PL"/>
              <a:t>Jak wygląda proces mediacji?</a:t>
            </a:r>
          </a:p>
        </p:txBody>
      </p:sp>
      <p:graphicFrame>
        <p:nvGraphicFramePr>
          <p:cNvPr id="14" name="Symbol zastępczy zawartości 2">
            <a:extLst>
              <a:ext uri="{FF2B5EF4-FFF2-40B4-BE49-F238E27FC236}">
                <a16:creationId xmlns:a16="http://schemas.microsoft.com/office/drawing/2014/main" id="{9A322600-715C-C611-445C-1C4AC30F60D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36363957"/>
              </p:ext>
            </p:extLst>
          </p:nvPr>
        </p:nvGraphicFramePr>
        <p:xfrm>
          <a:off x="1096963" y="2098515"/>
          <a:ext cx="10058400" cy="3786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061743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90D0034-F768-41E7-85D4-F38C4DE857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BC90D921-1E55-F121-AFF6-0B1DD94A0A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078" y="516835"/>
            <a:ext cx="3100136" cy="2103875"/>
          </a:xfrm>
        </p:spPr>
        <p:txBody>
          <a:bodyPr>
            <a:normAutofit/>
          </a:bodyPr>
          <a:lstStyle/>
          <a:p>
            <a:r>
              <a:rPr lang="pl-PL" sz="3600"/>
              <a:t>Rola mediatora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A0A5CF6-407C-4691-8122-49DF69D00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90927" y="2633962"/>
            <a:ext cx="274320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2298B7B-6B87-77BA-2C09-4C53B24E43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2371" y="2736574"/>
            <a:ext cx="3084844" cy="3366047"/>
          </a:xfrm>
        </p:spPr>
        <p:txBody>
          <a:bodyPr>
            <a:normAutofit/>
          </a:bodyPr>
          <a:lstStyle/>
          <a:p>
            <a:r>
              <a:rPr lang="pl-PL" sz="1500"/>
              <a:t>Pomaga w komunikacji.</a:t>
            </a:r>
          </a:p>
          <a:p>
            <a:r>
              <a:rPr lang="pl-PL" sz="1500"/>
              <a:t>Ułatwia zrozumienie problemów i interesów stron.</a:t>
            </a:r>
          </a:p>
          <a:p>
            <a:r>
              <a:rPr lang="pl-PL" sz="1500"/>
              <a:t>Dba o bezstronność i neutralność procesu.</a:t>
            </a:r>
          </a:p>
          <a:p>
            <a:r>
              <a:rPr lang="pl-PL" sz="1500"/>
              <a:t>Nie podejmuje decyzji – strony same dochodzą do porozumienia.</a:t>
            </a:r>
          </a:p>
        </p:txBody>
      </p:sp>
      <p:pic>
        <p:nvPicPr>
          <p:cNvPr id="5" name="Picture 4" descr="Zielone okna dialogowe">
            <a:extLst>
              <a:ext uri="{FF2B5EF4-FFF2-40B4-BE49-F238E27FC236}">
                <a16:creationId xmlns:a16="http://schemas.microsoft.com/office/drawing/2014/main" id="{FF3B1530-3719-E0AB-4B46-FCA4FE654E9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38" b="2"/>
          <a:stretch/>
        </p:blipFill>
        <p:spPr>
          <a:xfrm>
            <a:off x="4075043" y="10"/>
            <a:ext cx="8111272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27243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11973C2-EB8B-452A-A698-4A252FD3AE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0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10162E77-11AD-44A7-84EC-40C59EEFBD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02585261-D248-C5CF-2954-A9FF305F01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1601" y="634946"/>
            <a:ext cx="6368142" cy="1450757"/>
          </a:xfrm>
        </p:spPr>
        <p:txBody>
          <a:bodyPr>
            <a:normAutofit/>
          </a:bodyPr>
          <a:lstStyle/>
          <a:p>
            <a:r>
              <a:rPr lang="pl-PL" dirty="0"/>
              <a:t>Przykłady zastosowania mediacji</a:t>
            </a:r>
          </a:p>
        </p:txBody>
      </p:sp>
      <p:pic>
        <p:nvPicPr>
          <p:cNvPr id="5" name="Picture 4" descr="Czerwona zabawka na wierzchu dwóch linii białych cyfr">
            <a:extLst>
              <a:ext uri="{FF2B5EF4-FFF2-40B4-BE49-F238E27FC236}">
                <a16:creationId xmlns:a16="http://schemas.microsoft.com/office/drawing/2014/main" id="{DD14A580-93F5-527F-0D20-B86012FA7B0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9656" r="25800" b="-1"/>
          <a:stretch/>
        </p:blipFill>
        <p:spPr>
          <a:xfrm>
            <a:off x="20" y="-12128"/>
            <a:ext cx="4654276" cy="6870127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AB158E9-1B40-4CD6-95F0-95CA11DF7B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87617" y="2085703"/>
            <a:ext cx="6170686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B210099-043F-C0C7-C2D7-1EF7ED41EC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8889" y="2720648"/>
            <a:ext cx="6368142" cy="367018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pl-PL" dirty="0"/>
              <a:t>Konflikt o alimenty między byłymi małżonkami.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pl-PL" dirty="0"/>
              <a:t>Spór o granice działek między sąsiadami.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pl-PL" dirty="0"/>
              <a:t>Niezgoda w sprawie spadku.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pl-PL" dirty="0"/>
              <a:t>Konflikty w miejscu pracy (np. </a:t>
            </a:r>
            <a:r>
              <a:rPr lang="pl-PL" dirty="0" err="1"/>
              <a:t>mobbing</a:t>
            </a:r>
            <a:r>
              <a:rPr lang="pl-PL" dirty="0"/>
              <a:t>, niewypłacone wynagrodzenie).</a:t>
            </a:r>
          </a:p>
        </p:txBody>
      </p:sp>
    </p:spTree>
    <p:extLst>
      <p:ext uri="{BB962C8B-B14F-4D97-AF65-F5344CB8AC3E}">
        <p14:creationId xmlns:p14="http://schemas.microsoft.com/office/powerpoint/2010/main" val="34854195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33BF9DD-8A45-4EEE-B231-0A14D322E5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95D60BC9-FD58-80C4-7F3B-E5028AEB65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4771" y="634946"/>
            <a:ext cx="6574972" cy="1450757"/>
          </a:xfrm>
        </p:spPr>
        <p:txBody>
          <a:bodyPr>
            <a:normAutofit/>
          </a:bodyPr>
          <a:lstStyle/>
          <a:p>
            <a:r>
              <a:rPr lang="pl-PL" dirty="0"/>
              <a:t>Kto może skorzystać?</a:t>
            </a:r>
          </a:p>
        </p:txBody>
      </p:sp>
      <p:pic>
        <p:nvPicPr>
          <p:cNvPr id="7" name="Graphic 6" descr="Group of People">
            <a:extLst>
              <a:ext uri="{FF2B5EF4-FFF2-40B4-BE49-F238E27FC236}">
                <a16:creationId xmlns:a16="http://schemas.microsoft.com/office/drawing/2014/main" id="{B94F83E9-B285-5FB2-805F-459B01867B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3999" y="1296626"/>
            <a:ext cx="4001315" cy="4001315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020DCC9-F851-4562-BB20-1AB3C51BF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974770" y="2086188"/>
            <a:ext cx="6089768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DB4E04C-F790-2678-4A57-75E393E1B7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4769" y="2198914"/>
            <a:ext cx="6574973" cy="3670180"/>
          </a:xfrm>
        </p:spPr>
        <p:txBody>
          <a:bodyPr>
            <a:normAutofit/>
          </a:bodyPr>
          <a:lstStyle/>
          <a:p>
            <a:r>
              <a:rPr lang="pl-PL" dirty="0"/>
              <a:t>Osoby spełniające kryteria do uzyskania nieodpłatnej pomocy prawnej tj.:</a:t>
            </a:r>
          </a:p>
          <a:p>
            <a:endParaRPr lang="pl-PL" dirty="0"/>
          </a:p>
          <a:p>
            <a:r>
              <a:rPr lang="pl-PL" dirty="0"/>
              <a:t>- Każda osoba, która złoży oświadczenie o braku możliwości poniesienia kosztów odpłatnej pomocy prawnej, w tym osoba fizyczna prowadząca jednoosobową działalność gospodarczą niezatrudniająca innych osób w ciągu ostatniego roku.</a:t>
            </a:r>
          </a:p>
          <a:p>
            <a:r>
              <a:rPr lang="pl-PL" dirty="0"/>
              <a:t>- Osoba chcąca dokonać zgłoszenia naruszenia prawa w rozumieniu ustawy z dnia 14 czerwca 2024 r. o ochronie sygnalistów.</a:t>
            </a:r>
          </a:p>
          <a:p>
            <a:endParaRPr lang="pl-PL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5FBCAC9-BD8B-4F3B-AD74-EF37D42113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556C5A8-AD7E-4CE7-87BE-9EA3B5E178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578345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B5993E2-C02B-4335-ABA5-D8EC465551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0B801A2-5622-4BE8-9AD2-C337A2CD00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7DC9C52D-B49A-B153-715E-93D52B19B0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70" y="516835"/>
            <a:ext cx="3084844" cy="5772840"/>
          </a:xfrm>
        </p:spPr>
        <p:txBody>
          <a:bodyPr anchor="ctr">
            <a:normAutofit/>
          </a:bodyPr>
          <a:lstStyle/>
          <a:p>
            <a:r>
              <a:rPr lang="pl-PL" sz="3600">
                <a:solidFill>
                  <a:srgbClr val="FFFFFF"/>
                </a:solidFill>
              </a:rPr>
              <a:t>Gdzie szukać pomocy?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7AF614F-5BC3-4086-99F5-B87C5847A0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/>
          </a:p>
        </p:txBody>
      </p:sp>
      <p:graphicFrame>
        <p:nvGraphicFramePr>
          <p:cNvPr id="5" name="Symbol zastępczy zawartości 2">
            <a:extLst>
              <a:ext uri="{FF2B5EF4-FFF2-40B4-BE49-F238E27FC236}">
                <a16:creationId xmlns:a16="http://schemas.microsoft.com/office/drawing/2014/main" id="{8D8D1661-97AB-E8A2-8885-46D3345C049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60479866"/>
              </p:ext>
            </p:extLst>
          </p:nvPr>
        </p:nvGraphicFramePr>
        <p:xfrm>
          <a:off x="4741863" y="639763"/>
          <a:ext cx="6797675" cy="56499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889442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C3DB858-72C2-8F18-15BD-7169410CF3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>
            <a:normAutofit/>
          </a:bodyPr>
          <a:lstStyle/>
          <a:p>
            <a:r>
              <a:rPr lang="pl-PL" dirty="0"/>
              <a:t>Korzyści dla społeczeństwa</a:t>
            </a:r>
          </a:p>
        </p:txBody>
      </p:sp>
      <p:graphicFrame>
        <p:nvGraphicFramePr>
          <p:cNvPr id="5" name="Symbol zastępczy zawartości 2">
            <a:extLst>
              <a:ext uri="{FF2B5EF4-FFF2-40B4-BE49-F238E27FC236}">
                <a16:creationId xmlns:a16="http://schemas.microsoft.com/office/drawing/2014/main" id="{9C984B38-A7FA-307F-05D9-366C8EBC335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88802667"/>
              </p:ext>
            </p:extLst>
          </p:nvPr>
        </p:nvGraphicFramePr>
        <p:xfrm>
          <a:off x="1096963" y="2098515"/>
          <a:ext cx="10058400" cy="3786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271931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68888ED-6E27-240B-B169-7DC239C624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>
            <a:normAutofit/>
          </a:bodyPr>
          <a:lstStyle/>
          <a:p>
            <a:r>
              <a:rPr lang="pl-PL" dirty="0"/>
              <a:t>Wybrane wyzwania mediacji</a:t>
            </a:r>
          </a:p>
        </p:txBody>
      </p:sp>
      <p:graphicFrame>
        <p:nvGraphicFramePr>
          <p:cNvPr id="7" name="Symbol zastępczy zawartości 2">
            <a:extLst>
              <a:ext uri="{FF2B5EF4-FFF2-40B4-BE49-F238E27FC236}">
                <a16:creationId xmlns:a16="http://schemas.microsoft.com/office/drawing/2014/main" id="{3522273C-DE8A-62F8-15E3-CFBD53E95E2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4580932"/>
              </p:ext>
            </p:extLst>
          </p:nvPr>
        </p:nvGraphicFramePr>
        <p:xfrm>
          <a:off x="1096963" y="2098515"/>
          <a:ext cx="10058400" cy="3786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311301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82171CB-D390-AB88-0FD7-AC4DFEEEB0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>
            <a:normAutofit/>
          </a:bodyPr>
          <a:lstStyle/>
          <a:p>
            <a:r>
              <a:rPr lang="pl-PL" dirty="0"/>
              <a:t>Podsumowanie</a:t>
            </a:r>
          </a:p>
        </p:txBody>
      </p:sp>
      <p:graphicFrame>
        <p:nvGraphicFramePr>
          <p:cNvPr id="5" name="Symbol zastępczy zawartości 2">
            <a:extLst>
              <a:ext uri="{FF2B5EF4-FFF2-40B4-BE49-F238E27FC236}">
                <a16:creationId xmlns:a16="http://schemas.microsoft.com/office/drawing/2014/main" id="{B60FF84A-B985-A0C7-1624-7BF7525FB49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94352751"/>
              </p:ext>
            </p:extLst>
          </p:nvPr>
        </p:nvGraphicFramePr>
        <p:xfrm>
          <a:off x="1096963" y="2098515"/>
          <a:ext cx="10058400" cy="3786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72801239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kcja">
  <a:themeElements>
    <a:clrScheme name="Retrospekcja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kcja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kcj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34</TotalTime>
  <Words>662</Words>
  <Application>Microsoft Office PowerPoint</Application>
  <PresentationFormat>Panoramiczny</PresentationFormat>
  <Paragraphs>72</Paragraphs>
  <Slides>15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15</vt:i4>
      </vt:variant>
    </vt:vector>
  </HeadingPairs>
  <TitlesOfParts>
    <vt:vector size="19" baseType="lpstr">
      <vt:lpstr>Calibri</vt:lpstr>
      <vt:lpstr>Calibri Light</vt:lpstr>
      <vt:lpstr>Wingdings</vt:lpstr>
      <vt:lpstr>Retrospekcja</vt:lpstr>
      <vt:lpstr>Nieodpłatna mediacja w systemie nieodpłatnej pomocy prawnej </vt:lpstr>
      <vt:lpstr>Czym jest mediacja?</vt:lpstr>
      <vt:lpstr>Główne cechy mediacji</vt:lpstr>
      <vt:lpstr>Podstawy prawne mediacji w Polsce</vt:lpstr>
      <vt:lpstr>Dlaczego mediacja w systemie nieodpłatnej pomocy prawnej?</vt:lpstr>
      <vt:lpstr>Kiedy warto skorzystać z mediacji?</vt:lpstr>
      <vt:lpstr>Zalety mediacji</vt:lpstr>
      <vt:lpstr>Jak wygląda proces mediacji?</vt:lpstr>
      <vt:lpstr>Rola mediatora</vt:lpstr>
      <vt:lpstr>Przykłady zastosowania mediacji</vt:lpstr>
      <vt:lpstr>Kto może skorzystać?</vt:lpstr>
      <vt:lpstr>Gdzie szukać pomocy?</vt:lpstr>
      <vt:lpstr>Korzyści dla społeczeństwa</vt:lpstr>
      <vt:lpstr>Wybrane wyzwania mediacji</vt:lpstr>
      <vt:lpstr>Podsumowanie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Daria Liushnevska</dc:creator>
  <cp:lastModifiedBy>Daria Liushnevska</cp:lastModifiedBy>
  <cp:revision>5</cp:revision>
  <dcterms:created xsi:type="dcterms:W3CDTF">2024-11-21T13:17:38Z</dcterms:created>
  <dcterms:modified xsi:type="dcterms:W3CDTF">2024-11-22T06:48:33Z</dcterms:modified>
</cp:coreProperties>
</file>