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7448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905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7056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06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405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756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508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416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401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6631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8257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511F56F-195B-4C54-B6A8-305983D9CEE5}" type="datetimeFigureOut">
              <a:rPr lang="pl-PL" smtClean="0"/>
              <a:t>21.10.2023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E43BAF7-1B17-437C-A7A4-4EB0994598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855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4000" i="1" dirty="0" smtClean="0"/>
              <a:t>Dzień Krajobrazu </a:t>
            </a:r>
            <a:br>
              <a:rPr lang="pl-PL" sz="4000" i="1" dirty="0" smtClean="0"/>
            </a:br>
            <a:r>
              <a:rPr lang="pl-PL" sz="4000" i="1" dirty="0" smtClean="0"/>
              <a:t>pod hasłem</a:t>
            </a:r>
            <a:br>
              <a:rPr lang="pl-PL" sz="4000" i="1" dirty="0" smtClean="0"/>
            </a:br>
            <a:r>
              <a:rPr lang="pl-PL" sz="4000" i="1" dirty="0" smtClean="0"/>
              <a:t> „doceń lokalność”</a:t>
            </a:r>
            <a:endParaRPr lang="pl-PL" sz="4000" i="1" dirty="0"/>
          </a:p>
        </p:txBody>
      </p:sp>
    </p:spTree>
    <p:extLst>
      <p:ext uri="{BB962C8B-B14F-4D97-AF65-F5344CB8AC3E}">
        <p14:creationId xmlns:p14="http://schemas.microsoft.com/office/powerpoint/2010/main" val="302203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/>
              <a:t>Klasa IV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i="1" dirty="0" err="1" smtClean="0"/>
              <a:t>Oliwier</a:t>
            </a:r>
            <a:r>
              <a:rPr lang="pl-PL" i="1" dirty="0" smtClean="0"/>
              <a:t> Kowalski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i="1" dirty="0" smtClean="0"/>
              <a:t>Łucja Kapusta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61709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77475"/>
            <a:ext cx="5753100" cy="4247532"/>
          </a:xfrm>
          <a:prstGeom prst="rect">
            <a:avLst/>
          </a:prstGeom>
        </p:spPr>
      </p:pic>
      <p:pic>
        <p:nvPicPr>
          <p:cNvPr id="5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34275" y="1577475"/>
            <a:ext cx="28765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98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650" y="2014194"/>
            <a:ext cx="5086350" cy="383857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374" y="1328394"/>
            <a:ext cx="3604260" cy="486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05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Mydło</Template>
  <TotalTime>3</TotalTime>
  <Words>8</Words>
  <Application>Microsoft Office PowerPoint</Application>
  <PresentationFormat>Panoramiczny</PresentationFormat>
  <Paragraphs>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Garamond</vt:lpstr>
      <vt:lpstr>Mydło</vt:lpstr>
      <vt:lpstr>Dzień Krajobrazu  pod hasłem  „doceń lokalność”</vt:lpstr>
      <vt:lpstr>Klasa IV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Krajobrazu  pod hasłem  „doceń lokalność”</dc:title>
  <dc:creator>Kasia</dc:creator>
  <cp:lastModifiedBy>Kasia</cp:lastModifiedBy>
  <cp:revision>5</cp:revision>
  <dcterms:created xsi:type="dcterms:W3CDTF">2023-10-01T10:25:56Z</dcterms:created>
  <dcterms:modified xsi:type="dcterms:W3CDTF">2023-10-21T16:56:59Z</dcterms:modified>
</cp:coreProperties>
</file>