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5" r:id="rId2"/>
    <p:sldId id="264" r:id="rId3"/>
    <p:sldId id="267" r:id="rId4"/>
    <p:sldId id="268" r:id="rId5"/>
    <p:sldId id="278" r:id="rId6"/>
    <p:sldId id="279" r:id="rId7"/>
    <p:sldId id="262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-48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961A-B2F9-479E-BAC3-26D2BF153241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97A59-EF84-44BC-9851-9E25C0D6DE5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17274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933914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1049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9462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9026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07987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2707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884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2530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5539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970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836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CEBCD-7716-476E-B7B8-02A177BE97D0}" type="datetimeFigureOut">
              <a:rPr lang="pl-PL" smtClean="0"/>
              <a:pPr/>
              <a:t>2023-03-28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6E6B4-9D30-4089-A44C-E79B8FC681D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849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2093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6013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574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188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275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1431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022417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7394</TotalTime>
  <Words>0</Words>
  <Application>Microsoft Office PowerPoint</Application>
  <PresentationFormat>Niestandardowy</PresentationFormat>
  <Paragraphs>0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</vt:vector>
  </TitlesOfParts>
  <Company>NFOSiGW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Czarnecka Aleksandra</dc:creator>
  <cp:lastModifiedBy>oem</cp:lastModifiedBy>
  <cp:revision>14</cp:revision>
  <dcterms:created xsi:type="dcterms:W3CDTF">2022-12-07T09:52:07Z</dcterms:created>
  <dcterms:modified xsi:type="dcterms:W3CDTF">2023-03-28T12:42:11Z</dcterms:modified>
</cp:coreProperties>
</file>