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pPr/>
              <a:t>2023-03-28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0</Words>
  <Application>Microsoft Office PowerPoint</Application>
  <PresentationFormat>Niestandardowy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Company>NFOSiGW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oem</cp:lastModifiedBy>
  <cp:revision>14</cp:revision>
  <dcterms:created xsi:type="dcterms:W3CDTF">2022-12-07T09:52:07Z</dcterms:created>
  <dcterms:modified xsi:type="dcterms:W3CDTF">2023-03-28T12:42:11Z</dcterms:modified>
</cp:coreProperties>
</file>