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</p:sldIdLst>
  <p:sldSz cx="12192000" cy="6858000"/>
  <p:notesSz cx="6858000" cy="9144000"/>
  <p:embeddedFontLst>
    <p:embeddedFont>
      <p:font typeface="Lato" panose="020B0604020202020204" charset="-18"/>
      <p:regular r:id="rId113"/>
      <p:bold r:id="rId114"/>
      <p:italic r:id="rId115"/>
      <p:boldItalic r:id="rId116"/>
    </p:embeddedFont>
    <p:embeddedFont>
      <p:font typeface="Montserrat" panose="020B0604020202020204" charset="-18"/>
      <p:regular r:id="rId117"/>
      <p:bold r:id="rId118"/>
      <p:italic r:id="rId119"/>
      <p:boldItalic r:id="rId120"/>
    </p:embeddedFont>
    <p:embeddedFont>
      <p:font typeface="Lato Black" panose="020B0604020202020204" charset="-18"/>
      <p:bold r:id="rId121"/>
      <p:boldItalic r:id="rId122"/>
    </p:embeddedFont>
    <p:embeddedFont>
      <p:font typeface="Calibri" panose="020F0502020204030204" pitchFamily="34" charset="0"/>
      <p:regular r:id="rId123"/>
      <p:bold r:id="rId124"/>
      <p:italic r:id="rId125"/>
      <p:boldItalic r:id="rId1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12">
          <p15:clr>
            <a:srgbClr val="A4A3A4"/>
          </p15:clr>
        </p15:guide>
        <p15:guide id="2" pos="55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7" roundtripDataSignature="AMtx7mgRIO4j0DJx9RrWzVT5N8llrTlC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42" y="102"/>
      </p:cViewPr>
      <p:guideLst>
        <p:guide orient="horz" pos="1512"/>
        <p:guide pos="5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5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11.fntdata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1.fntdata"/><Relationship Id="rId118" Type="http://schemas.openxmlformats.org/officeDocument/2006/relationships/font" Target="fonts/font6.fntdata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font" Target="fonts/font12.fntdata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2.fntdata"/><Relationship Id="rId119" Type="http://schemas.openxmlformats.org/officeDocument/2006/relationships/font" Target="fonts/font7.fntdata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font" Target="fonts/font8.fntdata"/><Relationship Id="rId125" Type="http://schemas.openxmlformats.org/officeDocument/2006/relationships/font" Target="fonts/font1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font" Target="fonts/font3.fntdata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9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customschemas.google.com/relationships/presentationmetadata" Target="meta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1e8767d3806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g1e8767d380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1e8767d3806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g1e8767d3806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1e8767d3806_0_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g1e8767d3806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1e8767d3806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g1e8767d3806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1e8767d3806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g1e8767d380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1e8767d3806_0_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g1e8767d3806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1e8767d3806_0_1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g1e8767d3806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1e8767d3806_0_1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g1e8767d3806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1e8767d3806_0_1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g1e8767d3806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1e8767d3806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g1e8767d380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1e8767d3806_0_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g1e8767d3806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1e8767d3806_0_1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g1e8767d3806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1e8767d3806_0_1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g1e8767d3806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1e8767d3806_0_1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7" name="Google Shape;887;g1e8767d3806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8" name="Google Shape;89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9" name="Google Shape;90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0" name="Google Shape;92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1e8767d3806_0_1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g1e8767d3806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1e8767d3806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g1e8767d380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1e8767d3806_0_2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6" name="Google Shape;976;g1e8767d3806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1e8767d3806_0_1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g1e8767d3806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1e8767d3806_0_2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9" name="Google Shape;999;g1e8767d3806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1e8767d3806_0_2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1" name="Google Shape;1011;g1e8767d3806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g1e8767d3806_0_2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2" name="Google Shape;1022;g1e8767d3806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1e8767d3806_0_2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g1e8767d3806_0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g1e8767d3806_0_2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5" name="Google Shape;1045;g1e8767d3806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g1e8767d3806_0_2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7" name="Google Shape;1057;g1e8767d3806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1e8767d3806_0_2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8" name="Google Shape;1068;g1e8767d3806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1e8767d3806_0_2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0" name="Google Shape;1080;g1e8767d3806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1e8767d3806_0_3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1" name="Google Shape;1091;g1e8767d3806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1e8767d3806_0_3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2" name="Google Shape;1102;g1e8767d3806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g1e8767d3806_0_3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3" name="Google Shape;1113;g1e8767d3806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1e8767d3806_0_3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5" name="Google Shape;1125;g1e8767d3806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g1e8767d3806_0_3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6" name="Google Shape;1136;g1e8767d3806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g1e8767d3806_0_3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g1e8767d3806_0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g1e8767d3806_0_3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9" name="Google Shape;1159;g1e8767d3806_0_3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g1e8767d3806_0_3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1" name="Google Shape;1171;g1e8767d3806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1e8767d3806_0_4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3" name="Google Shape;1183;g1e8767d3806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g1e8767d3806_0_4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" name="Google Shape;1194;g1e8767d3806_0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1e8767d3806_0_4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6" name="Google Shape;1206;g1e8767d3806_0_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1e8767d3806_0_4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8" name="Google Shape;1218;g1e8767d3806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g1e8767d3806_0_3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0" name="Google Shape;1230;g1e8767d3806_0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g1e8767d3806_0_4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1" name="Google Shape;1241;g1e8767d3806_0_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g1e8767d3806_0_4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2" name="Google Shape;1252;g1e8767d3806_0_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1e8767d3806_0_4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3" name="Google Shape;1263;g1e8767d3806_0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1e8767d3806_0_4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4" name="Google Shape;1274;g1e8767d3806_0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g1e8767d3806_0_1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5" name="Google Shape;1285;g1e8767d3806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g1e8767d3806_0_4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7" name="Google Shape;1297;g1e8767d380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1e8767d3806_0_5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8" name="Google Shape;1308;g1e8767d3806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1e8767d3806_0_5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9" name="Google Shape;1319;g1e8767d3806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g1e8767d3806_0_5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0" name="Google Shape;1330;g1e8767d3806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g1e8767d3806_0_5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2" name="Google Shape;1342;g1e8767d3806_0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g1e8767d3806_0_5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4" name="Google Shape;1354;g1e8767d3806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g1e8767d3806_0_5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5" name="Google Shape;1365;g1e8767d3806_0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g1e8767d3806_0_5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6" name="Google Shape;1376;g1e8767d3806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g1e8767d3806_0_6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8" name="Google Shape;1388;g1e8767d3806_0_6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g1e8767d3806_0_6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0" name="Google Shape;1400;g1e8767d3806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g1e8767d3806_0_5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2" name="Google Shape;1412;g1e8767d3806_0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g1e8767d3806_0_6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3" name="Google Shape;1423;g1e8767d3806_0_6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28837edcc12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5" name="Google Shape;1435;g28837edcc1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5" name="Google Shape;1445;g28837edcc12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6" name="Google Shape;1446;g28837edcc1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g1e8767d3806_0_6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8" name="Google Shape;1458;g1e8767d3806_0_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g1e8767d3806_0_4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9" name="Google Shape;1469;g1e8767d3806_0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g1e8767d3806_0_2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1" name="Google Shape;1481;g1e8767d3806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2" name="Google Shape;149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ustom Layout">
  <p:cSld name="13_Custom Layou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3"/>
          <p:cNvSpPr>
            <a:spLocks noGrp="1"/>
          </p:cNvSpPr>
          <p:nvPr>
            <p:ph type="pic" idx="2"/>
          </p:nvPr>
        </p:nvSpPr>
        <p:spPr>
          <a:xfrm>
            <a:off x="6408092" y="1"/>
            <a:ext cx="5553586" cy="6656331"/>
          </a:xfrm>
          <a:prstGeom prst="rect">
            <a:avLst/>
          </a:prstGeom>
          <a:solidFill>
            <a:srgbClr val="CADCED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ustom Layout">
  <p:cSld name="12_Custom Layou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4"/>
          <p:cNvSpPr>
            <a:spLocks noGrp="1"/>
          </p:cNvSpPr>
          <p:nvPr>
            <p:ph type="pic" idx="2"/>
          </p:nvPr>
        </p:nvSpPr>
        <p:spPr>
          <a:xfrm>
            <a:off x="5547077" y="-2"/>
            <a:ext cx="6644923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ustom Layout">
  <p:cSld name="14_Custom Layou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5"/>
          <p:cNvSpPr>
            <a:spLocks noGrp="1"/>
          </p:cNvSpPr>
          <p:nvPr>
            <p:ph type="pic" idx="2"/>
          </p:nvPr>
        </p:nvSpPr>
        <p:spPr>
          <a:xfrm>
            <a:off x="1543050" y="1733550"/>
            <a:ext cx="9144000" cy="3390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0" dist="317500" dir="2700000" algn="tl" rotWithShape="0">
              <a:srgbClr val="000000">
                <a:alpha val="14901"/>
              </a:srgbClr>
            </a:outerShdw>
          </a:effectLst>
        </p:spPr>
      </p:sp>
      <p:sp>
        <p:nvSpPr>
          <p:cNvPr id="22" name="Google Shape;22;p55"/>
          <p:cNvSpPr>
            <a:spLocks noGrp="1"/>
          </p:cNvSpPr>
          <p:nvPr>
            <p:ph type="pic" idx="3"/>
          </p:nvPr>
        </p:nvSpPr>
        <p:spPr>
          <a:xfrm>
            <a:off x="4473721" y="4492658"/>
            <a:ext cx="1263584" cy="126358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0" dist="317500" dir="2700000" algn="tl" rotWithShape="0">
              <a:srgbClr val="000000">
                <a:alpha val="14901"/>
              </a:srgbClr>
            </a:outerShdw>
          </a:effectLst>
        </p:spPr>
      </p:sp>
      <p:sp>
        <p:nvSpPr>
          <p:cNvPr id="23" name="Google Shape;23;p55"/>
          <p:cNvSpPr>
            <a:spLocks noGrp="1"/>
          </p:cNvSpPr>
          <p:nvPr>
            <p:ph type="pic" idx="4"/>
          </p:nvPr>
        </p:nvSpPr>
        <p:spPr>
          <a:xfrm>
            <a:off x="5943037" y="4492658"/>
            <a:ext cx="1263584" cy="126358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0" dist="317500" dir="2700000" algn="tl" rotWithShape="0">
              <a:srgbClr val="000000">
                <a:alpha val="14901"/>
              </a:srgbClr>
            </a:outerShdw>
          </a:effectLst>
        </p:spPr>
      </p:sp>
      <p:sp>
        <p:nvSpPr>
          <p:cNvPr id="24" name="Google Shape;24;p55"/>
          <p:cNvSpPr>
            <a:spLocks noGrp="1"/>
          </p:cNvSpPr>
          <p:nvPr>
            <p:ph type="pic" idx="5"/>
          </p:nvPr>
        </p:nvSpPr>
        <p:spPr>
          <a:xfrm>
            <a:off x="7412353" y="4492658"/>
            <a:ext cx="1263584" cy="126358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0" dist="317500" dir="2700000" algn="tl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5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7"/>
          <p:cNvSpPr>
            <a:spLocks noGrp="1"/>
          </p:cNvSpPr>
          <p:nvPr>
            <p:ph type="pic" idx="2"/>
          </p:nvPr>
        </p:nvSpPr>
        <p:spPr>
          <a:xfrm>
            <a:off x="1375146" y="1047750"/>
            <a:ext cx="3850532" cy="4762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17500" dist="279400" dir="8100000" algn="tr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4_Custom Layout">
  <p:cSld name="44_Custom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8"/>
          <p:cNvSpPr>
            <a:spLocks noGrp="1"/>
          </p:cNvSpPr>
          <p:nvPr>
            <p:ph type="pic" idx="2"/>
          </p:nvPr>
        </p:nvSpPr>
        <p:spPr>
          <a:xfrm>
            <a:off x="1375146" y="1047750"/>
            <a:ext cx="3850532" cy="4762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ustom Layout">
  <p:cSld name="9_Custom Layou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9"/>
          <p:cNvSpPr>
            <a:spLocks noGrp="1"/>
          </p:cNvSpPr>
          <p:nvPr>
            <p:ph type="pic" idx="2"/>
          </p:nvPr>
        </p:nvSpPr>
        <p:spPr>
          <a:xfrm>
            <a:off x="6924868" y="1020453"/>
            <a:ext cx="3850532" cy="4762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0" dist="266700" dir="2700000" algn="tl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Custom Layout">
  <p:cSld name="23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0"/>
          <p:cNvSpPr>
            <a:spLocks noGrp="1"/>
          </p:cNvSpPr>
          <p:nvPr>
            <p:ph type="pic" idx="2"/>
          </p:nvPr>
        </p:nvSpPr>
        <p:spPr>
          <a:xfrm rot="718640">
            <a:off x="7877272" y="1978224"/>
            <a:ext cx="3449486" cy="2497756"/>
          </a:xfrm>
          <a:prstGeom prst="rect">
            <a:avLst/>
          </a:prstGeom>
          <a:solidFill>
            <a:schemeClr val="accent1"/>
          </a:solidFill>
          <a:ln w="1047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54000" dist="203200" dir="2700000" algn="tl" rotWithShape="0">
              <a:srgbClr val="000000">
                <a:alpha val="14901"/>
              </a:srgbClr>
            </a:outerShdw>
          </a:effectLst>
        </p:spPr>
      </p:sp>
      <p:sp>
        <p:nvSpPr>
          <p:cNvPr id="39" name="Google Shape;39;p60"/>
          <p:cNvSpPr>
            <a:spLocks noGrp="1"/>
          </p:cNvSpPr>
          <p:nvPr>
            <p:ph type="pic" idx="3"/>
          </p:nvPr>
        </p:nvSpPr>
        <p:spPr>
          <a:xfrm rot="470437">
            <a:off x="7203663" y="3110688"/>
            <a:ext cx="3578093" cy="2706805"/>
          </a:xfrm>
          <a:prstGeom prst="rect">
            <a:avLst/>
          </a:prstGeom>
          <a:solidFill>
            <a:schemeClr val="accent1"/>
          </a:solidFill>
          <a:ln w="1047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54000" dist="203200" dir="2700000" algn="tl" rotWithShape="0">
              <a:srgbClr val="000000">
                <a:alpha val="14901"/>
              </a:srgbClr>
            </a:outerShdw>
          </a:effectLst>
        </p:spPr>
      </p:sp>
      <p:sp>
        <p:nvSpPr>
          <p:cNvPr id="40" name="Google Shape;40;p60"/>
          <p:cNvSpPr>
            <a:spLocks noGrp="1"/>
          </p:cNvSpPr>
          <p:nvPr>
            <p:ph type="pic" idx="4"/>
          </p:nvPr>
        </p:nvSpPr>
        <p:spPr>
          <a:xfrm>
            <a:off x="6322277" y="2779092"/>
            <a:ext cx="3449486" cy="2497756"/>
          </a:xfrm>
          <a:prstGeom prst="rect">
            <a:avLst/>
          </a:prstGeom>
          <a:solidFill>
            <a:schemeClr val="accent1"/>
          </a:solidFill>
          <a:ln w="1047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54000" dist="203200" dir="2700000" algn="tl" rotWithShape="0">
              <a:srgbClr val="000000">
                <a:alpha val="14901"/>
              </a:srgbClr>
            </a:outerShdw>
          </a:effectLst>
        </p:spPr>
      </p:sp>
      <p:sp>
        <p:nvSpPr>
          <p:cNvPr id="41" name="Google Shape;41;p60"/>
          <p:cNvSpPr>
            <a:spLocks noGrp="1"/>
          </p:cNvSpPr>
          <p:nvPr>
            <p:ph type="pic" idx="5"/>
          </p:nvPr>
        </p:nvSpPr>
        <p:spPr>
          <a:xfrm>
            <a:off x="7466106" y="1518153"/>
            <a:ext cx="3278456" cy="2238841"/>
          </a:xfrm>
          <a:prstGeom prst="rect">
            <a:avLst/>
          </a:prstGeom>
          <a:solidFill>
            <a:schemeClr val="accent1"/>
          </a:solidFill>
          <a:ln w="1047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54000" dist="203200" dir="2700000" algn="tl" rotWithShape="0">
              <a:srgbClr val="000000">
                <a:alpha val="14901"/>
              </a:srgbClr>
            </a:outerShdw>
          </a:effectLst>
        </p:spPr>
      </p:sp>
      <p:sp>
        <p:nvSpPr>
          <p:cNvPr id="42" name="Google Shape;42;p60"/>
          <p:cNvSpPr>
            <a:spLocks noGrp="1"/>
          </p:cNvSpPr>
          <p:nvPr>
            <p:ph type="pic" idx="6"/>
          </p:nvPr>
        </p:nvSpPr>
        <p:spPr>
          <a:xfrm rot="-900000">
            <a:off x="6121217" y="1604881"/>
            <a:ext cx="3468835" cy="2528283"/>
          </a:xfrm>
          <a:prstGeom prst="rect">
            <a:avLst/>
          </a:prstGeom>
          <a:solidFill>
            <a:schemeClr val="accent1"/>
          </a:solidFill>
          <a:ln w="1047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54000" dist="203200" dir="2700000" algn="tl" rotWithShape="0">
              <a:srgbClr val="000000">
                <a:alpha val="14901"/>
              </a:srgbClr>
            </a:outerShdw>
          </a:effectLst>
        </p:spPr>
      </p:sp>
      <p:sp>
        <p:nvSpPr>
          <p:cNvPr id="43" name="Google Shape;43;p60"/>
          <p:cNvSpPr>
            <a:spLocks noGrp="1"/>
          </p:cNvSpPr>
          <p:nvPr>
            <p:ph type="pic" idx="7"/>
          </p:nvPr>
        </p:nvSpPr>
        <p:spPr>
          <a:xfrm rot="-900000">
            <a:off x="5199849" y="2400104"/>
            <a:ext cx="3285219" cy="2308956"/>
          </a:xfrm>
          <a:prstGeom prst="rect">
            <a:avLst/>
          </a:prstGeom>
          <a:solidFill>
            <a:schemeClr val="accent1"/>
          </a:solidFill>
          <a:ln w="1047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254000" dist="203200" dir="2700000" algn="tl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ustom Layout">
  <p:cSld name="10_Custom Layou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1"/>
          <p:cNvSpPr>
            <a:spLocks noGrp="1"/>
          </p:cNvSpPr>
          <p:nvPr>
            <p:ph type="pic" idx="2"/>
          </p:nvPr>
        </p:nvSpPr>
        <p:spPr>
          <a:xfrm>
            <a:off x="2020967" y="1775203"/>
            <a:ext cx="897112" cy="897112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61"/>
          <p:cNvSpPr>
            <a:spLocks noGrp="1"/>
          </p:cNvSpPr>
          <p:nvPr>
            <p:ph type="pic" idx="3"/>
          </p:nvPr>
        </p:nvSpPr>
        <p:spPr>
          <a:xfrm>
            <a:off x="2020967" y="3643094"/>
            <a:ext cx="897112" cy="89711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1_Custom Layout">
  <p:cSld name="41_Custom Layou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2"/>
          <p:cNvSpPr>
            <a:spLocks noGrp="1"/>
          </p:cNvSpPr>
          <p:nvPr>
            <p:ph type="pic" idx="2"/>
          </p:nvPr>
        </p:nvSpPr>
        <p:spPr>
          <a:xfrm>
            <a:off x="1277634" y="2625910"/>
            <a:ext cx="3635716" cy="740317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62"/>
          <p:cNvSpPr>
            <a:spLocks noGrp="1"/>
          </p:cNvSpPr>
          <p:nvPr>
            <p:ph type="pic" idx="3"/>
          </p:nvPr>
        </p:nvSpPr>
        <p:spPr>
          <a:xfrm>
            <a:off x="1277634" y="3939693"/>
            <a:ext cx="3635716" cy="74031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3_Custom Layout">
  <p:cSld name="43_Custom Layou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3"/>
          <p:cNvSpPr>
            <a:spLocks noGrp="1"/>
          </p:cNvSpPr>
          <p:nvPr>
            <p:ph type="pic" idx="2"/>
          </p:nvPr>
        </p:nvSpPr>
        <p:spPr>
          <a:xfrm>
            <a:off x="5808359" y="1"/>
            <a:ext cx="6383640" cy="559082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95300" dist="1409700" dir="5400000" sx="85000" sy="85000" algn="t" rotWithShape="0">
              <a:srgbClr val="000000">
                <a:alpha val="16862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2_Custom Layout">
  <p:cSld name="42_Custom Layou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4"/>
          <p:cNvSpPr>
            <a:spLocks noGrp="1"/>
          </p:cNvSpPr>
          <p:nvPr>
            <p:ph type="pic" idx="2"/>
          </p:nvPr>
        </p:nvSpPr>
        <p:spPr>
          <a:xfrm>
            <a:off x="6445328" y="3340385"/>
            <a:ext cx="4724990" cy="116560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0_Custom Layout">
  <p:cSld name="40_Custom Layou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5"/>
          <p:cNvSpPr>
            <a:spLocks noGrp="1"/>
          </p:cNvSpPr>
          <p:nvPr>
            <p:ph type="pic" idx="2"/>
          </p:nvPr>
        </p:nvSpPr>
        <p:spPr>
          <a:xfrm>
            <a:off x="-8179" y="-26263"/>
            <a:ext cx="9385900" cy="690925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9_Custom Layout">
  <p:cSld name="39_Custom Layou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6"/>
          <p:cNvSpPr>
            <a:spLocks noGrp="1"/>
          </p:cNvSpPr>
          <p:nvPr>
            <p:ph type="pic" idx="2"/>
          </p:nvPr>
        </p:nvSpPr>
        <p:spPr>
          <a:xfrm>
            <a:off x="1507958" y="1415717"/>
            <a:ext cx="4588042" cy="402656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17500" dist="304800" dir="5400000" algn="ctr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6_Custom Layout">
  <p:cSld name="36_Custom Layou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7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67"/>
          <p:cNvSpPr>
            <a:spLocks noGrp="1"/>
          </p:cNvSpPr>
          <p:nvPr>
            <p:ph type="pic" idx="3"/>
          </p:nvPr>
        </p:nvSpPr>
        <p:spPr>
          <a:xfrm>
            <a:off x="6530803" y="1998766"/>
            <a:ext cx="6590605" cy="385717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0" dist="3810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61" name="Google Shape;61;p67"/>
          <p:cNvSpPr>
            <a:spLocks noGrp="1"/>
          </p:cNvSpPr>
          <p:nvPr>
            <p:ph type="pic" idx="4"/>
          </p:nvPr>
        </p:nvSpPr>
        <p:spPr>
          <a:xfrm>
            <a:off x="5263283" y="2351172"/>
            <a:ext cx="5461674" cy="319646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0" dist="381000" dir="8100000" algn="tr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_Custom Layout">
  <p:cSld name="28_Custom Layou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8"/>
          <p:cNvSpPr>
            <a:spLocks noGrp="1"/>
          </p:cNvSpPr>
          <p:nvPr>
            <p:ph type="pic" idx="2"/>
          </p:nvPr>
        </p:nvSpPr>
        <p:spPr>
          <a:xfrm>
            <a:off x="2179715" y="1937636"/>
            <a:ext cx="2901731" cy="3384648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81000" dist="228600" dir="2700000" algn="tl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_Custom Layout">
  <p:cSld name="27_Custom Layou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9"/>
          <p:cNvSpPr>
            <a:spLocks noGrp="1"/>
          </p:cNvSpPr>
          <p:nvPr>
            <p:ph type="pic" idx="2"/>
          </p:nvPr>
        </p:nvSpPr>
        <p:spPr>
          <a:xfrm>
            <a:off x="1586304" y="1830464"/>
            <a:ext cx="3659911" cy="344742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81000" dist="228600" dir="2700000" algn="tl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Custom Layout">
  <p:cSld name="26_Custom Layou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0"/>
          <p:cNvSpPr>
            <a:spLocks noGrp="1"/>
          </p:cNvSpPr>
          <p:nvPr>
            <p:ph type="pic" idx="2"/>
          </p:nvPr>
        </p:nvSpPr>
        <p:spPr>
          <a:xfrm>
            <a:off x="1681667" y="2255514"/>
            <a:ext cx="4094730" cy="2623603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81000" dist="228600" dir="2700000" algn="tl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_Custom Layout">
  <p:cSld name="25_Custom Layou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1"/>
          <p:cNvSpPr>
            <a:spLocks noGrp="1"/>
          </p:cNvSpPr>
          <p:nvPr>
            <p:ph type="pic" idx="2"/>
          </p:nvPr>
        </p:nvSpPr>
        <p:spPr>
          <a:xfrm>
            <a:off x="1773221" y="1758751"/>
            <a:ext cx="3174550" cy="3751861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81000" dist="228600" dir="2700000" algn="tl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Custom Layout">
  <p:cSld name="22_Custom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2"/>
          <p:cNvSpPr/>
          <p:nvPr/>
        </p:nvSpPr>
        <p:spPr>
          <a:xfrm rot="-825928">
            <a:off x="5632325" y="2429894"/>
            <a:ext cx="3278456" cy="2238841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E3D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72"/>
          <p:cNvSpPr/>
          <p:nvPr/>
        </p:nvSpPr>
        <p:spPr>
          <a:xfrm rot="-586292">
            <a:off x="6625838" y="1749601"/>
            <a:ext cx="3278456" cy="2238841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E3D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72"/>
          <p:cNvSpPr/>
          <p:nvPr/>
        </p:nvSpPr>
        <p:spPr>
          <a:xfrm>
            <a:off x="7875538" y="1518152"/>
            <a:ext cx="3278456" cy="2238841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E3D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72"/>
          <p:cNvSpPr/>
          <p:nvPr/>
        </p:nvSpPr>
        <p:spPr>
          <a:xfrm rot="519421">
            <a:off x="7762912" y="3344669"/>
            <a:ext cx="3278456" cy="2238841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E3D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72"/>
          <p:cNvSpPr/>
          <p:nvPr/>
        </p:nvSpPr>
        <p:spPr>
          <a:xfrm rot="279561">
            <a:off x="8372219" y="2107681"/>
            <a:ext cx="3278456" cy="2238841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E3D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72"/>
          <p:cNvSpPr/>
          <p:nvPr/>
        </p:nvSpPr>
        <p:spPr>
          <a:xfrm rot="279561">
            <a:off x="6817224" y="2908549"/>
            <a:ext cx="3278456" cy="2238841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E3D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Custom Layout">
  <p:cSld name="30_Custom Layou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3"/>
          <p:cNvSpPr>
            <a:spLocks noGrp="1"/>
          </p:cNvSpPr>
          <p:nvPr>
            <p:ph type="pic" idx="2"/>
          </p:nvPr>
        </p:nvSpPr>
        <p:spPr>
          <a:xfrm>
            <a:off x="1715386" y="861320"/>
            <a:ext cx="3122428" cy="2449894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73"/>
          <p:cNvSpPr>
            <a:spLocks noGrp="1"/>
          </p:cNvSpPr>
          <p:nvPr>
            <p:ph type="pic" idx="3"/>
          </p:nvPr>
        </p:nvSpPr>
        <p:spPr>
          <a:xfrm>
            <a:off x="5331882" y="861320"/>
            <a:ext cx="3122428" cy="244989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1_Custom Layout">
  <p:cSld name="31_Custom Layou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4"/>
          <p:cNvSpPr>
            <a:spLocks noGrp="1"/>
          </p:cNvSpPr>
          <p:nvPr>
            <p:ph type="pic" idx="2"/>
          </p:nvPr>
        </p:nvSpPr>
        <p:spPr>
          <a:xfrm>
            <a:off x="1879091" y="1895113"/>
            <a:ext cx="1020725" cy="890958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54000" dist="1143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82" name="Google Shape;82;p74"/>
          <p:cNvSpPr>
            <a:spLocks noGrp="1"/>
          </p:cNvSpPr>
          <p:nvPr>
            <p:ph type="pic" idx="3"/>
          </p:nvPr>
        </p:nvSpPr>
        <p:spPr>
          <a:xfrm>
            <a:off x="2626892" y="3173022"/>
            <a:ext cx="1020725" cy="890958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54000" dist="1143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83" name="Google Shape;83;p74"/>
          <p:cNvSpPr>
            <a:spLocks noGrp="1"/>
          </p:cNvSpPr>
          <p:nvPr>
            <p:ph type="pic" idx="4"/>
          </p:nvPr>
        </p:nvSpPr>
        <p:spPr>
          <a:xfrm>
            <a:off x="1879091" y="4484463"/>
            <a:ext cx="1020725" cy="890958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54000" dist="114300" dir="8100000" algn="tr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_Custom Layout">
  <p:cSld name="32_Custom Layou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5"/>
          <p:cNvSpPr>
            <a:spLocks noGrp="1"/>
          </p:cNvSpPr>
          <p:nvPr>
            <p:ph type="pic" idx="2"/>
          </p:nvPr>
        </p:nvSpPr>
        <p:spPr>
          <a:xfrm>
            <a:off x="837289" y="1190952"/>
            <a:ext cx="3467824" cy="231631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0" dist="2159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86" name="Google Shape;86;p75"/>
          <p:cNvSpPr>
            <a:spLocks noGrp="1"/>
          </p:cNvSpPr>
          <p:nvPr>
            <p:ph type="pic" idx="3"/>
          </p:nvPr>
        </p:nvSpPr>
        <p:spPr>
          <a:xfrm>
            <a:off x="1421741" y="2494507"/>
            <a:ext cx="3467824" cy="231631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0" dist="2159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87" name="Google Shape;87;p75"/>
          <p:cNvSpPr>
            <a:spLocks noGrp="1"/>
          </p:cNvSpPr>
          <p:nvPr>
            <p:ph type="pic" idx="4"/>
          </p:nvPr>
        </p:nvSpPr>
        <p:spPr>
          <a:xfrm>
            <a:off x="2165970" y="3489454"/>
            <a:ext cx="3467824" cy="231631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0" dist="215900" dir="8100000" algn="tr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4_Custom Layout">
  <p:cSld name="34_Custom Layou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6"/>
          <p:cNvSpPr>
            <a:spLocks noGrp="1"/>
          </p:cNvSpPr>
          <p:nvPr>
            <p:ph type="pic" idx="2"/>
          </p:nvPr>
        </p:nvSpPr>
        <p:spPr>
          <a:xfrm>
            <a:off x="0" y="0"/>
            <a:ext cx="5438274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7_Custom Layout">
  <p:cSld name="37_Custom Layou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7"/>
          <p:cNvSpPr>
            <a:spLocks noGrp="1"/>
          </p:cNvSpPr>
          <p:nvPr>
            <p:ph type="pic" idx="2"/>
          </p:nvPr>
        </p:nvSpPr>
        <p:spPr>
          <a:xfrm>
            <a:off x="1" y="0"/>
            <a:ext cx="6304547" cy="685800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8_Custom Layout">
  <p:cSld name="38_Custom Layou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8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78"/>
          <p:cNvSpPr>
            <a:spLocks noGrp="1"/>
          </p:cNvSpPr>
          <p:nvPr>
            <p:ph type="pic" idx="3"/>
          </p:nvPr>
        </p:nvSpPr>
        <p:spPr>
          <a:xfrm flipH="1">
            <a:off x="912197" y="975628"/>
            <a:ext cx="3987800" cy="3352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5_Custom Layout">
  <p:cSld name="35_Custom Layou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9"/>
          <p:cNvSpPr>
            <a:spLocks noGrp="1"/>
          </p:cNvSpPr>
          <p:nvPr>
            <p:ph type="pic" idx="2"/>
          </p:nvPr>
        </p:nvSpPr>
        <p:spPr>
          <a:xfrm>
            <a:off x="0" y="0"/>
            <a:ext cx="39624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97" name="Google Shape;97;p79"/>
          <p:cNvSpPr>
            <a:spLocks noGrp="1"/>
          </p:cNvSpPr>
          <p:nvPr>
            <p:ph type="pic" idx="3"/>
          </p:nvPr>
        </p:nvSpPr>
        <p:spPr>
          <a:xfrm>
            <a:off x="1430191" y="1393407"/>
            <a:ext cx="5064418" cy="407118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0" dist="355600" dir="8100000" algn="tr" rotWithShape="0">
              <a:srgbClr val="000000">
                <a:alpha val="9803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Custom Layout">
  <p:cSld name="33_Custom Layou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0"/>
          <p:cNvSpPr>
            <a:spLocks noGrp="1"/>
          </p:cNvSpPr>
          <p:nvPr>
            <p:ph type="pic" idx="2"/>
          </p:nvPr>
        </p:nvSpPr>
        <p:spPr>
          <a:xfrm>
            <a:off x="5138487" y="1684421"/>
            <a:ext cx="6074945" cy="348765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81000" dist="2921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100" name="Google Shape;100;p80"/>
          <p:cNvSpPr>
            <a:spLocks noGrp="1"/>
          </p:cNvSpPr>
          <p:nvPr>
            <p:ph type="pic" idx="3"/>
          </p:nvPr>
        </p:nvSpPr>
        <p:spPr>
          <a:xfrm>
            <a:off x="7191375" y="1684420"/>
            <a:ext cx="1952625" cy="348765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17500" dist="127000" dir="8100000" algn="tr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1"/>
          <p:cNvSpPr>
            <a:spLocks noGrp="1"/>
          </p:cNvSpPr>
          <p:nvPr>
            <p:ph type="pic" idx="2"/>
          </p:nvPr>
        </p:nvSpPr>
        <p:spPr>
          <a:xfrm>
            <a:off x="0" y="1"/>
            <a:ext cx="12192000" cy="483130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ustom Layout">
  <p:cSld name="16_Custom Layou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2"/>
          <p:cNvSpPr>
            <a:spLocks noGrp="1"/>
          </p:cNvSpPr>
          <p:nvPr>
            <p:ph type="pic" idx="2"/>
          </p:nvPr>
        </p:nvSpPr>
        <p:spPr>
          <a:xfrm>
            <a:off x="772006" y="0"/>
            <a:ext cx="10647989" cy="444110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ustom Layout">
  <p:cSld name="17_Custom Layou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3"/>
          <p:cNvSpPr>
            <a:spLocks noGrp="1"/>
          </p:cNvSpPr>
          <p:nvPr>
            <p:ph type="pic" idx="2"/>
          </p:nvPr>
        </p:nvSpPr>
        <p:spPr>
          <a:xfrm>
            <a:off x="3464107" y="572726"/>
            <a:ext cx="561358" cy="561358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15900" dist="1905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107" name="Google Shape;107;p83"/>
          <p:cNvSpPr>
            <a:spLocks noGrp="1"/>
          </p:cNvSpPr>
          <p:nvPr>
            <p:ph type="pic" idx="3"/>
          </p:nvPr>
        </p:nvSpPr>
        <p:spPr>
          <a:xfrm>
            <a:off x="5036112" y="1734805"/>
            <a:ext cx="938282" cy="93828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15900" dist="1905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108" name="Google Shape;108;p83"/>
          <p:cNvSpPr>
            <a:spLocks noGrp="1"/>
          </p:cNvSpPr>
          <p:nvPr>
            <p:ph type="pic" idx="4"/>
          </p:nvPr>
        </p:nvSpPr>
        <p:spPr>
          <a:xfrm>
            <a:off x="5689110" y="5120910"/>
            <a:ext cx="561358" cy="561358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15900" dist="1905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109" name="Google Shape;109;p83"/>
          <p:cNvSpPr>
            <a:spLocks noGrp="1"/>
          </p:cNvSpPr>
          <p:nvPr>
            <p:ph type="pic" idx="5"/>
          </p:nvPr>
        </p:nvSpPr>
        <p:spPr>
          <a:xfrm>
            <a:off x="3659586" y="5940007"/>
            <a:ext cx="561358" cy="561358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15900" dist="1905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110" name="Google Shape;110;p83"/>
          <p:cNvSpPr>
            <a:spLocks noGrp="1"/>
          </p:cNvSpPr>
          <p:nvPr>
            <p:ph type="pic" idx="6"/>
          </p:nvPr>
        </p:nvSpPr>
        <p:spPr>
          <a:xfrm>
            <a:off x="1760154" y="5460294"/>
            <a:ext cx="561358" cy="561358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15900" dist="1905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111" name="Google Shape;111;p83"/>
          <p:cNvSpPr>
            <a:spLocks noGrp="1"/>
          </p:cNvSpPr>
          <p:nvPr>
            <p:ph type="pic" idx="7"/>
          </p:nvPr>
        </p:nvSpPr>
        <p:spPr>
          <a:xfrm>
            <a:off x="3587598" y="3248050"/>
            <a:ext cx="938282" cy="93828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15900" dist="1905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112" name="Google Shape;112;p83"/>
          <p:cNvSpPr>
            <a:spLocks noGrp="1"/>
          </p:cNvSpPr>
          <p:nvPr>
            <p:ph type="pic" idx="8"/>
          </p:nvPr>
        </p:nvSpPr>
        <p:spPr>
          <a:xfrm>
            <a:off x="1486082" y="2497805"/>
            <a:ext cx="938282" cy="93828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15900" dist="1905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113" name="Google Shape;113;p83"/>
          <p:cNvSpPr>
            <a:spLocks noGrp="1"/>
          </p:cNvSpPr>
          <p:nvPr>
            <p:ph type="pic" idx="9"/>
          </p:nvPr>
        </p:nvSpPr>
        <p:spPr>
          <a:xfrm>
            <a:off x="1353887" y="1203157"/>
            <a:ext cx="707400" cy="70740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15900" dist="1905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114" name="Google Shape;114;p83"/>
          <p:cNvSpPr>
            <a:spLocks noGrp="1"/>
          </p:cNvSpPr>
          <p:nvPr>
            <p:ph type="pic" idx="13"/>
          </p:nvPr>
        </p:nvSpPr>
        <p:spPr>
          <a:xfrm>
            <a:off x="2548450" y="1715286"/>
            <a:ext cx="561358" cy="561358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15900" dist="190500" dir="8100000" algn="tr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ustom Layout">
  <p:cSld name="18_Custom Layou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4"/>
          <p:cNvSpPr>
            <a:spLocks noGrp="1"/>
          </p:cNvSpPr>
          <p:nvPr>
            <p:ph type="pic" idx="2"/>
          </p:nvPr>
        </p:nvSpPr>
        <p:spPr>
          <a:xfrm>
            <a:off x="-1" y="0"/>
            <a:ext cx="1000165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84"/>
          <p:cNvSpPr>
            <a:spLocks noGrp="1"/>
          </p:cNvSpPr>
          <p:nvPr>
            <p:ph type="pic" idx="3"/>
          </p:nvPr>
        </p:nvSpPr>
        <p:spPr>
          <a:xfrm>
            <a:off x="6604000" y="2165350"/>
            <a:ext cx="4326270" cy="256613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Custom Layout">
  <p:cSld name="24_Custom Layou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Custom Layout">
  <p:cSld name="19_Custom Layou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6"/>
          <p:cNvSpPr>
            <a:spLocks noGrp="1"/>
          </p:cNvSpPr>
          <p:nvPr>
            <p:ph type="pic" idx="2"/>
          </p:nvPr>
        </p:nvSpPr>
        <p:spPr>
          <a:xfrm>
            <a:off x="3048000" y="335215"/>
            <a:ext cx="8667750" cy="516255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54000" dist="127000" dir="2700000" algn="tl" rotWithShape="0">
              <a:srgbClr val="000000">
                <a:alpha val="14901"/>
              </a:srgbClr>
            </a:outerShdw>
          </a:effectLst>
        </p:spPr>
      </p:sp>
      <p:sp>
        <p:nvSpPr>
          <p:cNvPr id="121" name="Google Shape;121;p86"/>
          <p:cNvSpPr>
            <a:spLocks noGrp="1"/>
          </p:cNvSpPr>
          <p:nvPr>
            <p:ph type="pic" idx="3"/>
          </p:nvPr>
        </p:nvSpPr>
        <p:spPr>
          <a:xfrm>
            <a:off x="2133600" y="1040065"/>
            <a:ext cx="8667750" cy="5162550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254000" dist="127000" dir="2700000" algn="tl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Custom Layout">
  <p:cSld name="21_Custom Layou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7"/>
          <p:cNvSpPr>
            <a:spLocks noGrp="1"/>
          </p:cNvSpPr>
          <p:nvPr>
            <p:ph type="pic" idx="2"/>
          </p:nvPr>
        </p:nvSpPr>
        <p:spPr>
          <a:xfrm>
            <a:off x="1102132" y="2256949"/>
            <a:ext cx="1649836" cy="21085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4" name="Google Shape;124;p87"/>
          <p:cNvSpPr>
            <a:spLocks noGrp="1"/>
          </p:cNvSpPr>
          <p:nvPr>
            <p:ph type="pic" idx="3"/>
          </p:nvPr>
        </p:nvSpPr>
        <p:spPr>
          <a:xfrm>
            <a:off x="3858293" y="2256949"/>
            <a:ext cx="1649836" cy="21085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5" name="Google Shape;125;p87"/>
          <p:cNvSpPr>
            <a:spLocks noGrp="1"/>
          </p:cNvSpPr>
          <p:nvPr>
            <p:ph type="pic" idx="4"/>
          </p:nvPr>
        </p:nvSpPr>
        <p:spPr>
          <a:xfrm>
            <a:off x="6617489" y="2256949"/>
            <a:ext cx="1649836" cy="21085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Custom Layout">
  <p:cSld name="20_Custom Layou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8"/>
          <p:cNvSpPr>
            <a:spLocks noGrp="1"/>
          </p:cNvSpPr>
          <p:nvPr>
            <p:ph type="pic" idx="2"/>
          </p:nvPr>
        </p:nvSpPr>
        <p:spPr>
          <a:xfrm>
            <a:off x="4166174" y="2256949"/>
            <a:ext cx="1649836" cy="21085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8" name="Google Shape;128;p88"/>
          <p:cNvSpPr>
            <a:spLocks noGrp="1"/>
          </p:cNvSpPr>
          <p:nvPr>
            <p:ph type="pic" idx="3"/>
          </p:nvPr>
        </p:nvSpPr>
        <p:spPr>
          <a:xfrm>
            <a:off x="6922335" y="2256949"/>
            <a:ext cx="1649836" cy="21085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29" name="Google Shape;129;p88"/>
          <p:cNvSpPr>
            <a:spLocks noGrp="1"/>
          </p:cNvSpPr>
          <p:nvPr>
            <p:ph type="pic" idx="4"/>
          </p:nvPr>
        </p:nvSpPr>
        <p:spPr>
          <a:xfrm>
            <a:off x="9681531" y="2256949"/>
            <a:ext cx="1649836" cy="21085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ustom Layout">
  <p:cSld name="11_Custom Layou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9"/>
          <p:cNvSpPr>
            <a:spLocks noGrp="1"/>
          </p:cNvSpPr>
          <p:nvPr>
            <p:ph type="pic" idx="2"/>
          </p:nvPr>
        </p:nvSpPr>
        <p:spPr>
          <a:xfrm>
            <a:off x="1272400" y="3232054"/>
            <a:ext cx="2188130" cy="206389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0" dist="558800" dir="5400000" sx="85000" sy="85000" algn="t" rotWithShape="0">
              <a:srgbClr val="000000">
                <a:alpha val="12941"/>
              </a:srgbClr>
            </a:outerShdw>
          </a:effectLst>
        </p:spPr>
      </p:sp>
      <p:sp>
        <p:nvSpPr>
          <p:cNvPr id="132" name="Google Shape;132;p89"/>
          <p:cNvSpPr>
            <a:spLocks noGrp="1"/>
          </p:cNvSpPr>
          <p:nvPr>
            <p:ph type="pic" idx="3"/>
          </p:nvPr>
        </p:nvSpPr>
        <p:spPr>
          <a:xfrm>
            <a:off x="8589576" y="3232054"/>
            <a:ext cx="1967589" cy="206389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0" dist="558800" dir="5400000" sx="85000" sy="85000" algn="t" rotWithShape="0">
              <a:srgbClr val="000000">
                <a:alpha val="12941"/>
              </a:srgbClr>
            </a:outerShdw>
          </a:effectLst>
        </p:spPr>
      </p:sp>
      <p:sp>
        <p:nvSpPr>
          <p:cNvPr id="133" name="Google Shape;133;p89"/>
          <p:cNvSpPr>
            <a:spLocks noGrp="1"/>
          </p:cNvSpPr>
          <p:nvPr>
            <p:ph type="pic" idx="4"/>
          </p:nvPr>
        </p:nvSpPr>
        <p:spPr>
          <a:xfrm>
            <a:off x="2333382" y="3090632"/>
            <a:ext cx="2488000" cy="23467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0" dist="558800" dir="5400000" sx="85000" sy="85000" algn="t" rotWithShape="0">
              <a:srgbClr val="000000">
                <a:alpha val="12941"/>
              </a:srgbClr>
            </a:outerShdw>
          </a:effectLst>
        </p:spPr>
      </p:sp>
      <p:sp>
        <p:nvSpPr>
          <p:cNvPr id="134" name="Google Shape;134;p89"/>
          <p:cNvSpPr>
            <a:spLocks noGrp="1"/>
          </p:cNvSpPr>
          <p:nvPr>
            <p:ph type="pic" idx="5"/>
          </p:nvPr>
        </p:nvSpPr>
        <p:spPr>
          <a:xfrm>
            <a:off x="6960800" y="3090632"/>
            <a:ext cx="2488000" cy="23467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0" dist="558800" dir="5400000" sx="85000" sy="85000" algn="t" rotWithShape="0">
              <a:srgbClr val="000000">
                <a:alpha val="12941"/>
              </a:srgbClr>
            </a:outerShdw>
          </a:effectLst>
        </p:spPr>
      </p:sp>
      <p:sp>
        <p:nvSpPr>
          <p:cNvPr id="135" name="Google Shape;135;p89"/>
          <p:cNvSpPr>
            <a:spLocks noGrp="1"/>
          </p:cNvSpPr>
          <p:nvPr>
            <p:ph type="pic" idx="6"/>
          </p:nvPr>
        </p:nvSpPr>
        <p:spPr>
          <a:xfrm>
            <a:off x="4370000" y="2829273"/>
            <a:ext cx="3042182" cy="286945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0" dist="558800" dir="5400000" sx="85000" sy="85000" algn="t" rotWithShape="0">
              <a:srgbClr val="000000">
                <a:alpha val="1294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8" name="Google Shape;138;p9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1"/>
          <p:cNvSpPr>
            <a:spLocks noGrp="1"/>
          </p:cNvSpPr>
          <p:nvPr>
            <p:ph type="pic" idx="2"/>
          </p:nvPr>
        </p:nvSpPr>
        <p:spPr>
          <a:xfrm>
            <a:off x="3712808" y="1740776"/>
            <a:ext cx="2204367" cy="277693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  <a:effectLst>
            <a:outerShdw blurRad="342900" dist="2159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144" name="Google Shape;144;p91"/>
          <p:cNvSpPr>
            <a:spLocks noGrp="1"/>
          </p:cNvSpPr>
          <p:nvPr>
            <p:ph type="pic" idx="3"/>
          </p:nvPr>
        </p:nvSpPr>
        <p:spPr>
          <a:xfrm>
            <a:off x="6274825" y="1740776"/>
            <a:ext cx="2204367" cy="277693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  <a:effectLst>
            <a:outerShdw blurRad="342900" dist="2159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145" name="Google Shape;145;p91"/>
          <p:cNvSpPr>
            <a:spLocks noGrp="1"/>
          </p:cNvSpPr>
          <p:nvPr>
            <p:ph type="pic" idx="4"/>
          </p:nvPr>
        </p:nvSpPr>
        <p:spPr>
          <a:xfrm>
            <a:off x="8836841" y="1740776"/>
            <a:ext cx="2204367" cy="277693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  <a:effectLst>
            <a:outerShdw blurRad="342900" dist="2159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146" name="Google Shape;146;p91"/>
          <p:cNvSpPr>
            <a:spLocks noGrp="1"/>
          </p:cNvSpPr>
          <p:nvPr>
            <p:ph type="pic" idx="5"/>
          </p:nvPr>
        </p:nvSpPr>
        <p:spPr>
          <a:xfrm>
            <a:off x="1150792" y="1740776"/>
            <a:ext cx="2204366" cy="2776930"/>
          </a:xfrm>
          <a:prstGeom prst="rect">
            <a:avLst/>
          </a:prstGeom>
          <a:solidFill>
            <a:srgbClr val="F2F2F2">
              <a:alpha val="68627"/>
            </a:srgbClr>
          </a:solidFill>
          <a:ln>
            <a:noFill/>
          </a:ln>
          <a:effectLst>
            <a:outerShdw blurRad="342900" dist="215900" dir="8100000" algn="tr" rotWithShape="0">
              <a:srgbClr val="000000">
                <a:alpha val="14901"/>
              </a:srgbClr>
            </a:outerShdw>
          </a:effectLst>
        </p:spPr>
      </p:sp>
      <p:sp>
        <p:nvSpPr>
          <p:cNvPr id="147" name="Google Shape;147;p91"/>
          <p:cNvSpPr>
            <a:spLocks noGrp="1"/>
          </p:cNvSpPr>
          <p:nvPr>
            <p:ph type="pic" idx="6"/>
          </p:nvPr>
        </p:nvSpPr>
        <p:spPr>
          <a:xfrm>
            <a:off x="0" y="0"/>
            <a:ext cx="12192000" cy="3543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2"/>
          <p:cNvSpPr>
            <a:spLocks noGrp="1"/>
          </p:cNvSpPr>
          <p:nvPr>
            <p:ph type="pic" idx="2"/>
          </p:nvPr>
        </p:nvSpPr>
        <p:spPr>
          <a:xfrm>
            <a:off x="3780430" y="0"/>
            <a:ext cx="841157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3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9_Custom Layout">
  <p:cSld name="29_Custom Layou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4"/>
          <p:cNvSpPr>
            <a:spLocks noGrp="1"/>
          </p:cNvSpPr>
          <p:nvPr>
            <p:ph type="pic" idx="2"/>
          </p:nvPr>
        </p:nvSpPr>
        <p:spPr>
          <a:xfrm>
            <a:off x="2222321" y="2"/>
            <a:ext cx="9969679" cy="6304545"/>
          </a:xfrm>
          <a:prstGeom prst="rect">
            <a:avLst/>
          </a:prstGeom>
          <a:solidFill>
            <a:srgbClr val="D0CECE"/>
          </a:solidFill>
          <a:ln>
            <a:noFill/>
          </a:ln>
          <a:effectLst>
            <a:outerShdw blurRad="381000" dist="38100" dir="8100000" algn="tr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5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41055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6"/>
          <p:cNvSpPr>
            <a:spLocks noGrp="1"/>
          </p:cNvSpPr>
          <p:nvPr>
            <p:ph type="pic" idx="2"/>
          </p:nvPr>
        </p:nvSpPr>
        <p:spPr>
          <a:xfrm>
            <a:off x="1083147" y="4591419"/>
            <a:ext cx="614608" cy="614606"/>
          </a:xfrm>
          <a:prstGeom prst="rect">
            <a:avLst/>
          </a:prstGeom>
          <a:noFill/>
          <a:ln>
            <a:noFill/>
          </a:ln>
        </p:spPr>
      </p:sp>
      <p:sp>
        <p:nvSpPr>
          <p:cNvPr id="158" name="Google Shape;158;p96"/>
          <p:cNvSpPr>
            <a:spLocks noGrp="1"/>
          </p:cNvSpPr>
          <p:nvPr>
            <p:ph type="pic" idx="3"/>
          </p:nvPr>
        </p:nvSpPr>
        <p:spPr>
          <a:xfrm>
            <a:off x="4383714" y="4593302"/>
            <a:ext cx="685086" cy="685084"/>
          </a:xfrm>
          <a:prstGeom prst="rect">
            <a:avLst/>
          </a:prstGeom>
          <a:noFill/>
          <a:ln>
            <a:noFill/>
          </a:ln>
        </p:spPr>
      </p:sp>
      <p:sp>
        <p:nvSpPr>
          <p:cNvPr id="159" name="Google Shape;159;p96"/>
          <p:cNvSpPr>
            <a:spLocks noGrp="1"/>
          </p:cNvSpPr>
          <p:nvPr>
            <p:ph type="pic" idx="4"/>
          </p:nvPr>
        </p:nvSpPr>
        <p:spPr>
          <a:xfrm>
            <a:off x="7533319" y="818148"/>
            <a:ext cx="4129292" cy="6039853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7"/>
          <p:cNvSpPr>
            <a:spLocks noGrp="1"/>
          </p:cNvSpPr>
          <p:nvPr>
            <p:ph type="pic" idx="2"/>
          </p:nvPr>
        </p:nvSpPr>
        <p:spPr>
          <a:xfrm>
            <a:off x="1814441" y="2"/>
            <a:ext cx="10377559" cy="68579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8"/>
          <p:cNvSpPr>
            <a:spLocks noGrp="1"/>
          </p:cNvSpPr>
          <p:nvPr>
            <p:ph type="pic" idx="2"/>
          </p:nvPr>
        </p:nvSpPr>
        <p:spPr>
          <a:xfrm>
            <a:off x="4278287" y="2598238"/>
            <a:ext cx="1955015" cy="2582553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98"/>
          <p:cNvSpPr>
            <a:spLocks noGrp="1"/>
          </p:cNvSpPr>
          <p:nvPr>
            <p:ph type="pic" idx="3"/>
          </p:nvPr>
        </p:nvSpPr>
        <p:spPr>
          <a:xfrm>
            <a:off x="6432612" y="2598238"/>
            <a:ext cx="1955015" cy="2582553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98"/>
          <p:cNvSpPr>
            <a:spLocks noGrp="1"/>
          </p:cNvSpPr>
          <p:nvPr>
            <p:ph type="pic" idx="4"/>
          </p:nvPr>
        </p:nvSpPr>
        <p:spPr>
          <a:xfrm>
            <a:off x="8586935" y="1454462"/>
            <a:ext cx="2514167" cy="372633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95300" dist="381000" dir="2700000" algn="tl" rotWithShape="0">
              <a:srgbClr val="000000">
                <a:alpha val="9803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8" name="Google Shape;168;p9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p9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" name="Google Shape;170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" name="Google Shape;171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5" name="Google Shape;175;p10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10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10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10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ustom Layout">
  <p:cSld name="8_Custom Layou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1"/>
          <p:cNvSpPr>
            <a:spLocks noGrp="1"/>
          </p:cNvSpPr>
          <p:nvPr>
            <p:ph type="pic" idx="2"/>
          </p:nvPr>
        </p:nvSpPr>
        <p:spPr>
          <a:xfrm>
            <a:off x="1250099" y="864268"/>
            <a:ext cx="4027755" cy="5129464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0" dist="304800" dir="8100000" algn="tr" rotWithShape="0">
              <a:srgbClr val="000000">
                <a:alpha val="14901"/>
              </a:srgbClr>
            </a:outerShdw>
          </a:effectLst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6" name="Google Shape;186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Google Shape;191;p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p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5" name="Google Shape;195;p10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6" name="Google Shape;196;p10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Google Shape;197;p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2" name="Google Shape;202;p10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10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p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Google Shape;205;p1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6" name="Google Shape;206;p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9" name="Google Shape;209;p10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1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p1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5" name="Google Shape;215;p10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1"/>
          <p:cNvSpPr txBox="1"/>
          <p:nvPr/>
        </p:nvSpPr>
        <p:spPr>
          <a:xfrm>
            <a:off x="558330" y="6395615"/>
            <a:ext cx="39786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200" b="0" i="0" u="none" strike="noStrike" cap="none">
                <a:solidFill>
                  <a:schemeClr val="accent1"/>
                </a:solidFill>
                <a:latin typeface="Lato Black"/>
                <a:ea typeface="Lato Black"/>
                <a:cs typeface="Lato Black"/>
                <a:sym typeface="Lato Black"/>
              </a:rPr>
              <a:t>KIS</a:t>
            </a:r>
            <a:endParaRPr sz="1200" b="0">
              <a:solidFill>
                <a:srgbClr val="7F7F7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1" name="Google Shape;11;p51"/>
          <p:cNvSpPr txBox="1"/>
          <p:nvPr/>
        </p:nvSpPr>
        <p:spPr>
          <a:xfrm>
            <a:off x="976918" y="6407156"/>
            <a:ext cx="888385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050" b="0" i="1">
                <a:solidFill>
                  <a:srgbClr val="A5A5A5"/>
                </a:solidFill>
                <a:latin typeface="Lato"/>
                <a:ea typeface="Lato"/>
                <a:cs typeface="Lato"/>
                <a:sym typeface="Lato"/>
              </a:rPr>
              <a:t>Rumia 2022</a:t>
            </a:r>
            <a:endParaRPr sz="1050" b="0" i="1">
              <a:solidFill>
                <a:srgbClr val="A5A5A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" name="Google Shape;12;p51"/>
          <p:cNvSpPr txBox="1"/>
          <p:nvPr/>
        </p:nvSpPr>
        <p:spPr>
          <a:xfrm>
            <a:off x="133350" y="6412834"/>
            <a:ext cx="42498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 sz="1100" b="0" i="0">
                <a:solidFill>
                  <a:schemeClr val="accent1"/>
                </a:solidFill>
                <a:latin typeface="Lato Black"/>
                <a:ea typeface="Lato Black"/>
                <a:cs typeface="Lato Black"/>
                <a:sym typeface="Lato Black"/>
              </a:rPr>
              <a:t>‹#›</a:t>
            </a:fld>
            <a:endParaRPr sz="1600" b="0" i="0">
              <a:solidFill>
                <a:schemeClr val="accen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13" name="Google Shape;13;p51"/>
          <p:cNvCxnSpPr/>
          <p:nvPr/>
        </p:nvCxnSpPr>
        <p:spPr>
          <a:xfrm rot="10800000">
            <a:off x="504825" y="6395615"/>
            <a:ext cx="0" cy="276999"/>
          </a:xfrm>
          <a:prstGeom prst="straightConnector1">
            <a:avLst/>
          </a:prstGeom>
          <a:noFill/>
          <a:ln w="952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</p:sldLayoutIdLst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3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4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7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0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2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4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7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8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9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2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4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3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5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7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6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8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0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9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1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2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3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5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4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6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7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9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8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2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4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6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5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8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7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0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9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1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2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3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4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5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7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6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8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9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0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2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1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4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3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5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6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8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7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0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9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2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1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3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5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4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6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8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7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9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1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0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2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3.jp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9713" r="22141" b="3185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2A547A">
                  <a:alpha val="80000"/>
                </a:srgbClr>
              </a:gs>
              <a:gs pos="1000">
                <a:srgbClr val="2A547A">
                  <a:alpha val="80000"/>
                </a:srgbClr>
              </a:gs>
              <a:gs pos="100000">
                <a:srgbClr val="1F3F5B">
                  <a:alpha val="80000"/>
                </a:srgbClr>
              </a:gs>
            </a:gsLst>
            <a:lin ang="189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5" name="Google Shape;225;p1"/>
          <p:cNvCxnSpPr/>
          <p:nvPr/>
        </p:nvCxnSpPr>
        <p:spPr>
          <a:xfrm>
            <a:off x="257175" y="209550"/>
            <a:ext cx="1167765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6" name="Google Shape;226;p1"/>
          <p:cNvCxnSpPr/>
          <p:nvPr/>
        </p:nvCxnSpPr>
        <p:spPr>
          <a:xfrm>
            <a:off x="11934825" y="209550"/>
            <a:ext cx="0" cy="64389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7" name="Google Shape;227;p1"/>
          <p:cNvCxnSpPr/>
          <p:nvPr/>
        </p:nvCxnSpPr>
        <p:spPr>
          <a:xfrm>
            <a:off x="257175" y="6648450"/>
            <a:ext cx="1167765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8" name="Google Shape;228;p1"/>
          <p:cNvCxnSpPr/>
          <p:nvPr/>
        </p:nvCxnSpPr>
        <p:spPr>
          <a:xfrm>
            <a:off x="257175" y="209550"/>
            <a:ext cx="0" cy="64389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9" name="Google Shape;229;p1"/>
          <p:cNvSpPr/>
          <p:nvPr/>
        </p:nvSpPr>
        <p:spPr>
          <a:xfrm>
            <a:off x="4930712" y="1856377"/>
            <a:ext cx="6990069" cy="1336146"/>
          </a:xfrm>
          <a:prstGeom prst="roundRect">
            <a:avLst>
              <a:gd name="adj" fmla="val 3720"/>
            </a:avLst>
          </a:prstGeom>
          <a:gradFill>
            <a:gsLst>
              <a:gs pos="0">
                <a:schemeClr val="accent1"/>
              </a:gs>
              <a:gs pos="100000">
                <a:srgbClr val="1F3F5B"/>
              </a:gs>
            </a:gsLst>
            <a:lin ang="5400000" scaled="0"/>
          </a:gradFill>
          <a:ln>
            <a:noFill/>
          </a:ln>
          <a:effectLst>
            <a:outerShdw blurRad="406400" dist="368300" dir="8100000" algn="tr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"/>
          <p:cNvSpPr/>
          <p:nvPr/>
        </p:nvSpPr>
        <p:spPr>
          <a:xfrm>
            <a:off x="271221" y="4473350"/>
            <a:ext cx="6584227" cy="1752661"/>
          </a:xfrm>
          <a:prstGeom prst="roundRect">
            <a:avLst>
              <a:gd name="adj" fmla="val 3720"/>
            </a:avLst>
          </a:prstGeom>
          <a:gradFill>
            <a:gsLst>
              <a:gs pos="0">
                <a:schemeClr val="accent1"/>
              </a:gs>
              <a:gs pos="100000">
                <a:srgbClr val="1F3F5B"/>
              </a:gs>
            </a:gsLst>
            <a:lin ang="5400000" scaled="0"/>
          </a:gradFill>
          <a:ln>
            <a:noFill/>
          </a:ln>
          <a:effectLst>
            <a:outerShdw blurRad="406400" dist="368300" dir="8100000" algn="tr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"/>
          <p:cNvSpPr txBox="1"/>
          <p:nvPr/>
        </p:nvSpPr>
        <p:spPr>
          <a:xfrm>
            <a:off x="428067" y="4475267"/>
            <a:ext cx="6545749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i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Działanie 6.1 Aktywna Integracja </a:t>
            </a:r>
            <a:br>
              <a:rPr lang="pl-PL" sz="1800" i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pl-PL" sz="1800" i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poddziałania  6.1.1 Aktywizacja społeczno–zawodowa – mechanizm ZIT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i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Współfinasowany ze środków Europejskiego Funduszu Społecznego w ramach Regionalnego Programu Operacyjnego Województwa Pomorskiego na lata 2014-2020</a:t>
            </a:r>
            <a:endParaRPr/>
          </a:p>
        </p:txBody>
      </p:sp>
      <p:grpSp>
        <p:nvGrpSpPr>
          <p:cNvPr id="232" name="Google Shape;232;p1"/>
          <p:cNvGrpSpPr/>
          <p:nvPr/>
        </p:nvGrpSpPr>
        <p:grpSpPr>
          <a:xfrm>
            <a:off x="2659110" y="403290"/>
            <a:ext cx="6598076" cy="775279"/>
            <a:chOff x="2659110" y="403290"/>
            <a:chExt cx="6598076" cy="775279"/>
          </a:xfrm>
        </p:grpSpPr>
        <p:sp>
          <p:nvSpPr>
            <p:cNvPr id="233" name="Google Shape;233;p1"/>
            <p:cNvSpPr/>
            <p:nvPr/>
          </p:nvSpPr>
          <p:spPr>
            <a:xfrm>
              <a:off x="2672952" y="403290"/>
              <a:ext cx="6584234" cy="77155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34" name="Google Shape;234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59110" y="474129"/>
              <a:ext cx="6584234" cy="7044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5" name="Google Shape;235;p1"/>
          <p:cNvSpPr txBox="1"/>
          <p:nvPr/>
        </p:nvSpPr>
        <p:spPr>
          <a:xfrm>
            <a:off x="6104725" y="1275664"/>
            <a:ext cx="203767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800" i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Projekt pn. </a:t>
            </a:r>
            <a:endParaRPr/>
          </a:p>
        </p:txBody>
      </p:sp>
      <p:sp>
        <p:nvSpPr>
          <p:cNvPr id="236" name="Google Shape;236;p1"/>
          <p:cNvSpPr txBox="1"/>
          <p:nvPr/>
        </p:nvSpPr>
        <p:spPr>
          <a:xfrm>
            <a:off x="5114015" y="1899430"/>
            <a:ext cx="504638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600" i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„KLUB INTEGRACJI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600" i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SPOŁECZNEJ ZAGÓRZE”</a:t>
            </a:r>
            <a:endParaRPr/>
          </a:p>
        </p:txBody>
      </p:sp>
      <p:pic>
        <p:nvPicPr>
          <p:cNvPr id="237" name="Google Shape;23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56503" y="3759300"/>
            <a:ext cx="3764740" cy="2512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44173" y="0"/>
            <a:ext cx="3092829" cy="2251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5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3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"/>
          <p:cNvSpPr/>
          <p:nvPr/>
        </p:nvSpPr>
        <p:spPr>
          <a:xfrm>
            <a:off x="6922974" y="0"/>
            <a:ext cx="5269026" cy="5480539"/>
          </a:xfrm>
          <a:custGeom>
            <a:avLst/>
            <a:gdLst/>
            <a:ahLst/>
            <a:cxnLst/>
            <a:rect l="l" t="t" r="r" b="b"/>
            <a:pathLst>
              <a:path w="5269026" h="5480539" extrusionOk="0">
                <a:moveTo>
                  <a:pt x="2464076" y="0"/>
                </a:moveTo>
                <a:lnTo>
                  <a:pt x="5269026" y="0"/>
                </a:lnTo>
                <a:lnTo>
                  <a:pt x="5269026" y="3227975"/>
                </a:lnTo>
                <a:lnTo>
                  <a:pt x="3641191" y="4855810"/>
                </a:lnTo>
                <a:cubicBezTo>
                  <a:pt x="2808218" y="5688783"/>
                  <a:pt x="1457702" y="5688783"/>
                  <a:pt x="624729" y="4855810"/>
                </a:cubicBezTo>
                <a:cubicBezTo>
                  <a:pt x="-208244" y="4022837"/>
                  <a:pt x="-208244" y="2672321"/>
                  <a:pt x="624729" y="1839347"/>
                </a:cubicBezTo>
                <a:lnTo>
                  <a:pt x="2464076" y="0"/>
                </a:lnTo>
                <a:close/>
              </a:path>
            </a:pathLst>
          </a:custGeom>
          <a:gradFill>
            <a:gsLst>
              <a:gs pos="0">
                <a:srgbClr val="1F3F5B"/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0340" r="5150"/>
          <a:stretch/>
        </p:blipFill>
        <p:spPr>
          <a:xfrm>
            <a:off x="6312956" y="-127001"/>
            <a:ext cx="5879043" cy="670965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grpSp>
        <p:nvGrpSpPr>
          <p:cNvPr id="245" name="Google Shape;245;p2"/>
          <p:cNvGrpSpPr/>
          <p:nvPr/>
        </p:nvGrpSpPr>
        <p:grpSpPr>
          <a:xfrm>
            <a:off x="1" y="319963"/>
            <a:ext cx="6540614" cy="5037506"/>
            <a:chOff x="566418" y="1230897"/>
            <a:chExt cx="6618162" cy="4937203"/>
          </a:xfrm>
        </p:grpSpPr>
        <p:sp>
          <p:nvSpPr>
            <p:cNvPr id="246" name="Google Shape;246;p2"/>
            <p:cNvSpPr txBox="1"/>
            <p:nvPr/>
          </p:nvSpPr>
          <p:spPr>
            <a:xfrm>
              <a:off x="566418" y="1371891"/>
              <a:ext cx="6618162" cy="47962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2400" b="1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 skierowany jest do osób zagrożonych ubóstwem lub wykluczeniem społecznym – w tym osób z niepełnosprawnością - zamieszkujących osiedle Zagórze </a:t>
              </a:r>
              <a:br>
                <a:rPr lang="pl-PL" sz="2400" b="1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pl-PL" sz="2400" b="1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 Rumi.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2400" b="1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Celem projektu jest zwiększenie szans na zatrudnienie uczestników poprzez prowadzenie szeroko pojętych działań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2400" b="1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 obszarze  reintegracji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2400" b="1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społeczno – zawodowej.  </a:t>
              </a:r>
              <a:endParaRPr sz="2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47" name="Google Shape;247;p2"/>
            <p:cNvSpPr/>
            <p:nvPr/>
          </p:nvSpPr>
          <p:spPr>
            <a:xfrm rot="5400000">
              <a:off x="922552" y="1230897"/>
              <a:ext cx="203373" cy="20337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8" name="Google Shape;248;p2"/>
          <p:cNvGrpSpPr/>
          <p:nvPr/>
        </p:nvGrpSpPr>
        <p:grpSpPr>
          <a:xfrm>
            <a:off x="9282545" y="5689600"/>
            <a:ext cx="3131127" cy="1351748"/>
            <a:chOff x="9282545" y="5689600"/>
            <a:chExt cx="3131127" cy="1351748"/>
          </a:xfrm>
        </p:grpSpPr>
        <p:sp>
          <p:nvSpPr>
            <p:cNvPr id="249" name="Google Shape;249;p2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50" name="Google Shape;250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1" name="Google Shape;251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2" name="Google Shape;252;p2"/>
          <p:cNvSpPr/>
          <p:nvPr/>
        </p:nvSpPr>
        <p:spPr>
          <a:xfrm>
            <a:off x="2248040" y="8850619"/>
            <a:ext cx="4292574" cy="54728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3" name="Google Shape;253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56440" y="6302854"/>
            <a:ext cx="4072150" cy="43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"/>
          <p:cNvSpPr/>
          <p:nvPr/>
        </p:nvSpPr>
        <p:spPr>
          <a:xfrm>
            <a:off x="4762501" y="-12700"/>
            <a:ext cx="7429500" cy="5638800"/>
          </a:xfrm>
          <a:custGeom>
            <a:avLst/>
            <a:gdLst/>
            <a:ahLst/>
            <a:cxnLst/>
            <a:rect l="l" t="t" r="r" b="b"/>
            <a:pathLst>
              <a:path w="6809461" h="6857998" extrusionOk="0">
                <a:moveTo>
                  <a:pt x="1316108" y="0"/>
                </a:moveTo>
                <a:lnTo>
                  <a:pt x="6809461" y="0"/>
                </a:lnTo>
                <a:lnTo>
                  <a:pt x="6809461" y="6857998"/>
                </a:lnTo>
                <a:lnTo>
                  <a:pt x="1148761" y="6857998"/>
                </a:lnTo>
                <a:lnTo>
                  <a:pt x="1031525" y="6806590"/>
                </a:lnTo>
                <a:cubicBezTo>
                  <a:pt x="254130" y="6417897"/>
                  <a:pt x="-169583" y="5524373"/>
                  <a:pt x="64136" y="4652124"/>
                </a:cubicBezTo>
                <a:lnTo>
                  <a:pt x="1284108" y="99127"/>
                </a:lnTo>
                <a:lnTo>
                  <a:pt x="1316108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/>
              </a:gs>
            </a:gsLst>
            <a:lin ang="135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9" name="Google Shape;259;p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336" t="5268" r="13489" b="7937"/>
          <a:stretch/>
        </p:blipFill>
        <p:spPr>
          <a:xfrm>
            <a:off x="4908906" y="-1"/>
            <a:ext cx="7283094" cy="55091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0" name="Google Shape;260;p3"/>
          <p:cNvGrpSpPr/>
          <p:nvPr/>
        </p:nvGrpSpPr>
        <p:grpSpPr>
          <a:xfrm>
            <a:off x="351963" y="319964"/>
            <a:ext cx="5195114" cy="2390628"/>
            <a:chOff x="922552" y="1230897"/>
            <a:chExt cx="5256709" cy="2343027"/>
          </a:xfrm>
        </p:grpSpPr>
        <p:sp>
          <p:nvSpPr>
            <p:cNvPr id="261" name="Google Shape;261;p3"/>
            <p:cNvSpPr txBox="1"/>
            <p:nvPr/>
          </p:nvSpPr>
          <p:spPr>
            <a:xfrm>
              <a:off x="971285" y="1371891"/>
              <a:ext cx="5207976" cy="2202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2800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Wartość projektu wynosi </a:t>
              </a:r>
              <a:br>
                <a:rPr lang="pl-PL" sz="2800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pl-PL" sz="2800" b="1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2 553 538,82 zł </a:t>
              </a:r>
              <a:r>
                <a:rPr lang="pl-PL" sz="2800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z czego dofinansowanie ze środków unijnych wynosi </a:t>
              </a:r>
              <a:r>
                <a:rPr lang="pl-PL" sz="2800" b="1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85%</a:t>
              </a:r>
              <a:r>
                <a:rPr lang="pl-PL" sz="2800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br>
                <a:rPr lang="pl-PL" sz="2800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pl-PL" sz="2800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 daje  </a:t>
              </a:r>
              <a:r>
                <a:rPr lang="pl-PL" sz="2800" b="1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2 170 508,00 zł</a:t>
              </a:r>
              <a:r>
                <a:rPr lang="pl-PL" sz="2800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 rot="5400000">
              <a:off x="922552" y="1230897"/>
              <a:ext cx="203373" cy="20337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3" name="Google Shape;263;p3"/>
          <p:cNvSpPr/>
          <p:nvPr/>
        </p:nvSpPr>
        <p:spPr>
          <a:xfrm>
            <a:off x="747521" y="3429000"/>
            <a:ext cx="3739732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Liderem projektu </a:t>
            </a:r>
            <a:r>
              <a:rPr lang="pl-PL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jest Miejski Ośrodek Pomocy Społecznej </a:t>
            </a:r>
            <a:br>
              <a:rPr lang="pl-PL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 Rumi </a:t>
            </a:r>
            <a:r>
              <a:rPr lang="pl-P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projekt realizowany jest w partnerstwie z </a:t>
            </a:r>
            <a:r>
              <a:rPr lang="pl-PL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Powiatowym Urzędem Pracy w Wejherowie </a:t>
            </a:r>
            <a:r>
              <a:rPr lang="pl-PL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oraz </a:t>
            </a:r>
            <a:r>
              <a:rPr lang="pl-PL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Fundacją dla Was</a:t>
            </a:r>
            <a:endParaRPr/>
          </a:p>
        </p:txBody>
      </p:sp>
      <p:sp>
        <p:nvSpPr>
          <p:cNvPr id="264" name="Google Shape;264;p3"/>
          <p:cNvSpPr/>
          <p:nvPr/>
        </p:nvSpPr>
        <p:spPr>
          <a:xfrm>
            <a:off x="351963" y="3455927"/>
            <a:ext cx="357457" cy="323508"/>
          </a:xfrm>
          <a:custGeom>
            <a:avLst/>
            <a:gdLst/>
            <a:ahLst/>
            <a:cxnLst/>
            <a:rect l="l" t="t" r="r" b="b"/>
            <a:pathLst>
              <a:path w="113" h="102" extrusionOk="0">
                <a:moveTo>
                  <a:pt x="107" y="3"/>
                </a:moveTo>
                <a:cubicBezTo>
                  <a:pt x="102" y="0"/>
                  <a:pt x="95" y="1"/>
                  <a:pt x="92" y="5"/>
                </a:cubicBezTo>
                <a:cubicBezTo>
                  <a:pt x="38" y="70"/>
                  <a:pt x="38" y="70"/>
                  <a:pt x="38" y="70"/>
                </a:cubicBezTo>
                <a:cubicBezTo>
                  <a:pt x="20" y="50"/>
                  <a:pt x="20" y="50"/>
                  <a:pt x="20" y="50"/>
                </a:cubicBezTo>
                <a:cubicBezTo>
                  <a:pt x="17" y="46"/>
                  <a:pt x="10" y="45"/>
                  <a:pt x="5" y="49"/>
                </a:cubicBezTo>
                <a:cubicBezTo>
                  <a:pt x="1" y="52"/>
                  <a:pt x="0" y="58"/>
                  <a:pt x="4" y="62"/>
                </a:cubicBezTo>
                <a:cubicBezTo>
                  <a:pt x="39" y="102"/>
                  <a:pt x="39" y="102"/>
                  <a:pt x="39" y="102"/>
                </a:cubicBezTo>
                <a:cubicBezTo>
                  <a:pt x="109" y="16"/>
                  <a:pt x="109" y="16"/>
                  <a:pt x="109" y="16"/>
                </a:cubicBezTo>
                <a:cubicBezTo>
                  <a:pt x="113" y="12"/>
                  <a:pt x="112" y="6"/>
                  <a:pt x="107" y="3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D4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6" name="Google Shape;266;p3"/>
          <p:cNvGrpSpPr/>
          <p:nvPr/>
        </p:nvGrpSpPr>
        <p:grpSpPr>
          <a:xfrm>
            <a:off x="9282545" y="5689600"/>
            <a:ext cx="3131127" cy="1351748"/>
            <a:chOff x="9282545" y="5689600"/>
            <a:chExt cx="3131127" cy="1351748"/>
          </a:xfrm>
        </p:grpSpPr>
        <p:sp>
          <p:nvSpPr>
            <p:cNvPr id="267" name="Google Shape;267;p3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8" name="Google Shape;268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9" name="Google Shape;269;p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061878" y="177749"/>
            <a:ext cx="5343450" cy="3562300"/>
          </a:xfrm>
          <a:prstGeom prst="roundRect">
            <a:avLst>
              <a:gd name="adj" fmla="val 16397"/>
            </a:avLst>
          </a:prstGeom>
          <a:solidFill>
            <a:srgbClr val="F2F2F2"/>
          </a:solidFill>
          <a:ln>
            <a:noFill/>
          </a:ln>
          <a:effectLst>
            <a:outerShdw blurRad="444500" dist="317500" dir="2700000" algn="tl" rotWithShape="0">
              <a:srgbClr val="000000">
                <a:alpha val="14901"/>
              </a:srgbClr>
            </a:outerShdw>
          </a:effectLst>
        </p:spPr>
      </p:pic>
      <p:grpSp>
        <p:nvGrpSpPr>
          <p:cNvPr id="275" name="Google Shape;275;p4"/>
          <p:cNvGrpSpPr/>
          <p:nvPr/>
        </p:nvGrpSpPr>
        <p:grpSpPr>
          <a:xfrm>
            <a:off x="351962" y="319964"/>
            <a:ext cx="5586825" cy="3037513"/>
            <a:chOff x="922552" y="1230897"/>
            <a:chExt cx="4948839" cy="2977034"/>
          </a:xfrm>
        </p:grpSpPr>
        <p:sp>
          <p:nvSpPr>
            <p:cNvPr id="276" name="Google Shape;276;p4"/>
            <p:cNvSpPr txBox="1"/>
            <p:nvPr/>
          </p:nvSpPr>
          <p:spPr>
            <a:xfrm>
              <a:off x="922552" y="1945568"/>
              <a:ext cx="4948839" cy="22623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3600" b="1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Beneficjenci projektu otrzymują wsparcie w ramach         dwóch zadań:</a:t>
              </a:r>
              <a:endParaRPr/>
            </a:p>
          </p:txBody>
        </p:sp>
        <p:sp>
          <p:nvSpPr>
            <p:cNvPr id="277" name="Google Shape;277;p4"/>
            <p:cNvSpPr/>
            <p:nvPr/>
          </p:nvSpPr>
          <p:spPr>
            <a:xfrm rot="5400000">
              <a:off x="922552" y="1230897"/>
              <a:ext cx="203373" cy="20337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8" name="Google Shape;27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9" name="Google Shape;279;p4"/>
          <p:cNvGrpSpPr/>
          <p:nvPr/>
        </p:nvGrpSpPr>
        <p:grpSpPr>
          <a:xfrm>
            <a:off x="9282545" y="5689600"/>
            <a:ext cx="3131127" cy="1351748"/>
            <a:chOff x="9282545" y="5689600"/>
            <a:chExt cx="3131127" cy="1351748"/>
          </a:xfrm>
        </p:grpSpPr>
        <p:sp>
          <p:nvSpPr>
            <p:cNvPr id="280" name="Google Shape;280;p4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1" name="Google Shape;281;p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3" name="Google Shape;283;p4"/>
          <p:cNvSpPr txBox="1"/>
          <p:nvPr/>
        </p:nvSpPr>
        <p:spPr>
          <a:xfrm>
            <a:off x="452457" y="3969278"/>
            <a:ext cx="11218843" cy="213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63"/>
              </a:buClr>
              <a:buSzPts val="2400"/>
              <a:buFont typeface="Arial"/>
              <a:buAutoNum type="arabicPeriod"/>
            </a:pPr>
            <a:r>
              <a:rPr lang="pl-PL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Aktywizacja społeczna  </a:t>
            </a:r>
            <a:r>
              <a:rPr lang="pl-PL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Warsztaty Kompetencji Społecznej, Poradnictwo Prawne, Konsultacje Psychologiczne, Opieka Pracownika Socjalnego</a:t>
            </a:r>
            <a:endParaRPr/>
          </a:p>
          <a:p>
            <a:pPr marL="457200" marR="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D463"/>
              </a:buClr>
              <a:buSzPts val="2400"/>
              <a:buFont typeface="Arial"/>
              <a:buAutoNum type="arabicPeriod"/>
            </a:pPr>
            <a:r>
              <a:rPr lang="pl-PL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Aktywizacja zawodowa </a:t>
            </a:r>
            <a:r>
              <a:rPr lang="pl-PL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Warsztaty Aktywizacji Zawodowego, Konsultacje </a:t>
            </a:r>
            <a:br>
              <a:rPr lang="pl-PL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 Doradcą Zawodowym, Staże Zawodowe, Szkolenia Zawodowe, Prace społecznie użyteczne, Warsztaty z ekonomii społecznej oraz Wizyty studyjne</a:t>
            </a:r>
            <a:endParaRPr/>
          </a:p>
          <a:p>
            <a:pPr marL="228600" marR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54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54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"/>
          <p:cNvSpPr/>
          <p:nvPr/>
        </p:nvSpPr>
        <p:spPr>
          <a:xfrm>
            <a:off x="5925331" y="-571500"/>
            <a:ext cx="6284273" cy="6260924"/>
          </a:xfrm>
          <a:custGeom>
            <a:avLst/>
            <a:gdLst/>
            <a:ahLst/>
            <a:cxnLst/>
            <a:rect l="l" t="t" r="r" b="b"/>
            <a:pathLst>
              <a:path w="5269026" h="5480539" extrusionOk="0">
                <a:moveTo>
                  <a:pt x="2464076" y="0"/>
                </a:moveTo>
                <a:lnTo>
                  <a:pt x="5269026" y="0"/>
                </a:lnTo>
                <a:lnTo>
                  <a:pt x="5269026" y="3227975"/>
                </a:lnTo>
                <a:lnTo>
                  <a:pt x="3641191" y="4855810"/>
                </a:lnTo>
                <a:cubicBezTo>
                  <a:pt x="2808218" y="5688783"/>
                  <a:pt x="1457702" y="5688783"/>
                  <a:pt x="624729" y="4855810"/>
                </a:cubicBezTo>
                <a:cubicBezTo>
                  <a:pt x="-208244" y="4022837"/>
                  <a:pt x="-208244" y="2672321"/>
                  <a:pt x="624729" y="1839347"/>
                </a:cubicBezTo>
                <a:lnTo>
                  <a:pt x="2464076" y="0"/>
                </a:lnTo>
                <a:close/>
              </a:path>
            </a:pathLst>
          </a:custGeom>
          <a:gradFill>
            <a:gsLst>
              <a:gs pos="0">
                <a:srgbClr val="1F3F5B"/>
              </a:gs>
              <a:gs pos="100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9" name="Google Shape;289;p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0"/>
            <a:ext cx="6920082" cy="50164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grpSp>
        <p:nvGrpSpPr>
          <p:cNvPr id="290" name="Google Shape;290;p5"/>
          <p:cNvGrpSpPr/>
          <p:nvPr/>
        </p:nvGrpSpPr>
        <p:grpSpPr>
          <a:xfrm>
            <a:off x="351962" y="319963"/>
            <a:ext cx="5337638" cy="2390628"/>
            <a:chOff x="922552" y="1230897"/>
            <a:chExt cx="5400925" cy="2343028"/>
          </a:xfrm>
        </p:grpSpPr>
        <p:sp>
          <p:nvSpPr>
            <p:cNvPr id="291" name="Google Shape;291;p5"/>
            <p:cNvSpPr txBox="1"/>
            <p:nvPr/>
          </p:nvSpPr>
          <p:spPr>
            <a:xfrm>
              <a:off x="971284" y="1371891"/>
              <a:ext cx="5352193" cy="22020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l-PL" sz="2800" b="1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Ponadto w ramach Klubu Integracji Społecznej działa Świetlica Zagórzanka prowadzona przez Partnera projektu Fundację dla Was.</a:t>
              </a:r>
              <a:endParaRPr/>
            </a:p>
          </p:txBody>
        </p:sp>
        <p:sp>
          <p:nvSpPr>
            <p:cNvPr id="292" name="Google Shape;292;p5"/>
            <p:cNvSpPr/>
            <p:nvPr/>
          </p:nvSpPr>
          <p:spPr>
            <a:xfrm rot="5400000">
              <a:off x="922552" y="1230897"/>
              <a:ext cx="203373" cy="20337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3" name="Google Shape;293;p5"/>
          <p:cNvSpPr/>
          <p:nvPr/>
        </p:nvSpPr>
        <p:spPr>
          <a:xfrm>
            <a:off x="723622" y="2954410"/>
            <a:ext cx="5410478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 ramach Świetlicy wsparcie otrzymują dzieci w wieku 3-10 lat. Świetlica przyjmuje wszystkie dzieci z Zagórza potrzebujące wsparcia albo chcąc wspólnie spędzić wolny czas. Przede wszystkim jest jednak wsparciem dla rodziców chcących uczestniczyć w ramach zajęć prowadzonych przez Klub. </a:t>
            </a:r>
            <a:endParaRPr/>
          </a:p>
        </p:txBody>
      </p:sp>
      <p:sp>
        <p:nvSpPr>
          <p:cNvPr id="294" name="Google Shape;294;p5"/>
          <p:cNvSpPr/>
          <p:nvPr/>
        </p:nvSpPr>
        <p:spPr>
          <a:xfrm>
            <a:off x="360844" y="2992151"/>
            <a:ext cx="357457" cy="323508"/>
          </a:xfrm>
          <a:custGeom>
            <a:avLst/>
            <a:gdLst/>
            <a:ahLst/>
            <a:cxnLst/>
            <a:rect l="l" t="t" r="r" b="b"/>
            <a:pathLst>
              <a:path w="113" h="102" extrusionOk="0">
                <a:moveTo>
                  <a:pt x="107" y="3"/>
                </a:moveTo>
                <a:cubicBezTo>
                  <a:pt x="102" y="0"/>
                  <a:pt x="95" y="1"/>
                  <a:pt x="92" y="5"/>
                </a:cubicBezTo>
                <a:cubicBezTo>
                  <a:pt x="38" y="70"/>
                  <a:pt x="38" y="70"/>
                  <a:pt x="38" y="70"/>
                </a:cubicBezTo>
                <a:cubicBezTo>
                  <a:pt x="20" y="50"/>
                  <a:pt x="20" y="50"/>
                  <a:pt x="20" y="50"/>
                </a:cubicBezTo>
                <a:cubicBezTo>
                  <a:pt x="17" y="46"/>
                  <a:pt x="10" y="45"/>
                  <a:pt x="5" y="49"/>
                </a:cubicBezTo>
                <a:cubicBezTo>
                  <a:pt x="1" y="52"/>
                  <a:pt x="0" y="58"/>
                  <a:pt x="4" y="62"/>
                </a:cubicBezTo>
                <a:cubicBezTo>
                  <a:pt x="39" y="102"/>
                  <a:pt x="39" y="102"/>
                  <a:pt x="39" y="102"/>
                </a:cubicBezTo>
                <a:cubicBezTo>
                  <a:pt x="109" y="16"/>
                  <a:pt x="109" y="16"/>
                  <a:pt x="109" y="16"/>
                </a:cubicBezTo>
                <a:cubicBezTo>
                  <a:pt x="113" y="12"/>
                  <a:pt x="112" y="6"/>
                  <a:pt x="107" y="3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D4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6" name="Google Shape;296;p5"/>
          <p:cNvGrpSpPr/>
          <p:nvPr/>
        </p:nvGrpSpPr>
        <p:grpSpPr>
          <a:xfrm>
            <a:off x="9282545" y="5689600"/>
            <a:ext cx="3131127" cy="1351748"/>
            <a:chOff x="9282545" y="5689600"/>
            <a:chExt cx="3131127" cy="1351748"/>
          </a:xfrm>
        </p:grpSpPr>
        <p:sp>
          <p:nvSpPr>
            <p:cNvPr id="297" name="Google Shape;297;p5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98" name="Google Shape;298;p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6"/>
          <p:cNvGrpSpPr/>
          <p:nvPr/>
        </p:nvGrpSpPr>
        <p:grpSpPr>
          <a:xfrm>
            <a:off x="451552" y="232380"/>
            <a:ext cx="6558844" cy="1692325"/>
            <a:chOff x="6011892" y="1705507"/>
            <a:chExt cx="4826510" cy="1692325"/>
          </a:xfrm>
        </p:grpSpPr>
        <p:sp>
          <p:nvSpPr>
            <p:cNvPr id="306" name="Google Shape;306;p6"/>
            <p:cNvSpPr txBox="1"/>
            <p:nvPr/>
          </p:nvSpPr>
          <p:spPr>
            <a:xfrm>
              <a:off x="6727892" y="2936167"/>
              <a:ext cx="411051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07" name="Google Shape;307;p6"/>
            <p:cNvSpPr/>
            <p:nvPr/>
          </p:nvSpPr>
          <p:spPr>
            <a:xfrm rot="5400000">
              <a:off x="6011892" y="1705507"/>
              <a:ext cx="299292" cy="299292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08" name="Google Shape;308;p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42288" r="4258"/>
          <a:stretch/>
        </p:blipFill>
        <p:spPr>
          <a:xfrm>
            <a:off x="6678099" y="451465"/>
            <a:ext cx="4299961" cy="5362802"/>
          </a:xfrm>
          <a:prstGeom prst="roundRect">
            <a:avLst>
              <a:gd name="adj" fmla="val 11364"/>
            </a:avLst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09" name="Google Shape;30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0" name="Google Shape;310;p6"/>
          <p:cNvGrpSpPr/>
          <p:nvPr/>
        </p:nvGrpSpPr>
        <p:grpSpPr>
          <a:xfrm>
            <a:off x="9282545" y="5689600"/>
            <a:ext cx="3131127" cy="1351748"/>
            <a:chOff x="9282545" y="5689600"/>
            <a:chExt cx="3131127" cy="1351748"/>
          </a:xfrm>
        </p:grpSpPr>
        <p:sp>
          <p:nvSpPr>
            <p:cNvPr id="311" name="Google Shape;311;p6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12" name="Google Shape;312;p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3" name="Google Shape;313;p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4" name="Google Shape;314;p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7">
            <a:alphaModFix/>
          </a:blip>
          <a:srcRect l="24382" r="24382"/>
          <a:stretch/>
        </p:blipFill>
        <p:spPr>
          <a:xfrm>
            <a:off x="1103749" y="451465"/>
            <a:ext cx="4299900" cy="5362800"/>
          </a:xfrm>
          <a:prstGeom prst="roundRect">
            <a:avLst>
              <a:gd name="adj" fmla="val 11364"/>
            </a:avLst>
          </a:prstGeom>
          <a:solidFill>
            <a:srgbClr val="F2F2F2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2095" y="214589"/>
            <a:ext cx="4287906" cy="571720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21" name="Google Shape;321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27320" y="197926"/>
            <a:ext cx="4438216" cy="574805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grpSp>
        <p:nvGrpSpPr>
          <p:cNvPr id="322" name="Google Shape;322;p8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323" name="Google Shape;323;p8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24" name="Google Shape;324;p8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5" name="Google Shape;325;p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6" name="Google Shape;326;p8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2" name="Google Shape;332;p9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333" name="Google Shape;333;p9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4" name="Google Shape;334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5" name="Google Shape;335;p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6" name="Google Shape;336;p9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7" name="Google Shape;337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60689" y="120246"/>
            <a:ext cx="8848815" cy="590467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3" name="Google Shape;343;p10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344" name="Google Shape;344;p10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45" name="Google Shape;345;p1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6" name="Google Shape;346;p1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7" name="Google Shape;347;p10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170340" y="401874"/>
            <a:ext cx="7076219" cy="398037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49" name="Google Shape;349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5400000">
            <a:off x="4862999" y="417753"/>
            <a:ext cx="7076219" cy="39486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5" name="Google Shape;355;p11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356" name="Google Shape;356;p11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7" name="Google Shape;357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8" name="Google Shape;358;p1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59" name="Google Shape;359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3402" y="235172"/>
            <a:ext cx="10029375" cy="564152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60" name="Google Shape;360;p11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6" name="Google Shape;366;p12"/>
          <p:cNvGrpSpPr/>
          <p:nvPr/>
        </p:nvGrpSpPr>
        <p:grpSpPr>
          <a:xfrm>
            <a:off x="9353244" y="5876679"/>
            <a:ext cx="2613022" cy="1128075"/>
            <a:chOff x="9282545" y="5689600"/>
            <a:chExt cx="3131127" cy="1351748"/>
          </a:xfrm>
        </p:grpSpPr>
        <p:sp>
          <p:nvSpPr>
            <p:cNvPr id="367" name="Google Shape;367;p12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8" name="Google Shape;368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9" name="Google Shape;369;p1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0" name="Google Shape;370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78924" y="193822"/>
            <a:ext cx="4295482" cy="572731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371" name="Google Shape;371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52968" y="193821"/>
            <a:ext cx="4152354" cy="572731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372" name="Google Shape;372;p12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8" name="Google Shape;378;p13"/>
          <p:cNvGrpSpPr/>
          <p:nvPr/>
        </p:nvGrpSpPr>
        <p:grpSpPr>
          <a:xfrm>
            <a:off x="9226909" y="5841554"/>
            <a:ext cx="2613022" cy="1128075"/>
            <a:chOff x="9282545" y="5689600"/>
            <a:chExt cx="3131127" cy="1351748"/>
          </a:xfrm>
        </p:grpSpPr>
        <p:sp>
          <p:nvSpPr>
            <p:cNvPr id="379" name="Google Shape;379;p13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0" name="Google Shape;380;p1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1" name="Google Shape;381;p1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2" name="Google Shape;382;p13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3" name="Google Shape;383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84297" y="627528"/>
            <a:ext cx="8813304" cy="4957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9" name="Google Shape;389;p14"/>
          <p:cNvGrpSpPr/>
          <p:nvPr/>
        </p:nvGrpSpPr>
        <p:grpSpPr>
          <a:xfrm>
            <a:off x="9146227" y="5850519"/>
            <a:ext cx="2613022" cy="1128075"/>
            <a:chOff x="9282545" y="5689600"/>
            <a:chExt cx="3131127" cy="1351748"/>
          </a:xfrm>
        </p:grpSpPr>
        <p:sp>
          <p:nvSpPr>
            <p:cNvPr id="390" name="Google Shape;390;p14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1" name="Google Shape;391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2" name="Google Shape;392;p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3" name="Google Shape;393;p14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4" name="Google Shape;394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1301" y="422903"/>
            <a:ext cx="9419291" cy="5298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0" name="Google Shape;400;p15"/>
          <p:cNvGrpSpPr/>
          <p:nvPr/>
        </p:nvGrpSpPr>
        <p:grpSpPr>
          <a:xfrm>
            <a:off x="9289661" y="5927386"/>
            <a:ext cx="2613022" cy="1128075"/>
            <a:chOff x="9282545" y="5689600"/>
            <a:chExt cx="3131127" cy="1351748"/>
          </a:xfrm>
        </p:grpSpPr>
        <p:sp>
          <p:nvSpPr>
            <p:cNvPr id="401" name="Google Shape;401;p15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02" name="Google Shape;402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3" name="Google Shape;403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04" name="Google Shape;40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29563" y="224447"/>
            <a:ext cx="10138558" cy="570293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05" name="Google Shape;405;p15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1" name="Google Shape;411;p16"/>
          <p:cNvGrpSpPr/>
          <p:nvPr/>
        </p:nvGrpSpPr>
        <p:grpSpPr>
          <a:xfrm>
            <a:off x="9230231" y="5869979"/>
            <a:ext cx="2613022" cy="1128075"/>
            <a:chOff x="9282545" y="5689600"/>
            <a:chExt cx="3131127" cy="1351748"/>
          </a:xfrm>
        </p:grpSpPr>
        <p:sp>
          <p:nvSpPr>
            <p:cNvPr id="412" name="Google Shape;412;p16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13" name="Google Shape;413;p1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4" name="Google Shape;414;p1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15" name="Google Shape;415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1248" y="-1212954"/>
            <a:ext cx="5778430" cy="708293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416" name="Google Shape;416;p1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40993" y="-608991"/>
            <a:ext cx="4006941" cy="647897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17" name="Google Shape;417;p16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3" name="Google Shape;423;p17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424" name="Google Shape;424;p17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25" name="Google Shape;425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p1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27" name="Google Shape;427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96027" y="206019"/>
            <a:ext cx="9526794" cy="572318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28" name="Google Shape;428;p17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4" name="Google Shape;434;p18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435" name="Google Shape;435;p18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36" name="Google Shape;436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7" name="Google Shape;437;p1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8" name="Google Shape;438;p18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9" name="Google Shape;439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1224" y="309048"/>
            <a:ext cx="10031506" cy="56427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5" name="Google Shape;445;p19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446" name="Google Shape;446;p19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47" name="Google Shape;447;p1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8" name="Google Shape;448;p1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9" name="Google Shape;449;p19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0" name="Google Shape;450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8704" y="199710"/>
            <a:ext cx="10211360" cy="574389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6" name="Google Shape;456;p20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457" name="Google Shape;457;p20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58" name="Google Shape;458;p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9" name="Google Shape;459;p2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60" name="Google Shape;460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2622" y="97665"/>
            <a:ext cx="10434018" cy="586913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461" name="Google Shape;461;p20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67" name="Google Shape;467;p21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468" name="Google Shape;468;p21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69" name="Google Shape;469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0" name="Google Shape;470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1" name="Google Shape;471;p21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2" name="Google Shape;472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1037184" y="1338552"/>
            <a:ext cx="5593975" cy="3555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5400000">
            <a:off x="5284488" y="1321472"/>
            <a:ext cx="5605756" cy="3601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" name="Google Shape;47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9" name="Google Shape;479;p22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480" name="Google Shape;480;p22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81" name="Google Shape;481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2" name="Google Shape;482;p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3" name="Google Shape;483;p22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4" name="Google Shape;484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07459" y="471410"/>
            <a:ext cx="10013576" cy="5632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0" name="Google Shape;490;p23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491" name="Google Shape;491;p23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92" name="Google Shape;492;p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3" name="Google Shape;493;p2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4" name="Google Shape;494;p23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5" name="Google Shape;495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72843" y="374449"/>
            <a:ext cx="9858545" cy="5545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1" name="Google Shape;501;p24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502" name="Google Shape;502;p24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03" name="Google Shape;503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4" name="Google Shape;504;p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05" name="Google Shape;505;p24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6" name="Google Shape;506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22201" y="611372"/>
            <a:ext cx="9084235" cy="5109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2" name="Google Shape;512;p25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513" name="Google Shape;513;p25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14" name="Google Shape;514;p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5" name="Google Shape;515;p2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6" name="Google Shape;516;p25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7" name="Google Shape;517;p2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710593" y="1382945"/>
            <a:ext cx="5683621" cy="3581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2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5400000">
            <a:off x="5255666" y="1430363"/>
            <a:ext cx="5643650" cy="3446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24" name="Google Shape;524;p26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525" name="Google Shape;525;p26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26" name="Google Shape;526;p2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7" name="Google Shape;527;p2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8" name="Google Shape;528;p26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9" name="Google Shape;529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755773" y="1379871"/>
            <a:ext cx="5516779" cy="355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5400000">
            <a:off x="5179128" y="1356730"/>
            <a:ext cx="5485186" cy="3627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6" name="Google Shape;536;p27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537" name="Google Shape;537;p27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38" name="Google Shape;538;p2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9" name="Google Shape;539;p2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40" name="Google Shape;540;p27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1" name="Google Shape;541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3489" y="585012"/>
            <a:ext cx="9642039" cy="5423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7" name="Google Shape;547;p28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548" name="Google Shape;548;p28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49" name="Google Shape;549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0" name="Google Shape;550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1" name="Google Shape;551;p28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2" name="Google Shape;552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46209" y="304005"/>
            <a:ext cx="10040471" cy="5647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8" name="Google Shape;558;p29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559" name="Google Shape;559;p29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60" name="Google Shape;560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1" name="Google Shape;561;p2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62" name="Google Shape;562;p29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3" name="Google Shape;563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9385" y="411744"/>
            <a:ext cx="9780494" cy="5501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9" name="Google Shape;569;p30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570" name="Google Shape;570;p30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71" name="Google Shape;571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2" name="Google Shape;572;p3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3" name="Google Shape;573;p30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4" name="Google Shape;574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57193" y="576267"/>
            <a:ext cx="9454827" cy="53183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Google Shape;57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0" name="Google Shape;580;p31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581" name="Google Shape;581;p31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82" name="Google Shape;582;p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3" name="Google Shape;583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84" name="Google Shape;584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4886" y="199446"/>
            <a:ext cx="10146611" cy="570746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585" name="Google Shape;585;p31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1" name="Google Shape;591;p32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592" name="Google Shape;592;p32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593" name="Google Shape;593;p3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4" name="Google Shape;594;p3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95" name="Google Shape;595;p32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6" name="Google Shape;596;p3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53916" y="509365"/>
            <a:ext cx="3581472" cy="5540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3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63227" y="490836"/>
            <a:ext cx="3546938" cy="5558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3" name="Google Shape;603;p33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604" name="Google Shape;604;p33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05" name="Google Shape;605;p3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6" name="Google Shape;606;p3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7" name="Google Shape;607;p33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8" name="Google Shape;608;p3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494420" y="1363998"/>
            <a:ext cx="5232664" cy="3388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3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89177" y="1246093"/>
            <a:ext cx="6305532" cy="3899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Google Shape;614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5" name="Google Shape;615;p34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616" name="Google Shape;616;p34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17" name="Google Shape;617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8" name="Google Shape;618;p3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19" name="Google Shape;619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3805" y="168239"/>
            <a:ext cx="10360005" cy="583229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20" name="Google Shape;620;p34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Google Shape;62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6" name="Google Shape;626;p35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627" name="Google Shape;627;p35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28" name="Google Shape;628;p3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9" name="Google Shape;629;p3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30" name="Google Shape;630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20572" y="255690"/>
            <a:ext cx="10098531" cy="568509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31" name="Google Shape;631;p35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7" name="Google Shape;637;p36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638" name="Google Shape;638;p36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39" name="Google Shape;639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0" name="Google Shape;640;p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1" name="Google Shape;641;p36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2" name="Google Shape;642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62160" y="119471"/>
            <a:ext cx="8594528" cy="59259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" name="Google Shape;64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8" name="Google Shape;648;p37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649" name="Google Shape;649;p37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50" name="Google Shape;650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1" name="Google Shape;651;p3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52" name="Google Shape;652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1526" y="79448"/>
            <a:ext cx="10475795" cy="589263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53" name="Google Shape;653;p37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9" name="Google Shape;659;p38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660" name="Google Shape;660;p38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61" name="Google Shape;661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2" name="Google Shape;662;p3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3" name="Google Shape;663;p38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4" name="Google Shape;664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61600" y="110486"/>
            <a:ext cx="8830013" cy="589817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0" name="Google Shape;670;p39"/>
          <p:cNvGrpSpPr/>
          <p:nvPr/>
        </p:nvGrpSpPr>
        <p:grpSpPr>
          <a:xfrm>
            <a:off x="9011756" y="5974436"/>
            <a:ext cx="2613022" cy="1128075"/>
            <a:chOff x="9282545" y="5689600"/>
            <a:chExt cx="3131127" cy="1351748"/>
          </a:xfrm>
        </p:grpSpPr>
        <p:sp>
          <p:nvSpPr>
            <p:cNvPr id="671" name="Google Shape;671;p39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72" name="Google Shape;672;p3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3" name="Google Shape;673;p3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74" name="Google Shape;674;p39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5" name="Google Shape;675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67072" y="465247"/>
            <a:ext cx="4229100" cy="563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80236" y="465248"/>
            <a:ext cx="4379453" cy="56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2" name="Google Shape;682;p40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683" name="Google Shape;683;p40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84" name="Google Shape;684;p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5" name="Google Shape;685;p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86" name="Google Shape;686;p40"/>
          <p:cNvPicPr preferRelativeResize="0"/>
          <p:nvPr/>
        </p:nvPicPr>
        <p:blipFill rotWithShape="1">
          <a:blip r:embed="rId6">
            <a:alphaModFix/>
          </a:blip>
          <a:srcRect t="12502" b="12495"/>
          <a:stretch/>
        </p:blipFill>
        <p:spPr>
          <a:xfrm>
            <a:off x="1406505" y="138486"/>
            <a:ext cx="4374449" cy="583259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687" name="Google Shape;687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62990" y="138486"/>
            <a:ext cx="4460123" cy="583259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88" name="Google Shape;688;p40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4" name="Google Shape;694;p41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695" name="Google Shape;695;p41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96" name="Google Shape;696;p4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7" name="Google Shape;697;p4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98" name="Google Shape;698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27653" y="107278"/>
            <a:ext cx="8816565" cy="5889189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699" name="Google Shape;699;p41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5" name="Google Shape;705;p42"/>
          <p:cNvGrpSpPr/>
          <p:nvPr/>
        </p:nvGrpSpPr>
        <p:grpSpPr>
          <a:xfrm>
            <a:off x="8984861" y="5953447"/>
            <a:ext cx="2613022" cy="1128075"/>
            <a:chOff x="9282545" y="5689600"/>
            <a:chExt cx="3131127" cy="1351748"/>
          </a:xfrm>
        </p:grpSpPr>
        <p:sp>
          <p:nvSpPr>
            <p:cNvPr id="706" name="Google Shape;706;p42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7" name="Google Shape;707;p4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8" name="Google Shape;708;p4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9" name="Google Shape;709;p42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10" name="Google Shape;710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7380" y="125838"/>
            <a:ext cx="8737239" cy="5836202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5" name="Google Shape;715;g1e8767d3806_0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16" name="Google Shape;716;g1e8767d3806_0_22"/>
          <p:cNvGrpSpPr/>
          <p:nvPr/>
        </p:nvGrpSpPr>
        <p:grpSpPr>
          <a:xfrm>
            <a:off x="9011470" y="5974262"/>
            <a:ext cx="2612903" cy="1128034"/>
            <a:chOff x="9282545" y="5689600"/>
            <a:chExt cx="3131100" cy="1351748"/>
          </a:xfrm>
        </p:grpSpPr>
        <p:sp>
          <p:nvSpPr>
            <p:cNvPr id="717" name="Google Shape;717;g1e8767d3806_0_22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18" name="Google Shape;718;g1e8767d3806_0_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9" name="Google Shape;719;g1e8767d3806_0_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20" name="Google Shape;720;g1e8767d3806_0_22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1" name="Google Shape;721;g1e8767d3806_0_22"/>
          <p:cNvPicPr preferRelativeResize="0"/>
          <p:nvPr/>
        </p:nvPicPr>
        <p:blipFill rotWithShape="1">
          <a:blip r:embed="rId6">
            <a:alphaModFix/>
          </a:blip>
          <a:srcRect l="28906" r="28906"/>
          <a:stretch/>
        </p:blipFill>
        <p:spPr>
          <a:xfrm>
            <a:off x="1567072" y="465247"/>
            <a:ext cx="4229100" cy="563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g1e8767d3806_0_22"/>
          <p:cNvPicPr preferRelativeResize="0"/>
          <p:nvPr/>
        </p:nvPicPr>
        <p:blipFill rotWithShape="1">
          <a:blip r:embed="rId7">
            <a:alphaModFix/>
          </a:blip>
          <a:srcRect l="28156" r="28156"/>
          <a:stretch/>
        </p:blipFill>
        <p:spPr>
          <a:xfrm>
            <a:off x="6380236" y="465248"/>
            <a:ext cx="4379453" cy="5638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" name="Google Shape;727;g1e8767d3806_0_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8" name="Google Shape;728;g1e8767d3806_0_66"/>
          <p:cNvGrpSpPr/>
          <p:nvPr/>
        </p:nvGrpSpPr>
        <p:grpSpPr>
          <a:xfrm>
            <a:off x="9011470" y="5974262"/>
            <a:ext cx="2612903" cy="1128034"/>
            <a:chOff x="9282545" y="5689600"/>
            <a:chExt cx="3131100" cy="1351748"/>
          </a:xfrm>
        </p:grpSpPr>
        <p:sp>
          <p:nvSpPr>
            <p:cNvPr id="729" name="Google Shape;729;g1e8767d3806_0_66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30" name="Google Shape;730;g1e8767d3806_0_6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1" name="Google Shape;731;g1e8767d3806_0_6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32" name="Google Shape;732;g1e8767d3806_0_66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3" name="Google Shape;733;g1e8767d3806_0_66"/>
          <p:cNvPicPr preferRelativeResize="0"/>
          <p:nvPr/>
        </p:nvPicPr>
        <p:blipFill rotWithShape="1">
          <a:blip r:embed="rId6">
            <a:alphaModFix/>
          </a:blip>
          <a:srcRect t="12502" b="12495"/>
          <a:stretch/>
        </p:blipFill>
        <p:spPr>
          <a:xfrm>
            <a:off x="1567072" y="465247"/>
            <a:ext cx="4229099" cy="563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g1e8767d3806_0_66"/>
          <p:cNvPicPr preferRelativeResize="0"/>
          <p:nvPr/>
        </p:nvPicPr>
        <p:blipFill rotWithShape="1">
          <a:blip r:embed="rId7">
            <a:alphaModFix/>
          </a:blip>
          <a:srcRect t="13790" b="13782"/>
          <a:stretch/>
        </p:blipFill>
        <p:spPr>
          <a:xfrm>
            <a:off x="6380236" y="465248"/>
            <a:ext cx="4379455" cy="563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g1e8767d3806_0_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0" name="Google Shape;740;g1e8767d3806_0_55"/>
          <p:cNvGrpSpPr/>
          <p:nvPr/>
        </p:nvGrpSpPr>
        <p:grpSpPr>
          <a:xfrm>
            <a:off x="9011470" y="5974262"/>
            <a:ext cx="2612903" cy="1128034"/>
            <a:chOff x="9282545" y="5689600"/>
            <a:chExt cx="3131100" cy="1351748"/>
          </a:xfrm>
        </p:grpSpPr>
        <p:sp>
          <p:nvSpPr>
            <p:cNvPr id="741" name="Google Shape;741;g1e8767d3806_0_55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42" name="Google Shape;742;g1e8767d3806_0_5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3" name="Google Shape;743;g1e8767d3806_0_5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44" name="Google Shape;744;g1e8767d3806_0_55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5" name="Google Shape;745;g1e8767d3806_0_55"/>
          <p:cNvPicPr preferRelativeResize="0"/>
          <p:nvPr/>
        </p:nvPicPr>
        <p:blipFill rotWithShape="1">
          <a:blip r:embed="rId6">
            <a:alphaModFix/>
          </a:blip>
          <a:srcRect l="28906" r="28906"/>
          <a:stretch/>
        </p:blipFill>
        <p:spPr>
          <a:xfrm>
            <a:off x="1567072" y="465247"/>
            <a:ext cx="4229100" cy="563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g1e8767d3806_0_55"/>
          <p:cNvPicPr preferRelativeResize="0"/>
          <p:nvPr/>
        </p:nvPicPr>
        <p:blipFill rotWithShape="1">
          <a:blip r:embed="rId7">
            <a:alphaModFix/>
          </a:blip>
          <a:srcRect l="28156" r="28156"/>
          <a:stretch/>
        </p:blipFill>
        <p:spPr>
          <a:xfrm>
            <a:off x="6380236" y="465248"/>
            <a:ext cx="4379453" cy="5638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1" name="Google Shape;751;g1e8767d3806_0_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2" name="Google Shape;752;g1e8767d3806_0_44"/>
          <p:cNvGrpSpPr/>
          <p:nvPr/>
        </p:nvGrpSpPr>
        <p:grpSpPr>
          <a:xfrm>
            <a:off x="9011470" y="5974262"/>
            <a:ext cx="2612903" cy="1128034"/>
            <a:chOff x="9282545" y="5689600"/>
            <a:chExt cx="3131100" cy="1351748"/>
          </a:xfrm>
        </p:grpSpPr>
        <p:sp>
          <p:nvSpPr>
            <p:cNvPr id="753" name="Google Shape;753;g1e8767d3806_0_44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54" name="Google Shape;754;g1e8767d3806_0_4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5" name="Google Shape;755;g1e8767d3806_0_4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56" name="Google Shape;756;g1e8767d3806_0_44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7" name="Google Shape;757;g1e8767d3806_0_44"/>
          <p:cNvPicPr preferRelativeResize="0"/>
          <p:nvPr/>
        </p:nvPicPr>
        <p:blipFill rotWithShape="1">
          <a:blip r:embed="rId6">
            <a:alphaModFix/>
          </a:blip>
          <a:srcRect l="28906" r="28906"/>
          <a:stretch/>
        </p:blipFill>
        <p:spPr>
          <a:xfrm>
            <a:off x="1567072" y="465247"/>
            <a:ext cx="4229100" cy="563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g1e8767d3806_0_44"/>
          <p:cNvPicPr preferRelativeResize="0"/>
          <p:nvPr/>
        </p:nvPicPr>
        <p:blipFill rotWithShape="1">
          <a:blip r:embed="rId7">
            <a:alphaModFix/>
          </a:blip>
          <a:srcRect t="13790" b="13782"/>
          <a:stretch/>
        </p:blipFill>
        <p:spPr>
          <a:xfrm>
            <a:off x="6380236" y="465248"/>
            <a:ext cx="4379455" cy="563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g1e8767d3806_0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64" name="Google Shape;764;g1e8767d3806_0_33"/>
          <p:cNvGrpSpPr/>
          <p:nvPr/>
        </p:nvGrpSpPr>
        <p:grpSpPr>
          <a:xfrm>
            <a:off x="9011470" y="5974262"/>
            <a:ext cx="2612903" cy="1128034"/>
            <a:chOff x="9282545" y="5689600"/>
            <a:chExt cx="3131100" cy="1351748"/>
          </a:xfrm>
        </p:grpSpPr>
        <p:sp>
          <p:nvSpPr>
            <p:cNvPr id="765" name="Google Shape;765;g1e8767d3806_0_33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66" name="Google Shape;766;g1e8767d3806_0_3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7" name="Google Shape;767;g1e8767d3806_0_3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68" name="Google Shape;768;g1e8767d3806_0_33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9" name="Google Shape;769;g1e8767d3806_0_33"/>
          <p:cNvPicPr preferRelativeResize="0"/>
          <p:nvPr/>
        </p:nvPicPr>
        <p:blipFill rotWithShape="1">
          <a:blip r:embed="rId6">
            <a:alphaModFix/>
          </a:blip>
          <a:srcRect t="12502" b="12495"/>
          <a:stretch/>
        </p:blipFill>
        <p:spPr>
          <a:xfrm>
            <a:off x="1567072" y="465247"/>
            <a:ext cx="4229099" cy="563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g1e8767d3806_0_33"/>
          <p:cNvPicPr preferRelativeResize="0"/>
          <p:nvPr/>
        </p:nvPicPr>
        <p:blipFill rotWithShape="1">
          <a:blip r:embed="rId7">
            <a:alphaModFix/>
          </a:blip>
          <a:srcRect t="13790" b="13782"/>
          <a:stretch/>
        </p:blipFill>
        <p:spPr>
          <a:xfrm>
            <a:off x="6380236" y="465248"/>
            <a:ext cx="4379455" cy="5638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" name="Google Shape;775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6" name="Google Shape;776;p43"/>
          <p:cNvGrpSpPr/>
          <p:nvPr/>
        </p:nvGrpSpPr>
        <p:grpSpPr>
          <a:xfrm>
            <a:off x="8984861" y="5953447"/>
            <a:ext cx="2613022" cy="1128075"/>
            <a:chOff x="9282545" y="5689600"/>
            <a:chExt cx="3131127" cy="1351748"/>
          </a:xfrm>
        </p:grpSpPr>
        <p:sp>
          <p:nvSpPr>
            <p:cNvPr id="777" name="Google Shape;777;p43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78" name="Google Shape;778;p4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9" name="Google Shape;779;p4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80" name="Google Shape;780;p43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1" name="Google Shape;781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39153" y="185720"/>
            <a:ext cx="8697165" cy="580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g1e8767d3806_0_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87" name="Google Shape;787;g1e8767d3806_0_79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788" name="Google Shape;788;g1e8767d3806_0_79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89" name="Google Shape;789;g1e8767d3806_0_7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0" name="Google Shape;790;g1e8767d3806_0_7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91" name="Google Shape;791;g1e8767d3806_0_79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2" name="Google Shape;792;g1e8767d3806_0_79"/>
          <p:cNvPicPr preferRelativeResize="0"/>
          <p:nvPr/>
        </p:nvPicPr>
        <p:blipFill rotWithShape="1">
          <a:blip r:embed="rId6">
            <a:alphaModFix/>
          </a:blip>
          <a:srcRect l="7869" r="7869"/>
          <a:stretch/>
        </p:blipFill>
        <p:spPr>
          <a:xfrm>
            <a:off x="1739153" y="185720"/>
            <a:ext cx="8697165" cy="5806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" name="Google Shape;797;g1e8767d3806_0_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8" name="Google Shape;798;g1e8767d3806_0_110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799" name="Google Shape;799;g1e8767d3806_0_110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00" name="Google Shape;800;g1e8767d3806_0_11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1" name="Google Shape;801;g1e8767d3806_0_11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02" name="Google Shape;802;g1e8767d3806_0_110"/>
          <p:cNvPicPr preferRelativeResize="0"/>
          <p:nvPr/>
        </p:nvPicPr>
        <p:blipFill rotWithShape="1">
          <a:blip r:embed="rId6">
            <a:alphaModFix/>
          </a:blip>
          <a:srcRect l="28915" r="28915"/>
          <a:stretch/>
        </p:blipFill>
        <p:spPr>
          <a:xfrm>
            <a:off x="1406505" y="138486"/>
            <a:ext cx="4374451" cy="58352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803" name="Google Shape;803;g1e8767d3806_0_110"/>
          <p:cNvPicPr preferRelativeResize="0"/>
          <p:nvPr/>
        </p:nvPicPr>
        <p:blipFill rotWithShape="1">
          <a:blip r:embed="rId7">
            <a:alphaModFix/>
          </a:blip>
          <a:srcRect l="28483" r="28483"/>
          <a:stretch/>
        </p:blipFill>
        <p:spPr>
          <a:xfrm>
            <a:off x="6262990" y="138486"/>
            <a:ext cx="4462116" cy="583259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804" name="Google Shape;804;g1e8767d3806_0_110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" name="Google Shape;809;g1e8767d3806_0_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0" name="Google Shape;810;g1e8767d3806_0_121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811" name="Google Shape;811;g1e8767d3806_0_121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12" name="Google Shape;812;g1e8767d3806_0_1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3" name="Google Shape;813;g1e8767d3806_0_1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14" name="Google Shape;814;g1e8767d3806_0_121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5" name="Google Shape;815;g1e8767d3806_0_121"/>
          <p:cNvPicPr preferRelativeResize="0"/>
          <p:nvPr/>
        </p:nvPicPr>
        <p:blipFill rotWithShape="1">
          <a:blip r:embed="rId6">
            <a:alphaModFix/>
          </a:blip>
          <a:srcRect t="31225" b="31221"/>
          <a:stretch/>
        </p:blipFill>
        <p:spPr>
          <a:xfrm>
            <a:off x="2198785" y="598839"/>
            <a:ext cx="7797447" cy="5205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Google Shape;820;g1e8767d3806_0_1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1" name="Google Shape;821;g1e8767d3806_0_131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822" name="Google Shape;822;g1e8767d3806_0_131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23" name="Google Shape;823;g1e8767d3806_0_1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4" name="Google Shape;824;g1e8767d3806_0_1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25" name="Google Shape;825;g1e8767d3806_0_131"/>
          <p:cNvPicPr preferRelativeResize="0"/>
          <p:nvPr/>
        </p:nvPicPr>
        <p:blipFill rotWithShape="1">
          <a:blip r:embed="rId6">
            <a:alphaModFix/>
          </a:blip>
          <a:srcRect t="12485" b="12478"/>
          <a:stretch/>
        </p:blipFill>
        <p:spPr>
          <a:xfrm>
            <a:off x="1406505" y="138486"/>
            <a:ext cx="4374452" cy="583519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826" name="Google Shape;826;g1e8767d3806_0_131"/>
          <p:cNvPicPr preferRelativeResize="0"/>
          <p:nvPr/>
        </p:nvPicPr>
        <p:blipFill rotWithShape="1">
          <a:blip r:embed="rId7">
            <a:alphaModFix/>
          </a:blip>
          <a:srcRect t="13234" b="13241"/>
          <a:stretch/>
        </p:blipFill>
        <p:spPr>
          <a:xfrm>
            <a:off x="6262990" y="138486"/>
            <a:ext cx="4462116" cy="583259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827" name="Google Shape;827;g1e8767d3806_0_131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" name="Google Shape;832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33" name="Google Shape;833;p44"/>
          <p:cNvGrpSpPr/>
          <p:nvPr/>
        </p:nvGrpSpPr>
        <p:grpSpPr>
          <a:xfrm>
            <a:off x="8984861" y="5953447"/>
            <a:ext cx="2613022" cy="1128075"/>
            <a:chOff x="9282545" y="5689600"/>
            <a:chExt cx="3131127" cy="1351748"/>
          </a:xfrm>
        </p:grpSpPr>
        <p:sp>
          <p:nvSpPr>
            <p:cNvPr id="834" name="Google Shape;834;p44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35" name="Google Shape;835;p4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6" name="Google Shape;836;p4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37" name="Google Shape;837;p44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8" name="Google Shape;838;p44"/>
          <p:cNvPicPr preferRelativeResize="0"/>
          <p:nvPr/>
        </p:nvPicPr>
        <p:blipFill rotWithShape="1">
          <a:blip r:embed="rId6">
            <a:alphaModFix/>
          </a:blip>
          <a:srcRect l="7869" r="7869"/>
          <a:stretch/>
        </p:blipFill>
        <p:spPr>
          <a:xfrm>
            <a:off x="2198785" y="598839"/>
            <a:ext cx="7797448" cy="5205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3" name="Google Shape;843;g1e8767d3806_0_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4" name="Google Shape;844;g1e8767d3806_0_11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845" name="Google Shape;845;g1e8767d3806_0_11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46" name="Google Shape;846;g1e8767d3806_0_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7" name="Google Shape;847;g1e8767d3806_0_1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48" name="Google Shape;848;g1e8767d3806_0_11"/>
          <p:cNvPicPr preferRelativeResize="0"/>
          <p:nvPr/>
        </p:nvPicPr>
        <p:blipFill rotWithShape="1">
          <a:blip r:embed="rId6">
            <a:alphaModFix/>
          </a:blip>
          <a:srcRect t="12485" b="12478"/>
          <a:stretch/>
        </p:blipFill>
        <p:spPr>
          <a:xfrm>
            <a:off x="1406505" y="138486"/>
            <a:ext cx="4374452" cy="583519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849" name="Google Shape;849;g1e8767d3806_0_11"/>
          <p:cNvPicPr preferRelativeResize="0"/>
          <p:nvPr/>
        </p:nvPicPr>
        <p:blipFill rotWithShape="1">
          <a:blip r:embed="rId7">
            <a:alphaModFix/>
          </a:blip>
          <a:srcRect l="28483" r="28483"/>
          <a:stretch/>
        </p:blipFill>
        <p:spPr>
          <a:xfrm>
            <a:off x="6262990" y="138486"/>
            <a:ext cx="4462116" cy="583259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850" name="Google Shape;850;g1e8767d3806_0_11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5" name="Google Shape;855;g1e8767d3806_0_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6" name="Google Shape;856;g1e8767d3806_0_100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857" name="Google Shape;857;g1e8767d3806_0_100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58" name="Google Shape;858;g1e8767d3806_0_10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9" name="Google Shape;859;g1e8767d3806_0_10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60" name="Google Shape;860;g1e8767d3806_0_100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1" name="Google Shape;861;g1e8767d3806_0_100"/>
          <p:cNvPicPr preferRelativeResize="0"/>
          <p:nvPr/>
        </p:nvPicPr>
        <p:blipFill rotWithShape="1">
          <a:blip r:embed="rId6">
            <a:alphaModFix/>
          </a:blip>
          <a:srcRect t="31225" b="31221"/>
          <a:stretch/>
        </p:blipFill>
        <p:spPr>
          <a:xfrm>
            <a:off x="2198785" y="598839"/>
            <a:ext cx="7797444" cy="5205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6" name="Google Shape;866;g1e8767d3806_0_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7" name="Google Shape;867;g1e8767d3806_0_152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868" name="Google Shape;868;g1e8767d3806_0_152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69" name="Google Shape;869;g1e8767d3806_0_15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0" name="Google Shape;870;g1e8767d3806_0_15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71" name="Google Shape;871;g1e8767d3806_0_152"/>
          <p:cNvPicPr preferRelativeResize="0"/>
          <p:nvPr/>
        </p:nvPicPr>
        <p:blipFill rotWithShape="1">
          <a:blip r:embed="rId6">
            <a:alphaModFix/>
          </a:blip>
          <a:srcRect l="28915" r="28915"/>
          <a:stretch/>
        </p:blipFill>
        <p:spPr>
          <a:xfrm>
            <a:off x="1406505" y="138486"/>
            <a:ext cx="4374451" cy="583519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872" name="Google Shape;872;g1e8767d3806_0_152"/>
          <p:cNvPicPr preferRelativeResize="0"/>
          <p:nvPr/>
        </p:nvPicPr>
        <p:blipFill rotWithShape="1">
          <a:blip r:embed="rId7">
            <a:alphaModFix/>
          </a:blip>
          <a:srcRect l="14990" r="33934"/>
          <a:stretch/>
        </p:blipFill>
        <p:spPr>
          <a:xfrm>
            <a:off x="6262990" y="138486"/>
            <a:ext cx="4462116" cy="583137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873" name="Google Shape;873;g1e8767d3806_0_152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8" name="Google Shape;878;g1e8767d3806_0_1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9" name="Google Shape;879;g1e8767d3806_0_142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880" name="Google Shape;880;g1e8767d3806_0_142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81" name="Google Shape;881;g1e8767d3806_0_14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2" name="Google Shape;882;g1e8767d3806_0_14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83" name="Google Shape;883;g1e8767d3806_0_142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4" name="Google Shape;884;g1e8767d3806_0_1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98785" y="598839"/>
            <a:ext cx="7797448" cy="52044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9" name="Google Shape;889;g1e8767d3806_0_1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90" name="Google Shape;890;g1e8767d3806_0_163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891" name="Google Shape;891;g1e8767d3806_0_163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92" name="Google Shape;892;g1e8767d3806_0_16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3" name="Google Shape;893;g1e8767d3806_0_16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94" name="Google Shape;894;g1e8767d3806_0_163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5" name="Google Shape;895;g1e8767d3806_0_16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98785" y="598839"/>
            <a:ext cx="7797446" cy="5205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" name="Google Shape;900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1" name="Google Shape;901;p45"/>
          <p:cNvGrpSpPr/>
          <p:nvPr/>
        </p:nvGrpSpPr>
        <p:grpSpPr>
          <a:xfrm>
            <a:off x="8984861" y="5953447"/>
            <a:ext cx="2613022" cy="1128075"/>
            <a:chOff x="9282545" y="5689600"/>
            <a:chExt cx="3131127" cy="1351748"/>
          </a:xfrm>
        </p:grpSpPr>
        <p:sp>
          <p:nvSpPr>
            <p:cNvPr id="902" name="Google Shape;902;p45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03" name="Google Shape;903;p4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4" name="Google Shape;904;p4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05" name="Google Shape;905;p45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6" name="Google Shape;906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56440" y="157168"/>
            <a:ext cx="8339874" cy="57962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" name="Google Shape;911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2" name="Google Shape;912;p46"/>
          <p:cNvGrpSpPr/>
          <p:nvPr/>
        </p:nvGrpSpPr>
        <p:grpSpPr>
          <a:xfrm>
            <a:off x="8984861" y="5953447"/>
            <a:ext cx="2613022" cy="1128075"/>
            <a:chOff x="9282545" y="5689600"/>
            <a:chExt cx="3131127" cy="1351748"/>
          </a:xfrm>
        </p:grpSpPr>
        <p:sp>
          <p:nvSpPr>
            <p:cNvPr id="913" name="Google Shape;913;p46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14" name="Google Shape;914;p4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5" name="Google Shape;915;p4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16" name="Google Shape;916;p46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7" name="Google Shape;917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56440" y="260431"/>
            <a:ext cx="8239965" cy="5500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" name="Google Shape;92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3" name="Google Shape;923;p47"/>
          <p:cNvGrpSpPr/>
          <p:nvPr/>
        </p:nvGrpSpPr>
        <p:grpSpPr>
          <a:xfrm>
            <a:off x="8984861" y="5953447"/>
            <a:ext cx="2613022" cy="1128075"/>
            <a:chOff x="9282545" y="5689600"/>
            <a:chExt cx="3131127" cy="1351748"/>
          </a:xfrm>
        </p:grpSpPr>
        <p:sp>
          <p:nvSpPr>
            <p:cNvPr id="924" name="Google Shape;924;p47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25" name="Google Shape;925;p4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6" name="Google Shape;926;p4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27" name="Google Shape;927;p47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8" name="Google Shape;928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25737" y="126297"/>
            <a:ext cx="8728510" cy="582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3" name="Google Shape;933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4" name="Google Shape;934;p48"/>
          <p:cNvGrpSpPr/>
          <p:nvPr/>
        </p:nvGrpSpPr>
        <p:grpSpPr>
          <a:xfrm>
            <a:off x="8984861" y="5953447"/>
            <a:ext cx="2613022" cy="1128075"/>
            <a:chOff x="9282545" y="5689600"/>
            <a:chExt cx="3131127" cy="1351748"/>
          </a:xfrm>
        </p:grpSpPr>
        <p:sp>
          <p:nvSpPr>
            <p:cNvPr id="935" name="Google Shape;935;p48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36" name="Google Shape;936;p4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7" name="Google Shape;937;p4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8" name="Google Shape;938;p48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9" name="Google Shape;939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89385" y="375265"/>
            <a:ext cx="8960782" cy="5616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4" name="Google Shape;944;g1e8767d3806_0_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5" name="Google Shape;945;g1e8767d3806_0_173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946" name="Google Shape;946;g1e8767d3806_0_173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47" name="Google Shape;947;g1e8767d3806_0_17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8" name="Google Shape;948;g1e8767d3806_0_17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49" name="Google Shape;949;g1e8767d3806_0_173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0" name="Google Shape;950;g1e8767d3806_0_173"/>
          <p:cNvPicPr preferRelativeResize="0"/>
          <p:nvPr/>
        </p:nvPicPr>
        <p:blipFill rotWithShape="1">
          <a:blip r:embed="rId6">
            <a:alphaModFix/>
          </a:blip>
          <a:srcRect t="18470" b="46261"/>
          <a:stretch/>
        </p:blipFill>
        <p:spPr>
          <a:xfrm>
            <a:off x="1589385" y="375265"/>
            <a:ext cx="8960783" cy="5616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5" name="Google Shape;955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6" name="Google Shape;956;p49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957" name="Google Shape;957;p49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58" name="Google Shape;958;p4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9" name="Google Shape;959;p4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60" name="Google Shape;960;p49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1" name="Google Shape;961;p49"/>
          <p:cNvPicPr preferRelativeResize="0"/>
          <p:nvPr/>
        </p:nvPicPr>
        <p:blipFill rotWithShape="1">
          <a:blip r:embed="rId6">
            <a:alphaModFix/>
          </a:blip>
          <a:srcRect t="10785" b="10777"/>
          <a:stretch/>
        </p:blipFill>
        <p:spPr>
          <a:xfrm>
            <a:off x="1966556" y="423648"/>
            <a:ext cx="4014314" cy="5595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49"/>
          <p:cNvPicPr preferRelativeResize="0"/>
          <p:nvPr/>
        </p:nvPicPr>
        <p:blipFill rotWithShape="1">
          <a:blip r:embed="rId7">
            <a:alphaModFix/>
          </a:blip>
          <a:srcRect t="10216" b="10216"/>
          <a:stretch/>
        </p:blipFill>
        <p:spPr>
          <a:xfrm>
            <a:off x="6358042" y="423648"/>
            <a:ext cx="3948294" cy="5585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7" name="Google Shape;967;g1e8767d3806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8" name="Google Shape;968;g1e8767d3806_0_1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969" name="Google Shape;969;g1e8767d3806_0_1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70" name="Google Shape;970;g1e8767d3806_0_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1" name="Google Shape;971;g1e8767d3806_0_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72" name="Google Shape;972;g1e8767d3806_0_1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3" name="Google Shape;973;g1e8767d3806_0_1"/>
          <p:cNvPicPr preferRelativeResize="0"/>
          <p:nvPr/>
        </p:nvPicPr>
        <p:blipFill rotWithShape="1">
          <a:blip r:embed="rId6">
            <a:alphaModFix/>
          </a:blip>
          <a:srcRect t="25103" b="25098"/>
          <a:stretch/>
        </p:blipFill>
        <p:spPr>
          <a:xfrm>
            <a:off x="1589385" y="375265"/>
            <a:ext cx="8960784" cy="5619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8" name="Google Shape;978;g1e8767d3806_0_2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9" name="Google Shape;979;g1e8767d3806_0_204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980" name="Google Shape;980;g1e8767d3806_0_204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81" name="Google Shape;981;g1e8767d3806_0_20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2" name="Google Shape;982;g1e8767d3806_0_20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83" name="Google Shape;983;g1e8767d3806_0_204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4" name="Google Shape;984;g1e8767d3806_0_204"/>
          <p:cNvPicPr preferRelativeResize="0"/>
          <p:nvPr/>
        </p:nvPicPr>
        <p:blipFill rotWithShape="1">
          <a:blip r:embed="rId6">
            <a:alphaModFix/>
          </a:blip>
          <a:srcRect l="23096" r="23102"/>
          <a:stretch/>
        </p:blipFill>
        <p:spPr>
          <a:xfrm>
            <a:off x="1966556" y="423648"/>
            <a:ext cx="4014314" cy="5595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g1e8767d3806_0_204"/>
          <p:cNvPicPr preferRelativeResize="0"/>
          <p:nvPr/>
        </p:nvPicPr>
        <p:blipFill rotWithShape="1">
          <a:blip r:embed="rId7">
            <a:alphaModFix/>
          </a:blip>
          <a:srcRect l="14655" r="14648"/>
          <a:stretch/>
        </p:blipFill>
        <p:spPr>
          <a:xfrm>
            <a:off x="6358042" y="423648"/>
            <a:ext cx="3948294" cy="5585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0" name="Google Shape;990;g1e8767d3806_0_1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1" name="Google Shape;991;g1e8767d3806_0_194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992" name="Google Shape;992;g1e8767d3806_0_194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93" name="Google Shape;993;g1e8767d3806_0_19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4" name="Google Shape;994;g1e8767d3806_0_19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5" name="Google Shape;995;g1e8767d3806_0_194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6" name="Google Shape;996;g1e8767d3806_0_194"/>
          <p:cNvPicPr preferRelativeResize="0"/>
          <p:nvPr/>
        </p:nvPicPr>
        <p:blipFill rotWithShape="1">
          <a:blip r:embed="rId6">
            <a:alphaModFix/>
          </a:blip>
          <a:srcRect l="5108" r="5108"/>
          <a:stretch/>
        </p:blipFill>
        <p:spPr>
          <a:xfrm>
            <a:off x="1589385" y="375265"/>
            <a:ext cx="8960783" cy="5618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1" name="Google Shape;1001;g1e8767d3806_0_2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2" name="Google Shape;1002;g1e8767d3806_0_225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003" name="Google Shape;1003;g1e8767d3806_0_225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04" name="Google Shape;1004;g1e8767d3806_0_2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5" name="Google Shape;1005;g1e8767d3806_0_22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06" name="Google Shape;1006;g1e8767d3806_0_225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7" name="Google Shape;1007;g1e8767d3806_0_225"/>
          <p:cNvPicPr preferRelativeResize="0"/>
          <p:nvPr/>
        </p:nvPicPr>
        <p:blipFill rotWithShape="1">
          <a:blip r:embed="rId6">
            <a:alphaModFix/>
          </a:blip>
          <a:srcRect l="29804" r="29804"/>
          <a:stretch/>
        </p:blipFill>
        <p:spPr>
          <a:xfrm>
            <a:off x="1966556" y="423648"/>
            <a:ext cx="4014316" cy="5595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g1e8767d3806_0_225"/>
          <p:cNvPicPr preferRelativeResize="0"/>
          <p:nvPr/>
        </p:nvPicPr>
        <p:blipFill rotWithShape="1">
          <a:blip r:embed="rId7">
            <a:alphaModFix/>
          </a:blip>
          <a:srcRect l="30099" r="30095"/>
          <a:stretch/>
        </p:blipFill>
        <p:spPr>
          <a:xfrm>
            <a:off x="6358042" y="423648"/>
            <a:ext cx="3948293" cy="5584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" name="Google Shape;1013;g1e8767d3806_0_2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4" name="Google Shape;1014;g1e8767d3806_0_215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015" name="Google Shape;1015;g1e8767d3806_0_215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16" name="Google Shape;1016;g1e8767d3806_0_2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7" name="Google Shape;1017;g1e8767d3806_0_2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18" name="Google Shape;1018;g1e8767d3806_0_215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9" name="Google Shape;1019;g1e8767d3806_0_215"/>
          <p:cNvPicPr preferRelativeResize="0"/>
          <p:nvPr/>
        </p:nvPicPr>
        <p:blipFill rotWithShape="1">
          <a:blip r:embed="rId6">
            <a:alphaModFix/>
          </a:blip>
          <a:srcRect l="5108" r="5108"/>
          <a:stretch/>
        </p:blipFill>
        <p:spPr>
          <a:xfrm>
            <a:off x="1589385" y="375265"/>
            <a:ext cx="8960783" cy="5618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" name="Google Shape;1024;g1e8767d3806_0_2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5" name="Google Shape;1025;g1e8767d3806_0_256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026" name="Google Shape;1026;g1e8767d3806_0_256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27" name="Google Shape;1027;g1e8767d3806_0_25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8" name="Google Shape;1028;g1e8767d3806_0_25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9" name="Google Shape;1029;g1e8767d3806_0_256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0" name="Google Shape;1030;g1e8767d3806_0_256"/>
          <p:cNvPicPr preferRelativeResize="0"/>
          <p:nvPr/>
        </p:nvPicPr>
        <p:blipFill rotWithShape="1">
          <a:blip r:embed="rId6">
            <a:alphaModFix/>
          </a:blip>
          <a:srcRect t="6739" b="6747"/>
          <a:stretch/>
        </p:blipFill>
        <p:spPr>
          <a:xfrm>
            <a:off x="1966556" y="423648"/>
            <a:ext cx="4014317" cy="559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g1e8767d3806_0_256"/>
          <p:cNvPicPr preferRelativeResize="0"/>
          <p:nvPr/>
        </p:nvPicPr>
        <p:blipFill rotWithShape="1">
          <a:blip r:embed="rId7">
            <a:alphaModFix/>
          </a:blip>
          <a:srcRect t="9177" b="9177"/>
          <a:stretch/>
        </p:blipFill>
        <p:spPr>
          <a:xfrm>
            <a:off x="6358042" y="423648"/>
            <a:ext cx="3948294" cy="558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Google Shape;1036;g1e8767d3806_0_2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7" name="Google Shape;1037;g1e8767d3806_0_236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038" name="Google Shape;1038;g1e8767d3806_0_236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39" name="Google Shape;1039;g1e8767d3806_0_2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0" name="Google Shape;1040;g1e8767d3806_0_2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41" name="Google Shape;1041;g1e8767d3806_0_236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2" name="Google Shape;1042;g1e8767d3806_0_236"/>
          <p:cNvPicPr preferRelativeResize="0"/>
          <p:nvPr/>
        </p:nvPicPr>
        <p:blipFill rotWithShape="1">
          <a:blip r:embed="rId6">
            <a:alphaModFix/>
          </a:blip>
          <a:srcRect l="-960" t="34942" r="960" b="36114"/>
          <a:stretch/>
        </p:blipFill>
        <p:spPr>
          <a:xfrm>
            <a:off x="1589385" y="375265"/>
            <a:ext cx="8958595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7" name="Google Shape;1047;g1e8767d3806_0_2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48" name="Google Shape;1048;g1e8767d3806_0_277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049" name="Google Shape;1049;g1e8767d3806_0_277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50" name="Google Shape;1050;g1e8767d3806_0_27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1" name="Google Shape;1051;g1e8767d3806_0_27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52" name="Google Shape;1052;g1e8767d3806_0_277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3" name="Google Shape;1053;g1e8767d3806_0_277"/>
          <p:cNvPicPr preferRelativeResize="0"/>
          <p:nvPr/>
        </p:nvPicPr>
        <p:blipFill rotWithShape="1">
          <a:blip r:embed="rId6">
            <a:alphaModFix/>
          </a:blip>
          <a:srcRect t="12524" b="12524"/>
          <a:stretch/>
        </p:blipFill>
        <p:spPr>
          <a:xfrm>
            <a:off x="1966556" y="423648"/>
            <a:ext cx="4014317" cy="559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g1e8767d3806_0_277"/>
          <p:cNvPicPr preferRelativeResize="0"/>
          <p:nvPr/>
        </p:nvPicPr>
        <p:blipFill rotWithShape="1">
          <a:blip r:embed="rId7">
            <a:alphaModFix/>
          </a:blip>
          <a:srcRect l="32091" r="32091"/>
          <a:stretch/>
        </p:blipFill>
        <p:spPr>
          <a:xfrm>
            <a:off x="6358042" y="423648"/>
            <a:ext cx="3948293" cy="5584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9" name="Google Shape;1059;g1e8767d3806_0_2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0" name="Google Shape;1060;g1e8767d3806_0_267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061" name="Google Shape;1061;g1e8767d3806_0_267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62" name="Google Shape;1062;g1e8767d3806_0_26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3" name="Google Shape;1063;g1e8767d3806_0_26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64" name="Google Shape;1064;g1e8767d3806_0_267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5" name="Google Shape;1065;g1e8767d3806_0_267"/>
          <p:cNvPicPr preferRelativeResize="0"/>
          <p:nvPr/>
        </p:nvPicPr>
        <p:blipFill rotWithShape="1">
          <a:blip r:embed="rId6">
            <a:alphaModFix/>
          </a:blip>
          <a:srcRect l="8874" r="8882"/>
          <a:stretch/>
        </p:blipFill>
        <p:spPr>
          <a:xfrm>
            <a:off x="1589385" y="375265"/>
            <a:ext cx="8960784" cy="5619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0" name="Google Shape;1070;g1e8767d3806_0_2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1" name="Google Shape;1071;g1e8767d3806_0_298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072" name="Google Shape;1072;g1e8767d3806_0_298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73" name="Google Shape;1073;g1e8767d3806_0_29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4" name="Google Shape;1074;g1e8767d3806_0_29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75" name="Google Shape;1075;g1e8767d3806_0_298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6" name="Google Shape;1076;g1e8767d3806_0_298"/>
          <p:cNvPicPr preferRelativeResize="0"/>
          <p:nvPr/>
        </p:nvPicPr>
        <p:blipFill rotWithShape="1">
          <a:blip r:embed="rId6">
            <a:alphaModFix/>
          </a:blip>
          <a:srcRect b="21185"/>
          <a:stretch/>
        </p:blipFill>
        <p:spPr>
          <a:xfrm>
            <a:off x="1966556" y="423648"/>
            <a:ext cx="4014317" cy="5595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g1e8767d3806_0_298"/>
          <p:cNvPicPr preferRelativeResize="0"/>
          <p:nvPr/>
        </p:nvPicPr>
        <p:blipFill rotWithShape="1">
          <a:blip r:embed="rId7">
            <a:alphaModFix/>
          </a:blip>
          <a:srcRect l="33110" r="33110"/>
          <a:stretch/>
        </p:blipFill>
        <p:spPr>
          <a:xfrm>
            <a:off x="6358042" y="423648"/>
            <a:ext cx="3948294" cy="558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2" name="Google Shape;1082;g1e8767d3806_0_2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3" name="Google Shape;1083;g1e8767d3806_0_288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084" name="Google Shape;1084;g1e8767d3806_0_288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85" name="Google Shape;1085;g1e8767d3806_0_28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6" name="Google Shape;1086;g1e8767d3806_0_28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87" name="Google Shape;1087;g1e8767d3806_0_288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8" name="Google Shape;1088;g1e8767d3806_0_288"/>
          <p:cNvPicPr preferRelativeResize="0"/>
          <p:nvPr/>
        </p:nvPicPr>
        <p:blipFill rotWithShape="1">
          <a:blip r:embed="rId6">
            <a:alphaModFix/>
          </a:blip>
          <a:srcRect t="16483" b="50349"/>
          <a:stretch/>
        </p:blipFill>
        <p:spPr>
          <a:xfrm>
            <a:off x="1589385" y="375265"/>
            <a:ext cx="8960784" cy="5619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3" name="Google Shape;1093;g1e8767d3806_0_3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4" name="Google Shape;1094;g1e8767d3806_0_330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095" name="Google Shape;1095;g1e8767d3806_0_330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96" name="Google Shape;1096;g1e8767d3806_0_3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7" name="Google Shape;1097;g1e8767d3806_0_33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98" name="Google Shape;1098;g1e8767d3806_0_330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9" name="Google Shape;1099;g1e8767d3806_0_330"/>
          <p:cNvPicPr preferRelativeResize="0"/>
          <p:nvPr/>
        </p:nvPicPr>
        <p:blipFill rotWithShape="1">
          <a:blip r:embed="rId6">
            <a:alphaModFix/>
          </a:blip>
          <a:srcRect t="25160" b="41673"/>
          <a:stretch/>
        </p:blipFill>
        <p:spPr>
          <a:xfrm>
            <a:off x="1589385" y="375265"/>
            <a:ext cx="8960784" cy="5619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4" name="Google Shape;1104;g1e8767d3806_0_3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5" name="Google Shape;1105;g1e8767d3806_0_320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106" name="Google Shape;1106;g1e8767d3806_0_320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07" name="Google Shape;1107;g1e8767d3806_0_3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8" name="Google Shape;1108;g1e8767d3806_0_32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09" name="Google Shape;1109;g1e8767d3806_0_320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0" name="Google Shape;1110;g1e8767d3806_0_320"/>
          <p:cNvPicPr preferRelativeResize="0"/>
          <p:nvPr/>
        </p:nvPicPr>
        <p:blipFill rotWithShape="1">
          <a:blip r:embed="rId6">
            <a:alphaModFix/>
          </a:blip>
          <a:srcRect l="16927" r="16921"/>
          <a:stretch/>
        </p:blipFill>
        <p:spPr>
          <a:xfrm>
            <a:off x="1589385" y="375265"/>
            <a:ext cx="8960784" cy="5619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5" name="Google Shape;1115;g1e8767d3806_0_3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6" name="Google Shape;1116;g1e8767d3806_0_309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117" name="Google Shape;1117;g1e8767d3806_0_309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18" name="Google Shape;1118;g1e8767d3806_0_30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9" name="Google Shape;1119;g1e8767d3806_0_30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20" name="Google Shape;1120;g1e8767d3806_0_309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1" name="Google Shape;1121;g1e8767d3806_0_309"/>
          <p:cNvPicPr preferRelativeResize="0"/>
          <p:nvPr/>
        </p:nvPicPr>
        <p:blipFill rotWithShape="1">
          <a:blip r:embed="rId6">
            <a:alphaModFix/>
          </a:blip>
          <a:srcRect t="14783" b="14783"/>
          <a:stretch/>
        </p:blipFill>
        <p:spPr>
          <a:xfrm>
            <a:off x="1966556" y="423648"/>
            <a:ext cx="4014812" cy="5595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2" name="Google Shape;1122;g1e8767d3806_0_309"/>
          <p:cNvPicPr preferRelativeResize="0"/>
          <p:nvPr/>
        </p:nvPicPr>
        <p:blipFill rotWithShape="1">
          <a:blip r:embed="rId7">
            <a:alphaModFix/>
          </a:blip>
          <a:srcRect t="13819" b="13826"/>
          <a:stretch/>
        </p:blipFill>
        <p:spPr>
          <a:xfrm>
            <a:off x="6358042" y="423648"/>
            <a:ext cx="3949514" cy="5584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" name="Google Shape;1127;g1e8767d3806_0_3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8" name="Google Shape;1128;g1e8767d3806_0_340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129" name="Google Shape;1129;g1e8767d3806_0_340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30" name="Google Shape;1130;g1e8767d3806_0_34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1" name="Google Shape;1131;g1e8767d3806_0_34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32" name="Google Shape;1132;g1e8767d3806_0_340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3" name="Google Shape;1133;g1e8767d3806_0_340"/>
          <p:cNvPicPr preferRelativeResize="0"/>
          <p:nvPr/>
        </p:nvPicPr>
        <p:blipFill rotWithShape="1">
          <a:blip r:embed="rId6">
            <a:alphaModFix/>
          </a:blip>
          <a:srcRect t="35530" b="35527"/>
          <a:stretch/>
        </p:blipFill>
        <p:spPr>
          <a:xfrm>
            <a:off x="1589385" y="375265"/>
            <a:ext cx="8958595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8" name="Google Shape;1138;g1e8767d3806_0_3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39" name="Google Shape;1139;g1e8767d3806_0_350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140" name="Google Shape;1140;g1e8767d3806_0_350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41" name="Google Shape;1141;g1e8767d3806_0_35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2" name="Google Shape;1142;g1e8767d3806_0_35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43" name="Google Shape;1143;g1e8767d3806_0_350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4" name="Google Shape;1144;g1e8767d3806_0_350"/>
          <p:cNvPicPr preferRelativeResize="0"/>
          <p:nvPr/>
        </p:nvPicPr>
        <p:blipFill rotWithShape="1">
          <a:blip r:embed="rId6">
            <a:alphaModFix/>
          </a:blip>
          <a:srcRect l="11222" r="11222"/>
          <a:stretch/>
        </p:blipFill>
        <p:spPr>
          <a:xfrm>
            <a:off x="1589385" y="375265"/>
            <a:ext cx="8960783" cy="5619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9" name="Google Shape;1149;g1e8767d3806_0_3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0" name="Google Shape;1150;g1e8767d3806_0_370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151" name="Google Shape;1151;g1e8767d3806_0_370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52" name="Google Shape;1152;g1e8767d3806_0_37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3" name="Google Shape;1153;g1e8767d3806_0_37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54" name="Google Shape;1154;g1e8767d3806_0_370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5" name="Google Shape;1155;g1e8767d3806_0_370"/>
          <p:cNvPicPr preferRelativeResize="0"/>
          <p:nvPr/>
        </p:nvPicPr>
        <p:blipFill rotWithShape="1">
          <a:blip r:embed="rId6">
            <a:alphaModFix/>
          </a:blip>
          <a:srcRect t="17837" b="17837"/>
          <a:stretch/>
        </p:blipFill>
        <p:spPr>
          <a:xfrm>
            <a:off x="1966556" y="423648"/>
            <a:ext cx="4013831" cy="5595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g1e8767d3806_0_370"/>
          <p:cNvPicPr preferRelativeResize="0"/>
          <p:nvPr/>
        </p:nvPicPr>
        <p:blipFill rotWithShape="1">
          <a:blip r:embed="rId7">
            <a:alphaModFix/>
          </a:blip>
          <a:srcRect t="17372" b="17366"/>
          <a:stretch/>
        </p:blipFill>
        <p:spPr>
          <a:xfrm>
            <a:off x="6358042" y="423648"/>
            <a:ext cx="3948550" cy="5584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1" name="Google Shape;1161;g1e8767d3806_0_3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62" name="Google Shape;1162;g1e8767d3806_0_381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163" name="Google Shape;1163;g1e8767d3806_0_381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64" name="Google Shape;1164;g1e8767d3806_0_38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5" name="Google Shape;1165;g1e8767d3806_0_38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6" name="Google Shape;1166;g1e8767d3806_0_381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7" name="Google Shape;1167;g1e8767d3806_0_381"/>
          <p:cNvPicPr preferRelativeResize="0"/>
          <p:nvPr/>
        </p:nvPicPr>
        <p:blipFill rotWithShape="1">
          <a:blip r:embed="rId6">
            <a:alphaModFix/>
          </a:blip>
          <a:srcRect t="17829" b="17829"/>
          <a:stretch/>
        </p:blipFill>
        <p:spPr>
          <a:xfrm>
            <a:off x="1966556" y="423648"/>
            <a:ext cx="4012850" cy="5595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g1e8767d3806_0_381"/>
          <p:cNvPicPr preferRelativeResize="0"/>
          <p:nvPr/>
        </p:nvPicPr>
        <p:blipFill rotWithShape="1">
          <a:blip r:embed="rId7">
            <a:alphaModFix/>
          </a:blip>
          <a:srcRect t="17354" b="17354"/>
          <a:stretch/>
        </p:blipFill>
        <p:spPr>
          <a:xfrm>
            <a:off x="6358042" y="423648"/>
            <a:ext cx="3946622" cy="5584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3" name="Google Shape;1173;g1e8767d3806_0_3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4" name="Google Shape;1174;g1e8767d3806_0_392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175" name="Google Shape;1175;g1e8767d3806_0_392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76" name="Google Shape;1176;g1e8767d3806_0_39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7" name="Google Shape;1177;g1e8767d3806_0_39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78" name="Google Shape;1178;g1e8767d3806_0_392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9" name="Google Shape;1179;g1e8767d3806_0_392"/>
          <p:cNvPicPr preferRelativeResize="0"/>
          <p:nvPr/>
        </p:nvPicPr>
        <p:blipFill rotWithShape="1">
          <a:blip r:embed="rId6">
            <a:alphaModFix/>
          </a:blip>
          <a:srcRect t="17829" b="17829"/>
          <a:stretch/>
        </p:blipFill>
        <p:spPr>
          <a:xfrm>
            <a:off x="1966556" y="423648"/>
            <a:ext cx="4012850" cy="5595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" name="Google Shape;1180;g1e8767d3806_0_392"/>
          <p:cNvPicPr preferRelativeResize="0"/>
          <p:nvPr/>
        </p:nvPicPr>
        <p:blipFill rotWithShape="1">
          <a:blip r:embed="rId7">
            <a:alphaModFix/>
          </a:blip>
          <a:srcRect t="17362" b="17362"/>
          <a:stretch/>
        </p:blipFill>
        <p:spPr>
          <a:xfrm>
            <a:off x="6358042" y="423648"/>
            <a:ext cx="3947586" cy="5584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5" name="Google Shape;1185;g1e8767d3806_0_4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86" name="Google Shape;1186;g1e8767d3806_0_414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187" name="Google Shape;1187;g1e8767d3806_0_414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88" name="Google Shape;1188;g1e8767d3806_0_4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9" name="Google Shape;1189;g1e8767d3806_0_4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90" name="Google Shape;1190;g1e8767d3806_0_414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1" name="Google Shape;1191;g1e8767d3806_0_414"/>
          <p:cNvPicPr preferRelativeResize="0"/>
          <p:nvPr/>
        </p:nvPicPr>
        <p:blipFill rotWithShape="1">
          <a:blip r:embed="rId6">
            <a:alphaModFix/>
          </a:blip>
          <a:srcRect t="35523" b="35526"/>
          <a:stretch/>
        </p:blipFill>
        <p:spPr>
          <a:xfrm>
            <a:off x="1589385" y="375265"/>
            <a:ext cx="8956408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6" name="Google Shape;1196;g1e8767d3806_0_4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7" name="Google Shape;1197;g1e8767d3806_0_403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198" name="Google Shape;1198;g1e8767d3806_0_403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199" name="Google Shape;1199;g1e8767d3806_0_40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0" name="Google Shape;1200;g1e8767d3806_0_40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01" name="Google Shape;1201;g1e8767d3806_0_403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2" name="Google Shape;1202;g1e8767d3806_0_403"/>
          <p:cNvPicPr preferRelativeResize="0"/>
          <p:nvPr/>
        </p:nvPicPr>
        <p:blipFill rotWithShape="1">
          <a:blip r:embed="rId6">
            <a:alphaModFix/>
          </a:blip>
          <a:srcRect t="17819" b="17826"/>
          <a:stretch/>
        </p:blipFill>
        <p:spPr>
          <a:xfrm>
            <a:off x="1966556" y="423648"/>
            <a:ext cx="4011870" cy="5595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3" name="Google Shape;1203;g1e8767d3806_0_403"/>
          <p:cNvPicPr preferRelativeResize="0"/>
          <p:nvPr/>
        </p:nvPicPr>
        <p:blipFill rotWithShape="1">
          <a:blip r:embed="rId7">
            <a:alphaModFix/>
          </a:blip>
          <a:srcRect t="17362" b="17362"/>
          <a:stretch/>
        </p:blipFill>
        <p:spPr>
          <a:xfrm>
            <a:off x="6358042" y="423648"/>
            <a:ext cx="3947586" cy="5584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" name="Google Shape;1208;g1e8767d3806_0_4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9" name="Google Shape;1209;g1e8767d3806_0_445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210" name="Google Shape;1210;g1e8767d3806_0_445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11" name="Google Shape;1211;g1e8767d3806_0_44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2" name="Google Shape;1212;g1e8767d3806_0_44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13" name="Google Shape;1213;g1e8767d3806_0_445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4" name="Google Shape;1214;g1e8767d3806_0_445"/>
          <p:cNvPicPr preferRelativeResize="0"/>
          <p:nvPr/>
        </p:nvPicPr>
        <p:blipFill rotWithShape="1">
          <a:blip r:embed="rId6">
            <a:alphaModFix/>
          </a:blip>
          <a:srcRect t="17811" b="17817"/>
          <a:stretch/>
        </p:blipFill>
        <p:spPr>
          <a:xfrm>
            <a:off x="1966556" y="423648"/>
            <a:ext cx="4010889" cy="5595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g1e8767d3806_0_445"/>
          <p:cNvPicPr preferRelativeResize="0"/>
          <p:nvPr/>
        </p:nvPicPr>
        <p:blipFill rotWithShape="1">
          <a:blip r:embed="rId7">
            <a:alphaModFix/>
          </a:blip>
          <a:srcRect t="17354" b="17354"/>
          <a:stretch/>
        </p:blipFill>
        <p:spPr>
          <a:xfrm>
            <a:off x="6358042" y="423648"/>
            <a:ext cx="3946622" cy="5584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0" name="Google Shape;1220;g1e8767d3806_0_4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1" name="Google Shape;1221;g1e8767d3806_0_434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222" name="Google Shape;1222;g1e8767d3806_0_434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23" name="Google Shape;1223;g1e8767d3806_0_4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4" name="Google Shape;1224;g1e8767d3806_0_43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25" name="Google Shape;1225;g1e8767d3806_0_434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6" name="Google Shape;1226;g1e8767d3806_0_434"/>
          <p:cNvPicPr preferRelativeResize="0"/>
          <p:nvPr/>
        </p:nvPicPr>
        <p:blipFill rotWithShape="1">
          <a:blip r:embed="rId6">
            <a:alphaModFix/>
          </a:blip>
          <a:srcRect t="17811" b="17817"/>
          <a:stretch/>
        </p:blipFill>
        <p:spPr>
          <a:xfrm>
            <a:off x="1966556" y="423648"/>
            <a:ext cx="4010889" cy="5595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7" name="Google Shape;1227;g1e8767d3806_0_434"/>
          <p:cNvPicPr preferRelativeResize="0"/>
          <p:nvPr/>
        </p:nvPicPr>
        <p:blipFill rotWithShape="1">
          <a:blip r:embed="rId7">
            <a:alphaModFix/>
          </a:blip>
          <a:srcRect t="17354" b="17354"/>
          <a:stretch/>
        </p:blipFill>
        <p:spPr>
          <a:xfrm>
            <a:off x="6358042" y="423648"/>
            <a:ext cx="3946622" cy="5584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2" name="Google Shape;1232;g1e8767d3806_0_3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3" name="Google Shape;1233;g1e8767d3806_0_360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234" name="Google Shape;1234;g1e8767d3806_0_360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35" name="Google Shape;1235;g1e8767d3806_0_36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6" name="Google Shape;1236;g1e8767d3806_0_36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37" name="Google Shape;1237;g1e8767d3806_0_360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8" name="Google Shape;1238;g1e8767d3806_0_360"/>
          <p:cNvPicPr preferRelativeResize="0"/>
          <p:nvPr/>
        </p:nvPicPr>
        <p:blipFill rotWithShape="1">
          <a:blip r:embed="rId6">
            <a:alphaModFix/>
          </a:blip>
          <a:srcRect t="35523" b="35526"/>
          <a:stretch/>
        </p:blipFill>
        <p:spPr>
          <a:xfrm>
            <a:off x="1589385" y="375265"/>
            <a:ext cx="8956408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3" name="Google Shape;1243;g1e8767d3806_0_4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4" name="Google Shape;1244;g1e8767d3806_0_424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245" name="Google Shape;1245;g1e8767d3806_0_424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46" name="Google Shape;1246;g1e8767d3806_0_4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7" name="Google Shape;1247;g1e8767d3806_0_42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48" name="Google Shape;1248;g1e8767d3806_0_424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9" name="Google Shape;1249;g1e8767d3806_0_424"/>
          <p:cNvPicPr preferRelativeResize="0"/>
          <p:nvPr/>
        </p:nvPicPr>
        <p:blipFill rotWithShape="1">
          <a:blip r:embed="rId6">
            <a:alphaModFix/>
          </a:blip>
          <a:srcRect t="45900" b="25157"/>
          <a:stretch/>
        </p:blipFill>
        <p:spPr>
          <a:xfrm>
            <a:off x="1589385" y="375265"/>
            <a:ext cx="8958595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4" name="Google Shape;1254;g1e8767d3806_0_4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5" name="Google Shape;1255;g1e8767d3806_0_476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256" name="Google Shape;1256;g1e8767d3806_0_476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57" name="Google Shape;1257;g1e8767d3806_0_47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8" name="Google Shape;1258;g1e8767d3806_0_47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59" name="Google Shape;1259;g1e8767d3806_0_476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0" name="Google Shape;1260;g1e8767d3806_0_476"/>
          <p:cNvPicPr preferRelativeResize="0"/>
          <p:nvPr/>
        </p:nvPicPr>
        <p:blipFill rotWithShape="1">
          <a:blip r:embed="rId6">
            <a:alphaModFix/>
          </a:blip>
          <a:srcRect t="35523" b="35526"/>
          <a:stretch/>
        </p:blipFill>
        <p:spPr>
          <a:xfrm>
            <a:off x="1589385" y="375265"/>
            <a:ext cx="8956408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5" name="Google Shape;1265;g1e8767d3806_0_4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6" name="Google Shape;1266;g1e8767d3806_0_466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267" name="Google Shape;1267;g1e8767d3806_0_466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68" name="Google Shape;1268;g1e8767d3806_0_46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9" name="Google Shape;1269;g1e8767d3806_0_46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70" name="Google Shape;1270;g1e8767d3806_0_466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1" name="Google Shape;1271;g1e8767d3806_0_466"/>
          <p:cNvPicPr preferRelativeResize="0"/>
          <p:nvPr/>
        </p:nvPicPr>
        <p:blipFill rotWithShape="1">
          <a:blip r:embed="rId6">
            <a:alphaModFix/>
          </a:blip>
          <a:srcRect t="35523" b="35526"/>
          <a:stretch/>
        </p:blipFill>
        <p:spPr>
          <a:xfrm>
            <a:off x="1589385" y="375265"/>
            <a:ext cx="8956408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6" name="Google Shape;1276;g1e8767d3806_0_4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7" name="Google Shape;1277;g1e8767d3806_0_486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278" name="Google Shape;1278;g1e8767d3806_0_486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79" name="Google Shape;1279;g1e8767d3806_0_48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0" name="Google Shape;1280;g1e8767d3806_0_48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81" name="Google Shape;1281;g1e8767d3806_0_486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2" name="Google Shape;1282;g1e8767d3806_0_486"/>
          <p:cNvPicPr preferRelativeResize="0"/>
          <p:nvPr/>
        </p:nvPicPr>
        <p:blipFill rotWithShape="1">
          <a:blip r:embed="rId6">
            <a:alphaModFix/>
          </a:blip>
          <a:srcRect t="35521" b="35521"/>
          <a:stretch/>
        </p:blipFill>
        <p:spPr>
          <a:xfrm>
            <a:off x="1589385" y="375265"/>
            <a:ext cx="8954220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7" name="Google Shape;1287;g1e8767d3806_0_1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88" name="Google Shape;1288;g1e8767d3806_0_183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289" name="Google Shape;1289;g1e8767d3806_0_183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290" name="Google Shape;1290;g1e8767d3806_0_18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1" name="Google Shape;1291;g1e8767d3806_0_18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92" name="Google Shape;1292;g1e8767d3806_0_183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3" name="Google Shape;1293;g1e8767d3806_0_183"/>
          <p:cNvPicPr preferRelativeResize="0"/>
          <p:nvPr/>
        </p:nvPicPr>
        <p:blipFill rotWithShape="1">
          <a:blip r:embed="rId6">
            <a:alphaModFix/>
          </a:blip>
          <a:srcRect t="17827" b="17834"/>
          <a:stretch/>
        </p:blipFill>
        <p:spPr>
          <a:xfrm>
            <a:off x="1966556" y="423648"/>
            <a:ext cx="4013335" cy="5595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4" name="Google Shape;1294;g1e8767d3806_0_183"/>
          <p:cNvPicPr preferRelativeResize="0"/>
          <p:nvPr/>
        </p:nvPicPr>
        <p:blipFill rotWithShape="1">
          <a:blip r:embed="rId7">
            <a:alphaModFix/>
          </a:blip>
          <a:srcRect t="17351" b="17344"/>
          <a:stretch/>
        </p:blipFill>
        <p:spPr>
          <a:xfrm>
            <a:off x="6358042" y="423648"/>
            <a:ext cx="3946365" cy="5585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9" name="Google Shape;1299;g1e8767d3806_0_4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00" name="Google Shape;1300;g1e8767d3806_0_456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301" name="Google Shape;1301;g1e8767d3806_0_456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02" name="Google Shape;1302;g1e8767d3806_0_45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3" name="Google Shape;1303;g1e8767d3806_0_45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04" name="Google Shape;1304;g1e8767d3806_0_456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5" name="Google Shape;1305;g1e8767d3806_0_456"/>
          <p:cNvPicPr preferRelativeResize="0"/>
          <p:nvPr/>
        </p:nvPicPr>
        <p:blipFill rotWithShape="1">
          <a:blip r:embed="rId6">
            <a:alphaModFix/>
          </a:blip>
          <a:srcRect t="26404" b="44645"/>
          <a:stretch/>
        </p:blipFill>
        <p:spPr>
          <a:xfrm>
            <a:off x="1589385" y="375265"/>
            <a:ext cx="8956408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" name="Google Shape;1310;g1e8767d3806_0_5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11" name="Google Shape;1311;g1e8767d3806_0_507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312" name="Google Shape;1312;g1e8767d3806_0_507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13" name="Google Shape;1313;g1e8767d3806_0_50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4" name="Google Shape;1314;g1e8767d3806_0_50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15" name="Google Shape;1315;g1e8767d3806_0_507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6" name="Google Shape;1316;g1e8767d3806_0_507"/>
          <p:cNvPicPr preferRelativeResize="0"/>
          <p:nvPr/>
        </p:nvPicPr>
        <p:blipFill rotWithShape="1">
          <a:blip r:embed="rId6">
            <a:alphaModFix/>
          </a:blip>
          <a:srcRect t="35521" b="35521"/>
          <a:stretch/>
        </p:blipFill>
        <p:spPr>
          <a:xfrm>
            <a:off x="1589385" y="375265"/>
            <a:ext cx="8954220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" name="Google Shape;1321;g1e8767d3806_0_5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2" name="Google Shape;1322;g1e8767d3806_0_517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323" name="Google Shape;1323;g1e8767d3806_0_517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24" name="Google Shape;1324;g1e8767d3806_0_5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5" name="Google Shape;1325;g1e8767d3806_0_51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26" name="Google Shape;1326;g1e8767d3806_0_517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7" name="Google Shape;1327;g1e8767d3806_0_517"/>
          <p:cNvPicPr preferRelativeResize="0"/>
          <p:nvPr/>
        </p:nvPicPr>
        <p:blipFill rotWithShape="1">
          <a:blip r:embed="rId6">
            <a:alphaModFix/>
          </a:blip>
          <a:srcRect t="35518" b="35518"/>
          <a:stretch/>
        </p:blipFill>
        <p:spPr>
          <a:xfrm>
            <a:off x="1589385" y="375265"/>
            <a:ext cx="8952035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" name="Google Shape;1332;g1e8767d3806_0_5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33" name="Google Shape;1333;g1e8767d3806_0_537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334" name="Google Shape;1334;g1e8767d3806_0_537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35" name="Google Shape;1335;g1e8767d3806_0_5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6" name="Google Shape;1336;g1e8767d3806_0_53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37" name="Google Shape;1337;g1e8767d3806_0_537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8" name="Google Shape;1338;g1e8767d3806_0_537"/>
          <p:cNvPicPr preferRelativeResize="0"/>
          <p:nvPr/>
        </p:nvPicPr>
        <p:blipFill rotWithShape="1">
          <a:blip r:embed="rId6">
            <a:alphaModFix/>
          </a:blip>
          <a:srcRect t="17826" b="17819"/>
          <a:stretch/>
        </p:blipFill>
        <p:spPr>
          <a:xfrm>
            <a:off x="1966556" y="423648"/>
            <a:ext cx="4012354" cy="5595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g1e8767d3806_0_537"/>
          <p:cNvPicPr preferRelativeResize="0"/>
          <p:nvPr/>
        </p:nvPicPr>
        <p:blipFill rotWithShape="1">
          <a:blip r:embed="rId7">
            <a:alphaModFix/>
          </a:blip>
          <a:srcRect t="17333" b="17333"/>
          <a:stretch/>
        </p:blipFill>
        <p:spPr>
          <a:xfrm>
            <a:off x="6358042" y="423648"/>
            <a:ext cx="3944437" cy="5585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4" name="Google Shape;1344;g1e8767d3806_0_5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5" name="Google Shape;1345;g1e8767d3806_0_548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346" name="Google Shape;1346;g1e8767d3806_0_548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47" name="Google Shape;1347;g1e8767d3806_0_54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8" name="Google Shape;1348;g1e8767d3806_0_54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49" name="Google Shape;1349;g1e8767d3806_0_548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0" name="Google Shape;1350;g1e8767d3806_0_548"/>
          <p:cNvPicPr preferRelativeResize="0"/>
          <p:nvPr/>
        </p:nvPicPr>
        <p:blipFill rotWithShape="1">
          <a:blip r:embed="rId6">
            <a:alphaModFix/>
          </a:blip>
          <a:srcRect t="17817" b="17811"/>
          <a:stretch/>
        </p:blipFill>
        <p:spPr>
          <a:xfrm>
            <a:off x="1966556" y="423648"/>
            <a:ext cx="4011374" cy="5595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g1e8767d3806_0_548"/>
          <p:cNvPicPr preferRelativeResize="0"/>
          <p:nvPr/>
        </p:nvPicPr>
        <p:blipFill rotWithShape="1">
          <a:blip r:embed="rId7">
            <a:alphaModFix/>
          </a:blip>
          <a:srcRect t="17324" b="17324"/>
          <a:stretch/>
        </p:blipFill>
        <p:spPr>
          <a:xfrm>
            <a:off x="6358042" y="423648"/>
            <a:ext cx="3943473" cy="5585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6" name="Google Shape;1356;g1e8767d3806_0_5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57" name="Google Shape;1357;g1e8767d3806_0_527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358" name="Google Shape;1358;g1e8767d3806_0_527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59" name="Google Shape;1359;g1e8767d3806_0_52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0" name="Google Shape;1360;g1e8767d3806_0_52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61" name="Google Shape;1361;g1e8767d3806_0_527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2" name="Google Shape;1362;g1e8767d3806_0_527"/>
          <p:cNvPicPr preferRelativeResize="0"/>
          <p:nvPr/>
        </p:nvPicPr>
        <p:blipFill rotWithShape="1">
          <a:blip r:embed="rId6">
            <a:alphaModFix/>
          </a:blip>
          <a:srcRect t="35514" b="35514"/>
          <a:stretch/>
        </p:blipFill>
        <p:spPr>
          <a:xfrm>
            <a:off x="1589385" y="375265"/>
            <a:ext cx="8949849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7" name="Google Shape;1367;g1e8767d3806_0_5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68" name="Google Shape;1368;g1e8767d3806_0_559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369" name="Google Shape;1369;g1e8767d3806_0_559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70" name="Google Shape;1370;g1e8767d3806_0_55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1" name="Google Shape;1371;g1e8767d3806_0_55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72" name="Google Shape;1372;g1e8767d3806_0_559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3" name="Google Shape;1373;g1e8767d3806_0_559"/>
          <p:cNvPicPr preferRelativeResize="0"/>
          <p:nvPr/>
        </p:nvPicPr>
        <p:blipFill rotWithShape="1">
          <a:blip r:embed="rId6">
            <a:alphaModFix/>
          </a:blip>
          <a:srcRect t="35514" b="35514"/>
          <a:stretch/>
        </p:blipFill>
        <p:spPr>
          <a:xfrm>
            <a:off x="1589385" y="375265"/>
            <a:ext cx="8949849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8" name="Google Shape;1378;g1e8767d3806_0_5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9" name="Google Shape;1379;g1e8767d3806_0_579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380" name="Google Shape;1380;g1e8767d3806_0_579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81" name="Google Shape;1381;g1e8767d3806_0_57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2" name="Google Shape;1382;g1e8767d3806_0_57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83" name="Google Shape;1383;g1e8767d3806_0_579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4" name="Google Shape;1384;g1e8767d3806_0_579"/>
          <p:cNvPicPr preferRelativeResize="0"/>
          <p:nvPr/>
        </p:nvPicPr>
        <p:blipFill rotWithShape="1">
          <a:blip r:embed="rId6">
            <a:alphaModFix/>
          </a:blip>
          <a:srcRect t="17808" b="17808"/>
          <a:stretch/>
        </p:blipFill>
        <p:spPr>
          <a:xfrm>
            <a:off x="1966556" y="423648"/>
            <a:ext cx="4010393" cy="5595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5" name="Google Shape;1385;g1e8767d3806_0_579"/>
          <p:cNvPicPr preferRelativeResize="0"/>
          <p:nvPr/>
        </p:nvPicPr>
        <p:blipFill rotWithShape="1">
          <a:blip r:embed="rId7">
            <a:alphaModFix/>
          </a:blip>
          <a:srcRect t="17315" b="17315"/>
          <a:stretch/>
        </p:blipFill>
        <p:spPr>
          <a:xfrm>
            <a:off x="6358042" y="423648"/>
            <a:ext cx="3942509" cy="5585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0" name="Google Shape;1390;g1e8767d3806_0_6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1" name="Google Shape;1391;g1e8767d3806_0_606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392" name="Google Shape;1392;g1e8767d3806_0_606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93" name="Google Shape;1393;g1e8767d3806_0_60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4" name="Google Shape;1394;g1e8767d3806_0_60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95" name="Google Shape;1395;g1e8767d3806_0_606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6" name="Google Shape;1396;g1e8767d3806_0_606"/>
          <p:cNvPicPr preferRelativeResize="0"/>
          <p:nvPr/>
        </p:nvPicPr>
        <p:blipFill rotWithShape="1">
          <a:blip r:embed="rId6">
            <a:alphaModFix/>
          </a:blip>
          <a:srcRect t="17800" b="17800"/>
          <a:stretch/>
        </p:blipFill>
        <p:spPr>
          <a:xfrm>
            <a:off x="1966556" y="423648"/>
            <a:ext cx="4009415" cy="5595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7" name="Google Shape;1397;g1e8767d3806_0_606"/>
          <p:cNvPicPr preferRelativeResize="0"/>
          <p:nvPr/>
        </p:nvPicPr>
        <p:blipFill rotWithShape="1">
          <a:blip r:embed="rId7">
            <a:alphaModFix/>
          </a:blip>
          <a:srcRect t="17306" b="17312"/>
          <a:stretch/>
        </p:blipFill>
        <p:spPr>
          <a:xfrm>
            <a:off x="6358042" y="423648"/>
            <a:ext cx="3941548" cy="5585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" name="Google Shape;1402;g1e8767d3806_0_6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3" name="Google Shape;1403;g1e8767d3806_0_617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404" name="Google Shape;1404;g1e8767d3806_0_617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05" name="Google Shape;1405;g1e8767d3806_0_6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6" name="Google Shape;1406;g1e8767d3806_0_61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7" name="Google Shape;1407;g1e8767d3806_0_617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8" name="Google Shape;1408;g1e8767d3806_0_617"/>
          <p:cNvPicPr preferRelativeResize="0"/>
          <p:nvPr/>
        </p:nvPicPr>
        <p:blipFill rotWithShape="1">
          <a:blip r:embed="rId6">
            <a:alphaModFix/>
          </a:blip>
          <a:srcRect t="17791" b="17791"/>
          <a:stretch/>
        </p:blipFill>
        <p:spPr>
          <a:xfrm>
            <a:off x="1966556" y="423648"/>
            <a:ext cx="4008437" cy="5595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g1e8767d3806_0_617"/>
          <p:cNvPicPr preferRelativeResize="0"/>
          <p:nvPr/>
        </p:nvPicPr>
        <p:blipFill rotWithShape="1">
          <a:blip r:embed="rId7">
            <a:alphaModFix/>
          </a:blip>
          <a:srcRect t="17297" b="17304"/>
          <a:stretch/>
        </p:blipFill>
        <p:spPr>
          <a:xfrm>
            <a:off x="6358042" y="423648"/>
            <a:ext cx="3940586" cy="5585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4" name="Google Shape;1414;g1e8767d3806_0_5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5" name="Google Shape;1415;g1e8767d3806_0_569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416" name="Google Shape;1416;g1e8767d3806_0_569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17" name="Google Shape;1417;g1e8767d3806_0_56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8" name="Google Shape;1418;g1e8767d3806_0_56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19" name="Google Shape;1419;g1e8767d3806_0_569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0" name="Google Shape;1420;g1e8767d3806_0_569"/>
          <p:cNvPicPr preferRelativeResize="0"/>
          <p:nvPr/>
        </p:nvPicPr>
        <p:blipFill rotWithShape="1">
          <a:blip r:embed="rId6">
            <a:alphaModFix/>
          </a:blip>
          <a:srcRect t="35512" b="35509"/>
          <a:stretch/>
        </p:blipFill>
        <p:spPr>
          <a:xfrm>
            <a:off x="1589385" y="375265"/>
            <a:ext cx="8947664" cy="5619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5" name="Google Shape;1425;g1e8767d3806_0_6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26" name="Google Shape;1426;g1e8767d3806_0_638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427" name="Google Shape;1427;g1e8767d3806_0_638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28" name="Google Shape;1428;g1e8767d3806_0_6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9" name="Google Shape;1429;g1e8767d3806_0_63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30" name="Google Shape;1430;g1e8767d3806_0_638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1" name="Google Shape;1431;g1e8767d3806_0_638"/>
          <p:cNvPicPr preferRelativeResize="0"/>
          <p:nvPr/>
        </p:nvPicPr>
        <p:blipFill rotWithShape="1">
          <a:blip r:embed="rId6">
            <a:alphaModFix/>
          </a:blip>
          <a:srcRect l="23138" r="23138"/>
          <a:stretch/>
        </p:blipFill>
        <p:spPr>
          <a:xfrm>
            <a:off x="1966556" y="423648"/>
            <a:ext cx="4008438" cy="5595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2" name="Google Shape;1432;g1e8767d3806_0_638"/>
          <p:cNvPicPr preferRelativeResize="0"/>
          <p:nvPr/>
        </p:nvPicPr>
        <p:blipFill rotWithShape="1">
          <a:blip r:embed="rId7">
            <a:alphaModFix/>
          </a:blip>
          <a:srcRect l="2963" r="2963"/>
          <a:stretch/>
        </p:blipFill>
        <p:spPr>
          <a:xfrm>
            <a:off x="6358042" y="423648"/>
            <a:ext cx="3940585" cy="5585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7" name="Google Shape;1437;g28837edcc12_0_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8" name="Google Shape;1438;g28837edcc12_0_11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439" name="Google Shape;1439;g28837edcc12_0_11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40" name="Google Shape;1440;g28837edcc12_0_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1" name="Google Shape;1441;g28837edcc12_0_1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42" name="Google Shape;1442;g28837edcc12_0_11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3" name="Google Shape;1443;g28837edcc12_0_11"/>
          <p:cNvPicPr preferRelativeResize="0"/>
          <p:nvPr/>
        </p:nvPicPr>
        <p:blipFill rotWithShape="1">
          <a:blip r:embed="rId6">
            <a:alphaModFix/>
          </a:blip>
          <a:srcRect t="8130" b="8138"/>
          <a:stretch/>
        </p:blipFill>
        <p:spPr>
          <a:xfrm>
            <a:off x="1589385" y="375265"/>
            <a:ext cx="8947666" cy="5619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8" name="Google Shape;1448;g28837edcc12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9" name="Google Shape;1449;g28837edcc12_0_0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450" name="Google Shape;1450;g28837edcc12_0_0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51" name="Google Shape;1451;g28837edcc12_0_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2" name="Google Shape;1452;g28837edcc12_0_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53" name="Google Shape;1453;g28837edcc12_0_0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4" name="Google Shape;1454;g28837edcc12_0_0"/>
          <p:cNvPicPr preferRelativeResize="0"/>
          <p:nvPr/>
        </p:nvPicPr>
        <p:blipFill rotWithShape="1">
          <a:blip r:embed="rId6">
            <a:alphaModFix/>
          </a:blip>
          <a:srcRect l="2244" r="2244"/>
          <a:stretch/>
        </p:blipFill>
        <p:spPr>
          <a:xfrm>
            <a:off x="1966556" y="423648"/>
            <a:ext cx="4008438" cy="5595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5" name="Google Shape;1455;g28837edcc12_0_0"/>
          <p:cNvPicPr preferRelativeResize="0"/>
          <p:nvPr/>
        </p:nvPicPr>
        <p:blipFill rotWithShape="1">
          <a:blip r:embed="rId7">
            <a:alphaModFix/>
          </a:blip>
          <a:srcRect t="10141" b="10133"/>
          <a:stretch/>
        </p:blipFill>
        <p:spPr>
          <a:xfrm>
            <a:off x="6358042" y="423648"/>
            <a:ext cx="3940586" cy="5585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0" name="Google Shape;1460;g1e8767d3806_0_6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1" name="Google Shape;1461;g1e8767d3806_0_628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462" name="Google Shape;1462;g1e8767d3806_0_628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63" name="Google Shape;1463;g1e8767d3806_0_6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4" name="Google Shape;1464;g1e8767d3806_0_6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65" name="Google Shape;1465;g1e8767d3806_0_628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66" name="Google Shape;1466;g1e8767d3806_0_628"/>
          <p:cNvPicPr preferRelativeResize="0"/>
          <p:nvPr/>
        </p:nvPicPr>
        <p:blipFill rotWithShape="1">
          <a:blip r:embed="rId6">
            <a:alphaModFix/>
          </a:blip>
          <a:srcRect t="8130" b="8138"/>
          <a:stretch/>
        </p:blipFill>
        <p:spPr>
          <a:xfrm>
            <a:off x="1589385" y="375265"/>
            <a:ext cx="8947666" cy="5619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1" name="Google Shape;1471;g1e8767d3806_0_4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72" name="Google Shape;1472;g1e8767d3806_0_496"/>
          <p:cNvGrpSpPr/>
          <p:nvPr/>
        </p:nvGrpSpPr>
        <p:grpSpPr>
          <a:xfrm>
            <a:off x="9800364" y="5913098"/>
            <a:ext cx="2612903" cy="1128034"/>
            <a:chOff x="9282545" y="5689600"/>
            <a:chExt cx="3131100" cy="1351748"/>
          </a:xfrm>
        </p:grpSpPr>
        <p:sp>
          <p:nvSpPr>
            <p:cNvPr id="1473" name="Google Shape;1473;g1e8767d3806_0_496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74" name="Google Shape;1474;g1e8767d3806_0_49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5" name="Google Shape;1475;g1e8767d3806_0_49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76" name="Google Shape;1476;g1e8767d3806_0_496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7" name="Google Shape;1477;g1e8767d3806_0_49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66556" y="423648"/>
            <a:ext cx="4014314" cy="5595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8" name="Google Shape;1478;g1e8767d3806_0_49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58042" y="423648"/>
            <a:ext cx="3948293" cy="55850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3" name="Google Shape;1483;g1e8767d3806_0_2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1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84" name="Google Shape;1484;g1e8767d3806_0_246"/>
          <p:cNvGrpSpPr/>
          <p:nvPr/>
        </p:nvGrpSpPr>
        <p:grpSpPr>
          <a:xfrm>
            <a:off x="8984575" y="5953273"/>
            <a:ext cx="2612903" cy="1128034"/>
            <a:chOff x="9282545" y="5689600"/>
            <a:chExt cx="3131100" cy="1351748"/>
          </a:xfrm>
        </p:grpSpPr>
        <p:sp>
          <p:nvSpPr>
            <p:cNvPr id="1485" name="Google Shape;1485;g1e8767d3806_0_246"/>
            <p:cNvSpPr/>
            <p:nvPr/>
          </p:nvSpPr>
          <p:spPr>
            <a:xfrm>
              <a:off x="9282545" y="5918201"/>
              <a:ext cx="3131100" cy="6645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12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86" name="Google Shape;1486;g1e8767d3806_0_24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7" name="Google Shape;1487;g1e8767d3806_0_24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88" name="Google Shape;1488;g1e8767d3806_0_246"/>
          <p:cNvSpPr/>
          <p:nvPr/>
        </p:nvSpPr>
        <p:spPr>
          <a:xfrm>
            <a:off x="0" y="1"/>
            <a:ext cx="1583878" cy="1022621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9" name="Google Shape;1489;g1e8767d3806_0_246"/>
          <p:cNvPicPr preferRelativeResize="0"/>
          <p:nvPr/>
        </p:nvPicPr>
        <p:blipFill rotWithShape="1">
          <a:blip r:embed="rId6">
            <a:alphaModFix/>
          </a:blip>
          <a:srcRect t="1038" b="1028"/>
          <a:stretch/>
        </p:blipFill>
        <p:spPr>
          <a:xfrm>
            <a:off x="1589385" y="375265"/>
            <a:ext cx="8960783" cy="5618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4" name="Google Shape;1494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6440" y="6338419"/>
            <a:ext cx="3739732" cy="4001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5" name="Google Shape;1495;p50"/>
          <p:cNvGrpSpPr/>
          <p:nvPr/>
        </p:nvGrpSpPr>
        <p:grpSpPr>
          <a:xfrm>
            <a:off x="9800650" y="5913272"/>
            <a:ext cx="2613022" cy="1128075"/>
            <a:chOff x="9282545" y="5689600"/>
            <a:chExt cx="3131127" cy="1351748"/>
          </a:xfrm>
        </p:grpSpPr>
        <p:sp>
          <p:nvSpPr>
            <p:cNvPr id="1496" name="Google Shape;1496;p50"/>
            <p:cNvSpPr/>
            <p:nvPr/>
          </p:nvSpPr>
          <p:spPr>
            <a:xfrm>
              <a:off x="9282545" y="5918201"/>
              <a:ext cx="3131127" cy="66445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1F3F5B"/>
                </a:gs>
              </a:gsLst>
              <a:lin ang="5400000" scaled="0"/>
            </a:gradFill>
            <a:ln>
              <a:noFill/>
            </a:ln>
            <a:effectLst>
              <a:outerShdw blurRad="406400" dist="368300" dir="8100000" algn="tr" rotWithShape="0">
                <a:srgbClr val="000000">
                  <a:alpha val="14901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497" name="Google Shape;1497;p5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6136" y="6126070"/>
              <a:ext cx="1184273" cy="274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8" name="Google Shape;1498;p5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494448" y="5689600"/>
              <a:ext cx="1856517" cy="1351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99" name="Google Shape;1499;p50"/>
          <p:cNvSpPr/>
          <p:nvPr/>
        </p:nvSpPr>
        <p:spPr>
          <a:xfrm>
            <a:off x="0" y="1"/>
            <a:ext cx="1589385" cy="1018728"/>
          </a:xfrm>
          <a:custGeom>
            <a:avLst/>
            <a:gdLst/>
            <a:ahLst/>
            <a:cxnLst/>
            <a:rect l="l" t="t" r="r" b="b"/>
            <a:pathLst>
              <a:path w="4658464" h="3752736" extrusionOk="0">
                <a:moveTo>
                  <a:pt x="0" y="0"/>
                </a:moveTo>
                <a:lnTo>
                  <a:pt x="4566159" y="0"/>
                </a:lnTo>
                <a:lnTo>
                  <a:pt x="4596889" y="87857"/>
                </a:lnTo>
                <a:cubicBezTo>
                  <a:pt x="4747406" y="596394"/>
                  <a:pt x="4621975" y="1169225"/>
                  <a:pt x="4220596" y="1570604"/>
                </a:cubicBezTo>
                <a:lnTo>
                  <a:pt x="2476332" y="3314868"/>
                </a:lnTo>
                <a:cubicBezTo>
                  <a:pt x="1892508" y="3898692"/>
                  <a:pt x="945942" y="3898692"/>
                  <a:pt x="362118" y="3314868"/>
                </a:cubicBezTo>
                <a:lnTo>
                  <a:pt x="0" y="295275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1F3F5B">
                  <a:alpha val="89803"/>
                </a:srgbClr>
              </a:gs>
            </a:gsLst>
            <a:lin ang="27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00" name="Google Shape;1500;p50"/>
          <p:cNvPicPr preferRelativeResize="0"/>
          <p:nvPr/>
        </p:nvPicPr>
        <p:blipFill rotWithShape="1">
          <a:blip r:embed="rId6">
            <a:alphaModFix/>
          </a:blip>
          <a:srcRect r="15179"/>
          <a:stretch/>
        </p:blipFill>
        <p:spPr>
          <a:xfrm>
            <a:off x="1625961" y="143855"/>
            <a:ext cx="8841284" cy="574896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2017-Multicolor12">
      <a:dk1>
        <a:srgbClr val="000000"/>
      </a:dk1>
      <a:lt1>
        <a:srgbClr val="FFFFFF"/>
      </a:lt1>
      <a:dk2>
        <a:srgbClr val="2D3847"/>
      </a:dk2>
      <a:lt2>
        <a:srgbClr val="E7E6E6"/>
      </a:lt2>
      <a:accent1>
        <a:srgbClr val="2A547A"/>
      </a:accent1>
      <a:accent2>
        <a:srgbClr val="E43434"/>
      </a:accent2>
      <a:accent3>
        <a:srgbClr val="00B0D3"/>
      </a:accent3>
      <a:accent4>
        <a:srgbClr val="3ABFC4"/>
      </a:accent4>
      <a:accent5>
        <a:srgbClr val="21C0D7"/>
      </a:accent5>
      <a:accent6>
        <a:srgbClr val="55D4FA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248</Words>
  <Application>Microsoft Office PowerPoint</Application>
  <PresentationFormat>Panoramiczny</PresentationFormat>
  <Paragraphs>19</Paragraphs>
  <Slides>110</Slides>
  <Notes>110</Notes>
  <HiddenSlides>3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110</vt:i4>
      </vt:variant>
    </vt:vector>
  </HeadingPairs>
  <TitlesOfParts>
    <vt:vector size="116" baseType="lpstr">
      <vt:lpstr>Arial</vt:lpstr>
      <vt:lpstr>Lato</vt:lpstr>
      <vt:lpstr>Montserrat</vt:lpstr>
      <vt:lpstr>Lato Black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Rrgraph2</dc:creator>
  <cp:lastModifiedBy>Kuśnierek Wiktoria</cp:lastModifiedBy>
  <cp:revision>2</cp:revision>
  <dcterms:created xsi:type="dcterms:W3CDTF">2018-01-19T01:49:34Z</dcterms:created>
  <dcterms:modified xsi:type="dcterms:W3CDTF">2023-10-05T08:42:43Z</dcterms:modified>
</cp:coreProperties>
</file>