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79" r:id="rId5"/>
  </p:sldMasterIdLst>
  <p:notesMasterIdLst>
    <p:notesMasterId r:id="rId3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12192000" cy="6858000"/>
  <p:notesSz cx="6858000" cy="9144000"/>
  <p:embeddedFontLst>
    <p:embeddedFont>
      <p:font typeface="Arial Black" panose="020B0A04020102020204" pitchFamily="34" charset="0"/>
      <p:bold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jLUFRqxazDCZgOYecL4ubPZ+hk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97F90A-F9A2-696D-8D1F-DA7A1E83FFB0}" v="2" dt="2024-09-17T09:07:19.604"/>
    <p1510:client id="{398B57D8-35C8-4CA0-A138-CA655D8D381C}" v="1" dt="2024-09-15T21:51:51.2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53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8" Type="http://customschemas.google.com/relationships/presentationmetadata" Target="metadata"/><Relationship Id="rId8" Type="http://schemas.openxmlformats.org/officeDocument/2006/relationships/slide" Target="slides/slide3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1.fntdata"/><Relationship Id="rId20" Type="http://schemas.openxmlformats.org/officeDocument/2006/relationships/slide" Target="slides/slide15.xml"/><Relationship Id="rId5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a Brzozowska" userId="S::mbrzozowska@sp1rumia.onmicrosoft.com::35f3b5e0-2f27-463f-a8c6-549e00034efe" providerId="AD" clId="Web-{1797F90A-F9A2-696D-8D1F-DA7A1E83FFB0}"/>
    <pc:docChg chg="modSld">
      <pc:chgData name="Marta Brzozowska" userId="S::mbrzozowska@sp1rumia.onmicrosoft.com::35f3b5e0-2f27-463f-a8c6-549e00034efe" providerId="AD" clId="Web-{1797F90A-F9A2-696D-8D1F-DA7A1E83FFB0}" dt="2024-09-17T09:07:19.604" v="0" actId="20577"/>
      <pc:docMkLst>
        <pc:docMk/>
      </pc:docMkLst>
      <pc:sldChg chg="modSp">
        <pc:chgData name="Marta Brzozowska" userId="S::mbrzozowska@sp1rumia.onmicrosoft.com::35f3b5e0-2f27-463f-a8c6-549e00034efe" providerId="AD" clId="Web-{1797F90A-F9A2-696D-8D1F-DA7A1E83FFB0}" dt="2024-09-17T09:07:19.604" v="0" actId="20577"/>
        <pc:sldMkLst>
          <pc:docMk/>
          <pc:sldMk cId="0" sldId="272"/>
        </pc:sldMkLst>
        <pc:spChg chg="mod">
          <ac:chgData name="Marta Brzozowska" userId="S::mbrzozowska@sp1rumia.onmicrosoft.com::35f3b5e0-2f27-463f-a8c6-549e00034efe" providerId="AD" clId="Web-{1797F90A-F9A2-696D-8D1F-DA7A1E83FFB0}" dt="2024-09-17T09:07:19.604" v="0" actId="20577"/>
          <ac:spMkLst>
            <pc:docMk/>
            <pc:sldMk cId="0" sldId="272"/>
            <ac:spMk id="630" creationId="{00000000-0000-0000-0000-000000000000}"/>
          </ac:spMkLst>
        </pc:spChg>
      </pc:sldChg>
    </pc:docChg>
  </pc:docChgLst>
  <pc:docChgLst>
    <pc:chgData name="Małgorzata Rathenow" userId="S::mrathenow@sp1rumia.onmicrosoft.com::d342d2b5-d5b8-495b-aa93-a487c2f8895c" providerId="AD" clId="Web-{398B57D8-35C8-4CA0-A138-CA655D8D381C}"/>
    <pc:docChg chg="modSld">
      <pc:chgData name="Małgorzata Rathenow" userId="S::mrathenow@sp1rumia.onmicrosoft.com::d342d2b5-d5b8-495b-aa93-a487c2f8895c" providerId="AD" clId="Web-{398B57D8-35C8-4CA0-A138-CA655D8D381C}" dt="2024-09-15T21:51:51.298" v="0"/>
      <pc:docMkLst>
        <pc:docMk/>
      </pc:docMkLst>
      <pc:sldChg chg="delSp">
        <pc:chgData name="Małgorzata Rathenow" userId="S::mrathenow@sp1rumia.onmicrosoft.com::d342d2b5-d5b8-495b-aa93-a487c2f8895c" providerId="AD" clId="Web-{398B57D8-35C8-4CA0-A138-CA655D8D381C}" dt="2024-09-15T21:51:51.298" v="0"/>
        <pc:sldMkLst>
          <pc:docMk/>
          <pc:sldMk cId="0" sldId="272"/>
        </pc:sldMkLst>
        <pc:spChg chg="del">
          <ac:chgData name="Małgorzata Rathenow" userId="S::mrathenow@sp1rumia.onmicrosoft.com::d342d2b5-d5b8-495b-aa93-a487c2f8895c" providerId="AD" clId="Web-{398B57D8-35C8-4CA0-A138-CA655D8D381C}" dt="2024-09-15T21:51:51.298" v="0"/>
          <ac:spMkLst>
            <pc:docMk/>
            <pc:sldMk cId="0" sldId="272"/>
            <ac:spMk id="61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423" name="Google Shape;4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29" name="Google Shape;42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430" name="Google Shape;43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l-P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40" name="Google Shape;4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454" name="Google Shape;4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471" name="Google Shape;4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88" name="Google Shape;4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494" name="Google Shape;49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10" name="Google Shape;5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17" name="Google Shape;51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l-P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38" name="Google Shape;5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46" name="Google Shape;5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59" name="Google Shape;55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71" name="Google Shape;57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2" name="Google Shape;58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83" name="Google Shape;583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l-PL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94" name="Google Shape;59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04" name="Google Shape;60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36" name="Google Shape;63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44" name="Google Shape;64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52" name="Google Shape;65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60" name="Google Shape;66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68" name="Google Shape;66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76" name="Google Shape;67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83" name="Google Shape;68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02" name="Google Shape;70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11" name="Google Shape;71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22" name="Google Shape;72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40" name="Google Shape;74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1" name="Google Shape;761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W państwa szkole zawisną plakaty z kodem szkoły i nazwiskami osób pełniących rolę interwenta </a:t>
            </a:r>
            <a:endParaRPr/>
          </a:p>
        </p:txBody>
      </p:sp>
      <p:sp>
        <p:nvSpPr>
          <p:cNvPr id="762" name="Google Shape;762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l-PL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70" name="Google Shape;77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86" name="Google Shape;78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y">
  <p:cSld name="Pust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7" name="Google Shape;17;p33"/>
          <p:cNvSpPr txBox="1">
            <a:spLocks noGrp="1"/>
          </p:cNvSpPr>
          <p:nvPr>
            <p:ph type="ftr" idx="11"/>
          </p:nvPr>
        </p:nvSpPr>
        <p:spPr>
          <a:xfrm>
            <a:off x="1161712" y="412490"/>
            <a:ext cx="779962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8" name="Google Shape;18;p33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Układ niestandardowy">
  <p:cSld name="2_Układ niestandardow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4"/>
          <p:cNvSpPr txBox="1">
            <a:spLocks noGrp="1"/>
          </p:cNvSpPr>
          <p:nvPr>
            <p:ph type="ctrTitle"/>
          </p:nvPr>
        </p:nvSpPr>
        <p:spPr>
          <a:xfrm>
            <a:off x="7278130" y="1495172"/>
            <a:ext cx="4487248" cy="176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4"/>
          <p:cNvSpPr txBox="1">
            <a:spLocks noGrp="1"/>
          </p:cNvSpPr>
          <p:nvPr>
            <p:ph type="subTitle" idx="1"/>
          </p:nvPr>
        </p:nvSpPr>
        <p:spPr>
          <a:xfrm>
            <a:off x="7278130" y="3494189"/>
            <a:ext cx="4487248" cy="1872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>
  <p:cSld name="2_Tytuł i zawartość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5"/>
          <p:cNvSpPr txBox="1">
            <a:spLocks noGrp="1"/>
          </p:cNvSpPr>
          <p:nvPr>
            <p:ph type="body" idx="1"/>
          </p:nvPr>
        </p:nvSpPr>
        <p:spPr>
          <a:xfrm>
            <a:off x="609600" y="1820933"/>
            <a:ext cx="10972800" cy="430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­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5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6" name="Google Shape;26;p35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35"/>
          <p:cNvSpPr txBox="1">
            <a:spLocks noGrp="1"/>
          </p:cNvSpPr>
          <p:nvPr>
            <p:ph type="body" idx="2"/>
          </p:nvPr>
        </p:nvSpPr>
        <p:spPr>
          <a:xfrm>
            <a:off x="396000" y="1337527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pis tresci">
  <p:cSld name="1_Spis tresci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6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0" name="Google Shape;30;p36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6"/>
          <p:cNvSpPr txBox="1">
            <a:spLocks noGrp="1"/>
          </p:cNvSpPr>
          <p:nvPr>
            <p:ph type="body" idx="1"/>
          </p:nvPr>
        </p:nvSpPr>
        <p:spPr>
          <a:xfrm>
            <a:off x="396001" y="1547618"/>
            <a:ext cx="9216000" cy="4681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7350" algn="l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alibri"/>
              <a:buChar char="˃"/>
              <a:defRPr sz="25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6"/>
          <p:cNvSpPr txBox="1">
            <a:spLocks noGrp="1"/>
          </p:cNvSpPr>
          <p:nvPr>
            <p:ph type="title"/>
          </p:nvPr>
        </p:nvSpPr>
        <p:spPr>
          <a:xfrm>
            <a:off x="396000" y="895454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is tresci">
  <p:cSld name="Spis tresci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7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5" name="Google Shape;35;p37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7"/>
          <p:cNvSpPr txBox="1">
            <a:spLocks noGrp="1"/>
          </p:cNvSpPr>
          <p:nvPr>
            <p:ph type="body" idx="1"/>
          </p:nvPr>
        </p:nvSpPr>
        <p:spPr>
          <a:xfrm>
            <a:off x="396001" y="1931833"/>
            <a:ext cx="9216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7350" algn="l" rtl="0">
              <a:lnSpc>
                <a:spcPct val="112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alibri"/>
              <a:buChar char="˃"/>
              <a:defRPr sz="25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Arial"/>
              <a:buNone/>
              <a:defRPr sz="25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37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ekst z naglowkiem">
  <p:cSld name="1_Tekst z naglowkiem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40" name="Google Shape;40;p38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1" name="Google Shape;41;p38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38"/>
          <p:cNvSpPr txBox="1"/>
          <p:nvPr/>
        </p:nvSpPr>
        <p:spPr>
          <a:xfrm>
            <a:off x="396000" y="1126273"/>
            <a:ext cx="9215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38"/>
          <p:cNvSpPr txBox="1">
            <a:spLocks noGrp="1"/>
          </p:cNvSpPr>
          <p:nvPr>
            <p:ph type="body" idx="1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body" idx="2"/>
          </p:nvPr>
        </p:nvSpPr>
        <p:spPr>
          <a:xfrm>
            <a:off x="395942" y="1931833"/>
            <a:ext cx="9216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38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plikacja">
  <p:cSld name="Aplikacja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39" descr="Obraz zawierający osoba, trzymający, ręka, mężczyzna&#10;&#10;Opis wygenerowany automatyczni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2245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9811" y="1819275"/>
            <a:ext cx="2705100" cy="270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ypunktowania  z naglowkiem">
  <p:cSld name="Wypunktowania  z naglowkiem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0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51" name="Google Shape;51;p40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52" name="Google Shape;52;p40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" name="Google Shape;53;p40"/>
          <p:cNvSpPr txBox="1"/>
          <p:nvPr/>
        </p:nvSpPr>
        <p:spPr>
          <a:xfrm>
            <a:off x="396000" y="1126273"/>
            <a:ext cx="9215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40"/>
          <p:cNvSpPr txBox="1">
            <a:spLocks noGrp="1"/>
          </p:cNvSpPr>
          <p:nvPr>
            <p:ph type="body" idx="1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40"/>
          <p:cNvSpPr txBox="1">
            <a:spLocks noGrp="1"/>
          </p:cNvSpPr>
          <p:nvPr>
            <p:ph type="body" idx="2"/>
          </p:nvPr>
        </p:nvSpPr>
        <p:spPr>
          <a:xfrm>
            <a:off x="395288" y="1931988"/>
            <a:ext cx="9217025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40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naglowkiem">
  <p:cSld name="Obraz z naglowkiem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1"/>
          <p:cNvSpPr>
            <a:spLocks noGrp="1"/>
          </p:cNvSpPr>
          <p:nvPr>
            <p:ph type="pic" idx="2"/>
          </p:nvPr>
        </p:nvSpPr>
        <p:spPr>
          <a:xfrm>
            <a:off x="0" y="2000250"/>
            <a:ext cx="12192000" cy="4857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62" name="Google Shape;62;p41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41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ontakt">
  <p:cSld name="Kontak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4"/>
          <p:cNvSpPr>
            <a:spLocks noGrp="1"/>
          </p:cNvSpPr>
          <p:nvPr>
            <p:ph type="pic" idx="2"/>
          </p:nvPr>
        </p:nvSpPr>
        <p:spPr>
          <a:xfrm>
            <a:off x="6199207" y="3503067"/>
            <a:ext cx="1289734" cy="128973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pic>
        <p:nvPicPr>
          <p:cNvPr id="66" name="Google Shape;66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5034" y="972962"/>
            <a:ext cx="2608420" cy="260842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44"/>
          <p:cNvSpPr txBox="1">
            <a:spLocks noGrp="1"/>
          </p:cNvSpPr>
          <p:nvPr>
            <p:ph type="body" idx="1"/>
          </p:nvPr>
        </p:nvSpPr>
        <p:spPr>
          <a:xfrm>
            <a:off x="8071943" y="3503067"/>
            <a:ext cx="3712514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44"/>
          <p:cNvSpPr txBox="1"/>
          <p:nvPr/>
        </p:nvSpPr>
        <p:spPr>
          <a:xfrm>
            <a:off x="8071943" y="1816567"/>
            <a:ext cx="385729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l-PL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RESQL</a:t>
            </a: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ul. Chodakowska 19/31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03-815 Warszawa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44"/>
          <p:cNvSpPr txBox="1">
            <a:spLocks noGrp="1"/>
          </p:cNvSpPr>
          <p:nvPr>
            <p:ph type="body" idx="3"/>
          </p:nvPr>
        </p:nvSpPr>
        <p:spPr>
          <a:xfrm>
            <a:off x="8072003" y="3813214"/>
            <a:ext cx="3712456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body" idx="4"/>
          </p:nvPr>
        </p:nvSpPr>
        <p:spPr>
          <a:xfrm>
            <a:off x="8072003" y="4235992"/>
            <a:ext cx="3712456" cy="670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71" name="Google Shape;71;p44"/>
          <p:cNvCxnSpPr/>
          <p:nvPr/>
        </p:nvCxnSpPr>
        <p:spPr>
          <a:xfrm>
            <a:off x="6285186" y="3216164"/>
            <a:ext cx="5466682" cy="0"/>
          </a:xfrm>
          <a:prstGeom prst="straightConnector1">
            <a:avLst/>
          </a:prstGeom>
          <a:noFill/>
          <a:ln w="9525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" name="Google Shape;72;p44"/>
          <p:cNvSpPr txBox="1"/>
          <p:nvPr/>
        </p:nvSpPr>
        <p:spPr>
          <a:xfrm>
            <a:off x="544986" y="2683626"/>
            <a:ext cx="5654221" cy="8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l-PL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Dziękujemy za uwagę.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l-PL"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 razie pytań zapraszamy do kontaktu.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5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>
  <p:cSld name="Tytuł i zawartość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5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ytul ze zdjeciem">
  <p:cSld name="Tytul ze zdjecie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6"/>
          <p:cNvSpPr txBox="1">
            <a:spLocks noGrp="1"/>
          </p:cNvSpPr>
          <p:nvPr>
            <p:ph type="ctrTitle"/>
          </p:nvPr>
        </p:nvSpPr>
        <p:spPr>
          <a:xfrm>
            <a:off x="7278130" y="1495172"/>
            <a:ext cx="4487248" cy="176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6"/>
          <p:cNvSpPr txBox="1">
            <a:spLocks noGrp="1"/>
          </p:cNvSpPr>
          <p:nvPr>
            <p:ph type="subTitle" idx="1"/>
          </p:nvPr>
        </p:nvSpPr>
        <p:spPr>
          <a:xfrm>
            <a:off x="7278130" y="3494189"/>
            <a:ext cx="4487248" cy="1872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body" idx="2"/>
          </p:nvPr>
        </p:nvSpPr>
        <p:spPr>
          <a:xfrm>
            <a:off x="10482678" y="6415871"/>
            <a:ext cx="1282700" cy="297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r" rtl="0">
              <a:lnSpc>
                <a:spcPct val="29473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46"/>
          <p:cNvSpPr txBox="1"/>
          <p:nvPr/>
        </p:nvSpPr>
        <p:spPr>
          <a:xfrm>
            <a:off x="7369121" y="6522914"/>
            <a:ext cx="909204" cy="193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pl-PL" sz="9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opracowanie</a:t>
            </a:r>
            <a:endParaRPr sz="95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46"/>
          <p:cNvSpPr txBox="1">
            <a:spLocks noGrp="1"/>
          </p:cNvSpPr>
          <p:nvPr>
            <p:ph type="body" idx="3"/>
          </p:nvPr>
        </p:nvSpPr>
        <p:spPr>
          <a:xfrm>
            <a:off x="8313681" y="6415870"/>
            <a:ext cx="2016568" cy="297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29473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83" name="Google Shape;83;p46"/>
          <p:cNvCxnSpPr/>
          <p:nvPr/>
        </p:nvCxnSpPr>
        <p:spPr>
          <a:xfrm>
            <a:off x="7278130" y="3365607"/>
            <a:ext cx="4487248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84" name="Google Shape;84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1352" y="85725"/>
            <a:ext cx="2128723" cy="9212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5" name="Google Shape;85;p46"/>
          <p:cNvCxnSpPr/>
          <p:nvPr/>
        </p:nvCxnSpPr>
        <p:spPr>
          <a:xfrm>
            <a:off x="7278130" y="6417725"/>
            <a:ext cx="4487248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ez naglowka">
  <p:cSld name="Bez naglowka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7"/>
          <p:cNvSpPr txBox="1">
            <a:spLocks noGrp="1"/>
          </p:cNvSpPr>
          <p:nvPr>
            <p:ph type="body" idx="1"/>
          </p:nvPr>
        </p:nvSpPr>
        <p:spPr>
          <a:xfrm>
            <a:off x="395463" y="1126273"/>
            <a:ext cx="9217025" cy="510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7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89" name="Google Shape;89;p47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90" name="Google Shape;90;p47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ajd tytułowy">
  <p:cSld name="1_Slajd tytułow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ez naglowka">
  <p:cSld name="1_Bez naglowka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9"/>
          <p:cNvSpPr txBox="1">
            <a:spLocks noGrp="1"/>
          </p:cNvSpPr>
          <p:nvPr>
            <p:ph type="body" idx="1"/>
          </p:nvPr>
        </p:nvSpPr>
        <p:spPr>
          <a:xfrm>
            <a:off x="395463" y="1126273"/>
            <a:ext cx="9217025" cy="510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49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95" name="Google Shape;95;p49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96" name="Google Shape;96;p49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z naglowkiem (2 kolumny)">
  <p:cSld name="Tekst z naglowkiem (2 kolumny)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0"/>
          <p:cNvSpPr txBox="1">
            <a:spLocks noGrp="1"/>
          </p:cNvSpPr>
          <p:nvPr>
            <p:ph type="body" idx="1"/>
          </p:nvPr>
        </p:nvSpPr>
        <p:spPr>
          <a:xfrm>
            <a:off x="396000" y="1931833"/>
            <a:ext cx="5400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50"/>
          <p:cNvSpPr txBox="1">
            <a:spLocks noGrp="1"/>
          </p:cNvSpPr>
          <p:nvPr>
            <p:ph type="body" idx="2"/>
          </p:nvPr>
        </p:nvSpPr>
        <p:spPr>
          <a:xfrm>
            <a:off x="6396000" y="1931833"/>
            <a:ext cx="5400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50"/>
          <p:cNvSpPr txBox="1"/>
          <p:nvPr/>
        </p:nvSpPr>
        <p:spPr>
          <a:xfrm>
            <a:off x="396000" y="1126273"/>
            <a:ext cx="9215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0"/>
          <p:cNvSpPr txBox="1">
            <a:spLocks noGrp="1"/>
          </p:cNvSpPr>
          <p:nvPr>
            <p:ph type="body" idx="3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50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03" name="Google Shape;103;p50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4" name="Google Shape;104;p50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5" name="Google Shape;105;p50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• Basic text slide 2 columns with image (14 pt)">
  <p:cSld name="1_• Basic text slide 2 columns with image (14 pt)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1"/>
          <p:cNvSpPr>
            <a:spLocks noGrp="1"/>
          </p:cNvSpPr>
          <p:nvPr>
            <p:ph type="pic" idx="2"/>
          </p:nvPr>
        </p:nvSpPr>
        <p:spPr>
          <a:xfrm>
            <a:off x="6400800" y="1126273"/>
            <a:ext cx="5395200" cy="5102922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51"/>
          <p:cNvSpPr txBox="1">
            <a:spLocks noGrp="1"/>
          </p:cNvSpPr>
          <p:nvPr>
            <p:ph type="body" idx="1"/>
          </p:nvPr>
        </p:nvSpPr>
        <p:spPr>
          <a:xfrm>
            <a:off x="400800" y="1126273"/>
            <a:ext cx="5395200" cy="510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>
            <a:noAutofit/>
          </a:bodyPr>
          <a:lstStyle>
            <a:lvl1pPr marL="457200" marR="0" lvl="0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51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10" name="Google Shape;110;p51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11" name="Google Shape;111;p51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ntencja">
  <p:cSld name="Sentencja">
    <p:bg>
      <p:bgPr>
        <a:solidFill>
          <a:schemeClr val="dk2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52"/>
          <p:cNvGrpSpPr/>
          <p:nvPr/>
        </p:nvGrpSpPr>
        <p:grpSpPr>
          <a:xfrm rot="-2700000">
            <a:off x="2627529" y="2020806"/>
            <a:ext cx="6315520" cy="2554214"/>
            <a:chOff x="2417837" y="1919616"/>
            <a:chExt cx="6776033" cy="2740462"/>
          </a:xfrm>
        </p:grpSpPr>
        <p:sp>
          <p:nvSpPr>
            <p:cNvPr id="114" name="Google Shape;114;p52"/>
            <p:cNvSpPr/>
            <p:nvPr/>
          </p:nvSpPr>
          <p:spPr>
            <a:xfrm>
              <a:off x="6453408" y="1919616"/>
              <a:ext cx="2740462" cy="27404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52"/>
            <p:cNvSpPr/>
            <p:nvPr/>
          </p:nvSpPr>
          <p:spPr>
            <a:xfrm>
              <a:off x="2417837" y="1919616"/>
              <a:ext cx="2740462" cy="2740462"/>
            </a:xfrm>
            <a:prstGeom prst="ellipse">
              <a:avLst/>
            </a:prstGeom>
            <a:solidFill>
              <a:schemeClr val="accent3"/>
            </a:solidFill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6" name="Google Shape;116;p52" descr="Obraz zawierający jasne, rysunek&#10;&#10;Opis wygenerowany automatyczni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77969" y="730758"/>
            <a:ext cx="5245246" cy="5003878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52"/>
          <p:cNvSpPr txBox="1">
            <a:spLocks noGrp="1"/>
          </p:cNvSpPr>
          <p:nvPr>
            <p:ph type="body" idx="1"/>
          </p:nvPr>
        </p:nvSpPr>
        <p:spPr>
          <a:xfrm>
            <a:off x="3540125" y="1071563"/>
            <a:ext cx="4490328" cy="426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52"/>
          <p:cNvSpPr txBox="1">
            <a:spLocks noGrp="1"/>
          </p:cNvSpPr>
          <p:nvPr>
            <p:ph type="body" idx="2"/>
          </p:nvPr>
        </p:nvSpPr>
        <p:spPr>
          <a:xfrm>
            <a:off x="8921214" y="5159828"/>
            <a:ext cx="2651125" cy="1006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ytuł i zawartość">
  <p:cSld name="1_Tytuł i zawartość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3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53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22" name="Google Shape;122;p53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rodtytul ze zdjeciem">
  <p:cSld name="Srodtytul ze zdjecie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i tekst  z naglowkiem (2 kolumny)">
  <p:cSld name="Obraz i tekst  z naglowkiem (2 kolumny)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5"/>
          <p:cNvSpPr>
            <a:spLocks noGrp="1"/>
          </p:cNvSpPr>
          <p:nvPr>
            <p:ph type="pic" idx="2"/>
          </p:nvPr>
        </p:nvSpPr>
        <p:spPr>
          <a:xfrm>
            <a:off x="396000" y="1931833"/>
            <a:ext cx="5400000" cy="4297362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55"/>
          <p:cNvSpPr txBox="1">
            <a:spLocks noGrp="1"/>
          </p:cNvSpPr>
          <p:nvPr>
            <p:ph type="body" idx="1"/>
          </p:nvPr>
        </p:nvSpPr>
        <p:spPr>
          <a:xfrm>
            <a:off x="6396000" y="1931833"/>
            <a:ext cx="5400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55"/>
          <p:cNvSpPr txBox="1"/>
          <p:nvPr/>
        </p:nvSpPr>
        <p:spPr>
          <a:xfrm>
            <a:off x="396000" y="1126273"/>
            <a:ext cx="9215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5"/>
          <p:cNvSpPr txBox="1">
            <a:spLocks noGrp="1"/>
          </p:cNvSpPr>
          <p:nvPr>
            <p:ph type="body" idx="3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55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30" name="Google Shape;130;p55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5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i obraz z naglowkiem (2 kolumny)_2">
  <p:cSld name="Tekst i obraz z naglowkiem (2 kolumny)_2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6"/>
          <p:cNvSpPr>
            <a:spLocks noGrp="1"/>
          </p:cNvSpPr>
          <p:nvPr>
            <p:ph type="pic" idx="2"/>
          </p:nvPr>
        </p:nvSpPr>
        <p:spPr>
          <a:xfrm>
            <a:off x="6396000" y="1931833"/>
            <a:ext cx="5400000" cy="4297362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56"/>
          <p:cNvSpPr txBox="1">
            <a:spLocks noGrp="1"/>
          </p:cNvSpPr>
          <p:nvPr>
            <p:ph type="body" idx="1"/>
          </p:nvPr>
        </p:nvSpPr>
        <p:spPr>
          <a:xfrm>
            <a:off x="396000" y="1931833"/>
            <a:ext cx="5400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56"/>
          <p:cNvSpPr txBox="1"/>
          <p:nvPr/>
        </p:nvSpPr>
        <p:spPr>
          <a:xfrm>
            <a:off x="396000" y="1126273"/>
            <a:ext cx="9215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6"/>
          <p:cNvSpPr txBox="1">
            <a:spLocks noGrp="1"/>
          </p:cNvSpPr>
          <p:nvPr>
            <p:ph type="body" idx="3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56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38" name="Google Shape;138;p56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39" name="Google Shape;139;p56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0" name="Google Shape;140;p56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zwykly_2 kolumny">
  <p:cSld name="Tekst zwykly_2 kolumny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7"/>
          <p:cNvSpPr txBox="1">
            <a:spLocks noGrp="1"/>
          </p:cNvSpPr>
          <p:nvPr>
            <p:ph type="body" idx="1"/>
          </p:nvPr>
        </p:nvSpPr>
        <p:spPr>
          <a:xfrm>
            <a:off x="396000" y="1126273"/>
            <a:ext cx="5400000" cy="510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>
            <a:noAutofit/>
          </a:bodyPr>
          <a:lstStyle>
            <a:lvl1pPr marL="457200" marR="0" lvl="0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57"/>
          <p:cNvSpPr txBox="1">
            <a:spLocks noGrp="1"/>
          </p:cNvSpPr>
          <p:nvPr>
            <p:ph type="body" idx="2"/>
          </p:nvPr>
        </p:nvSpPr>
        <p:spPr>
          <a:xfrm>
            <a:off x="6396000" y="1126273"/>
            <a:ext cx="5400000" cy="510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>
            <a:noAutofit/>
          </a:bodyPr>
          <a:lstStyle>
            <a:lvl1pPr marL="457200" marR="0" lvl="0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57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45" name="Google Shape;145;p57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46" name="Google Shape;146;p57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ek i kolumna">
  <p:cSld name="Obrazek i kolumna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8"/>
          <p:cNvSpPr>
            <a:spLocks noGrp="1"/>
          </p:cNvSpPr>
          <p:nvPr>
            <p:ph type="pic" idx="2"/>
          </p:nvPr>
        </p:nvSpPr>
        <p:spPr>
          <a:xfrm>
            <a:off x="426926" y="1126273"/>
            <a:ext cx="5369074" cy="5102922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58"/>
          <p:cNvSpPr txBox="1">
            <a:spLocks noGrp="1"/>
          </p:cNvSpPr>
          <p:nvPr>
            <p:ph type="body" idx="1"/>
          </p:nvPr>
        </p:nvSpPr>
        <p:spPr>
          <a:xfrm>
            <a:off x="6426926" y="1126273"/>
            <a:ext cx="5369074" cy="510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>
            <a:noAutofit/>
          </a:bodyPr>
          <a:lstStyle>
            <a:lvl1pPr marL="457200" marR="0" lvl="0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58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51" name="Google Shape;151;p58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52" name="Google Shape;152;p58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na apli_2 kolumny">
  <p:cSld name="Tekst na apli_2 kolumny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9"/>
          <p:cNvSpPr txBox="1">
            <a:spLocks noGrp="1"/>
          </p:cNvSpPr>
          <p:nvPr>
            <p:ph type="body" idx="1"/>
          </p:nvPr>
        </p:nvSpPr>
        <p:spPr>
          <a:xfrm>
            <a:off x="5460274" y="1126273"/>
            <a:ext cx="5796689" cy="510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59"/>
          <p:cNvSpPr txBox="1">
            <a:spLocks noGrp="1"/>
          </p:cNvSpPr>
          <p:nvPr>
            <p:ph type="body" idx="2"/>
          </p:nvPr>
        </p:nvSpPr>
        <p:spPr>
          <a:xfrm>
            <a:off x="396001" y="1126273"/>
            <a:ext cx="4546704" cy="5102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288000" tIns="216000" rIns="288000" bIns="2880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59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57" name="Google Shape;157;p59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58" name="Google Shape;158;p59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z wykresem">
  <p:cSld name="Tekst z wykresem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0"/>
          <p:cNvSpPr/>
          <p:nvPr/>
        </p:nvSpPr>
        <p:spPr>
          <a:xfrm>
            <a:off x="6096000" y="1126272"/>
            <a:ext cx="6096000" cy="573172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0"/>
          <p:cNvSpPr txBox="1">
            <a:spLocks noGrp="1"/>
          </p:cNvSpPr>
          <p:nvPr>
            <p:ph type="title"/>
          </p:nvPr>
        </p:nvSpPr>
        <p:spPr>
          <a:xfrm>
            <a:off x="396001" y="1126273"/>
            <a:ext cx="537614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60"/>
          <p:cNvSpPr txBox="1">
            <a:spLocks noGrp="1"/>
          </p:cNvSpPr>
          <p:nvPr>
            <p:ph type="body" idx="1"/>
          </p:nvPr>
        </p:nvSpPr>
        <p:spPr>
          <a:xfrm>
            <a:off x="396000" y="1661532"/>
            <a:ext cx="5376147" cy="4567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60"/>
          <p:cNvSpPr>
            <a:spLocks noGrp="1"/>
          </p:cNvSpPr>
          <p:nvPr>
            <p:ph type="chart" idx="2"/>
          </p:nvPr>
        </p:nvSpPr>
        <p:spPr>
          <a:xfrm>
            <a:off x="6438899" y="1433513"/>
            <a:ext cx="5357813" cy="4795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60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65" name="Google Shape;165;p60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66" name="Google Shape;166;p60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utorzy projektu_4">
  <p:cSld name="Autorzy projektu_4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1"/>
          <p:cNvSpPr/>
          <p:nvPr/>
        </p:nvSpPr>
        <p:spPr>
          <a:xfrm>
            <a:off x="0" y="1609725"/>
            <a:ext cx="12192000" cy="524827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61"/>
          <p:cNvSpPr>
            <a:spLocks noGrp="1"/>
          </p:cNvSpPr>
          <p:nvPr>
            <p:ph type="pic" idx="2"/>
          </p:nvPr>
        </p:nvSpPr>
        <p:spPr>
          <a:xfrm>
            <a:off x="3758329" y="1791435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70" name="Google Shape;170;p61"/>
          <p:cNvSpPr txBox="1">
            <a:spLocks noGrp="1"/>
          </p:cNvSpPr>
          <p:nvPr>
            <p:ph type="body" idx="1"/>
          </p:nvPr>
        </p:nvSpPr>
        <p:spPr>
          <a:xfrm>
            <a:off x="3609978" y="3913187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" name="Google Shape;171;p61"/>
          <p:cNvSpPr txBox="1">
            <a:spLocks noGrp="1"/>
          </p:cNvSpPr>
          <p:nvPr>
            <p:ph type="body" idx="3"/>
          </p:nvPr>
        </p:nvSpPr>
        <p:spPr>
          <a:xfrm>
            <a:off x="3609978" y="4298950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61"/>
          <p:cNvSpPr txBox="1">
            <a:spLocks noGrp="1"/>
          </p:cNvSpPr>
          <p:nvPr>
            <p:ph type="body" idx="4"/>
          </p:nvPr>
        </p:nvSpPr>
        <p:spPr>
          <a:xfrm>
            <a:off x="3609978" y="4875213"/>
            <a:ext cx="2258852" cy="1353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73" name="Google Shape;173;p61"/>
          <p:cNvCxnSpPr/>
          <p:nvPr/>
        </p:nvCxnSpPr>
        <p:spPr>
          <a:xfrm>
            <a:off x="3609978" y="4779962"/>
            <a:ext cx="2258852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4" name="Google Shape;174;p61"/>
          <p:cNvSpPr>
            <a:spLocks noGrp="1"/>
          </p:cNvSpPr>
          <p:nvPr>
            <p:ph type="pic" idx="5"/>
          </p:nvPr>
        </p:nvSpPr>
        <p:spPr>
          <a:xfrm>
            <a:off x="6471522" y="1791435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75" name="Google Shape;175;p61"/>
          <p:cNvSpPr txBox="1">
            <a:spLocks noGrp="1"/>
          </p:cNvSpPr>
          <p:nvPr>
            <p:ph type="body" idx="6"/>
          </p:nvPr>
        </p:nvSpPr>
        <p:spPr>
          <a:xfrm>
            <a:off x="6323171" y="3913187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61"/>
          <p:cNvSpPr txBox="1">
            <a:spLocks noGrp="1"/>
          </p:cNvSpPr>
          <p:nvPr>
            <p:ph type="body" idx="7"/>
          </p:nvPr>
        </p:nvSpPr>
        <p:spPr>
          <a:xfrm>
            <a:off x="6323171" y="4298950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61"/>
          <p:cNvSpPr txBox="1">
            <a:spLocks noGrp="1"/>
          </p:cNvSpPr>
          <p:nvPr>
            <p:ph type="body" idx="8"/>
          </p:nvPr>
        </p:nvSpPr>
        <p:spPr>
          <a:xfrm>
            <a:off x="6323171" y="4875213"/>
            <a:ext cx="2258852" cy="1353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78" name="Google Shape;178;p61"/>
          <p:cNvCxnSpPr/>
          <p:nvPr/>
        </p:nvCxnSpPr>
        <p:spPr>
          <a:xfrm>
            <a:off x="6323171" y="4779962"/>
            <a:ext cx="2258852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9" name="Google Shape;179;p61"/>
          <p:cNvSpPr>
            <a:spLocks noGrp="1"/>
          </p:cNvSpPr>
          <p:nvPr>
            <p:ph type="pic" idx="9"/>
          </p:nvPr>
        </p:nvSpPr>
        <p:spPr>
          <a:xfrm>
            <a:off x="9179244" y="1791435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80" name="Google Shape;180;p61"/>
          <p:cNvSpPr txBox="1">
            <a:spLocks noGrp="1"/>
          </p:cNvSpPr>
          <p:nvPr>
            <p:ph type="body" idx="13"/>
          </p:nvPr>
        </p:nvSpPr>
        <p:spPr>
          <a:xfrm>
            <a:off x="9030893" y="3913187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61"/>
          <p:cNvSpPr txBox="1">
            <a:spLocks noGrp="1"/>
          </p:cNvSpPr>
          <p:nvPr>
            <p:ph type="body" idx="14"/>
          </p:nvPr>
        </p:nvSpPr>
        <p:spPr>
          <a:xfrm>
            <a:off x="9030893" y="4298950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Google Shape;182;p61"/>
          <p:cNvSpPr txBox="1">
            <a:spLocks noGrp="1"/>
          </p:cNvSpPr>
          <p:nvPr>
            <p:ph type="body" idx="15"/>
          </p:nvPr>
        </p:nvSpPr>
        <p:spPr>
          <a:xfrm>
            <a:off x="9030893" y="4875213"/>
            <a:ext cx="2258852" cy="1353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83" name="Google Shape;183;p61"/>
          <p:cNvCxnSpPr/>
          <p:nvPr/>
        </p:nvCxnSpPr>
        <p:spPr>
          <a:xfrm>
            <a:off x="9030893" y="4779962"/>
            <a:ext cx="2258852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4" name="Google Shape;184;p61"/>
          <p:cNvSpPr txBox="1"/>
          <p:nvPr/>
        </p:nvSpPr>
        <p:spPr>
          <a:xfrm>
            <a:off x="396001" y="1126273"/>
            <a:ext cx="237030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p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01352" y="85725"/>
            <a:ext cx="2128723" cy="92121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61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cxnSp>
        <p:nvCxnSpPr>
          <p:cNvPr id="187" name="Google Shape;187;p61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8" name="Google Shape;188;p61"/>
          <p:cNvSpPr txBox="1">
            <a:spLocks noGrp="1"/>
          </p:cNvSpPr>
          <p:nvPr>
            <p:ph type="ftr" idx="11"/>
          </p:nvPr>
        </p:nvSpPr>
        <p:spPr>
          <a:xfrm>
            <a:off x="1161712" y="412490"/>
            <a:ext cx="779962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61"/>
          <p:cNvSpPr>
            <a:spLocks noGrp="1"/>
          </p:cNvSpPr>
          <p:nvPr>
            <p:ph type="pic" idx="16"/>
          </p:nvPr>
        </p:nvSpPr>
        <p:spPr>
          <a:xfrm>
            <a:off x="1045136" y="1791435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90" name="Google Shape;190;p61"/>
          <p:cNvSpPr txBox="1">
            <a:spLocks noGrp="1"/>
          </p:cNvSpPr>
          <p:nvPr>
            <p:ph type="body" idx="17"/>
          </p:nvPr>
        </p:nvSpPr>
        <p:spPr>
          <a:xfrm>
            <a:off x="896785" y="3913187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Google Shape;191;p61"/>
          <p:cNvSpPr txBox="1">
            <a:spLocks noGrp="1"/>
          </p:cNvSpPr>
          <p:nvPr>
            <p:ph type="body" idx="18"/>
          </p:nvPr>
        </p:nvSpPr>
        <p:spPr>
          <a:xfrm>
            <a:off x="896785" y="4298950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p61"/>
          <p:cNvSpPr txBox="1">
            <a:spLocks noGrp="1"/>
          </p:cNvSpPr>
          <p:nvPr>
            <p:ph type="body" idx="19"/>
          </p:nvPr>
        </p:nvSpPr>
        <p:spPr>
          <a:xfrm>
            <a:off x="896785" y="4875213"/>
            <a:ext cx="2258852" cy="1353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93" name="Google Shape;193;p61"/>
          <p:cNvCxnSpPr/>
          <p:nvPr/>
        </p:nvCxnSpPr>
        <p:spPr>
          <a:xfrm>
            <a:off x="896785" y="4779962"/>
            <a:ext cx="2258852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4" name="Google Shape;194;p61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 2a">
  <p:cSld name="Slajd tytułowy 2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2"/>
          <p:cNvSpPr txBox="1">
            <a:spLocks noGrp="1"/>
          </p:cNvSpPr>
          <p:nvPr>
            <p:ph type="ctrTitle"/>
          </p:nvPr>
        </p:nvSpPr>
        <p:spPr>
          <a:xfrm>
            <a:off x="1392524" y="1528175"/>
            <a:ext cx="9004200" cy="19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C734B"/>
              </a:buClr>
              <a:buSzPts val="4000"/>
              <a:buFont typeface="Montserrat"/>
              <a:buNone/>
              <a:defRPr sz="4000" b="1" i="0" u="none" strike="noStrike" cap="none">
                <a:solidFill>
                  <a:srgbClr val="8C734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" name="Google Shape;197;p62"/>
          <p:cNvSpPr txBox="1">
            <a:spLocks noGrp="1"/>
          </p:cNvSpPr>
          <p:nvPr>
            <p:ph type="subTitle" idx="1"/>
          </p:nvPr>
        </p:nvSpPr>
        <p:spPr>
          <a:xfrm>
            <a:off x="1392524" y="3668213"/>
            <a:ext cx="90042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z naglowkiem">
  <p:cSld name="Tekst z naglowkiem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3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00" name="Google Shape;200;p63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01" name="Google Shape;201;p63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2" name="Google Shape;202;p63"/>
          <p:cNvSpPr txBox="1"/>
          <p:nvPr/>
        </p:nvSpPr>
        <p:spPr>
          <a:xfrm>
            <a:off x="396000" y="1126273"/>
            <a:ext cx="9215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3"/>
          <p:cNvSpPr txBox="1">
            <a:spLocks noGrp="1"/>
          </p:cNvSpPr>
          <p:nvPr>
            <p:ph type="body" idx="1"/>
          </p:nvPr>
        </p:nvSpPr>
        <p:spPr>
          <a:xfrm>
            <a:off x="395942" y="1931833"/>
            <a:ext cx="9216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p63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5" name="Google Shape;205;p63"/>
          <p:cNvSpPr txBox="1">
            <a:spLocks noGrp="1"/>
          </p:cNvSpPr>
          <p:nvPr>
            <p:ph type="body" idx="2"/>
          </p:nvPr>
        </p:nvSpPr>
        <p:spPr>
          <a:xfrm>
            <a:off x="396000" y="1337527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ypunktowania  z naglowkiem">
  <p:cSld name="1_Wypunktowania  z naglowkiem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4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08" name="Google Shape;208;p64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09" name="Google Shape;209;p64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0" name="Google Shape;210;p64"/>
          <p:cNvSpPr txBox="1">
            <a:spLocks noGrp="1"/>
          </p:cNvSpPr>
          <p:nvPr>
            <p:ph type="body" idx="1"/>
          </p:nvPr>
        </p:nvSpPr>
        <p:spPr>
          <a:xfrm>
            <a:off x="395288" y="1931988"/>
            <a:ext cx="9217025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64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2" name="Google Shape;212;p64"/>
          <p:cNvSpPr txBox="1">
            <a:spLocks noGrp="1"/>
          </p:cNvSpPr>
          <p:nvPr>
            <p:ph type="body" idx="2"/>
          </p:nvPr>
        </p:nvSpPr>
        <p:spPr>
          <a:xfrm>
            <a:off x="396000" y="1337527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ypunktowania  z naglowkiem">
  <p:cSld name="Wypunktowania  z naglowkiem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3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21" name="Google Shape;221;p43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22" name="Google Shape;222;p43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3" name="Google Shape;223;p43"/>
          <p:cNvSpPr txBox="1">
            <a:spLocks noGrp="1"/>
          </p:cNvSpPr>
          <p:nvPr>
            <p:ph type="body" idx="1"/>
          </p:nvPr>
        </p:nvSpPr>
        <p:spPr>
          <a:xfrm>
            <a:off x="395288" y="1931988"/>
            <a:ext cx="9217025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Google Shape;224;p43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5" name="Google Shape;225;p43"/>
          <p:cNvSpPr txBox="1">
            <a:spLocks noGrp="1"/>
          </p:cNvSpPr>
          <p:nvPr>
            <p:ph type="body" idx="2"/>
          </p:nvPr>
        </p:nvSpPr>
        <p:spPr>
          <a:xfrm>
            <a:off x="396000" y="1337527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kład niestandardowy">
  <p:cSld name="Układ niestandardow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5"/>
          <p:cNvSpPr txBox="1">
            <a:spLocks noGrp="1"/>
          </p:cNvSpPr>
          <p:nvPr>
            <p:ph type="ctrTitle"/>
          </p:nvPr>
        </p:nvSpPr>
        <p:spPr>
          <a:xfrm>
            <a:off x="7278130" y="1495172"/>
            <a:ext cx="4487248" cy="176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65"/>
          <p:cNvSpPr txBox="1">
            <a:spLocks noGrp="1"/>
          </p:cNvSpPr>
          <p:nvPr>
            <p:ph type="subTitle" idx="1"/>
          </p:nvPr>
        </p:nvSpPr>
        <p:spPr>
          <a:xfrm>
            <a:off x="7278130" y="3494189"/>
            <a:ext cx="4487248" cy="1872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9" name="Google Shape;229;p65"/>
          <p:cNvSpPr txBox="1">
            <a:spLocks noGrp="1"/>
          </p:cNvSpPr>
          <p:nvPr>
            <p:ph type="body" idx="2"/>
          </p:nvPr>
        </p:nvSpPr>
        <p:spPr>
          <a:xfrm>
            <a:off x="10482678" y="6415871"/>
            <a:ext cx="1282700" cy="297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r" rtl="0">
              <a:lnSpc>
                <a:spcPct val="29473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Google Shape;230;p65"/>
          <p:cNvSpPr txBox="1"/>
          <p:nvPr/>
        </p:nvSpPr>
        <p:spPr>
          <a:xfrm>
            <a:off x="7369121" y="6522914"/>
            <a:ext cx="909204" cy="193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pl-PL" sz="9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opracowanie</a:t>
            </a:r>
            <a:endParaRPr sz="95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65"/>
          <p:cNvSpPr txBox="1">
            <a:spLocks noGrp="1"/>
          </p:cNvSpPr>
          <p:nvPr>
            <p:ph type="body" idx="3"/>
          </p:nvPr>
        </p:nvSpPr>
        <p:spPr>
          <a:xfrm>
            <a:off x="8313681" y="6415870"/>
            <a:ext cx="2016568" cy="297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29473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32" name="Google Shape;232;p65"/>
          <p:cNvCxnSpPr/>
          <p:nvPr/>
        </p:nvCxnSpPr>
        <p:spPr>
          <a:xfrm>
            <a:off x="7278130" y="3365607"/>
            <a:ext cx="4487248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3" name="Google Shape;233;p65"/>
          <p:cNvCxnSpPr/>
          <p:nvPr/>
        </p:nvCxnSpPr>
        <p:spPr>
          <a:xfrm>
            <a:off x="7278130" y="6417725"/>
            <a:ext cx="4487248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is tresci">
  <p:cSld name="Spis tresci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66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36" name="Google Shape;236;p66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66"/>
          <p:cNvSpPr txBox="1">
            <a:spLocks noGrp="1"/>
          </p:cNvSpPr>
          <p:nvPr>
            <p:ph type="body" idx="1"/>
          </p:nvPr>
        </p:nvSpPr>
        <p:spPr>
          <a:xfrm>
            <a:off x="396001" y="1931833"/>
            <a:ext cx="9216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7350" algn="l" rtl="0">
              <a:lnSpc>
                <a:spcPct val="112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alibri"/>
              <a:buChar char="˃"/>
              <a:defRPr sz="25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Arial"/>
              <a:buNone/>
              <a:defRPr sz="25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Google Shape;238;p66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9" name="Google Shape;239;p66"/>
          <p:cNvSpPr txBox="1">
            <a:spLocks noGrp="1"/>
          </p:cNvSpPr>
          <p:nvPr>
            <p:ph type="body" idx="2"/>
          </p:nvPr>
        </p:nvSpPr>
        <p:spPr>
          <a:xfrm>
            <a:off x="396000" y="1337527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>
  <p:cSld name="Tytuł i zawartość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7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67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43" name="Google Shape;243;p67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ajd tytułowy">
  <p:cSld name="1_Slajd tytułowy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y">
  <p:cSld name="Pusty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69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47" name="Google Shape;247;p69"/>
          <p:cNvSpPr txBox="1">
            <a:spLocks noGrp="1"/>
          </p:cNvSpPr>
          <p:nvPr>
            <p:ph type="ftr" idx="11"/>
          </p:nvPr>
        </p:nvSpPr>
        <p:spPr>
          <a:xfrm>
            <a:off x="1161712" y="412490"/>
            <a:ext cx="779962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48" name="Google Shape;248;p69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>
  <p:cSld name="1_Tytuł i zawartość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70"/>
          <p:cNvSpPr txBox="1">
            <a:spLocks noGrp="1"/>
          </p:cNvSpPr>
          <p:nvPr>
            <p:ph type="body" idx="1"/>
          </p:nvPr>
        </p:nvSpPr>
        <p:spPr>
          <a:xfrm>
            <a:off x="609600" y="1820933"/>
            <a:ext cx="10972800" cy="430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­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1" name="Google Shape;251;p70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70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53" name="Google Shape;253;p70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4" name="Google Shape;254;p70"/>
          <p:cNvSpPr txBox="1">
            <a:spLocks noGrp="1"/>
          </p:cNvSpPr>
          <p:nvPr>
            <p:ph type="body" idx="2"/>
          </p:nvPr>
        </p:nvSpPr>
        <p:spPr>
          <a:xfrm>
            <a:off x="396000" y="1337527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plikacja">
  <p:cSld name="Aplikacja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71" descr="Obraz zawierający osoba, trzymający, ręka, mężczyzna&#10;&#10;Opis wygenerowany automatyczni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2245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9811" y="1819275"/>
            <a:ext cx="2705100" cy="270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z naglowkiem">
  <p:cSld name="Tekst z naglowkiem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72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60" name="Google Shape;260;p72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61" name="Google Shape;261;p72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2" name="Google Shape;262;p72"/>
          <p:cNvSpPr txBox="1"/>
          <p:nvPr/>
        </p:nvSpPr>
        <p:spPr>
          <a:xfrm>
            <a:off x="396000" y="1126273"/>
            <a:ext cx="9215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72"/>
          <p:cNvSpPr txBox="1">
            <a:spLocks noGrp="1"/>
          </p:cNvSpPr>
          <p:nvPr>
            <p:ph type="body" idx="1"/>
          </p:nvPr>
        </p:nvSpPr>
        <p:spPr>
          <a:xfrm>
            <a:off x="395942" y="1931833"/>
            <a:ext cx="9216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" name="Google Shape;264;p72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5" name="Google Shape;265;p72"/>
          <p:cNvSpPr txBox="1">
            <a:spLocks noGrp="1"/>
          </p:cNvSpPr>
          <p:nvPr>
            <p:ph type="body" idx="2"/>
          </p:nvPr>
        </p:nvSpPr>
        <p:spPr>
          <a:xfrm>
            <a:off x="396000" y="1337527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ontakt">
  <p:cSld name="Kontak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3"/>
          <p:cNvSpPr>
            <a:spLocks noGrp="1"/>
          </p:cNvSpPr>
          <p:nvPr>
            <p:ph type="pic" idx="2"/>
          </p:nvPr>
        </p:nvSpPr>
        <p:spPr>
          <a:xfrm>
            <a:off x="6199207" y="3503067"/>
            <a:ext cx="1289734" cy="128973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pic>
        <p:nvPicPr>
          <p:cNvPr id="268" name="Google Shape;268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5034" y="972962"/>
            <a:ext cx="2608420" cy="260842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73"/>
          <p:cNvSpPr txBox="1">
            <a:spLocks noGrp="1"/>
          </p:cNvSpPr>
          <p:nvPr>
            <p:ph type="body" idx="1"/>
          </p:nvPr>
        </p:nvSpPr>
        <p:spPr>
          <a:xfrm>
            <a:off x="8071943" y="3503067"/>
            <a:ext cx="3712514" cy="28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" name="Google Shape;270;p73"/>
          <p:cNvSpPr txBox="1"/>
          <p:nvPr/>
        </p:nvSpPr>
        <p:spPr>
          <a:xfrm>
            <a:off x="8071943" y="1816567"/>
            <a:ext cx="385729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l-PL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RESQL</a:t>
            </a:r>
            <a:endParaRPr sz="1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ul. Chodakowska 19/31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03-815 Warszawa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73"/>
          <p:cNvSpPr txBox="1">
            <a:spLocks noGrp="1"/>
          </p:cNvSpPr>
          <p:nvPr>
            <p:ph type="body" idx="3"/>
          </p:nvPr>
        </p:nvSpPr>
        <p:spPr>
          <a:xfrm>
            <a:off x="8072003" y="3813214"/>
            <a:ext cx="3712456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2" name="Google Shape;272;p73"/>
          <p:cNvSpPr txBox="1">
            <a:spLocks noGrp="1"/>
          </p:cNvSpPr>
          <p:nvPr>
            <p:ph type="body" idx="4"/>
          </p:nvPr>
        </p:nvSpPr>
        <p:spPr>
          <a:xfrm>
            <a:off x="8072003" y="4235992"/>
            <a:ext cx="3712456" cy="670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73" name="Google Shape;273;p73"/>
          <p:cNvCxnSpPr/>
          <p:nvPr/>
        </p:nvCxnSpPr>
        <p:spPr>
          <a:xfrm>
            <a:off x="6285186" y="3216164"/>
            <a:ext cx="5466682" cy="0"/>
          </a:xfrm>
          <a:prstGeom prst="straightConnector1">
            <a:avLst/>
          </a:prstGeom>
          <a:noFill/>
          <a:ln w="9525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4" name="Google Shape;274;p73"/>
          <p:cNvSpPr txBox="1"/>
          <p:nvPr/>
        </p:nvSpPr>
        <p:spPr>
          <a:xfrm>
            <a:off x="544986" y="2683626"/>
            <a:ext cx="5654221" cy="8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l-PL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Dziękujemy za uwagę.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l-PL"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 razie pytań zapraszamy do kontaktu.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57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Układ niestandardowy">
  <p:cSld name="2_Układ niestandardowy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4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77" name="Google Shape;277;p74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74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ytul ze zdjeciem">
  <p:cSld name="Tytul ze zdjecie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75"/>
          <p:cNvSpPr txBox="1">
            <a:spLocks noGrp="1"/>
          </p:cNvSpPr>
          <p:nvPr>
            <p:ph type="ctrTitle"/>
          </p:nvPr>
        </p:nvSpPr>
        <p:spPr>
          <a:xfrm>
            <a:off x="7278130" y="1495172"/>
            <a:ext cx="4487248" cy="176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75"/>
          <p:cNvSpPr txBox="1">
            <a:spLocks noGrp="1"/>
          </p:cNvSpPr>
          <p:nvPr>
            <p:ph type="subTitle" idx="1"/>
          </p:nvPr>
        </p:nvSpPr>
        <p:spPr>
          <a:xfrm>
            <a:off x="7278130" y="3494189"/>
            <a:ext cx="4487248" cy="1872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rgbClr val="8D8D8D"/>
              </a:buClr>
              <a:buSzPts val="1969"/>
              <a:buFont typeface="Arial"/>
              <a:buNone/>
              <a:defRPr sz="1969" b="0" i="0" u="none" strike="noStrike" cap="none">
                <a:solidFill>
                  <a:srgbClr val="8D8D8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75"/>
          <p:cNvSpPr txBox="1">
            <a:spLocks noGrp="1"/>
          </p:cNvSpPr>
          <p:nvPr>
            <p:ph type="body" idx="2"/>
          </p:nvPr>
        </p:nvSpPr>
        <p:spPr>
          <a:xfrm>
            <a:off x="10482678" y="6415871"/>
            <a:ext cx="1282700" cy="297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r" rtl="0">
              <a:lnSpc>
                <a:spcPct val="29473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p75"/>
          <p:cNvSpPr txBox="1"/>
          <p:nvPr/>
        </p:nvSpPr>
        <p:spPr>
          <a:xfrm>
            <a:off x="7369121" y="6522914"/>
            <a:ext cx="909204" cy="193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pl-PL" sz="9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opracowanie</a:t>
            </a:r>
            <a:endParaRPr sz="95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75"/>
          <p:cNvSpPr txBox="1">
            <a:spLocks noGrp="1"/>
          </p:cNvSpPr>
          <p:nvPr>
            <p:ph type="body" idx="3"/>
          </p:nvPr>
        </p:nvSpPr>
        <p:spPr>
          <a:xfrm>
            <a:off x="8313681" y="6415870"/>
            <a:ext cx="2016568" cy="297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29473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85" name="Google Shape;285;p75"/>
          <p:cNvCxnSpPr/>
          <p:nvPr/>
        </p:nvCxnSpPr>
        <p:spPr>
          <a:xfrm>
            <a:off x="7278130" y="3365607"/>
            <a:ext cx="4487248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86" name="Google Shape;286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1352" y="85725"/>
            <a:ext cx="2128723" cy="9212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7" name="Google Shape;287;p75"/>
          <p:cNvCxnSpPr/>
          <p:nvPr/>
        </p:nvCxnSpPr>
        <p:spPr>
          <a:xfrm>
            <a:off x="7278130" y="6417725"/>
            <a:ext cx="4487248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ez naglowka">
  <p:cSld name="Bez naglowka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76"/>
          <p:cNvSpPr txBox="1">
            <a:spLocks noGrp="1"/>
          </p:cNvSpPr>
          <p:nvPr>
            <p:ph type="body" idx="1"/>
          </p:nvPr>
        </p:nvSpPr>
        <p:spPr>
          <a:xfrm>
            <a:off x="395463" y="1126273"/>
            <a:ext cx="9217025" cy="510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p76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91" name="Google Shape;291;p76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92" name="Google Shape;292;p76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naglowkiem">
  <p:cSld name="Obraz z naglowkiem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77"/>
          <p:cNvSpPr>
            <a:spLocks noGrp="1"/>
          </p:cNvSpPr>
          <p:nvPr>
            <p:ph type="pic" idx="2"/>
          </p:nvPr>
        </p:nvSpPr>
        <p:spPr>
          <a:xfrm>
            <a:off x="0" y="2000250"/>
            <a:ext cx="12192000" cy="4857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95" name="Google Shape;295;p77"/>
          <p:cNvSpPr txBox="1">
            <a:spLocks noGrp="1"/>
          </p:cNvSpPr>
          <p:nvPr>
            <p:ph type="title"/>
          </p:nvPr>
        </p:nvSpPr>
        <p:spPr>
          <a:xfrm>
            <a:off x="396000" y="1126273"/>
            <a:ext cx="92159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77"/>
          <p:cNvSpPr txBox="1">
            <a:spLocks noGrp="1"/>
          </p:cNvSpPr>
          <p:nvPr>
            <p:ph type="body" idx="1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7" name="Google Shape;297;p77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98" name="Google Shape;298;p77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99" name="Google Shape;299;p77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i tekst  z naglowkiem (2 kolumny)">
  <p:cSld name="Obraz i tekst  z naglowkiem (2 kolumny)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78"/>
          <p:cNvSpPr>
            <a:spLocks noGrp="1"/>
          </p:cNvSpPr>
          <p:nvPr>
            <p:ph type="pic" idx="2"/>
          </p:nvPr>
        </p:nvSpPr>
        <p:spPr>
          <a:xfrm>
            <a:off x="396000" y="1931833"/>
            <a:ext cx="5400000" cy="4297362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78"/>
          <p:cNvSpPr txBox="1">
            <a:spLocks noGrp="1"/>
          </p:cNvSpPr>
          <p:nvPr>
            <p:ph type="body" idx="1"/>
          </p:nvPr>
        </p:nvSpPr>
        <p:spPr>
          <a:xfrm>
            <a:off x="6396000" y="1931833"/>
            <a:ext cx="5400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3" name="Google Shape;303;p78"/>
          <p:cNvSpPr txBox="1"/>
          <p:nvPr/>
        </p:nvSpPr>
        <p:spPr>
          <a:xfrm>
            <a:off x="396000" y="1126273"/>
            <a:ext cx="9215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78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05" name="Google Shape;305;p78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78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7" name="Google Shape;307;p78"/>
          <p:cNvSpPr txBox="1">
            <a:spLocks noGrp="1"/>
          </p:cNvSpPr>
          <p:nvPr>
            <p:ph type="body" idx="3"/>
          </p:nvPr>
        </p:nvSpPr>
        <p:spPr>
          <a:xfrm>
            <a:off x="396000" y="1337527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i obraz z naglowkiem (2 kolumny)_2">
  <p:cSld name="Tekst i obraz z naglowkiem (2 kolumny)_2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79"/>
          <p:cNvSpPr>
            <a:spLocks noGrp="1"/>
          </p:cNvSpPr>
          <p:nvPr>
            <p:ph type="pic" idx="2"/>
          </p:nvPr>
        </p:nvSpPr>
        <p:spPr>
          <a:xfrm>
            <a:off x="6396000" y="1931833"/>
            <a:ext cx="5400000" cy="4297362"/>
          </a:xfrm>
          <a:prstGeom prst="rect">
            <a:avLst/>
          </a:prstGeom>
          <a:noFill/>
          <a:ln>
            <a:noFill/>
          </a:ln>
        </p:spPr>
      </p:sp>
      <p:sp>
        <p:nvSpPr>
          <p:cNvPr id="310" name="Google Shape;310;p79"/>
          <p:cNvSpPr txBox="1">
            <a:spLocks noGrp="1"/>
          </p:cNvSpPr>
          <p:nvPr>
            <p:ph type="body" idx="1"/>
          </p:nvPr>
        </p:nvSpPr>
        <p:spPr>
          <a:xfrm>
            <a:off x="396000" y="1931833"/>
            <a:ext cx="5400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p79"/>
          <p:cNvSpPr txBox="1"/>
          <p:nvPr/>
        </p:nvSpPr>
        <p:spPr>
          <a:xfrm>
            <a:off x="396000" y="1126273"/>
            <a:ext cx="9215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79"/>
          <p:cNvSpPr txBox="1">
            <a:spLocks noGrp="1"/>
          </p:cNvSpPr>
          <p:nvPr>
            <p:ph type="body" idx="3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3" name="Google Shape;313;p79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14" name="Google Shape;314;p79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15" name="Google Shape;315;p79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6" name="Google Shape;316;p79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zwykly_2 kolumny">
  <p:cSld name="Tekst zwykly_2 kolumny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80"/>
          <p:cNvSpPr txBox="1">
            <a:spLocks noGrp="1"/>
          </p:cNvSpPr>
          <p:nvPr>
            <p:ph type="body" idx="1"/>
          </p:nvPr>
        </p:nvSpPr>
        <p:spPr>
          <a:xfrm>
            <a:off x="396000" y="1126273"/>
            <a:ext cx="5400000" cy="510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>
            <a:noAutofit/>
          </a:bodyPr>
          <a:lstStyle>
            <a:lvl1pPr marL="457200" marR="0" lvl="0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Google Shape;319;p80"/>
          <p:cNvSpPr txBox="1">
            <a:spLocks noGrp="1"/>
          </p:cNvSpPr>
          <p:nvPr>
            <p:ph type="body" idx="2"/>
          </p:nvPr>
        </p:nvSpPr>
        <p:spPr>
          <a:xfrm>
            <a:off x="6396000" y="1126273"/>
            <a:ext cx="5400000" cy="510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>
            <a:noAutofit/>
          </a:bodyPr>
          <a:lstStyle>
            <a:lvl1pPr marL="457200" marR="0" lvl="0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0" name="Google Shape;320;p80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21" name="Google Shape;321;p80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22" name="Google Shape;322;p80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ek i kolumna">
  <p:cSld name="Obrazek i kolumna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81"/>
          <p:cNvSpPr>
            <a:spLocks noGrp="1"/>
          </p:cNvSpPr>
          <p:nvPr>
            <p:ph type="pic" idx="2"/>
          </p:nvPr>
        </p:nvSpPr>
        <p:spPr>
          <a:xfrm>
            <a:off x="426926" y="1126273"/>
            <a:ext cx="5369074" cy="5102922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81"/>
          <p:cNvSpPr txBox="1">
            <a:spLocks noGrp="1"/>
          </p:cNvSpPr>
          <p:nvPr>
            <p:ph type="body" idx="1"/>
          </p:nvPr>
        </p:nvSpPr>
        <p:spPr>
          <a:xfrm>
            <a:off x="6426926" y="1126273"/>
            <a:ext cx="5369074" cy="510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>
            <a:noAutofit/>
          </a:bodyPr>
          <a:lstStyle>
            <a:lvl1pPr marL="457200" marR="0" lvl="0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-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81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27" name="Google Shape;327;p81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28" name="Google Shape;328;p81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na apli_2 kolumny">
  <p:cSld name="Tekst na apli_2 kolumny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82"/>
          <p:cNvSpPr txBox="1">
            <a:spLocks noGrp="1"/>
          </p:cNvSpPr>
          <p:nvPr>
            <p:ph type="body" idx="1"/>
          </p:nvPr>
        </p:nvSpPr>
        <p:spPr>
          <a:xfrm>
            <a:off x="5460274" y="1126273"/>
            <a:ext cx="5796689" cy="510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1" name="Google Shape;331;p82"/>
          <p:cNvSpPr txBox="1">
            <a:spLocks noGrp="1"/>
          </p:cNvSpPr>
          <p:nvPr>
            <p:ph type="body" idx="2"/>
          </p:nvPr>
        </p:nvSpPr>
        <p:spPr>
          <a:xfrm>
            <a:off x="396001" y="1126273"/>
            <a:ext cx="4546704" cy="5102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288000" tIns="216000" rIns="288000" bIns="2880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2" name="Google Shape;332;p82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33" name="Google Shape;333;p82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34" name="Google Shape;334;p82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z wykresem">
  <p:cSld name="Tekst z wykresem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83"/>
          <p:cNvSpPr/>
          <p:nvPr/>
        </p:nvSpPr>
        <p:spPr>
          <a:xfrm>
            <a:off x="6096000" y="1126272"/>
            <a:ext cx="6096000" cy="573172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83"/>
          <p:cNvSpPr txBox="1">
            <a:spLocks noGrp="1"/>
          </p:cNvSpPr>
          <p:nvPr>
            <p:ph type="body" idx="1"/>
          </p:nvPr>
        </p:nvSpPr>
        <p:spPr>
          <a:xfrm>
            <a:off x="396000" y="1433513"/>
            <a:ext cx="5376147" cy="479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83"/>
          <p:cNvSpPr>
            <a:spLocks noGrp="1"/>
          </p:cNvSpPr>
          <p:nvPr>
            <p:ph type="chart" idx="2"/>
          </p:nvPr>
        </p:nvSpPr>
        <p:spPr>
          <a:xfrm>
            <a:off x="6438899" y="1433513"/>
            <a:ext cx="5357813" cy="4795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83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40" name="Google Shape;340;p83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41" name="Google Shape;341;p83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2" name="Google Shape;342;p83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utorzy projektu_3">
  <p:cSld name="Autorzy projektu_3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84"/>
          <p:cNvSpPr/>
          <p:nvPr/>
        </p:nvSpPr>
        <p:spPr>
          <a:xfrm>
            <a:off x="3105150" y="0"/>
            <a:ext cx="9086850" cy="68579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84"/>
          <p:cNvSpPr>
            <a:spLocks noGrp="1"/>
          </p:cNvSpPr>
          <p:nvPr>
            <p:ph type="pic" idx="2"/>
          </p:nvPr>
        </p:nvSpPr>
        <p:spPr>
          <a:xfrm>
            <a:off x="3758329" y="1126273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46" name="Google Shape;346;p84"/>
          <p:cNvSpPr txBox="1">
            <a:spLocks noGrp="1"/>
          </p:cNvSpPr>
          <p:nvPr>
            <p:ph type="body" idx="1"/>
          </p:nvPr>
        </p:nvSpPr>
        <p:spPr>
          <a:xfrm>
            <a:off x="3609978" y="3314700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7" name="Google Shape;347;p84"/>
          <p:cNvSpPr txBox="1">
            <a:spLocks noGrp="1"/>
          </p:cNvSpPr>
          <p:nvPr>
            <p:ph type="body" idx="3"/>
          </p:nvPr>
        </p:nvSpPr>
        <p:spPr>
          <a:xfrm>
            <a:off x="3609978" y="3700463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8" name="Google Shape;348;p84"/>
          <p:cNvSpPr txBox="1">
            <a:spLocks noGrp="1"/>
          </p:cNvSpPr>
          <p:nvPr>
            <p:ph type="body" idx="4"/>
          </p:nvPr>
        </p:nvSpPr>
        <p:spPr>
          <a:xfrm>
            <a:off x="3609978" y="4276725"/>
            <a:ext cx="2258852" cy="195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349" name="Google Shape;349;p84"/>
          <p:cNvCxnSpPr/>
          <p:nvPr/>
        </p:nvCxnSpPr>
        <p:spPr>
          <a:xfrm>
            <a:off x="3609978" y="4181475"/>
            <a:ext cx="2258852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0" name="Google Shape;350;p84"/>
          <p:cNvSpPr>
            <a:spLocks noGrp="1"/>
          </p:cNvSpPr>
          <p:nvPr>
            <p:ph type="pic" idx="5"/>
          </p:nvPr>
        </p:nvSpPr>
        <p:spPr>
          <a:xfrm>
            <a:off x="6471522" y="1126273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51" name="Google Shape;351;p84"/>
          <p:cNvSpPr txBox="1">
            <a:spLocks noGrp="1"/>
          </p:cNvSpPr>
          <p:nvPr>
            <p:ph type="body" idx="6"/>
          </p:nvPr>
        </p:nvSpPr>
        <p:spPr>
          <a:xfrm>
            <a:off x="6323171" y="3314700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2" name="Google Shape;352;p84"/>
          <p:cNvSpPr txBox="1">
            <a:spLocks noGrp="1"/>
          </p:cNvSpPr>
          <p:nvPr>
            <p:ph type="body" idx="7"/>
          </p:nvPr>
        </p:nvSpPr>
        <p:spPr>
          <a:xfrm>
            <a:off x="6323171" y="3700463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3" name="Google Shape;353;p84"/>
          <p:cNvSpPr txBox="1">
            <a:spLocks noGrp="1"/>
          </p:cNvSpPr>
          <p:nvPr>
            <p:ph type="body" idx="8"/>
          </p:nvPr>
        </p:nvSpPr>
        <p:spPr>
          <a:xfrm>
            <a:off x="6323171" y="4276725"/>
            <a:ext cx="2258852" cy="195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354" name="Google Shape;354;p84"/>
          <p:cNvCxnSpPr/>
          <p:nvPr/>
        </p:nvCxnSpPr>
        <p:spPr>
          <a:xfrm>
            <a:off x="6323171" y="4181475"/>
            <a:ext cx="2258852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5" name="Google Shape;355;p84"/>
          <p:cNvSpPr>
            <a:spLocks noGrp="1"/>
          </p:cNvSpPr>
          <p:nvPr>
            <p:ph type="pic" idx="9"/>
          </p:nvPr>
        </p:nvSpPr>
        <p:spPr>
          <a:xfrm>
            <a:off x="9179244" y="1126273"/>
            <a:ext cx="1962150" cy="19621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356" name="Google Shape;356;p84"/>
          <p:cNvSpPr txBox="1">
            <a:spLocks noGrp="1"/>
          </p:cNvSpPr>
          <p:nvPr>
            <p:ph type="body" idx="13"/>
          </p:nvPr>
        </p:nvSpPr>
        <p:spPr>
          <a:xfrm>
            <a:off x="9030893" y="3314700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7" name="Google Shape;357;p84"/>
          <p:cNvSpPr txBox="1">
            <a:spLocks noGrp="1"/>
          </p:cNvSpPr>
          <p:nvPr>
            <p:ph type="body" idx="14"/>
          </p:nvPr>
        </p:nvSpPr>
        <p:spPr>
          <a:xfrm>
            <a:off x="9030893" y="3700463"/>
            <a:ext cx="2258852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8" name="Google Shape;358;p84"/>
          <p:cNvSpPr txBox="1">
            <a:spLocks noGrp="1"/>
          </p:cNvSpPr>
          <p:nvPr>
            <p:ph type="body" idx="15"/>
          </p:nvPr>
        </p:nvSpPr>
        <p:spPr>
          <a:xfrm>
            <a:off x="9030893" y="4276725"/>
            <a:ext cx="2258852" cy="195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359" name="Google Shape;359;p84"/>
          <p:cNvCxnSpPr/>
          <p:nvPr/>
        </p:nvCxnSpPr>
        <p:spPr>
          <a:xfrm>
            <a:off x="9030893" y="4181475"/>
            <a:ext cx="2258852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0" name="Google Shape;360;p84"/>
          <p:cNvSpPr txBox="1"/>
          <p:nvPr/>
        </p:nvSpPr>
        <p:spPr>
          <a:xfrm>
            <a:off x="396001" y="1126273"/>
            <a:ext cx="237030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84"/>
          <p:cNvSpPr txBox="1">
            <a:spLocks noGrp="1"/>
          </p:cNvSpPr>
          <p:nvPr>
            <p:ph type="body" idx="16"/>
          </p:nvPr>
        </p:nvSpPr>
        <p:spPr>
          <a:xfrm>
            <a:off x="395986" y="1931834"/>
            <a:ext cx="2370310" cy="4297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2" name="Google Shape;362;p84"/>
          <p:cNvSpPr txBox="1">
            <a:spLocks noGrp="1"/>
          </p:cNvSpPr>
          <p:nvPr>
            <p:ph type="body" idx="17"/>
          </p:nvPr>
        </p:nvSpPr>
        <p:spPr>
          <a:xfrm>
            <a:off x="396000" y="1488403"/>
            <a:ext cx="2370295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63" name="Google Shape;363;p8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01352" y="85725"/>
            <a:ext cx="2128723" cy="92121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84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cxnSp>
        <p:nvCxnSpPr>
          <p:cNvPr id="365" name="Google Shape;365;p84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6" name="Google Shape;366;p84"/>
          <p:cNvSpPr txBox="1">
            <a:spLocks noGrp="1"/>
          </p:cNvSpPr>
          <p:nvPr>
            <p:ph type="ftr" idx="11"/>
          </p:nvPr>
        </p:nvSpPr>
        <p:spPr>
          <a:xfrm>
            <a:off x="1161712" y="412490"/>
            <a:ext cx="779962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84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z naglowkiem (2 kolumny)">
  <p:cSld name="Tekst z naglowkiem (2 kolumny)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85"/>
          <p:cNvSpPr txBox="1">
            <a:spLocks noGrp="1"/>
          </p:cNvSpPr>
          <p:nvPr>
            <p:ph type="body" idx="1"/>
          </p:nvPr>
        </p:nvSpPr>
        <p:spPr>
          <a:xfrm>
            <a:off x="396000" y="1931833"/>
            <a:ext cx="5400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0" name="Google Shape;370;p85"/>
          <p:cNvSpPr txBox="1">
            <a:spLocks noGrp="1"/>
          </p:cNvSpPr>
          <p:nvPr>
            <p:ph type="body" idx="2"/>
          </p:nvPr>
        </p:nvSpPr>
        <p:spPr>
          <a:xfrm>
            <a:off x="6396000" y="1931833"/>
            <a:ext cx="5400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1" name="Google Shape;371;p85"/>
          <p:cNvSpPr txBox="1"/>
          <p:nvPr/>
        </p:nvSpPr>
        <p:spPr>
          <a:xfrm>
            <a:off x="396000" y="1126273"/>
            <a:ext cx="9215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85"/>
          <p:cNvSpPr txBox="1">
            <a:spLocks noGrp="1"/>
          </p:cNvSpPr>
          <p:nvPr>
            <p:ph type="body" idx="3"/>
          </p:nvPr>
        </p:nvSpPr>
        <p:spPr>
          <a:xfrm>
            <a:off x="396000" y="1337527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3" name="Google Shape;373;p85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74" name="Google Shape;374;p85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75" name="Google Shape;375;p85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6" name="Google Shape;376;p85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 2a">
  <p:cSld name="Slajd tytułowy 2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86"/>
          <p:cNvSpPr txBox="1">
            <a:spLocks noGrp="1"/>
          </p:cNvSpPr>
          <p:nvPr>
            <p:ph type="ctrTitle"/>
          </p:nvPr>
        </p:nvSpPr>
        <p:spPr>
          <a:xfrm>
            <a:off x="1392525" y="1528175"/>
            <a:ext cx="9004127" cy="1981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C734B"/>
              </a:buClr>
              <a:buSzPts val="4000"/>
              <a:buFont typeface="Montserrat"/>
              <a:buNone/>
              <a:defRPr sz="3000" b="1" i="0" u="none" strike="noStrike" cap="none">
                <a:solidFill>
                  <a:srgbClr val="8C734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9" name="Google Shape;379;p86"/>
          <p:cNvSpPr txBox="1">
            <a:spLocks noGrp="1"/>
          </p:cNvSpPr>
          <p:nvPr>
            <p:ph type="subTitle" idx="1"/>
          </p:nvPr>
        </p:nvSpPr>
        <p:spPr>
          <a:xfrm>
            <a:off x="1392525" y="3668213"/>
            <a:ext cx="9004127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1500" b="0" i="0" u="none" strike="noStrike" cap="none">
                <a:solidFill>
                  <a:srgbClr val="BFBFBF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pis tresci">
  <p:cSld name="1_Spis tresci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87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0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82" name="Google Shape;382;p87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87"/>
          <p:cNvSpPr txBox="1">
            <a:spLocks noGrp="1"/>
          </p:cNvSpPr>
          <p:nvPr>
            <p:ph type="body" idx="1"/>
          </p:nvPr>
        </p:nvSpPr>
        <p:spPr>
          <a:xfrm>
            <a:off x="396001" y="1547618"/>
            <a:ext cx="9216000" cy="4681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7350" algn="l" rtl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alibri"/>
              <a:buChar char="˃"/>
              <a:defRPr sz="25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5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4" name="Google Shape;384;p87"/>
          <p:cNvSpPr txBox="1">
            <a:spLocks noGrp="1"/>
          </p:cNvSpPr>
          <p:nvPr>
            <p:ph type="title"/>
          </p:nvPr>
        </p:nvSpPr>
        <p:spPr>
          <a:xfrm>
            <a:off x="396000" y="895454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is tresci">
  <p:cSld name="2_Spis tresci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88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87" name="Google Shape;387;p88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88"/>
          <p:cNvSpPr txBox="1">
            <a:spLocks noGrp="1"/>
          </p:cNvSpPr>
          <p:nvPr>
            <p:ph type="body" idx="1"/>
          </p:nvPr>
        </p:nvSpPr>
        <p:spPr>
          <a:xfrm>
            <a:off x="396001" y="1931833"/>
            <a:ext cx="9216000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7350" algn="l" rtl="0">
              <a:lnSpc>
                <a:spcPct val="112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alibri"/>
              <a:buChar char="˃"/>
              <a:defRPr sz="25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Arial"/>
              <a:buNone/>
              <a:defRPr sz="25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9" name="Google Shape;389;p88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ypunktowania  z naglowkiem">
  <p:cSld name="1_Wypunktowania  z naglowkiem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89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392" name="Google Shape;392;p89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5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93" name="Google Shape;393;p89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4" name="Google Shape;394;p89"/>
          <p:cNvSpPr txBox="1"/>
          <p:nvPr/>
        </p:nvSpPr>
        <p:spPr>
          <a:xfrm>
            <a:off x="396000" y="1126273"/>
            <a:ext cx="92159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89"/>
          <p:cNvSpPr txBox="1">
            <a:spLocks noGrp="1"/>
          </p:cNvSpPr>
          <p:nvPr>
            <p:ph type="body" idx="1"/>
          </p:nvPr>
        </p:nvSpPr>
        <p:spPr>
          <a:xfrm>
            <a:off x="396000" y="1488403"/>
            <a:ext cx="9215942" cy="345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6" name="Google Shape;396;p89"/>
          <p:cNvSpPr txBox="1">
            <a:spLocks noGrp="1"/>
          </p:cNvSpPr>
          <p:nvPr>
            <p:ph type="body" idx="2"/>
          </p:nvPr>
        </p:nvSpPr>
        <p:spPr>
          <a:xfrm>
            <a:off x="395288" y="1931988"/>
            <a:ext cx="9217025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­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­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3631" algn="l" rtl="0">
              <a:lnSpc>
                <a:spcPct val="100000"/>
              </a:lnSpc>
              <a:spcBef>
                <a:spcPts val="394"/>
              </a:spcBef>
              <a:spcAft>
                <a:spcPts val="0"/>
              </a:spcAft>
              <a:buClr>
                <a:schemeClr val="dk1"/>
              </a:buClr>
              <a:buSzPts val="1969"/>
              <a:buFont typeface="Arial"/>
              <a:buChar char="•"/>
              <a:defRPr sz="19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7" name="Google Shape;397;p89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2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" name="Google Shape;11;p32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9901352" y="85725"/>
            <a:ext cx="2128723" cy="92121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2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3" name="Google Shape;13;p32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2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4" name="Google Shape;14;p32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2"/>
          <p:cNvSpPr txBox="1">
            <a:spLocks noGrp="1"/>
          </p:cNvSpPr>
          <p:nvPr>
            <p:ph type="title"/>
          </p:nvPr>
        </p:nvSpPr>
        <p:spPr>
          <a:xfrm>
            <a:off x="396000" y="1129370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15" name="Google Shape;215;p42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9901352" y="85725"/>
            <a:ext cx="2128723" cy="92121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2"/>
          <p:cNvSpPr txBox="1">
            <a:spLocks noGrp="1"/>
          </p:cNvSpPr>
          <p:nvPr>
            <p:ph type="sldNum" idx="12"/>
          </p:nvPr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/>
              <a:t> str. </a:t>
            </a: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17" name="Google Shape;217;p42"/>
          <p:cNvSpPr txBox="1">
            <a:spLocks noGrp="1"/>
          </p:cNvSpPr>
          <p:nvPr>
            <p:ph type="ftr" idx="11"/>
          </p:nvPr>
        </p:nvSpPr>
        <p:spPr>
          <a:xfrm>
            <a:off x="1161711" y="412490"/>
            <a:ext cx="8450231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5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18" name="Google Shape;218;p42"/>
          <p:cNvCxnSpPr/>
          <p:nvPr/>
        </p:nvCxnSpPr>
        <p:spPr>
          <a:xfrm>
            <a:off x="1057472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CefB2DBYe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"/>
          <p:cNvSpPr/>
          <p:nvPr/>
        </p:nvSpPr>
        <p:spPr>
          <a:xfrm>
            <a:off x="-12256" y="0"/>
            <a:ext cx="12192000" cy="6858000"/>
          </a:xfrm>
          <a:prstGeom prst="rect">
            <a:avLst/>
          </a:prstGeom>
          <a:solidFill>
            <a:srgbClr val="00243F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rPr lang="pl-PL" sz="1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grpSp>
        <p:nvGrpSpPr>
          <p:cNvPr id="403" name="Google Shape;403;p1"/>
          <p:cNvGrpSpPr/>
          <p:nvPr/>
        </p:nvGrpSpPr>
        <p:grpSpPr>
          <a:xfrm>
            <a:off x="6548927" y="363948"/>
            <a:ext cx="6681075" cy="6373457"/>
            <a:chOff x="6791877" y="412490"/>
            <a:chExt cx="5338117" cy="5092333"/>
          </a:xfrm>
        </p:grpSpPr>
        <p:grpSp>
          <p:nvGrpSpPr>
            <p:cNvPr id="404" name="Google Shape;404;p1"/>
            <p:cNvGrpSpPr/>
            <p:nvPr/>
          </p:nvGrpSpPr>
          <p:grpSpPr>
            <a:xfrm>
              <a:off x="6791877" y="412490"/>
              <a:ext cx="5338117" cy="5092333"/>
              <a:chOff x="6791877" y="412490"/>
              <a:chExt cx="5338117" cy="5092333"/>
            </a:xfrm>
          </p:grpSpPr>
          <p:sp>
            <p:nvSpPr>
              <p:cNvPr id="405" name="Google Shape;405;p1"/>
              <p:cNvSpPr/>
              <p:nvPr/>
            </p:nvSpPr>
            <p:spPr>
              <a:xfrm>
                <a:off x="7809655" y="412490"/>
                <a:ext cx="3056450" cy="1213648"/>
              </a:xfrm>
              <a:custGeom>
                <a:avLst/>
                <a:gdLst/>
                <a:ahLst/>
                <a:cxnLst/>
                <a:rect l="l" t="t" r="r" b="b"/>
                <a:pathLst>
                  <a:path w="3056450" h="1213648" extrusionOk="0">
                    <a:moveTo>
                      <a:pt x="1528226" y="979194"/>
                    </a:moveTo>
                    <a:cubicBezTo>
                      <a:pt x="1830653" y="979194"/>
                      <a:pt x="2113049" y="1065226"/>
                      <a:pt x="2352430" y="1213649"/>
                    </a:cubicBezTo>
                    <a:lnTo>
                      <a:pt x="3056451" y="509627"/>
                    </a:lnTo>
                    <a:cubicBezTo>
                      <a:pt x="2630886" y="189633"/>
                      <a:pt x="2101721" y="0"/>
                      <a:pt x="1528226" y="0"/>
                    </a:cubicBezTo>
                    <a:cubicBezTo>
                      <a:pt x="954730" y="0"/>
                      <a:pt x="425565" y="189633"/>
                      <a:pt x="0" y="509627"/>
                    </a:cubicBezTo>
                    <a:lnTo>
                      <a:pt x="704021" y="1213649"/>
                    </a:lnTo>
                    <a:cubicBezTo>
                      <a:pt x="943566" y="1065226"/>
                      <a:pt x="1225798" y="979194"/>
                      <a:pt x="1528390" y="979194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1"/>
              <p:cNvSpPr/>
              <p:nvPr/>
            </p:nvSpPr>
            <p:spPr>
              <a:xfrm>
                <a:off x="6791877" y="1430267"/>
                <a:ext cx="1213648" cy="3056451"/>
              </a:xfrm>
              <a:custGeom>
                <a:avLst/>
                <a:gdLst/>
                <a:ahLst/>
                <a:cxnLst/>
                <a:rect l="l" t="t" r="r" b="b"/>
                <a:pathLst>
                  <a:path w="1213648" h="3056451" extrusionOk="0">
                    <a:moveTo>
                      <a:pt x="979194" y="1528226"/>
                    </a:moveTo>
                    <a:cubicBezTo>
                      <a:pt x="979194" y="1225798"/>
                      <a:pt x="1065062" y="943402"/>
                      <a:pt x="1213649" y="703857"/>
                    </a:cubicBezTo>
                    <a:lnTo>
                      <a:pt x="509627" y="0"/>
                    </a:lnTo>
                    <a:cubicBezTo>
                      <a:pt x="189633" y="425565"/>
                      <a:pt x="0" y="954731"/>
                      <a:pt x="0" y="1528226"/>
                    </a:cubicBezTo>
                    <a:cubicBezTo>
                      <a:pt x="0" y="2101721"/>
                      <a:pt x="189633" y="2630886"/>
                      <a:pt x="509627" y="3056451"/>
                    </a:cubicBezTo>
                    <a:lnTo>
                      <a:pt x="1213649" y="2352430"/>
                    </a:lnTo>
                    <a:cubicBezTo>
                      <a:pt x="1065226" y="2112885"/>
                      <a:pt x="979194" y="1830653"/>
                      <a:pt x="979194" y="1528061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1"/>
              <p:cNvSpPr/>
              <p:nvPr/>
            </p:nvSpPr>
            <p:spPr>
              <a:xfrm>
                <a:off x="7809490" y="1430267"/>
                <a:ext cx="4320504" cy="4074556"/>
              </a:xfrm>
              <a:custGeom>
                <a:avLst/>
                <a:gdLst/>
                <a:ahLst/>
                <a:cxnLst/>
                <a:rect l="l" t="t" r="r" b="b"/>
                <a:pathLst>
                  <a:path w="4320504" h="4074556" extrusionOk="0">
                    <a:moveTo>
                      <a:pt x="3666231" y="2911477"/>
                    </a:moveTo>
                    <a:cubicBezTo>
                      <a:pt x="3924493" y="2513166"/>
                      <a:pt x="4074557" y="2038346"/>
                      <a:pt x="4074557" y="1528226"/>
                    </a:cubicBezTo>
                    <a:cubicBezTo>
                      <a:pt x="4074557" y="954731"/>
                      <a:pt x="3884924" y="425565"/>
                      <a:pt x="3564929" y="0"/>
                    </a:cubicBezTo>
                    <a:lnTo>
                      <a:pt x="2860908" y="704021"/>
                    </a:lnTo>
                    <a:cubicBezTo>
                      <a:pt x="3009330" y="943566"/>
                      <a:pt x="3095363" y="1225798"/>
                      <a:pt x="3095363" y="1528390"/>
                    </a:cubicBezTo>
                    <a:cubicBezTo>
                      <a:pt x="3095363" y="1830981"/>
                      <a:pt x="3016555" y="2088750"/>
                      <a:pt x="2879625" y="2321563"/>
                    </a:cubicBezTo>
                    <a:cubicBezTo>
                      <a:pt x="2877983" y="2332235"/>
                      <a:pt x="2876177" y="2343400"/>
                      <a:pt x="2874043" y="2355057"/>
                    </a:cubicBezTo>
                    <a:cubicBezTo>
                      <a:pt x="2786697" y="2837758"/>
                      <a:pt x="3000957" y="3146917"/>
                      <a:pt x="3441955" y="3483987"/>
                    </a:cubicBezTo>
                    <a:cubicBezTo>
                      <a:pt x="2879625" y="3622066"/>
                      <a:pt x="2339788" y="3290742"/>
                      <a:pt x="2126020" y="2976986"/>
                    </a:cubicBezTo>
                    <a:cubicBezTo>
                      <a:pt x="1941805" y="3053003"/>
                      <a:pt x="1740023" y="3095363"/>
                      <a:pt x="1528390" y="3095363"/>
                    </a:cubicBezTo>
                    <a:cubicBezTo>
                      <a:pt x="1225963" y="3095363"/>
                      <a:pt x="943566" y="3009330"/>
                      <a:pt x="704021" y="2860908"/>
                    </a:cubicBezTo>
                    <a:lnTo>
                      <a:pt x="0" y="3564929"/>
                    </a:lnTo>
                    <a:cubicBezTo>
                      <a:pt x="425729" y="3884924"/>
                      <a:pt x="954895" y="4074557"/>
                      <a:pt x="1528390" y="4074557"/>
                    </a:cubicBezTo>
                    <a:cubicBezTo>
                      <a:pt x="1874162" y="4074557"/>
                      <a:pt x="2203679" y="4005436"/>
                      <a:pt x="2504300" y="3880656"/>
                    </a:cubicBezTo>
                    <a:cubicBezTo>
                      <a:pt x="3324399" y="4251876"/>
                      <a:pt x="3862102" y="4033347"/>
                      <a:pt x="4320505" y="3697262"/>
                    </a:cubicBezTo>
                    <a:cubicBezTo>
                      <a:pt x="4320505" y="3697262"/>
                      <a:pt x="3858162" y="3365774"/>
                      <a:pt x="3666067" y="2911641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8" name="Google Shape;408;p1"/>
            <p:cNvSpPr/>
            <p:nvPr/>
          </p:nvSpPr>
          <p:spPr>
            <a:xfrm>
              <a:off x="8078096" y="1698544"/>
              <a:ext cx="2519897" cy="2519897"/>
            </a:xfrm>
            <a:custGeom>
              <a:avLst/>
              <a:gdLst/>
              <a:ahLst/>
              <a:cxnLst/>
              <a:rect l="l" t="t" r="r" b="b"/>
              <a:pathLst>
                <a:path w="2519897" h="2519897" extrusionOk="0">
                  <a:moveTo>
                    <a:pt x="2519898" y="1259949"/>
                  </a:moveTo>
                  <a:cubicBezTo>
                    <a:pt x="2519898" y="1955799"/>
                    <a:pt x="1955799" y="2519898"/>
                    <a:pt x="1259949" y="2519898"/>
                  </a:cubicBezTo>
                  <a:cubicBezTo>
                    <a:pt x="564098" y="2519898"/>
                    <a:pt x="0" y="1955800"/>
                    <a:pt x="0" y="1259949"/>
                  </a:cubicBezTo>
                  <a:cubicBezTo>
                    <a:pt x="0" y="564098"/>
                    <a:pt x="564098" y="0"/>
                    <a:pt x="1259949" y="0"/>
                  </a:cubicBezTo>
                  <a:cubicBezTo>
                    <a:pt x="1955799" y="0"/>
                    <a:pt x="2519898" y="564098"/>
                    <a:pt x="2519898" y="1259949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9" name="Google Shape;409;p1"/>
          <p:cNvSpPr/>
          <p:nvPr/>
        </p:nvSpPr>
        <p:spPr>
          <a:xfrm>
            <a:off x="4955880" y="-84009"/>
            <a:ext cx="3222511" cy="4802314"/>
          </a:xfrm>
          <a:custGeom>
            <a:avLst/>
            <a:gdLst/>
            <a:ahLst/>
            <a:cxnLst/>
            <a:rect l="l" t="t" r="r" b="b"/>
            <a:pathLst>
              <a:path w="3221394" h="4800649" extrusionOk="0">
                <a:moveTo>
                  <a:pt x="3221394" y="1130472"/>
                </a:moveTo>
                <a:cubicBezTo>
                  <a:pt x="2617408" y="1437471"/>
                  <a:pt x="2088519" y="1910687"/>
                  <a:pt x="1711228" y="2532497"/>
                </a:cubicBezTo>
                <a:cubicBezTo>
                  <a:pt x="1333737" y="3154507"/>
                  <a:pt x="1158308" y="3842002"/>
                  <a:pt x="1164716" y="4519684"/>
                </a:cubicBezTo>
                <a:lnTo>
                  <a:pt x="16221" y="4800650"/>
                </a:lnTo>
                <a:cubicBezTo>
                  <a:pt x="5407" y="4670080"/>
                  <a:pt x="0" y="4537708"/>
                  <a:pt x="0" y="4404334"/>
                </a:cubicBezTo>
                <a:cubicBezTo>
                  <a:pt x="0" y="2417347"/>
                  <a:pt x="1216183" y="714731"/>
                  <a:pt x="2944834" y="0"/>
                </a:cubicBezTo>
                <a:lnTo>
                  <a:pt x="3221394" y="1130472"/>
                </a:lnTo>
                <a:close/>
              </a:path>
            </a:pathLst>
          </a:custGeom>
          <a:solidFill>
            <a:srgbClr val="F9F9F9">
              <a:alpha val="1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"/>
          <p:cNvSpPr/>
          <p:nvPr/>
        </p:nvSpPr>
        <p:spPr>
          <a:xfrm>
            <a:off x="5492764" y="6147059"/>
            <a:ext cx="5041108" cy="2941348"/>
          </a:xfrm>
          <a:custGeom>
            <a:avLst/>
            <a:gdLst/>
            <a:ahLst/>
            <a:cxnLst/>
            <a:rect l="l" t="t" r="r" b="b"/>
            <a:pathLst>
              <a:path w="5039361" h="2940329" extrusionOk="0">
                <a:moveTo>
                  <a:pt x="1101835" y="0"/>
                </a:moveTo>
                <a:cubicBezTo>
                  <a:pt x="1460702" y="574748"/>
                  <a:pt x="1978576" y="1059980"/>
                  <a:pt x="2631226" y="1381198"/>
                </a:cubicBezTo>
                <a:cubicBezTo>
                  <a:pt x="3284076" y="1702616"/>
                  <a:pt x="3984187" y="1816965"/>
                  <a:pt x="4658666" y="1751080"/>
                </a:cubicBezTo>
                <a:lnTo>
                  <a:pt x="5039361" y="2870537"/>
                </a:lnTo>
                <a:cubicBezTo>
                  <a:pt x="4910193" y="2892766"/>
                  <a:pt x="4778822" y="2909788"/>
                  <a:pt x="4646049" y="2921603"/>
                </a:cubicBezTo>
                <a:cubicBezTo>
                  <a:pt x="2666672" y="3096231"/>
                  <a:pt x="863925" y="2034248"/>
                  <a:pt x="0" y="375088"/>
                </a:cubicBezTo>
                <a:lnTo>
                  <a:pt x="1101835" y="200"/>
                </a:lnTo>
                <a:close/>
              </a:path>
            </a:pathLst>
          </a:custGeom>
          <a:solidFill>
            <a:srgbClr val="F9F9F9">
              <a:alpha val="1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"/>
          <p:cNvSpPr/>
          <p:nvPr/>
        </p:nvSpPr>
        <p:spPr>
          <a:xfrm>
            <a:off x="9767810" y="-444003"/>
            <a:ext cx="4509833" cy="3533223"/>
          </a:xfrm>
          <a:custGeom>
            <a:avLst/>
            <a:gdLst/>
            <a:ahLst/>
            <a:cxnLst/>
            <a:rect l="l" t="t" r="r" b="b"/>
            <a:pathLst>
              <a:path w="4508269" h="3531998" extrusionOk="0">
                <a:moveTo>
                  <a:pt x="3356771" y="3531998"/>
                </a:moveTo>
                <a:cubicBezTo>
                  <a:pt x="3107046" y="2902178"/>
                  <a:pt x="2685096" y="2331636"/>
                  <a:pt x="2100935" y="1898271"/>
                </a:cubicBezTo>
                <a:cubicBezTo>
                  <a:pt x="1516574" y="1464707"/>
                  <a:pt x="848305" y="1226196"/>
                  <a:pt x="173025" y="1169723"/>
                </a:cubicBezTo>
                <a:lnTo>
                  <a:pt x="0" y="0"/>
                </a:lnTo>
                <a:cubicBezTo>
                  <a:pt x="130971" y="1402"/>
                  <a:pt x="263343" y="8211"/>
                  <a:pt x="396116" y="20627"/>
                </a:cubicBezTo>
                <a:cubicBezTo>
                  <a:pt x="2374491" y="205067"/>
                  <a:pt x="3956952" y="1573849"/>
                  <a:pt x="4508270" y="3361376"/>
                </a:cubicBezTo>
                <a:lnTo>
                  <a:pt x="3356971" y="3531798"/>
                </a:lnTo>
                <a:close/>
              </a:path>
            </a:pathLst>
          </a:custGeom>
          <a:solidFill>
            <a:srgbClr val="F9F9F9">
              <a:alpha val="1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2" name="Google Shape;412;p1"/>
          <p:cNvGrpSpPr/>
          <p:nvPr/>
        </p:nvGrpSpPr>
        <p:grpSpPr>
          <a:xfrm>
            <a:off x="6496584" y="1136227"/>
            <a:ext cx="6683392" cy="6375668"/>
            <a:chOff x="6496050" y="1135679"/>
            <a:chExt cx="6681075" cy="6373457"/>
          </a:xfrm>
        </p:grpSpPr>
        <p:sp>
          <p:nvSpPr>
            <p:cNvPr id="413" name="Google Shape;413;p1"/>
            <p:cNvSpPr/>
            <p:nvPr/>
          </p:nvSpPr>
          <p:spPr>
            <a:xfrm>
              <a:off x="7769880" y="1135679"/>
              <a:ext cx="3825389" cy="1518976"/>
            </a:xfrm>
            <a:custGeom>
              <a:avLst/>
              <a:gdLst/>
              <a:ahLst/>
              <a:cxnLst/>
              <a:rect l="l" t="t" r="r" b="b"/>
              <a:pathLst>
                <a:path w="3056450" h="1213648" extrusionOk="0">
                  <a:moveTo>
                    <a:pt x="1528226" y="979194"/>
                  </a:moveTo>
                  <a:cubicBezTo>
                    <a:pt x="1830653" y="979194"/>
                    <a:pt x="2113049" y="1065226"/>
                    <a:pt x="2352430" y="1213649"/>
                  </a:cubicBezTo>
                  <a:lnTo>
                    <a:pt x="3056451" y="509627"/>
                  </a:lnTo>
                  <a:cubicBezTo>
                    <a:pt x="2630886" y="189633"/>
                    <a:pt x="2101721" y="0"/>
                    <a:pt x="1528226" y="0"/>
                  </a:cubicBezTo>
                  <a:cubicBezTo>
                    <a:pt x="954730" y="0"/>
                    <a:pt x="425565" y="189633"/>
                    <a:pt x="0" y="509627"/>
                  </a:cubicBezTo>
                  <a:lnTo>
                    <a:pt x="704021" y="1213649"/>
                  </a:lnTo>
                  <a:cubicBezTo>
                    <a:pt x="943566" y="1065226"/>
                    <a:pt x="1225798" y="979194"/>
                    <a:pt x="1528390" y="979194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tile tx="0" ty="0" sx="100000" sy="100000" flip="none" algn="ctr"/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"/>
            <p:cNvSpPr/>
            <p:nvPr/>
          </p:nvSpPr>
          <p:spPr>
            <a:xfrm>
              <a:off x="6496050" y="2409507"/>
              <a:ext cx="1518976" cy="3825390"/>
            </a:xfrm>
            <a:custGeom>
              <a:avLst/>
              <a:gdLst/>
              <a:ahLst/>
              <a:cxnLst/>
              <a:rect l="l" t="t" r="r" b="b"/>
              <a:pathLst>
                <a:path w="1213648" h="3056451" extrusionOk="0">
                  <a:moveTo>
                    <a:pt x="979194" y="1528226"/>
                  </a:moveTo>
                  <a:cubicBezTo>
                    <a:pt x="979194" y="1225798"/>
                    <a:pt x="1065062" y="943402"/>
                    <a:pt x="1213649" y="703857"/>
                  </a:cubicBezTo>
                  <a:lnTo>
                    <a:pt x="509627" y="0"/>
                  </a:lnTo>
                  <a:cubicBezTo>
                    <a:pt x="189633" y="425565"/>
                    <a:pt x="0" y="954731"/>
                    <a:pt x="0" y="1528226"/>
                  </a:cubicBezTo>
                  <a:cubicBezTo>
                    <a:pt x="0" y="2101721"/>
                    <a:pt x="189633" y="2630886"/>
                    <a:pt x="509627" y="3056451"/>
                  </a:cubicBezTo>
                  <a:lnTo>
                    <a:pt x="1213649" y="2352430"/>
                  </a:lnTo>
                  <a:cubicBezTo>
                    <a:pt x="1065226" y="2112885"/>
                    <a:pt x="979194" y="1830653"/>
                    <a:pt x="979194" y="1528061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tile tx="0" ty="0" sx="100000" sy="100000" flip="none" algn="ctr"/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"/>
            <p:cNvSpPr/>
            <p:nvPr/>
          </p:nvSpPr>
          <p:spPr>
            <a:xfrm>
              <a:off x="7769673" y="2409507"/>
              <a:ext cx="5407452" cy="5099629"/>
            </a:xfrm>
            <a:custGeom>
              <a:avLst/>
              <a:gdLst/>
              <a:ahLst/>
              <a:cxnLst/>
              <a:rect l="l" t="t" r="r" b="b"/>
              <a:pathLst>
                <a:path w="4320504" h="4074556" extrusionOk="0">
                  <a:moveTo>
                    <a:pt x="3666231" y="2911477"/>
                  </a:moveTo>
                  <a:cubicBezTo>
                    <a:pt x="3924493" y="2513166"/>
                    <a:pt x="4074557" y="2038346"/>
                    <a:pt x="4074557" y="1528226"/>
                  </a:cubicBezTo>
                  <a:cubicBezTo>
                    <a:pt x="4074557" y="954731"/>
                    <a:pt x="3884924" y="425565"/>
                    <a:pt x="3564929" y="0"/>
                  </a:cubicBezTo>
                  <a:lnTo>
                    <a:pt x="2860908" y="704021"/>
                  </a:lnTo>
                  <a:cubicBezTo>
                    <a:pt x="3009330" y="943566"/>
                    <a:pt x="3095363" y="1225798"/>
                    <a:pt x="3095363" y="1528390"/>
                  </a:cubicBezTo>
                  <a:cubicBezTo>
                    <a:pt x="3095363" y="1830981"/>
                    <a:pt x="3016555" y="2088750"/>
                    <a:pt x="2879625" y="2321563"/>
                  </a:cubicBezTo>
                  <a:cubicBezTo>
                    <a:pt x="2877983" y="2332235"/>
                    <a:pt x="2876177" y="2343400"/>
                    <a:pt x="2874043" y="2355057"/>
                  </a:cubicBezTo>
                  <a:cubicBezTo>
                    <a:pt x="2786697" y="2837758"/>
                    <a:pt x="3000957" y="3146917"/>
                    <a:pt x="3441955" y="3483987"/>
                  </a:cubicBezTo>
                  <a:cubicBezTo>
                    <a:pt x="2879625" y="3622066"/>
                    <a:pt x="2339788" y="3290742"/>
                    <a:pt x="2126020" y="2976986"/>
                  </a:cubicBezTo>
                  <a:cubicBezTo>
                    <a:pt x="1941805" y="3053003"/>
                    <a:pt x="1740023" y="3095363"/>
                    <a:pt x="1528390" y="3095363"/>
                  </a:cubicBezTo>
                  <a:cubicBezTo>
                    <a:pt x="1225963" y="3095363"/>
                    <a:pt x="943566" y="3009330"/>
                    <a:pt x="704021" y="2860908"/>
                  </a:cubicBezTo>
                  <a:lnTo>
                    <a:pt x="0" y="3564929"/>
                  </a:lnTo>
                  <a:cubicBezTo>
                    <a:pt x="425729" y="3884924"/>
                    <a:pt x="954895" y="4074557"/>
                    <a:pt x="1528390" y="4074557"/>
                  </a:cubicBezTo>
                  <a:cubicBezTo>
                    <a:pt x="1874162" y="4074557"/>
                    <a:pt x="2203679" y="4005436"/>
                    <a:pt x="2504300" y="3880656"/>
                  </a:cubicBezTo>
                  <a:cubicBezTo>
                    <a:pt x="3324399" y="4251876"/>
                    <a:pt x="3862102" y="4033347"/>
                    <a:pt x="4320505" y="3697262"/>
                  </a:cubicBezTo>
                  <a:cubicBezTo>
                    <a:pt x="4320505" y="3697262"/>
                    <a:pt x="3858162" y="3365774"/>
                    <a:pt x="3666067" y="2911641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tile tx="0" ty="0" sx="100000" sy="100000" flip="none" algn="ctr"/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"/>
            <p:cNvSpPr/>
            <p:nvPr/>
          </p:nvSpPr>
          <p:spPr>
            <a:xfrm>
              <a:off x="8105855" y="2745277"/>
              <a:ext cx="3153850" cy="3153850"/>
            </a:xfrm>
            <a:custGeom>
              <a:avLst/>
              <a:gdLst/>
              <a:ahLst/>
              <a:cxnLst/>
              <a:rect l="l" t="t" r="r" b="b"/>
              <a:pathLst>
                <a:path w="2519897" h="2519897" extrusionOk="0">
                  <a:moveTo>
                    <a:pt x="2519898" y="1259949"/>
                  </a:moveTo>
                  <a:cubicBezTo>
                    <a:pt x="2519898" y="1955799"/>
                    <a:pt x="1955799" y="2519898"/>
                    <a:pt x="1259949" y="2519898"/>
                  </a:cubicBezTo>
                  <a:cubicBezTo>
                    <a:pt x="564098" y="2519898"/>
                    <a:pt x="0" y="1955800"/>
                    <a:pt x="0" y="1259949"/>
                  </a:cubicBezTo>
                  <a:cubicBezTo>
                    <a:pt x="0" y="564098"/>
                    <a:pt x="564098" y="0"/>
                    <a:pt x="1259949" y="0"/>
                  </a:cubicBezTo>
                  <a:cubicBezTo>
                    <a:pt x="1955799" y="0"/>
                    <a:pt x="2519898" y="564098"/>
                    <a:pt x="2519898" y="1259949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tile tx="0" ty="0" sx="100000" sy="100000" flip="none" algn="ctr"/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7" name="Google Shape;417;p1"/>
          <p:cNvSpPr txBox="1"/>
          <p:nvPr/>
        </p:nvSpPr>
        <p:spPr>
          <a:xfrm>
            <a:off x="396001" y="412490"/>
            <a:ext cx="568158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endParaRPr sz="950" b="0" i="0" u="none" strike="noStrike" cap="none">
              <a:solidFill>
                <a:srgbClr val="29B9D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8" name="Google Shape;418;p1" descr="Obraz zawierający Czcionka, Grafika, logo, tekst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1352" y="65464"/>
            <a:ext cx="2129623" cy="921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1"/>
          <p:cNvSpPr txBox="1"/>
          <p:nvPr/>
        </p:nvSpPr>
        <p:spPr>
          <a:xfrm>
            <a:off x="773144" y="3555490"/>
            <a:ext cx="71439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br>
              <a:rPr lang="pl-PL" sz="3600" b="1" i="0" u="none" strike="noStrike" cap="none">
                <a:solidFill>
                  <a:srgbClr val="29B9D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3600" b="1">
                <a:solidFill>
                  <a:srgbClr val="29B9D1"/>
                </a:solidFill>
                <a:latin typeface="Calibri"/>
                <a:ea typeface="Calibri"/>
                <a:cs typeface="Calibri"/>
                <a:sym typeface="Calibri"/>
              </a:rPr>
              <a:t>SYSTEM</a:t>
            </a:r>
            <a:r>
              <a:rPr lang="pl-PL" sz="3600" b="1" i="0" u="none" strike="noStrike" cap="none">
                <a:solidFill>
                  <a:srgbClr val="29B9D1"/>
                </a:solidFill>
                <a:latin typeface="Calibri"/>
                <a:ea typeface="Calibri"/>
                <a:cs typeface="Calibri"/>
                <a:sym typeface="Calibri"/>
              </a:rPr>
              <a:t> RESQL w naszej szkole</a:t>
            </a:r>
            <a:endParaRPr/>
          </a:p>
        </p:txBody>
      </p:sp>
      <p:pic>
        <p:nvPicPr>
          <p:cNvPr id="420" name="Google Shape;42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9418" y="1453309"/>
            <a:ext cx="1508837" cy="186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"/>
          <p:cNvSpPr txBox="1">
            <a:spLocks noGrp="1"/>
          </p:cNvSpPr>
          <p:nvPr>
            <p:ph type="ctrTitle"/>
          </p:nvPr>
        </p:nvSpPr>
        <p:spPr>
          <a:xfrm>
            <a:off x="7278130" y="1495172"/>
            <a:ext cx="4487248" cy="176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Calibri"/>
              <a:buNone/>
            </a:pPr>
            <a:r>
              <a:rPr lang="pl-PL">
                <a:solidFill>
                  <a:srgbClr val="002060"/>
                </a:solidFill>
              </a:rPr>
              <a:t>RESQL</a:t>
            </a:r>
            <a:endParaRPr/>
          </a:p>
        </p:txBody>
      </p:sp>
      <p:sp>
        <p:nvSpPr>
          <p:cNvPr id="426" name="Google Shape;426;p2"/>
          <p:cNvSpPr txBox="1">
            <a:spLocks noGrp="1"/>
          </p:cNvSpPr>
          <p:nvPr>
            <p:ph type="subTitle" idx="1"/>
          </p:nvPr>
        </p:nvSpPr>
        <p:spPr>
          <a:xfrm>
            <a:off x="7278130" y="3494189"/>
            <a:ext cx="4487248" cy="1872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l-PL" b="1">
                <a:solidFill>
                  <a:srgbClr val="002060"/>
                </a:solidFill>
              </a:rPr>
              <a:t>System zapobiegania przemocy RESQL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"/>
          <p:cNvSpPr/>
          <p:nvPr/>
        </p:nvSpPr>
        <p:spPr>
          <a:xfrm>
            <a:off x="-12256" y="0"/>
            <a:ext cx="12192000" cy="6858000"/>
          </a:xfrm>
          <a:prstGeom prst="rect">
            <a:avLst/>
          </a:prstGeom>
          <a:solidFill>
            <a:srgbClr val="00243F"/>
          </a:solidFill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rPr lang="pl-PL" sz="1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33" name="Google Shape;433;p3"/>
          <p:cNvSpPr txBox="1"/>
          <p:nvPr/>
        </p:nvSpPr>
        <p:spPr>
          <a:xfrm>
            <a:off x="1232992" y="396875"/>
            <a:ext cx="8497862" cy="63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E"/>
              </a:buClr>
              <a:buSzPts val="3200"/>
              <a:buFont typeface="Calibri"/>
              <a:buNone/>
            </a:pPr>
            <a:endParaRPr sz="3200" b="1" i="0" u="none" strike="noStrike" cap="none">
              <a:solidFill>
                <a:srgbClr val="00497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3"/>
          <p:cNvSpPr txBox="1"/>
          <p:nvPr/>
        </p:nvSpPr>
        <p:spPr>
          <a:xfrm>
            <a:off x="1403113" y="242888"/>
            <a:ext cx="10959008" cy="63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E"/>
              </a:buClr>
              <a:buSzPts val="3200"/>
              <a:buFont typeface="Calibri"/>
              <a:buNone/>
            </a:pPr>
            <a:endParaRPr sz="2800" b="1" i="0" u="none" strike="noStrike" cap="none">
              <a:solidFill>
                <a:srgbClr val="00497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"/>
          <p:cNvSpPr txBox="1">
            <a:spLocks noGrp="1"/>
          </p:cNvSpPr>
          <p:nvPr>
            <p:ph type="title"/>
          </p:nvPr>
        </p:nvSpPr>
        <p:spPr>
          <a:xfrm>
            <a:off x="423054" y="683901"/>
            <a:ext cx="9215942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</a:pPr>
            <a:r>
              <a:rPr lang="pl-PL" sz="2800">
                <a:solidFill>
                  <a:schemeClr val="accent2"/>
                </a:solidFill>
              </a:rPr>
              <a:t>Film - </a:t>
            </a:r>
            <a:r>
              <a:rPr lang="pl-PL" sz="2800" u="sng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RESQL</a:t>
            </a:r>
            <a:r>
              <a:rPr lang="pl-PL" sz="2800">
                <a:solidFill>
                  <a:schemeClr val="accent2"/>
                </a:solidFill>
              </a:rPr>
              <a:t>  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436" name="Google Shape;436;p3"/>
          <p:cNvSpPr txBox="1">
            <a:spLocks noGrp="1"/>
          </p:cNvSpPr>
          <p:nvPr>
            <p:ph type="body" idx="1"/>
          </p:nvPr>
        </p:nvSpPr>
        <p:spPr>
          <a:xfrm>
            <a:off x="596767" y="1484313"/>
            <a:ext cx="9818315" cy="4675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97E"/>
              </a:buClr>
              <a:buSzPts val="1800"/>
              <a:buFont typeface="Arial"/>
              <a:buNone/>
            </a:pPr>
            <a:endParaRPr sz="2800" b="1" i="0" u="none" strike="noStrike" cap="none">
              <a:solidFill>
                <a:srgbClr val="00497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97E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00497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97E"/>
              </a:buClr>
              <a:buSzPts val="1800"/>
              <a:buNone/>
            </a:pPr>
            <a:endParaRPr sz="1800" b="1" i="0" u="none" strike="noStrike" cap="none">
              <a:solidFill>
                <a:srgbClr val="00497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None/>
            </a:pPr>
            <a:endParaRPr sz="2400"/>
          </a:p>
          <a:p>
            <a:pPr marL="28575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None/>
            </a:pPr>
            <a:endParaRPr sz="2400"/>
          </a:p>
          <a:p>
            <a:pPr marL="28575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None/>
            </a:pPr>
            <a:endParaRPr sz="2400"/>
          </a:p>
        </p:txBody>
      </p:sp>
      <p:pic>
        <p:nvPicPr>
          <p:cNvPr id="437" name="Google Shape;43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5051" y="1346235"/>
            <a:ext cx="8961897" cy="5041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3" name="Google Shape;44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668" y="4157001"/>
            <a:ext cx="1658232" cy="1560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668" y="1572232"/>
            <a:ext cx="1658232" cy="1560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91220" y="412490"/>
            <a:ext cx="8004742" cy="6248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01352" y="85725"/>
            <a:ext cx="2128723" cy="92121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"/>
          <p:cNvSpPr txBox="1"/>
          <p:nvPr/>
        </p:nvSpPr>
        <p:spPr>
          <a:xfrm>
            <a:off x="447346" y="2193134"/>
            <a:ext cx="179652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l-PL" sz="1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APLIKACJA</a:t>
            </a:r>
            <a:endParaRPr sz="20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4"/>
          <p:cNvSpPr txBox="1"/>
          <p:nvPr/>
        </p:nvSpPr>
        <p:spPr>
          <a:xfrm>
            <a:off x="374257" y="4614181"/>
            <a:ext cx="194270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l-PL" sz="1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PANEL</a:t>
            </a:r>
            <a:br>
              <a:rPr lang="pl-PL" sz="1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INTERWENTA</a:t>
            </a:r>
            <a:endParaRPr/>
          </a:p>
        </p:txBody>
      </p:sp>
      <p:sp>
        <p:nvSpPr>
          <p:cNvPr id="449" name="Google Shape;449;p4"/>
          <p:cNvSpPr txBox="1">
            <a:spLocks noGrp="1"/>
          </p:cNvSpPr>
          <p:nvPr>
            <p:ph type="title"/>
          </p:nvPr>
        </p:nvSpPr>
        <p:spPr>
          <a:xfrm>
            <a:off x="396000" y="895454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l-PL" sz="2000" b="1" i="0" u="none" strike="noStrike" cap="none">
                <a:solidFill>
                  <a:srgbClr val="00497E"/>
                </a:solidFill>
                <a:latin typeface="Calibri"/>
                <a:ea typeface="Calibri"/>
                <a:cs typeface="Calibri"/>
                <a:sym typeface="Calibri"/>
              </a:rPr>
              <a:t>Jak to działa?</a:t>
            </a:r>
            <a:endParaRPr sz="2000" b="1" i="0" u="none" strike="noStrike" cap="none">
              <a:solidFill>
                <a:srgbClr val="00497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0" name="Google Shape;450;p4"/>
          <p:cNvCxnSpPr/>
          <p:nvPr/>
        </p:nvCxnSpPr>
        <p:spPr>
          <a:xfrm>
            <a:off x="1059443" y="412490"/>
            <a:ext cx="0" cy="21600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1" name="Google Shape;451;p4"/>
          <p:cNvCxnSpPr/>
          <p:nvPr/>
        </p:nvCxnSpPr>
        <p:spPr>
          <a:xfrm rot="10800000">
            <a:off x="834554" y="3644961"/>
            <a:ext cx="1022112" cy="0"/>
          </a:xfrm>
          <a:prstGeom prst="straightConnector1">
            <a:avLst/>
          </a:prstGeom>
          <a:noFill/>
          <a:ln w="9525" cap="flat" cmpd="sng">
            <a:solidFill>
              <a:srgbClr val="00477E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l-PL"/>
              <a:t>Na jakie problemy odpowiada RESQL?</a:t>
            </a:r>
            <a:endParaRPr/>
          </a:p>
        </p:txBody>
      </p:sp>
      <p:sp>
        <p:nvSpPr>
          <p:cNvPr id="457" name="Google Shape;457;p5"/>
          <p:cNvSpPr/>
          <p:nvPr/>
        </p:nvSpPr>
        <p:spPr>
          <a:xfrm>
            <a:off x="8444223" y="3830516"/>
            <a:ext cx="3623964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8"/>
              <a:buFont typeface="Arial"/>
              <a:buNone/>
            </a:pPr>
            <a:r>
              <a:rPr lang="pl-PL"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REAGOWANIE NA PRZEMOC</a:t>
            </a:r>
            <a:br>
              <a:rPr lang="pl-PL"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RESQL: – pozwala w bezpieczny </a:t>
            </a:r>
            <a:b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anonimowy sposób szukać skutecznej pomocy.</a:t>
            </a:r>
            <a:endParaRPr/>
          </a:p>
        </p:txBody>
      </p:sp>
      <p:sp>
        <p:nvSpPr>
          <p:cNvPr id="458" name="Google Shape;458;p5"/>
          <p:cNvSpPr/>
          <p:nvPr/>
        </p:nvSpPr>
        <p:spPr>
          <a:xfrm>
            <a:off x="122195" y="3830516"/>
            <a:ext cx="3623964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8"/>
              <a:buFont typeface="Arial"/>
              <a:buNone/>
            </a:pPr>
            <a:r>
              <a:rPr lang="pl-PL"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POTRZEBA ANONIMOWOŚCI</a:t>
            </a:r>
            <a:br>
              <a:rPr lang="pl-PL"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Czasami chcemy być anonimowi, </a:t>
            </a:r>
            <a:br>
              <a:rPr lang="pl-PL"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a jednocześnie nie chcemy przechodzić obojętnie wobec tego co się stało.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5"/>
          <p:cNvSpPr/>
          <p:nvPr/>
        </p:nvSpPr>
        <p:spPr>
          <a:xfrm>
            <a:off x="396001" y="2489262"/>
            <a:ext cx="335015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8"/>
              <a:buFont typeface="Arial"/>
              <a:buNone/>
            </a:pPr>
            <a:r>
              <a:rPr lang="pl-PL"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BRAK PEWNOŚCI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8"/>
              <a:buFont typeface="Arial"/>
              <a:buNone/>
            </a:pPr>
            <a:r>
              <a:rPr lang="pl-PL"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Nie zawsze jest dla nas oczywiste, czy to co się dzieje jest przemocą.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5"/>
          <p:cNvSpPr/>
          <p:nvPr/>
        </p:nvSpPr>
        <p:spPr>
          <a:xfrm>
            <a:off x="8444223" y="2735483"/>
            <a:ext cx="356249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8"/>
              <a:buFont typeface="Arial"/>
              <a:buNone/>
            </a:pPr>
            <a:r>
              <a:rPr lang="pl-PL" sz="1800" b="1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WIEDZA I EDUKACJA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8"/>
              <a:buFont typeface="Arial"/>
              <a:buNone/>
            </a:pPr>
            <a:r>
              <a:rPr lang="pl-PL" sz="1800" b="0" i="0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Czasami nie wiemy jak zareagować.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1" name="Google Shape;46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6158" y="1301161"/>
            <a:ext cx="5183134" cy="47517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2" name="Google Shape;462;p5"/>
          <p:cNvCxnSpPr/>
          <p:nvPr/>
        </p:nvCxnSpPr>
        <p:spPr>
          <a:xfrm>
            <a:off x="8540478" y="3608353"/>
            <a:ext cx="3077425" cy="0"/>
          </a:xfrm>
          <a:prstGeom prst="straightConnector1">
            <a:avLst/>
          </a:prstGeom>
          <a:noFill/>
          <a:ln w="28575" cap="flat" cmpd="sng">
            <a:solidFill>
              <a:srgbClr val="23B6D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3" name="Google Shape;463;p5"/>
          <p:cNvCxnSpPr/>
          <p:nvPr/>
        </p:nvCxnSpPr>
        <p:spPr>
          <a:xfrm>
            <a:off x="572478" y="3608353"/>
            <a:ext cx="3077425" cy="0"/>
          </a:xfrm>
          <a:prstGeom prst="straightConnector1">
            <a:avLst/>
          </a:prstGeom>
          <a:noFill/>
          <a:ln w="28575" cap="flat" cmpd="sng">
            <a:solidFill>
              <a:srgbClr val="23B6D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64" name="Google Shape;464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18366" y="5384133"/>
            <a:ext cx="905598" cy="1061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75093" y="1412541"/>
            <a:ext cx="948871" cy="99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92297" y="1426272"/>
            <a:ext cx="1041789" cy="976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44223" y="5277421"/>
            <a:ext cx="1168090" cy="1168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84444" y="2454228"/>
            <a:ext cx="2007186" cy="213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6"/>
          <p:cNvGrpSpPr/>
          <p:nvPr/>
        </p:nvGrpSpPr>
        <p:grpSpPr>
          <a:xfrm>
            <a:off x="4955880" y="-444003"/>
            <a:ext cx="9321762" cy="9532410"/>
            <a:chOff x="4955880" y="-444003"/>
            <a:chExt cx="9321762" cy="9532410"/>
          </a:xfrm>
        </p:grpSpPr>
        <p:grpSp>
          <p:nvGrpSpPr>
            <p:cNvPr id="474" name="Google Shape;474;p6"/>
            <p:cNvGrpSpPr/>
            <p:nvPr/>
          </p:nvGrpSpPr>
          <p:grpSpPr>
            <a:xfrm>
              <a:off x="6496584" y="1136227"/>
              <a:ext cx="6683392" cy="6375667"/>
              <a:chOff x="6496050" y="1135679"/>
              <a:chExt cx="6681075" cy="6373457"/>
            </a:xfrm>
          </p:grpSpPr>
          <p:sp>
            <p:nvSpPr>
              <p:cNvPr id="475" name="Google Shape;475;p6"/>
              <p:cNvSpPr/>
              <p:nvPr/>
            </p:nvSpPr>
            <p:spPr>
              <a:xfrm>
                <a:off x="7769880" y="1135679"/>
                <a:ext cx="3825389" cy="1518976"/>
              </a:xfrm>
              <a:custGeom>
                <a:avLst/>
                <a:gdLst/>
                <a:ahLst/>
                <a:cxnLst/>
                <a:rect l="l" t="t" r="r" b="b"/>
                <a:pathLst>
                  <a:path w="3056450" h="1213648" extrusionOk="0">
                    <a:moveTo>
                      <a:pt x="1528226" y="979194"/>
                    </a:moveTo>
                    <a:cubicBezTo>
                      <a:pt x="1830653" y="979194"/>
                      <a:pt x="2113049" y="1065226"/>
                      <a:pt x="2352430" y="1213649"/>
                    </a:cubicBezTo>
                    <a:lnTo>
                      <a:pt x="3056451" y="509627"/>
                    </a:lnTo>
                    <a:cubicBezTo>
                      <a:pt x="2630886" y="189633"/>
                      <a:pt x="2101721" y="0"/>
                      <a:pt x="1528226" y="0"/>
                    </a:cubicBezTo>
                    <a:cubicBezTo>
                      <a:pt x="954730" y="0"/>
                      <a:pt x="425565" y="189633"/>
                      <a:pt x="0" y="509627"/>
                    </a:cubicBezTo>
                    <a:lnTo>
                      <a:pt x="704021" y="1213649"/>
                    </a:lnTo>
                    <a:cubicBezTo>
                      <a:pt x="943566" y="1065226"/>
                      <a:pt x="1225798" y="979194"/>
                      <a:pt x="1528390" y="979194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6"/>
              <p:cNvSpPr/>
              <p:nvPr/>
            </p:nvSpPr>
            <p:spPr>
              <a:xfrm>
                <a:off x="6496050" y="2409507"/>
                <a:ext cx="1518976" cy="3825390"/>
              </a:xfrm>
              <a:custGeom>
                <a:avLst/>
                <a:gdLst/>
                <a:ahLst/>
                <a:cxnLst/>
                <a:rect l="l" t="t" r="r" b="b"/>
                <a:pathLst>
                  <a:path w="1213648" h="3056451" extrusionOk="0">
                    <a:moveTo>
                      <a:pt x="979194" y="1528226"/>
                    </a:moveTo>
                    <a:cubicBezTo>
                      <a:pt x="979194" y="1225798"/>
                      <a:pt x="1065062" y="943402"/>
                      <a:pt x="1213649" y="703857"/>
                    </a:cubicBezTo>
                    <a:lnTo>
                      <a:pt x="509627" y="0"/>
                    </a:lnTo>
                    <a:cubicBezTo>
                      <a:pt x="189633" y="425565"/>
                      <a:pt x="0" y="954731"/>
                      <a:pt x="0" y="1528226"/>
                    </a:cubicBezTo>
                    <a:cubicBezTo>
                      <a:pt x="0" y="2101721"/>
                      <a:pt x="189633" y="2630886"/>
                      <a:pt x="509627" y="3056451"/>
                    </a:cubicBezTo>
                    <a:lnTo>
                      <a:pt x="1213649" y="2352430"/>
                    </a:lnTo>
                    <a:cubicBezTo>
                      <a:pt x="1065226" y="2112885"/>
                      <a:pt x="979194" y="1830653"/>
                      <a:pt x="979194" y="1528061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6"/>
              <p:cNvSpPr/>
              <p:nvPr/>
            </p:nvSpPr>
            <p:spPr>
              <a:xfrm>
                <a:off x="7769673" y="2409507"/>
                <a:ext cx="5407452" cy="5099629"/>
              </a:xfrm>
              <a:custGeom>
                <a:avLst/>
                <a:gdLst/>
                <a:ahLst/>
                <a:cxnLst/>
                <a:rect l="l" t="t" r="r" b="b"/>
                <a:pathLst>
                  <a:path w="4320504" h="4074556" extrusionOk="0">
                    <a:moveTo>
                      <a:pt x="3666231" y="2911477"/>
                    </a:moveTo>
                    <a:cubicBezTo>
                      <a:pt x="3924493" y="2513166"/>
                      <a:pt x="4074557" y="2038346"/>
                      <a:pt x="4074557" y="1528226"/>
                    </a:cubicBezTo>
                    <a:cubicBezTo>
                      <a:pt x="4074557" y="954731"/>
                      <a:pt x="3884924" y="425565"/>
                      <a:pt x="3564929" y="0"/>
                    </a:cubicBezTo>
                    <a:lnTo>
                      <a:pt x="2860908" y="704021"/>
                    </a:lnTo>
                    <a:cubicBezTo>
                      <a:pt x="3009330" y="943566"/>
                      <a:pt x="3095363" y="1225798"/>
                      <a:pt x="3095363" y="1528390"/>
                    </a:cubicBezTo>
                    <a:cubicBezTo>
                      <a:pt x="3095363" y="1830981"/>
                      <a:pt x="3016555" y="2088750"/>
                      <a:pt x="2879625" y="2321563"/>
                    </a:cubicBezTo>
                    <a:cubicBezTo>
                      <a:pt x="2877983" y="2332235"/>
                      <a:pt x="2876177" y="2343400"/>
                      <a:pt x="2874043" y="2355057"/>
                    </a:cubicBezTo>
                    <a:cubicBezTo>
                      <a:pt x="2786697" y="2837758"/>
                      <a:pt x="3000957" y="3146917"/>
                      <a:pt x="3441955" y="3483987"/>
                    </a:cubicBezTo>
                    <a:cubicBezTo>
                      <a:pt x="2879625" y="3622066"/>
                      <a:pt x="2339788" y="3290742"/>
                      <a:pt x="2126020" y="2976986"/>
                    </a:cubicBezTo>
                    <a:cubicBezTo>
                      <a:pt x="1941805" y="3053003"/>
                      <a:pt x="1740023" y="3095363"/>
                      <a:pt x="1528390" y="3095363"/>
                    </a:cubicBezTo>
                    <a:cubicBezTo>
                      <a:pt x="1225963" y="3095363"/>
                      <a:pt x="943566" y="3009330"/>
                      <a:pt x="704021" y="2860908"/>
                    </a:cubicBezTo>
                    <a:lnTo>
                      <a:pt x="0" y="3564929"/>
                    </a:lnTo>
                    <a:cubicBezTo>
                      <a:pt x="425729" y="3884924"/>
                      <a:pt x="954895" y="4074557"/>
                      <a:pt x="1528390" y="4074557"/>
                    </a:cubicBezTo>
                    <a:cubicBezTo>
                      <a:pt x="1874162" y="4074557"/>
                      <a:pt x="2203679" y="4005436"/>
                      <a:pt x="2504300" y="3880656"/>
                    </a:cubicBezTo>
                    <a:cubicBezTo>
                      <a:pt x="3324399" y="4251876"/>
                      <a:pt x="3862102" y="4033347"/>
                      <a:pt x="4320505" y="3697262"/>
                    </a:cubicBezTo>
                    <a:cubicBezTo>
                      <a:pt x="4320505" y="3697262"/>
                      <a:pt x="3858162" y="3365774"/>
                      <a:pt x="3666067" y="2911641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6"/>
              <p:cNvSpPr/>
              <p:nvPr/>
            </p:nvSpPr>
            <p:spPr>
              <a:xfrm>
                <a:off x="8105855" y="2745277"/>
                <a:ext cx="3153850" cy="3153850"/>
              </a:xfrm>
              <a:custGeom>
                <a:avLst/>
                <a:gdLst/>
                <a:ahLst/>
                <a:cxnLst/>
                <a:rect l="l" t="t" r="r" b="b"/>
                <a:pathLst>
                  <a:path w="2519897" h="2519897" extrusionOk="0">
                    <a:moveTo>
                      <a:pt x="2519898" y="1259949"/>
                    </a:moveTo>
                    <a:cubicBezTo>
                      <a:pt x="2519898" y="1955799"/>
                      <a:pt x="1955799" y="2519898"/>
                      <a:pt x="1259949" y="2519898"/>
                    </a:cubicBezTo>
                    <a:cubicBezTo>
                      <a:pt x="564098" y="2519898"/>
                      <a:pt x="0" y="1955800"/>
                      <a:pt x="0" y="1259949"/>
                    </a:cubicBezTo>
                    <a:cubicBezTo>
                      <a:pt x="0" y="564098"/>
                      <a:pt x="564098" y="0"/>
                      <a:pt x="1259949" y="0"/>
                    </a:cubicBezTo>
                    <a:cubicBezTo>
                      <a:pt x="1955799" y="0"/>
                      <a:pt x="2519898" y="564098"/>
                      <a:pt x="2519898" y="1259949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79" name="Google Shape;479;p6"/>
            <p:cNvSpPr/>
            <p:nvPr/>
          </p:nvSpPr>
          <p:spPr>
            <a:xfrm>
              <a:off x="4955880" y="-84009"/>
              <a:ext cx="3222511" cy="4802314"/>
            </a:xfrm>
            <a:custGeom>
              <a:avLst/>
              <a:gdLst/>
              <a:ahLst/>
              <a:cxnLst/>
              <a:rect l="l" t="t" r="r" b="b"/>
              <a:pathLst>
                <a:path w="3221394" h="4800649" extrusionOk="0">
                  <a:moveTo>
                    <a:pt x="3221394" y="1130472"/>
                  </a:moveTo>
                  <a:cubicBezTo>
                    <a:pt x="2617408" y="1437471"/>
                    <a:pt x="2088519" y="1910687"/>
                    <a:pt x="1711228" y="2532497"/>
                  </a:cubicBezTo>
                  <a:cubicBezTo>
                    <a:pt x="1333737" y="3154507"/>
                    <a:pt x="1158308" y="3842002"/>
                    <a:pt x="1164716" y="4519684"/>
                  </a:cubicBezTo>
                  <a:lnTo>
                    <a:pt x="16221" y="4800650"/>
                  </a:lnTo>
                  <a:cubicBezTo>
                    <a:pt x="5407" y="4670080"/>
                    <a:pt x="0" y="4537708"/>
                    <a:pt x="0" y="4404334"/>
                  </a:cubicBezTo>
                  <a:cubicBezTo>
                    <a:pt x="0" y="2417347"/>
                    <a:pt x="1216183" y="714731"/>
                    <a:pt x="2944834" y="0"/>
                  </a:cubicBezTo>
                  <a:lnTo>
                    <a:pt x="3221394" y="1130472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6"/>
            <p:cNvSpPr/>
            <p:nvPr/>
          </p:nvSpPr>
          <p:spPr>
            <a:xfrm>
              <a:off x="5492764" y="6147059"/>
              <a:ext cx="5041108" cy="2941348"/>
            </a:xfrm>
            <a:custGeom>
              <a:avLst/>
              <a:gdLst/>
              <a:ahLst/>
              <a:cxnLst/>
              <a:rect l="l" t="t" r="r" b="b"/>
              <a:pathLst>
                <a:path w="5039361" h="2940329" extrusionOk="0">
                  <a:moveTo>
                    <a:pt x="1101835" y="0"/>
                  </a:moveTo>
                  <a:cubicBezTo>
                    <a:pt x="1460702" y="574748"/>
                    <a:pt x="1978576" y="1059980"/>
                    <a:pt x="2631226" y="1381198"/>
                  </a:cubicBezTo>
                  <a:cubicBezTo>
                    <a:pt x="3284076" y="1702616"/>
                    <a:pt x="3984187" y="1816965"/>
                    <a:pt x="4658666" y="1751080"/>
                  </a:cubicBezTo>
                  <a:lnTo>
                    <a:pt x="5039361" y="2870537"/>
                  </a:lnTo>
                  <a:cubicBezTo>
                    <a:pt x="4910193" y="2892766"/>
                    <a:pt x="4778822" y="2909788"/>
                    <a:pt x="4646049" y="2921603"/>
                  </a:cubicBezTo>
                  <a:cubicBezTo>
                    <a:pt x="2666672" y="3096231"/>
                    <a:pt x="863925" y="2034248"/>
                    <a:pt x="0" y="375088"/>
                  </a:cubicBezTo>
                  <a:lnTo>
                    <a:pt x="1101835" y="200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6"/>
            <p:cNvSpPr/>
            <p:nvPr/>
          </p:nvSpPr>
          <p:spPr>
            <a:xfrm>
              <a:off x="9767810" y="-444003"/>
              <a:ext cx="4509832" cy="3533223"/>
            </a:xfrm>
            <a:custGeom>
              <a:avLst/>
              <a:gdLst/>
              <a:ahLst/>
              <a:cxnLst/>
              <a:rect l="l" t="t" r="r" b="b"/>
              <a:pathLst>
                <a:path w="4508269" h="3531998" extrusionOk="0">
                  <a:moveTo>
                    <a:pt x="3356771" y="3531998"/>
                  </a:moveTo>
                  <a:cubicBezTo>
                    <a:pt x="3107046" y="2902178"/>
                    <a:pt x="2685096" y="2331636"/>
                    <a:pt x="2100935" y="1898271"/>
                  </a:cubicBezTo>
                  <a:cubicBezTo>
                    <a:pt x="1516574" y="1464707"/>
                    <a:pt x="848305" y="1226196"/>
                    <a:pt x="173025" y="1169723"/>
                  </a:cubicBezTo>
                  <a:lnTo>
                    <a:pt x="0" y="0"/>
                  </a:lnTo>
                  <a:cubicBezTo>
                    <a:pt x="130971" y="1402"/>
                    <a:pt x="263343" y="8211"/>
                    <a:pt x="396116" y="20627"/>
                  </a:cubicBezTo>
                  <a:cubicBezTo>
                    <a:pt x="2374491" y="205067"/>
                    <a:pt x="3956952" y="1573849"/>
                    <a:pt x="4508270" y="3361376"/>
                  </a:cubicBezTo>
                  <a:lnTo>
                    <a:pt x="3356971" y="3531798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2" name="Google Shape;482;p6"/>
          <p:cNvSpPr txBox="1"/>
          <p:nvPr/>
        </p:nvSpPr>
        <p:spPr>
          <a:xfrm>
            <a:off x="396183" y="1300699"/>
            <a:ext cx="8047800" cy="53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B9D1"/>
              </a:buClr>
              <a:buSzPts val="2160"/>
              <a:buFont typeface="Calibri"/>
              <a:buAutoNum type="arabicPeriod"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Kod wpisywany do aplikacji jest kodem szkoły – </a:t>
            </a:r>
            <a:r>
              <a:rPr lang="pl-PL" sz="1800" b="1" i="0" u="sng" strike="noStrike" cap="none" dirty="0">
                <a:solidFill>
                  <a:srgbClr val="00365E"/>
                </a:solidFill>
                <a:latin typeface="Calibri"/>
                <a:ea typeface="Calibri"/>
                <a:cs typeface="Calibri"/>
                <a:sym typeface="Calibri"/>
              </a:rPr>
              <a:t>wszyscy uczniowie wpisują </a:t>
            </a:r>
            <a:br>
              <a:rPr lang="pl-PL" sz="1800" b="1" i="0" u="sng" strike="noStrike" cap="none" dirty="0">
                <a:solidFill>
                  <a:srgbClr val="00365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800" b="1" i="0" u="sng" strike="noStrike" cap="none" dirty="0">
                <a:solidFill>
                  <a:srgbClr val="00365E"/>
                </a:solidFill>
                <a:latin typeface="Calibri"/>
                <a:ea typeface="Calibri"/>
                <a:cs typeface="Calibri"/>
                <a:sym typeface="Calibri"/>
              </a:rPr>
              <a:t>ten sam kod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9B9D1"/>
              </a:buClr>
              <a:buSzPts val="2160"/>
              <a:buFont typeface="Calibri"/>
              <a:buAutoNum type="arabicPeriod"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Uczniowie nie podają swoich danych i nie są identyfikowani w żaden</a:t>
            </a:r>
            <a:b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sposób (żaden uczeń nie jest powiązany z numerem z dziennika lub innym indywidulnym identyfikatorem)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9B9D1"/>
              </a:buClr>
              <a:buSzPts val="2160"/>
              <a:buFont typeface="Calibri"/>
              <a:buAutoNum type="arabicPeriod"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Tożsamość ucznia będzie znana </a:t>
            </a:r>
            <a:r>
              <a:rPr lang="pl-PL" sz="1800" b="1" i="0" u="none" strike="noStrike" cap="none" dirty="0">
                <a:solidFill>
                  <a:srgbClr val="00497E"/>
                </a:solidFill>
                <a:latin typeface="Calibri"/>
                <a:ea typeface="Calibri"/>
                <a:cs typeface="Calibri"/>
                <a:sym typeface="Calibri"/>
              </a:rPr>
              <a:t>interwentowi</a:t>
            </a: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który otrzyma jego wiadomość wyłącznie </a:t>
            </a:r>
            <a:r>
              <a:rPr lang="pl-PL" sz="1800" b="1" i="0" u="sng" strike="noStrike" cap="none" dirty="0">
                <a:solidFill>
                  <a:srgbClr val="00497E"/>
                </a:solidFill>
                <a:latin typeface="Calibri"/>
                <a:ea typeface="Calibri"/>
                <a:cs typeface="Calibri"/>
                <a:sym typeface="Calibri"/>
              </a:rPr>
              <a:t>wtedy kiedy uczeń sam poda  informacje</a:t>
            </a:r>
            <a:r>
              <a:rPr lang="pl-PL" sz="1800" b="0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(takie jakie chce i tyle ile chce) 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9B9D1"/>
              </a:buClr>
              <a:buSzPts val="2160"/>
              <a:buFont typeface="Calibri"/>
              <a:buAutoNum type="arabicPeriod"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Dane dotyczące zgłoszeń i rozmowy ucznia </a:t>
            </a:r>
            <a:r>
              <a:rPr lang="pl-PL" sz="1800" b="1" i="0" u="sng" strike="noStrike" cap="none" dirty="0">
                <a:solidFill>
                  <a:srgbClr val="00497E"/>
                </a:solidFill>
                <a:latin typeface="Calibri"/>
                <a:ea typeface="Calibri"/>
                <a:cs typeface="Calibri"/>
                <a:sym typeface="Calibri"/>
              </a:rPr>
              <a:t>i interwenta są dostępne</a:t>
            </a:r>
            <a:br>
              <a:rPr lang="pl-PL" sz="1800" b="1" i="0" u="sng" strike="noStrike" cap="none" dirty="0">
                <a:solidFill>
                  <a:srgbClr val="00497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800" b="1" i="0" u="sng" strike="noStrike" cap="none" dirty="0">
                <a:solidFill>
                  <a:srgbClr val="00497E"/>
                </a:solidFill>
                <a:latin typeface="Calibri"/>
                <a:ea typeface="Calibri"/>
                <a:cs typeface="Calibri"/>
                <a:sym typeface="Calibri"/>
              </a:rPr>
              <a:t>tylko interwentom</a:t>
            </a: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którzy jaki jedyni mają dostęp do panelu interwenta w szkole. </a:t>
            </a:r>
            <a:endParaRPr dirty="0"/>
          </a:p>
          <a:p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Nazwiska interwentów w naszej szkole – </a:t>
            </a:r>
            <a:r>
              <a:rPr lang="pl-PL" dirty="0"/>
              <a:t>p. Marta Brzozowska, p. Renata Dettlaff, p. Anna </a:t>
            </a:r>
            <a:r>
              <a:rPr lang="pl-PL" dirty="0" err="1"/>
              <a:t>Domnik</a:t>
            </a:r>
            <a:r>
              <a:rPr lang="pl-PL" dirty="0"/>
              <a:t>, p. Izabela Kasprzycka- Buc, p. Celina Lubińska – Gliwa, p. Aleksandra Michałowska</a:t>
            </a:r>
          </a:p>
          <a:p>
            <a:endParaRPr lang="pl-PL" sz="1800" b="1" i="0" u="sng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pl-PL" sz="18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Rozwiązanie RESQL nie przetwarza danych osobowych uczniów. Jedyną informacją o uczniach jest unikalny nadany w systemie identyfikator urządzenia, na którym uczeń zarejestrował aplikację. </a:t>
            </a:r>
            <a:endParaRPr lang="pl-PL" sz="1800" b="0" i="0" u="sng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6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pl-PL"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Anonimowość</a:t>
            </a:r>
            <a:endParaRPr/>
          </a:p>
        </p:txBody>
      </p:sp>
      <p:cxnSp>
        <p:nvCxnSpPr>
          <p:cNvPr id="484" name="Google Shape;484;p6"/>
          <p:cNvCxnSpPr/>
          <p:nvPr/>
        </p:nvCxnSpPr>
        <p:spPr>
          <a:xfrm>
            <a:off x="853726" y="5595680"/>
            <a:ext cx="7436100" cy="0"/>
          </a:xfrm>
          <a:prstGeom prst="straightConnector1">
            <a:avLst/>
          </a:prstGeom>
          <a:noFill/>
          <a:ln w="28575" cap="flat" cmpd="sng">
            <a:solidFill>
              <a:srgbClr val="23B6D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85" name="Google Shape;48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61629" y="2885104"/>
            <a:ext cx="1913317" cy="3004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"/>
          <p:cNvSpPr txBox="1">
            <a:spLocks noGrp="1"/>
          </p:cNvSpPr>
          <p:nvPr>
            <p:ph type="ctrTitle"/>
          </p:nvPr>
        </p:nvSpPr>
        <p:spPr>
          <a:xfrm>
            <a:off x="7278130" y="1495172"/>
            <a:ext cx="4487248" cy="176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</a:pPr>
            <a:r>
              <a:rPr lang="pl-PL"/>
              <a:t>Jak zainstalować </a:t>
            </a:r>
            <a:br>
              <a:rPr lang="pl-PL"/>
            </a:br>
            <a:r>
              <a:rPr lang="pl-PL"/>
              <a:t>aplikację?</a:t>
            </a:r>
            <a:endParaRPr/>
          </a:p>
        </p:txBody>
      </p:sp>
      <p:sp>
        <p:nvSpPr>
          <p:cNvPr id="491" name="Google Shape;491;p7"/>
          <p:cNvSpPr txBox="1">
            <a:spLocks noGrp="1"/>
          </p:cNvSpPr>
          <p:nvPr>
            <p:ph type="subTitle" idx="1"/>
          </p:nvPr>
        </p:nvSpPr>
        <p:spPr>
          <a:xfrm>
            <a:off x="7278130" y="3494189"/>
            <a:ext cx="4487248" cy="1872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r>
              <a:rPr lang="pl-PL">
                <a:solidFill>
                  <a:schemeClr val="lt1"/>
                </a:solidFill>
              </a:rPr>
              <a:t>Szybka instrukcja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8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9215942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pl-PL"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Instrukcja instalacji aplikacji RESQL na smartfonie ucznia</a:t>
            </a:r>
            <a:br>
              <a:rPr lang="pl-PL" sz="2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grpSp>
        <p:nvGrpSpPr>
          <p:cNvPr id="497" name="Google Shape;497;p8"/>
          <p:cNvGrpSpPr/>
          <p:nvPr/>
        </p:nvGrpSpPr>
        <p:grpSpPr>
          <a:xfrm>
            <a:off x="4955880" y="-444003"/>
            <a:ext cx="9321762" cy="9532410"/>
            <a:chOff x="4955880" y="-444003"/>
            <a:chExt cx="9321762" cy="9532410"/>
          </a:xfrm>
        </p:grpSpPr>
        <p:grpSp>
          <p:nvGrpSpPr>
            <p:cNvPr id="498" name="Google Shape;498;p8"/>
            <p:cNvGrpSpPr/>
            <p:nvPr/>
          </p:nvGrpSpPr>
          <p:grpSpPr>
            <a:xfrm>
              <a:off x="6496584" y="1136227"/>
              <a:ext cx="6683392" cy="6375667"/>
              <a:chOff x="6496050" y="1135679"/>
              <a:chExt cx="6681075" cy="6373457"/>
            </a:xfrm>
          </p:grpSpPr>
          <p:sp>
            <p:nvSpPr>
              <p:cNvPr id="499" name="Google Shape;499;p8"/>
              <p:cNvSpPr/>
              <p:nvPr/>
            </p:nvSpPr>
            <p:spPr>
              <a:xfrm>
                <a:off x="7769880" y="1135679"/>
                <a:ext cx="3825389" cy="1518976"/>
              </a:xfrm>
              <a:custGeom>
                <a:avLst/>
                <a:gdLst/>
                <a:ahLst/>
                <a:cxnLst/>
                <a:rect l="l" t="t" r="r" b="b"/>
                <a:pathLst>
                  <a:path w="3056450" h="1213648" extrusionOk="0">
                    <a:moveTo>
                      <a:pt x="1528226" y="979194"/>
                    </a:moveTo>
                    <a:cubicBezTo>
                      <a:pt x="1830653" y="979194"/>
                      <a:pt x="2113049" y="1065226"/>
                      <a:pt x="2352430" y="1213649"/>
                    </a:cubicBezTo>
                    <a:lnTo>
                      <a:pt x="3056451" y="509627"/>
                    </a:lnTo>
                    <a:cubicBezTo>
                      <a:pt x="2630886" y="189633"/>
                      <a:pt x="2101721" y="0"/>
                      <a:pt x="1528226" y="0"/>
                    </a:cubicBezTo>
                    <a:cubicBezTo>
                      <a:pt x="954730" y="0"/>
                      <a:pt x="425565" y="189633"/>
                      <a:pt x="0" y="509627"/>
                    </a:cubicBezTo>
                    <a:lnTo>
                      <a:pt x="704021" y="1213649"/>
                    </a:lnTo>
                    <a:cubicBezTo>
                      <a:pt x="943566" y="1065226"/>
                      <a:pt x="1225798" y="979194"/>
                      <a:pt x="1528390" y="979194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8"/>
              <p:cNvSpPr/>
              <p:nvPr/>
            </p:nvSpPr>
            <p:spPr>
              <a:xfrm>
                <a:off x="6496050" y="2409507"/>
                <a:ext cx="1518976" cy="3825390"/>
              </a:xfrm>
              <a:custGeom>
                <a:avLst/>
                <a:gdLst/>
                <a:ahLst/>
                <a:cxnLst/>
                <a:rect l="l" t="t" r="r" b="b"/>
                <a:pathLst>
                  <a:path w="1213648" h="3056451" extrusionOk="0">
                    <a:moveTo>
                      <a:pt x="979194" y="1528226"/>
                    </a:moveTo>
                    <a:cubicBezTo>
                      <a:pt x="979194" y="1225798"/>
                      <a:pt x="1065062" y="943402"/>
                      <a:pt x="1213649" y="703857"/>
                    </a:cubicBezTo>
                    <a:lnTo>
                      <a:pt x="509627" y="0"/>
                    </a:lnTo>
                    <a:cubicBezTo>
                      <a:pt x="189633" y="425565"/>
                      <a:pt x="0" y="954731"/>
                      <a:pt x="0" y="1528226"/>
                    </a:cubicBezTo>
                    <a:cubicBezTo>
                      <a:pt x="0" y="2101721"/>
                      <a:pt x="189633" y="2630886"/>
                      <a:pt x="509627" y="3056451"/>
                    </a:cubicBezTo>
                    <a:lnTo>
                      <a:pt x="1213649" y="2352430"/>
                    </a:lnTo>
                    <a:cubicBezTo>
                      <a:pt x="1065226" y="2112885"/>
                      <a:pt x="979194" y="1830653"/>
                      <a:pt x="979194" y="1528061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8"/>
              <p:cNvSpPr/>
              <p:nvPr/>
            </p:nvSpPr>
            <p:spPr>
              <a:xfrm>
                <a:off x="7769673" y="2409507"/>
                <a:ext cx="5407452" cy="5099629"/>
              </a:xfrm>
              <a:custGeom>
                <a:avLst/>
                <a:gdLst/>
                <a:ahLst/>
                <a:cxnLst/>
                <a:rect l="l" t="t" r="r" b="b"/>
                <a:pathLst>
                  <a:path w="4320504" h="4074556" extrusionOk="0">
                    <a:moveTo>
                      <a:pt x="3666231" y="2911477"/>
                    </a:moveTo>
                    <a:cubicBezTo>
                      <a:pt x="3924493" y="2513166"/>
                      <a:pt x="4074557" y="2038346"/>
                      <a:pt x="4074557" y="1528226"/>
                    </a:cubicBezTo>
                    <a:cubicBezTo>
                      <a:pt x="4074557" y="954731"/>
                      <a:pt x="3884924" y="425565"/>
                      <a:pt x="3564929" y="0"/>
                    </a:cubicBezTo>
                    <a:lnTo>
                      <a:pt x="2860908" y="704021"/>
                    </a:lnTo>
                    <a:cubicBezTo>
                      <a:pt x="3009330" y="943566"/>
                      <a:pt x="3095363" y="1225798"/>
                      <a:pt x="3095363" y="1528390"/>
                    </a:cubicBezTo>
                    <a:cubicBezTo>
                      <a:pt x="3095363" y="1830981"/>
                      <a:pt x="3016555" y="2088750"/>
                      <a:pt x="2879625" y="2321563"/>
                    </a:cubicBezTo>
                    <a:cubicBezTo>
                      <a:pt x="2877983" y="2332235"/>
                      <a:pt x="2876177" y="2343400"/>
                      <a:pt x="2874043" y="2355057"/>
                    </a:cubicBezTo>
                    <a:cubicBezTo>
                      <a:pt x="2786697" y="2837758"/>
                      <a:pt x="3000957" y="3146917"/>
                      <a:pt x="3441955" y="3483987"/>
                    </a:cubicBezTo>
                    <a:cubicBezTo>
                      <a:pt x="2879625" y="3622066"/>
                      <a:pt x="2339788" y="3290742"/>
                      <a:pt x="2126020" y="2976986"/>
                    </a:cubicBezTo>
                    <a:cubicBezTo>
                      <a:pt x="1941805" y="3053003"/>
                      <a:pt x="1740023" y="3095363"/>
                      <a:pt x="1528390" y="3095363"/>
                    </a:cubicBezTo>
                    <a:cubicBezTo>
                      <a:pt x="1225963" y="3095363"/>
                      <a:pt x="943566" y="3009330"/>
                      <a:pt x="704021" y="2860908"/>
                    </a:cubicBezTo>
                    <a:lnTo>
                      <a:pt x="0" y="3564929"/>
                    </a:lnTo>
                    <a:cubicBezTo>
                      <a:pt x="425729" y="3884924"/>
                      <a:pt x="954895" y="4074557"/>
                      <a:pt x="1528390" y="4074557"/>
                    </a:cubicBezTo>
                    <a:cubicBezTo>
                      <a:pt x="1874162" y="4074557"/>
                      <a:pt x="2203679" y="4005436"/>
                      <a:pt x="2504300" y="3880656"/>
                    </a:cubicBezTo>
                    <a:cubicBezTo>
                      <a:pt x="3324399" y="4251876"/>
                      <a:pt x="3862102" y="4033347"/>
                      <a:pt x="4320505" y="3697262"/>
                    </a:cubicBezTo>
                    <a:cubicBezTo>
                      <a:pt x="4320505" y="3697262"/>
                      <a:pt x="3858162" y="3365774"/>
                      <a:pt x="3666067" y="2911641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p8"/>
              <p:cNvSpPr/>
              <p:nvPr/>
            </p:nvSpPr>
            <p:spPr>
              <a:xfrm>
                <a:off x="8105855" y="2745277"/>
                <a:ext cx="3153850" cy="3153850"/>
              </a:xfrm>
              <a:custGeom>
                <a:avLst/>
                <a:gdLst/>
                <a:ahLst/>
                <a:cxnLst/>
                <a:rect l="l" t="t" r="r" b="b"/>
                <a:pathLst>
                  <a:path w="2519897" h="2519897" extrusionOk="0">
                    <a:moveTo>
                      <a:pt x="2519898" y="1259949"/>
                    </a:moveTo>
                    <a:cubicBezTo>
                      <a:pt x="2519898" y="1955799"/>
                      <a:pt x="1955799" y="2519898"/>
                      <a:pt x="1259949" y="2519898"/>
                    </a:cubicBezTo>
                    <a:cubicBezTo>
                      <a:pt x="564098" y="2519898"/>
                      <a:pt x="0" y="1955800"/>
                      <a:pt x="0" y="1259949"/>
                    </a:cubicBezTo>
                    <a:cubicBezTo>
                      <a:pt x="0" y="564098"/>
                      <a:pt x="564098" y="0"/>
                      <a:pt x="1259949" y="0"/>
                    </a:cubicBezTo>
                    <a:cubicBezTo>
                      <a:pt x="1955799" y="0"/>
                      <a:pt x="2519898" y="564098"/>
                      <a:pt x="2519898" y="1259949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03" name="Google Shape;503;p8"/>
            <p:cNvSpPr/>
            <p:nvPr/>
          </p:nvSpPr>
          <p:spPr>
            <a:xfrm>
              <a:off x="4955880" y="-84009"/>
              <a:ext cx="3222511" cy="4802314"/>
            </a:xfrm>
            <a:custGeom>
              <a:avLst/>
              <a:gdLst/>
              <a:ahLst/>
              <a:cxnLst/>
              <a:rect l="l" t="t" r="r" b="b"/>
              <a:pathLst>
                <a:path w="3221394" h="4800649" extrusionOk="0">
                  <a:moveTo>
                    <a:pt x="3221394" y="1130472"/>
                  </a:moveTo>
                  <a:cubicBezTo>
                    <a:pt x="2617408" y="1437471"/>
                    <a:pt x="2088519" y="1910687"/>
                    <a:pt x="1711228" y="2532497"/>
                  </a:cubicBezTo>
                  <a:cubicBezTo>
                    <a:pt x="1333737" y="3154507"/>
                    <a:pt x="1158308" y="3842002"/>
                    <a:pt x="1164716" y="4519684"/>
                  </a:cubicBezTo>
                  <a:lnTo>
                    <a:pt x="16221" y="4800650"/>
                  </a:lnTo>
                  <a:cubicBezTo>
                    <a:pt x="5407" y="4670080"/>
                    <a:pt x="0" y="4537708"/>
                    <a:pt x="0" y="4404334"/>
                  </a:cubicBezTo>
                  <a:cubicBezTo>
                    <a:pt x="0" y="2417347"/>
                    <a:pt x="1216183" y="714731"/>
                    <a:pt x="2944834" y="0"/>
                  </a:cubicBezTo>
                  <a:lnTo>
                    <a:pt x="3221394" y="1130472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8"/>
            <p:cNvSpPr/>
            <p:nvPr/>
          </p:nvSpPr>
          <p:spPr>
            <a:xfrm>
              <a:off x="5492764" y="6147059"/>
              <a:ext cx="5041108" cy="2941348"/>
            </a:xfrm>
            <a:custGeom>
              <a:avLst/>
              <a:gdLst/>
              <a:ahLst/>
              <a:cxnLst/>
              <a:rect l="l" t="t" r="r" b="b"/>
              <a:pathLst>
                <a:path w="5039361" h="2940329" extrusionOk="0">
                  <a:moveTo>
                    <a:pt x="1101835" y="0"/>
                  </a:moveTo>
                  <a:cubicBezTo>
                    <a:pt x="1460702" y="574748"/>
                    <a:pt x="1978576" y="1059980"/>
                    <a:pt x="2631226" y="1381198"/>
                  </a:cubicBezTo>
                  <a:cubicBezTo>
                    <a:pt x="3284076" y="1702616"/>
                    <a:pt x="3984187" y="1816965"/>
                    <a:pt x="4658666" y="1751080"/>
                  </a:cubicBezTo>
                  <a:lnTo>
                    <a:pt x="5039361" y="2870537"/>
                  </a:lnTo>
                  <a:cubicBezTo>
                    <a:pt x="4910193" y="2892766"/>
                    <a:pt x="4778822" y="2909788"/>
                    <a:pt x="4646049" y="2921603"/>
                  </a:cubicBezTo>
                  <a:cubicBezTo>
                    <a:pt x="2666672" y="3096231"/>
                    <a:pt x="863925" y="2034248"/>
                    <a:pt x="0" y="375088"/>
                  </a:cubicBezTo>
                  <a:lnTo>
                    <a:pt x="1101835" y="200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8"/>
            <p:cNvSpPr/>
            <p:nvPr/>
          </p:nvSpPr>
          <p:spPr>
            <a:xfrm>
              <a:off x="9767810" y="-444003"/>
              <a:ext cx="4509832" cy="3533223"/>
            </a:xfrm>
            <a:custGeom>
              <a:avLst/>
              <a:gdLst/>
              <a:ahLst/>
              <a:cxnLst/>
              <a:rect l="l" t="t" r="r" b="b"/>
              <a:pathLst>
                <a:path w="4508269" h="3531998" extrusionOk="0">
                  <a:moveTo>
                    <a:pt x="3356771" y="3531998"/>
                  </a:moveTo>
                  <a:cubicBezTo>
                    <a:pt x="3107046" y="2902178"/>
                    <a:pt x="2685096" y="2331636"/>
                    <a:pt x="2100935" y="1898271"/>
                  </a:cubicBezTo>
                  <a:cubicBezTo>
                    <a:pt x="1516574" y="1464707"/>
                    <a:pt x="848305" y="1226196"/>
                    <a:pt x="173025" y="1169723"/>
                  </a:cubicBezTo>
                  <a:lnTo>
                    <a:pt x="0" y="0"/>
                  </a:lnTo>
                  <a:cubicBezTo>
                    <a:pt x="130971" y="1402"/>
                    <a:pt x="263343" y="8211"/>
                    <a:pt x="396116" y="20627"/>
                  </a:cubicBezTo>
                  <a:cubicBezTo>
                    <a:pt x="2374491" y="205067"/>
                    <a:pt x="3956952" y="1573849"/>
                    <a:pt x="4508270" y="3361376"/>
                  </a:cubicBezTo>
                  <a:lnTo>
                    <a:pt x="3356971" y="3531798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06" name="Google Shape;506;p8" descr="Obraz zawierający rysowanie, clipart, ilustracja, szkic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9989" y="2208720"/>
            <a:ext cx="1957840" cy="4349729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8"/>
          <p:cNvSpPr txBox="1"/>
          <p:nvPr/>
        </p:nvSpPr>
        <p:spPr>
          <a:xfrm>
            <a:off x="392127" y="1560513"/>
            <a:ext cx="6658378" cy="429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B9D1"/>
              </a:buClr>
              <a:buSzPts val="2400"/>
              <a:buFont typeface="Calibri"/>
              <a:buAutoNum type="arabicPeriod"/>
            </a:pPr>
            <a: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Uczniowie na swoich telefonach instalują aplikację RESQL </a:t>
            </a: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służącą do anonimowej komunikacji z interwentami.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29B9D1"/>
              </a:buClr>
              <a:buSzPts val="2400"/>
              <a:buFont typeface="Calibri"/>
              <a:buAutoNum type="arabicPeriod"/>
            </a:pPr>
            <a: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Wymagania minimalne </a:t>
            </a: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dla aplikacji to system operacyjny: Android 8 lub późniejszy oraz IOS 12 lub późniejszy.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rgbClr val="29B9D1"/>
              </a:buClr>
              <a:buSzPts val="2400"/>
              <a:buFont typeface="Calibri"/>
              <a:buAutoNum type="arabicPeriod"/>
            </a:pPr>
            <a: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Aplikacja będzie wymagała dostępu do kamery </a:t>
            </a: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oraz galerii zdjęć.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1726" y="3470565"/>
            <a:ext cx="340542" cy="339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8125" y="1808018"/>
            <a:ext cx="2752137" cy="274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0"/>
          <p:cNvSpPr/>
          <p:nvPr/>
        </p:nvSpPr>
        <p:spPr>
          <a:xfrm>
            <a:off x="7980218" y="0"/>
            <a:ext cx="421178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0"/>
          <p:cNvSpPr/>
          <p:nvPr/>
        </p:nvSpPr>
        <p:spPr>
          <a:xfrm>
            <a:off x="0" y="0"/>
            <a:ext cx="421178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10"/>
          <p:cNvSpPr txBox="1">
            <a:spLocks noGrp="1"/>
          </p:cNvSpPr>
          <p:nvPr>
            <p:ph type="title"/>
          </p:nvPr>
        </p:nvSpPr>
        <p:spPr>
          <a:xfrm>
            <a:off x="398898" y="3074209"/>
            <a:ext cx="3413986" cy="607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</a:pPr>
            <a:r>
              <a:rPr lang="pl-PL">
                <a:solidFill>
                  <a:schemeClr val="lt1"/>
                </a:solidFill>
              </a:rPr>
              <a:t>Na ekranie smartfonu przechodzimy do </a:t>
            </a:r>
            <a:br>
              <a:rPr lang="pl-PL">
                <a:solidFill>
                  <a:schemeClr val="lt1"/>
                </a:solidFill>
              </a:rPr>
            </a:br>
            <a:r>
              <a:rPr lang="pl-PL">
                <a:solidFill>
                  <a:schemeClr val="lt1"/>
                </a:solidFill>
              </a:rPr>
              <a:t>Play Store</a:t>
            </a:r>
            <a:endParaRPr sz="3200">
              <a:solidFill>
                <a:schemeClr val="lt1"/>
              </a:solidFill>
            </a:endParaRPr>
          </a:p>
        </p:txBody>
      </p:sp>
      <p:sp>
        <p:nvSpPr>
          <p:cNvPr id="522" name="Google Shape;522;p10"/>
          <p:cNvSpPr txBox="1">
            <a:spLocks noGrp="1"/>
          </p:cNvSpPr>
          <p:nvPr>
            <p:ph type="body" idx="1"/>
          </p:nvPr>
        </p:nvSpPr>
        <p:spPr>
          <a:xfrm>
            <a:off x="8465897" y="3074209"/>
            <a:ext cx="3240425" cy="2276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pl-PL" sz="2800" b="1">
                <a:solidFill>
                  <a:schemeClr val="lt1"/>
                </a:solidFill>
              </a:rPr>
              <a:t>Na ekranie smartfonu przechodzimy do</a:t>
            </a:r>
            <a:br>
              <a:rPr lang="pl-PL" sz="2800" b="1">
                <a:solidFill>
                  <a:schemeClr val="lt1"/>
                </a:solidFill>
              </a:rPr>
            </a:br>
            <a:r>
              <a:rPr lang="pl-PL" sz="2800" b="1">
                <a:solidFill>
                  <a:schemeClr val="lt1"/>
                </a:solidFill>
              </a:rPr>
              <a:t>App Store</a:t>
            </a:r>
            <a:endParaRPr sz="2800" b="1">
              <a:solidFill>
                <a:schemeClr val="lt1"/>
              </a:solidFill>
            </a:endParaRPr>
          </a:p>
        </p:txBody>
      </p:sp>
      <p:pic>
        <p:nvPicPr>
          <p:cNvPr id="523" name="Google Shape;52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6718" y="5594468"/>
            <a:ext cx="1738346" cy="869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0"/>
          <p:cNvPicPr preferRelativeResize="0"/>
          <p:nvPr/>
        </p:nvPicPr>
        <p:blipFill rotWithShape="1">
          <a:blip r:embed="rId4">
            <a:alphaModFix/>
          </a:blip>
          <a:srcRect l="28901" t="17294" r="30279" b="11680"/>
          <a:stretch/>
        </p:blipFill>
        <p:spPr>
          <a:xfrm>
            <a:off x="9649691" y="5489073"/>
            <a:ext cx="872836" cy="869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4517" y="4665782"/>
            <a:ext cx="2142748" cy="652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14735" y="4665782"/>
            <a:ext cx="2142748" cy="652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28072" y="520490"/>
            <a:ext cx="3335857" cy="65033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8" name="Google Shape;528;p10"/>
          <p:cNvGrpSpPr/>
          <p:nvPr/>
        </p:nvGrpSpPr>
        <p:grpSpPr>
          <a:xfrm>
            <a:off x="1288057" y="27494"/>
            <a:ext cx="1687007" cy="3098343"/>
            <a:chOff x="-2553595" y="592679"/>
            <a:chExt cx="1687007" cy="3098343"/>
          </a:xfrm>
        </p:grpSpPr>
        <p:pic>
          <p:nvPicPr>
            <p:cNvPr id="529" name="Google Shape;529;p1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-2553595" y="1601811"/>
              <a:ext cx="1687007" cy="15877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0" name="Google Shape;530;p10"/>
            <p:cNvSpPr txBox="1"/>
            <p:nvPr/>
          </p:nvSpPr>
          <p:spPr>
            <a:xfrm>
              <a:off x="-2480417" y="592679"/>
              <a:ext cx="1495425" cy="24520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0"/>
                <a:buFont typeface="Arial"/>
                <a:buNone/>
              </a:pPr>
              <a:r>
                <a:rPr lang="pl-PL" sz="20000" b="1" i="0" u="none" strike="noStrike" cap="none">
                  <a:solidFill>
                    <a:srgbClr val="FDC42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20000" b="1" i="0" u="none" strike="noStrike" cap="none">
                <a:solidFill>
                  <a:srgbClr val="FDC42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10"/>
            <p:cNvSpPr txBox="1"/>
            <p:nvPr/>
          </p:nvSpPr>
          <p:spPr>
            <a:xfrm>
              <a:off x="-2289559" y="3044691"/>
              <a:ext cx="111370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pl-PL" sz="3600" b="1" i="0" u="none" strike="noStrike" cap="none">
                  <a:solidFill>
                    <a:srgbClr val="FDC420"/>
                  </a:solidFill>
                  <a:latin typeface="Calibri"/>
                  <a:ea typeface="Calibri"/>
                  <a:cs typeface="Calibri"/>
                  <a:sym typeface="Calibri"/>
                </a:rPr>
                <a:t>krok</a:t>
              </a:r>
              <a:endParaRPr sz="3200" b="1" i="0" u="none" strike="noStrike" cap="none">
                <a:solidFill>
                  <a:srgbClr val="FDC42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2" name="Google Shape;532;p10"/>
          <p:cNvGrpSpPr/>
          <p:nvPr/>
        </p:nvGrpSpPr>
        <p:grpSpPr>
          <a:xfrm>
            <a:off x="9214964" y="27494"/>
            <a:ext cx="1687007" cy="3098343"/>
            <a:chOff x="-2553595" y="592679"/>
            <a:chExt cx="1687007" cy="3098343"/>
          </a:xfrm>
        </p:grpSpPr>
        <p:pic>
          <p:nvPicPr>
            <p:cNvPr id="533" name="Google Shape;533;p1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-2553595" y="1601811"/>
              <a:ext cx="1687007" cy="15877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10"/>
            <p:cNvSpPr txBox="1"/>
            <p:nvPr/>
          </p:nvSpPr>
          <p:spPr>
            <a:xfrm>
              <a:off x="-2480417" y="592679"/>
              <a:ext cx="1495425" cy="24520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0"/>
                <a:buFont typeface="Arial"/>
                <a:buNone/>
              </a:pPr>
              <a:r>
                <a:rPr lang="pl-PL" sz="20000" b="1" i="0" u="none" strike="noStrike" cap="none">
                  <a:solidFill>
                    <a:srgbClr val="FDC42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20000" b="1" i="0" u="none" strike="noStrike" cap="none">
                <a:solidFill>
                  <a:srgbClr val="FDC42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10"/>
            <p:cNvSpPr txBox="1"/>
            <p:nvPr/>
          </p:nvSpPr>
          <p:spPr>
            <a:xfrm>
              <a:off x="-2289559" y="3044691"/>
              <a:ext cx="111370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pl-PL" sz="3600" b="1" i="0" u="none" strike="noStrike" cap="none">
                  <a:solidFill>
                    <a:srgbClr val="FDC420"/>
                  </a:solidFill>
                  <a:latin typeface="Calibri"/>
                  <a:ea typeface="Calibri"/>
                  <a:cs typeface="Calibri"/>
                  <a:sym typeface="Calibri"/>
                </a:rPr>
                <a:t>krok</a:t>
              </a:r>
              <a:endParaRPr sz="3200" b="1" i="0" u="none" strike="noStrike" cap="none">
                <a:solidFill>
                  <a:srgbClr val="FDC42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11"/>
          <p:cNvSpPr/>
          <p:nvPr/>
        </p:nvSpPr>
        <p:spPr>
          <a:xfrm>
            <a:off x="0" y="0"/>
            <a:ext cx="7303168" cy="68580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001E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1" name="Google Shape;54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0218" y="749923"/>
            <a:ext cx="3337937" cy="6507447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11"/>
          <p:cNvSpPr txBox="1"/>
          <p:nvPr/>
        </p:nvSpPr>
        <p:spPr>
          <a:xfrm>
            <a:off x="718886" y="3648651"/>
            <a:ext cx="5865395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l-PL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Zarówno w Play Store jak i App Store wyszukujemy aplikacje RESQL i wybieramy opcje instalacji.</a:t>
            </a:r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3" name="Google Shape;543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2710" y="1329738"/>
            <a:ext cx="2257746" cy="2005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2"/>
          <p:cNvSpPr/>
          <p:nvPr/>
        </p:nvSpPr>
        <p:spPr>
          <a:xfrm>
            <a:off x="0" y="0"/>
            <a:ext cx="7303168" cy="68580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001E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12"/>
          <p:cNvSpPr txBox="1">
            <a:spLocks noGrp="1"/>
          </p:cNvSpPr>
          <p:nvPr>
            <p:ph type="title"/>
          </p:nvPr>
        </p:nvSpPr>
        <p:spPr>
          <a:xfrm>
            <a:off x="439233" y="5632436"/>
            <a:ext cx="6424701" cy="964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pl-PL" sz="1800" b="0">
                <a:solidFill>
                  <a:schemeClr val="lt1"/>
                </a:solidFill>
              </a:rPr>
              <a:t>Pobrana aplikacja widoczna jest w folderze Wszystkie aplikacje/Aplikacje w przypadku systemu Android lub na </a:t>
            </a:r>
            <a:br>
              <a:rPr lang="pl-PL" sz="1800" b="0">
                <a:solidFill>
                  <a:schemeClr val="lt1"/>
                </a:solidFill>
              </a:rPr>
            </a:br>
            <a:r>
              <a:rPr lang="pl-PL" sz="1800" b="0">
                <a:solidFill>
                  <a:schemeClr val="lt1"/>
                </a:solidFill>
              </a:rPr>
              <a:t>ekranie pulpitu w przypadku systemu IOS.</a:t>
            </a:r>
            <a:endParaRPr sz="1800" b="0"/>
          </a:p>
        </p:txBody>
      </p:sp>
      <p:sp>
        <p:nvSpPr>
          <p:cNvPr id="550" name="Google Shape;550;p12"/>
          <p:cNvSpPr txBox="1">
            <a:spLocks noGrp="1"/>
          </p:cNvSpPr>
          <p:nvPr>
            <p:ph type="body" idx="1"/>
          </p:nvPr>
        </p:nvSpPr>
        <p:spPr>
          <a:xfrm>
            <a:off x="2606782" y="1443953"/>
            <a:ext cx="4926623" cy="2098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pl-PL" sz="2800">
                <a:solidFill>
                  <a:schemeClr val="lt1"/>
                </a:solidFill>
              </a:rPr>
              <a:t>Uruchamiamy aplikację.</a:t>
            </a:r>
            <a:endParaRPr sz="2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3200"/>
              <a:buNone/>
            </a:pPr>
            <a:r>
              <a:rPr lang="pl-PL" sz="2800">
                <a:solidFill>
                  <a:schemeClr val="lt1"/>
                </a:solidFill>
              </a:rPr>
              <a:t>Na pierwszym ekranie zostaniemy poproszeni </a:t>
            </a:r>
            <a:br>
              <a:rPr lang="pl-PL" sz="2800">
                <a:solidFill>
                  <a:schemeClr val="lt1"/>
                </a:solidFill>
              </a:rPr>
            </a:br>
            <a:r>
              <a:rPr lang="pl-PL" sz="2800">
                <a:solidFill>
                  <a:schemeClr val="lt1"/>
                </a:solidFill>
              </a:rPr>
              <a:t>o wprowadzenie unikalnego kodu szkoły.</a:t>
            </a:r>
            <a:endParaRPr sz="2800">
              <a:solidFill>
                <a:schemeClr val="lt1"/>
              </a:solidFill>
            </a:endParaRPr>
          </a:p>
        </p:txBody>
      </p:sp>
      <p:pic>
        <p:nvPicPr>
          <p:cNvPr id="551" name="Google Shape;55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0218" y="749923"/>
            <a:ext cx="3337936" cy="6507447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12"/>
          <p:cNvSpPr txBox="1"/>
          <p:nvPr/>
        </p:nvSpPr>
        <p:spPr>
          <a:xfrm>
            <a:off x="680080" y="4215501"/>
            <a:ext cx="6096000" cy="1198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77777"/>
              </a:lnSpc>
              <a:spcBef>
                <a:spcPts val="600"/>
              </a:spcBef>
              <a:spcAft>
                <a:spcPts val="0"/>
              </a:spcAft>
              <a:buClr>
                <a:srgbClr val="29B9D1"/>
              </a:buClr>
              <a:buSzPts val="3600"/>
              <a:buFont typeface="Calibri"/>
              <a:buNone/>
            </a:pPr>
            <a:r>
              <a:rPr lang="pl-PL" sz="4000" b="1" i="0" u="none" strike="noStrike" cap="none" dirty="0">
                <a:solidFill>
                  <a:srgbClr val="29B9D1"/>
                </a:solidFill>
                <a:latin typeface="Calibri"/>
                <a:ea typeface="Calibri"/>
                <a:cs typeface="Calibri"/>
                <a:sym typeface="Calibri"/>
              </a:rPr>
              <a:t>Kod Naszej szkoły to:</a:t>
            </a:r>
            <a:endParaRPr dirty="0"/>
          </a:p>
          <a:p>
            <a:pPr marL="0" marR="0" lvl="0" indent="0" algn="ctr" rtl="0">
              <a:lnSpc>
                <a:spcPct val="77777"/>
              </a:lnSpc>
              <a:spcBef>
                <a:spcPts val="600"/>
              </a:spcBef>
              <a:spcAft>
                <a:spcPts val="0"/>
              </a:spcAft>
              <a:buClr>
                <a:srgbClr val="29B9D1"/>
              </a:buClr>
              <a:buSzPts val="3600"/>
              <a:buFont typeface="Calibri"/>
              <a:buNone/>
            </a:pPr>
            <a:r>
              <a:rPr lang="pl-PL" sz="4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UTVFFC</a:t>
            </a:r>
            <a:endParaRPr sz="40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3" name="Google Shape;553;p12"/>
          <p:cNvGrpSpPr/>
          <p:nvPr/>
        </p:nvGrpSpPr>
        <p:grpSpPr>
          <a:xfrm>
            <a:off x="540614" y="690032"/>
            <a:ext cx="1687007" cy="3098343"/>
            <a:chOff x="-2553595" y="592679"/>
            <a:chExt cx="1687007" cy="3098343"/>
          </a:xfrm>
        </p:grpSpPr>
        <p:pic>
          <p:nvPicPr>
            <p:cNvPr id="554" name="Google Shape;554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2553595" y="1601811"/>
              <a:ext cx="1687007" cy="15877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5" name="Google Shape;555;p12"/>
            <p:cNvSpPr txBox="1"/>
            <p:nvPr/>
          </p:nvSpPr>
          <p:spPr>
            <a:xfrm>
              <a:off x="-2480417" y="592679"/>
              <a:ext cx="1495425" cy="24520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0"/>
                <a:buFont typeface="Arial"/>
                <a:buNone/>
              </a:pPr>
              <a:r>
                <a:rPr lang="pl-PL" sz="20000" b="1" i="0" u="none" strike="noStrike" cap="none">
                  <a:solidFill>
                    <a:srgbClr val="FDC42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556" name="Google Shape;556;p12"/>
            <p:cNvSpPr txBox="1"/>
            <p:nvPr/>
          </p:nvSpPr>
          <p:spPr>
            <a:xfrm>
              <a:off x="-2289559" y="3044691"/>
              <a:ext cx="111370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pl-PL" sz="3600" b="1" i="0" u="none" strike="noStrike" cap="none">
                  <a:solidFill>
                    <a:srgbClr val="FDC420"/>
                  </a:solidFill>
                  <a:latin typeface="Calibri"/>
                  <a:ea typeface="Calibri"/>
                  <a:cs typeface="Calibri"/>
                  <a:sym typeface="Calibri"/>
                </a:rPr>
                <a:t>krok</a:t>
              </a:r>
              <a:endParaRPr sz="3200" b="1" i="0" u="none" strike="noStrike" cap="none">
                <a:solidFill>
                  <a:srgbClr val="FDC42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3"/>
          <p:cNvSpPr/>
          <p:nvPr/>
        </p:nvSpPr>
        <p:spPr>
          <a:xfrm>
            <a:off x="0" y="0"/>
            <a:ext cx="730316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13"/>
          <p:cNvSpPr txBox="1">
            <a:spLocks noGrp="1"/>
          </p:cNvSpPr>
          <p:nvPr>
            <p:ph type="title"/>
          </p:nvPr>
        </p:nvSpPr>
        <p:spPr>
          <a:xfrm>
            <a:off x="6096000" y="3912139"/>
            <a:ext cx="5967663" cy="485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</a:pPr>
            <a:r>
              <a:rPr lang="pl-PL" sz="3200" u="sng"/>
              <a:t>Krok 3</a:t>
            </a:r>
            <a:endParaRPr/>
          </a:p>
        </p:txBody>
      </p:sp>
      <p:pic>
        <p:nvPicPr>
          <p:cNvPr id="563" name="Google Shape;56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0218" y="749923"/>
            <a:ext cx="3337936" cy="6507447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13"/>
          <p:cNvSpPr txBox="1">
            <a:spLocks noGrp="1"/>
          </p:cNvSpPr>
          <p:nvPr>
            <p:ph type="body" idx="1"/>
          </p:nvPr>
        </p:nvSpPr>
        <p:spPr>
          <a:xfrm>
            <a:off x="2618814" y="2306005"/>
            <a:ext cx="4070744" cy="3212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</a:pPr>
            <a:r>
              <a:rPr lang="pl-PL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 wprowadzeniu kodu szkoły, pojawi się możliwość nadania aplikacji 4-cyfrowego kodu PIN – należy podać go dwukrotnie.</a:t>
            </a:r>
            <a:endParaRPr/>
          </a:p>
          <a:p>
            <a:pPr marL="0" lvl="2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</a:pP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2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</a:pPr>
            <a:r>
              <a:rPr lang="pl-PL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(Można również pominąć ten krok, </a:t>
            </a:r>
            <a:br>
              <a:rPr lang="pl-PL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choć tego nie zalecamy)</a:t>
            </a:r>
            <a:endParaRPr/>
          </a:p>
          <a:p>
            <a:pPr marL="0" lvl="2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3200"/>
              <a:buNone/>
            </a:pP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65" name="Google Shape;565;p13"/>
          <p:cNvGrpSpPr/>
          <p:nvPr/>
        </p:nvGrpSpPr>
        <p:grpSpPr>
          <a:xfrm>
            <a:off x="552646" y="1652559"/>
            <a:ext cx="1687007" cy="3098343"/>
            <a:chOff x="-2553595" y="592679"/>
            <a:chExt cx="1687007" cy="3098343"/>
          </a:xfrm>
        </p:grpSpPr>
        <p:pic>
          <p:nvPicPr>
            <p:cNvPr id="566" name="Google Shape;566;p1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2553595" y="1601811"/>
              <a:ext cx="1687007" cy="15877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7" name="Google Shape;567;p13"/>
            <p:cNvSpPr txBox="1"/>
            <p:nvPr/>
          </p:nvSpPr>
          <p:spPr>
            <a:xfrm>
              <a:off x="-2480417" y="592679"/>
              <a:ext cx="1495425" cy="24520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0"/>
                <a:buFont typeface="Arial"/>
                <a:buNone/>
              </a:pPr>
              <a:r>
                <a:rPr lang="pl-PL" sz="20000" b="1" i="0" u="none" strike="noStrike" cap="none">
                  <a:solidFill>
                    <a:srgbClr val="FDC420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  <p:sp>
          <p:nvSpPr>
            <p:cNvPr id="568" name="Google Shape;568;p13"/>
            <p:cNvSpPr txBox="1"/>
            <p:nvPr/>
          </p:nvSpPr>
          <p:spPr>
            <a:xfrm>
              <a:off x="-2289559" y="3044691"/>
              <a:ext cx="111370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pl-PL" sz="3600" b="1" i="0" u="none" strike="noStrike" cap="none">
                  <a:solidFill>
                    <a:srgbClr val="FDC420"/>
                  </a:solidFill>
                  <a:latin typeface="Calibri"/>
                  <a:ea typeface="Calibri"/>
                  <a:cs typeface="Calibri"/>
                  <a:sym typeface="Calibri"/>
                </a:rPr>
                <a:t>krok</a:t>
              </a:r>
              <a:endParaRPr sz="3200" b="1" i="0" u="none" strike="noStrike" cap="none">
                <a:solidFill>
                  <a:srgbClr val="FDC42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4"/>
          <p:cNvSpPr/>
          <p:nvPr/>
        </p:nvSpPr>
        <p:spPr>
          <a:xfrm>
            <a:off x="0" y="0"/>
            <a:ext cx="730316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4" name="Google Shape;57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0218" y="749922"/>
            <a:ext cx="3337936" cy="6507447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14"/>
          <p:cNvSpPr txBox="1"/>
          <p:nvPr/>
        </p:nvSpPr>
        <p:spPr>
          <a:xfrm>
            <a:off x="2618814" y="2306005"/>
            <a:ext cx="4070744" cy="2326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9B9D1"/>
              </a:buClr>
              <a:buSzPts val="3200"/>
              <a:buFont typeface="Arial"/>
              <a:buNone/>
            </a:pPr>
            <a:r>
              <a:rPr lang="pl-PL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 nadaniu kodu PIN/</a:t>
            </a:r>
            <a:br>
              <a:rPr lang="pl-PL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bądź pominięciu tego kroku pojawi się informacja o zalogowaniu do ekranu głównego.</a:t>
            </a:r>
            <a:endParaRPr sz="28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76" name="Google Shape;576;p14"/>
          <p:cNvGrpSpPr/>
          <p:nvPr/>
        </p:nvGrpSpPr>
        <p:grpSpPr>
          <a:xfrm>
            <a:off x="552646" y="1652559"/>
            <a:ext cx="1687007" cy="3098343"/>
            <a:chOff x="-2553595" y="592679"/>
            <a:chExt cx="1687007" cy="3098343"/>
          </a:xfrm>
        </p:grpSpPr>
        <p:pic>
          <p:nvPicPr>
            <p:cNvPr id="577" name="Google Shape;577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2553595" y="1601811"/>
              <a:ext cx="1687007" cy="15877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14"/>
            <p:cNvSpPr txBox="1"/>
            <p:nvPr/>
          </p:nvSpPr>
          <p:spPr>
            <a:xfrm>
              <a:off x="-2480417" y="592679"/>
              <a:ext cx="1495425" cy="24520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0"/>
                <a:buFont typeface="Arial"/>
                <a:buNone/>
              </a:pPr>
              <a:r>
                <a:rPr lang="pl-PL" sz="20000" b="1" i="0" u="none" strike="noStrike" cap="none">
                  <a:solidFill>
                    <a:srgbClr val="FDC420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  <p:sp>
          <p:nvSpPr>
            <p:cNvPr id="579" name="Google Shape;579;p14"/>
            <p:cNvSpPr txBox="1"/>
            <p:nvPr/>
          </p:nvSpPr>
          <p:spPr>
            <a:xfrm>
              <a:off x="-2289559" y="3044691"/>
              <a:ext cx="111370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pl-PL" sz="3600" b="1" i="0" u="none" strike="noStrike" cap="none">
                  <a:solidFill>
                    <a:srgbClr val="FDC420"/>
                  </a:solidFill>
                  <a:latin typeface="Calibri"/>
                  <a:ea typeface="Calibri"/>
                  <a:cs typeface="Calibri"/>
                  <a:sym typeface="Calibri"/>
                </a:rPr>
                <a:t>krok</a:t>
              </a:r>
              <a:endParaRPr sz="3200" b="1" i="0" u="none" strike="noStrike" cap="none">
                <a:solidFill>
                  <a:srgbClr val="FDC42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5"/>
          <p:cNvSpPr/>
          <p:nvPr/>
        </p:nvSpPr>
        <p:spPr>
          <a:xfrm>
            <a:off x="0" y="0"/>
            <a:ext cx="730316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6" name="Google Shape;586;p15" descr="Obraz zawierający tekst&#10;&#10;Opis wygenerowany automatyczn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0218" y="749922"/>
            <a:ext cx="3337937" cy="6507447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15"/>
          <p:cNvSpPr txBox="1"/>
          <p:nvPr/>
        </p:nvSpPr>
        <p:spPr>
          <a:xfrm>
            <a:off x="2618813" y="2019792"/>
            <a:ext cx="4443723" cy="2326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9B9D1"/>
              </a:buClr>
              <a:buSzPts val="3200"/>
              <a:buFont typeface="Arial"/>
              <a:buNone/>
            </a:pPr>
            <a:r>
              <a:rPr lang="pl-PL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Ekran główny aplikacji </a:t>
            </a:r>
            <a:br>
              <a:rPr lang="pl-PL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RESQL zawiera 6 podstawowych ikon </a:t>
            </a:r>
            <a:br>
              <a:rPr lang="pl-PL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 centralnej części, ikonę Home, Ustawienia oraz ikonkę RESQL w dolnym pasku.</a:t>
            </a:r>
            <a:endParaRPr/>
          </a:p>
        </p:txBody>
      </p:sp>
      <p:grpSp>
        <p:nvGrpSpPr>
          <p:cNvPr id="588" name="Google Shape;588;p15"/>
          <p:cNvGrpSpPr/>
          <p:nvPr/>
        </p:nvGrpSpPr>
        <p:grpSpPr>
          <a:xfrm>
            <a:off x="552646" y="1652559"/>
            <a:ext cx="1687007" cy="3098343"/>
            <a:chOff x="-2553595" y="592679"/>
            <a:chExt cx="1687007" cy="3098343"/>
          </a:xfrm>
        </p:grpSpPr>
        <p:pic>
          <p:nvPicPr>
            <p:cNvPr id="589" name="Google Shape;589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2553595" y="1601811"/>
              <a:ext cx="1687007" cy="15877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0" name="Google Shape;590;p15"/>
            <p:cNvSpPr txBox="1"/>
            <p:nvPr/>
          </p:nvSpPr>
          <p:spPr>
            <a:xfrm>
              <a:off x="-2480417" y="592679"/>
              <a:ext cx="1495425" cy="24520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0"/>
                <a:buFont typeface="Arial"/>
                <a:buNone/>
              </a:pPr>
              <a:r>
                <a:rPr lang="pl-PL" sz="20000" b="1" i="0" u="none" strike="noStrike" cap="none">
                  <a:solidFill>
                    <a:srgbClr val="FDC420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/>
            </a:p>
          </p:txBody>
        </p:sp>
        <p:sp>
          <p:nvSpPr>
            <p:cNvPr id="591" name="Google Shape;591;p15"/>
            <p:cNvSpPr txBox="1"/>
            <p:nvPr/>
          </p:nvSpPr>
          <p:spPr>
            <a:xfrm>
              <a:off x="-2289559" y="3044691"/>
              <a:ext cx="111370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pl-PL" sz="3600" b="1" i="0" u="none" strike="noStrike" cap="none">
                  <a:solidFill>
                    <a:srgbClr val="FDC420"/>
                  </a:solidFill>
                  <a:latin typeface="Calibri"/>
                  <a:ea typeface="Calibri"/>
                  <a:cs typeface="Calibri"/>
                  <a:sym typeface="Calibri"/>
                </a:rPr>
                <a:t>krok</a:t>
              </a:r>
              <a:endParaRPr sz="3200" b="1" i="0" u="none" strike="noStrike" cap="none">
                <a:solidFill>
                  <a:srgbClr val="FDC42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16"/>
          <p:cNvSpPr/>
          <p:nvPr/>
        </p:nvSpPr>
        <p:spPr>
          <a:xfrm>
            <a:off x="0" y="0"/>
            <a:ext cx="730316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16"/>
          <p:cNvSpPr txBox="1"/>
          <p:nvPr/>
        </p:nvSpPr>
        <p:spPr>
          <a:xfrm>
            <a:off x="492253" y="-739729"/>
            <a:ext cx="9215942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E"/>
              </a:buClr>
              <a:buSzPts val="2800"/>
              <a:buFont typeface="Arial Black"/>
              <a:buNone/>
            </a:pPr>
            <a:r>
              <a:rPr lang="pl-PL" sz="2800" b="1" i="0" u="none" strike="noStrike" cap="none">
                <a:solidFill>
                  <a:srgbClr val="00497E"/>
                </a:solidFill>
                <a:latin typeface="Calibri"/>
                <a:ea typeface="Calibri"/>
                <a:cs typeface="Calibri"/>
                <a:sym typeface="Calibri"/>
              </a:rPr>
              <a:t>Kolejne kroki</a:t>
            </a:r>
            <a:endParaRPr sz="2000" b="1" i="0" u="none" strike="noStrike" cap="none">
              <a:solidFill>
                <a:srgbClr val="00497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8" name="Google Shape;59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08849" y="2567231"/>
            <a:ext cx="4265952" cy="3117767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16"/>
          <p:cNvSpPr txBox="1"/>
          <p:nvPr/>
        </p:nvSpPr>
        <p:spPr>
          <a:xfrm>
            <a:off x="2618813" y="1173002"/>
            <a:ext cx="4684355" cy="4511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B9D1"/>
              </a:buClr>
              <a:buSzPts val="2640"/>
              <a:buFont typeface="Arial"/>
              <a:buChar char="•"/>
            </a:pPr>
            <a:r>
              <a:rPr lang="pl-PL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Od tego momentu jesteś zalogowany do aplikacji </a:t>
            </a:r>
            <a:r>
              <a:rPr lang="pl-PL" sz="2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 możesz anonimowo komunikować się z interwentami</a:t>
            </a:r>
            <a:r>
              <a:rPr lang="pl-PL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którzy w szkole będą odpowiadać </a:t>
            </a:r>
            <a:br>
              <a:rPr lang="pl-PL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na zgłoszenia.</a:t>
            </a:r>
            <a:endParaRPr/>
          </a:p>
          <a:p>
            <a:pPr marL="3429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29B9D1"/>
              </a:buClr>
              <a:buSzPts val="2640"/>
              <a:buFont typeface="Arial"/>
              <a:buChar char="•"/>
            </a:pPr>
            <a:r>
              <a:rPr lang="pl-PL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Jeżeli byłeś/byłaś </a:t>
            </a:r>
            <a:r>
              <a:rPr lang="pl-PL" sz="2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świadkiem bądź ofiarą jakiejkolwiek przemocy </a:t>
            </a:r>
            <a:r>
              <a:rPr lang="pl-PL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jest to miejsce gdzie możesz to zgłosić.</a:t>
            </a:r>
            <a:endParaRPr/>
          </a:p>
          <a:p>
            <a:pPr marL="3429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rgbClr val="29B9D1"/>
              </a:buClr>
              <a:buSzPts val="2640"/>
              <a:buFont typeface="Arial"/>
              <a:buChar char="•"/>
            </a:pPr>
            <a:r>
              <a:rPr lang="pl-PL" sz="2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Dla ułatwienia w aplikacji </a:t>
            </a:r>
            <a:r>
              <a:rPr lang="pl-PL" sz="2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różne rodzaje przemocy takie jak przemoc relacyjna, materialna, elektroniczna, fizyczna oraz seksualna mają swoje opisy.</a:t>
            </a: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0" name="Google Shape;60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9198" y="2411863"/>
            <a:ext cx="2161414" cy="2034273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16"/>
          <p:cNvSpPr txBox="1"/>
          <p:nvPr/>
        </p:nvSpPr>
        <p:spPr>
          <a:xfrm>
            <a:off x="329123" y="2661691"/>
            <a:ext cx="2161414" cy="1401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l-PL" sz="4000" b="1" i="0" u="none" strike="noStrike" cap="none">
                <a:solidFill>
                  <a:srgbClr val="FDC420"/>
                </a:solidFill>
                <a:latin typeface="Calibri"/>
                <a:ea typeface="Calibri"/>
                <a:cs typeface="Calibri"/>
                <a:sym typeface="Calibri"/>
              </a:rPr>
              <a:t>Kolejne</a:t>
            </a:r>
            <a:endParaRPr/>
          </a:p>
          <a:p>
            <a:pPr marL="0" marR="0" lvl="0" indent="0" algn="ctr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l-PL" sz="4000" b="1" i="0" u="none" strike="noStrike" cap="none">
                <a:solidFill>
                  <a:srgbClr val="FDC420"/>
                </a:solidFill>
                <a:latin typeface="Calibri"/>
                <a:ea typeface="Calibri"/>
                <a:cs typeface="Calibri"/>
                <a:sym typeface="Calibri"/>
              </a:rPr>
              <a:t>kroki</a:t>
            </a:r>
            <a:endParaRPr sz="2800" b="1" i="0" u="none" strike="noStrike" cap="none">
              <a:solidFill>
                <a:srgbClr val="FDC4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Google Shape;606;p17" descr="Obraz zawierający w pomieszczeniu, Podłoga, korytarz, podłoga&#10;&#10;Opis wygenerowany automatycznie"/>
          <p:cNvPicPr preferRelativeResize="0"/>
          <p:nvPr/>
        </p:nvPicPr>
        <p:blipFill rotWithShape="1">
          <a:blip r:embed="rId3">
            <a:alphaModFix/>
          </a:blip>
          <a:srcRect l="491" t="23552" b="16972"/>
          <a:stretch/>
        </p:blipFill>
        <p:spPr>
          <a:xfrm>
            <a:off x="-7508" y="1852242"/>
            <a:ext cx="12192000" cy="4857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7" name="Google Shape;607;p17"/>
          <p:cNvGrpSpPr/>
          <p:nvPr/>
        </p:nvGrpSpPr>
        <p:grpSpPr>
          <a:xfrm>
            <a:off x="-105865" y="2864274"/>
            <a:ext cx="2267588" cy="1773546"/>
            <a:chOff x="2627529" y="700229"/>
            <a:chExt cx="6315520" cy="5003877"/>
          </a:xfrm>
        </p:grpSpPr>
        <p:grpSp>
          <p:nvGrpSpPr>
            <p:cNvPr id="608" name="Google Shape;608;p17"/>
            <p:cNvGrpSpPr/>
            <p:nvPr/>
          </p:nvGrpSpPr>
          <p:grpSpPr>
            <a:xfrm rot="-2700000">
              <a:off x="2627529" y="2020806"/>
              <a:ext cx="6315520" cy="2554214"/>
              <a:chOff x="2417837" y="1919616"/>
              <a:chExt cx="6776033" cy="2740462"/>
            </a:xfrm>
          </p:grpSpPr>
          <p:sp>
            <p:nvSpPr>
              <p:cNvPr id="609" name="Google Shape;609;p17"/>
              <p:cNvSpPr/>
              <p:nvPr/>
            </p:nvSpPr>
            <p:spPr>
              <a:xfrm>
                <a:off x="6453408" y="1919616"/>
                <a:ext cx="2740462" cy="274046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610;p17"/>
              <p:cNvSpPr/>
              <p:nvPr/>
            </p:nvSpPr>
            <p:spPr>
              <a:xfrm>
                <a:off x="2417837" y="1919616"/>
                <a:ext cx="2740462" cy="274046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611" name="Google Shape;611;p17" descr="Obraz zawierający jasne, rysunek&#10;&#10;Opis wygenerowany automatyczni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350514" y="700229"/>
              <a:ext cx="5245246" cy="50038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2" name="Google Shape;612;p17"/>
          <p:cNvSpPr txBox="1">
            <a:spLocks noGrp="1"/>
          </p:cNvSpPr>
          <p:nvPr>
            <p:ph type="body" idx="1"/>
          </p:nvPr>
        </p:nvSpPr>
        <p:spPr>
          <a:xfrm>
            <a:off x="396000" y="1191126"/>
            <a:ext cx="9215942" cy="80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9850" lvl="0" indent="0" algn="l" rtl="0">
              <a:lnSpc>
                <a:spcPct val="182142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l-PL" sz="2000" b="1">
                <a:solidFill>
                  <a:schemeClr val="accent3"/>
                </a:solidFill>
              </a:rPr>
              <a:t>Proszę wpisać nazwiska osób do których trafiają zgłoszenia</a:t>
            </a:r>
            <a:endParaRPr/>
          </a:p>
        </p:txBody>
      </p:sp>
      <p:sp>
        <p:nvSpPr>
          <p:cNvPr id="613" name="Google Shape;613;p17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pl-PL"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W naszej szkole zgłoszenia będą trafiały do:</a:t>
            </a:r>
            <a:endParaRPr/>
          </a:p>
        </p:txBody>
      </p:sp>
      <p:sp>
        <p:nvSpPr>
          <p:cNvPr id="630" name="Google Shape;630;p17"/>
          <p:cNvSpPr txBox="1"/>
          <p:nvPr/>
        </p:nvSpPr>
        <p:spPr>
          <a:xfrm>
            <a:off x="323328" y="3431346"/>
            <a:ext cx="144103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pl-PL" sz="2000" dirty="0">
                <a:latin typeface="Times New Roman"/>
                <a:cs typeface="Times New Roman"/>
              </a:rPr>
              <a:t>p. Marta </a:t>
            </a:r>
            <a:r>
              <a:rPr lang="pl-PL" sz="2000">
                <a:latin typeface="Times New Roman"/>
                <a:cs typeface="Times New Roman"/>
              </a:rPr>
              <a:t>Brzozowska</a:t>
            </a:r>
          </a:p>
        </p:txBody>
      </p:sp>
      <p:grpSp>
        <p:nvGrpSpPr>
          <p:cNvPr id="40" name="Google Shape;607;p17">
            <a:extLst>
              <a:ext uri="{FF2B5EF4-FFF2-40B4-BE49-F238E27FC236}">
                <a16:creationId xmlns:a16="http://schemas.microsoft.com/office/drawing/2014/main" id="{1B3F7ABD-6505-452B-9872-904361F05DBD}"/>
              </a:ext>
            </a:extLst>
          </p:cNvPr>
          <p:cNvGrpSpPr/>
          <p:nvPr/>
        </p:nvGrpSpPr>
        <p:grpSpPr>
          <a:xfrm>
            <a:off x="1945507" y="2683810"/>
            <a:ext cx="2251908" cy="2222959"/>
            <a:chOff x="2649364" y="161988"/>
            <a:chExt cx="6271849" cy="6271849"/>
          </a:xfrm>
        </p:grpSpPr>
        <p:grpSp>
          <p:nvGrpSpPr>
            <p:cNvPr id="41" name="Google Shape;608;p17">
              <a:extLst>
                <a:ext uri="{FF2B5EF4-FFF2-40B4-BE49-F238E27FC236}">
                  <a16:creationId xmlns:a16="http://schemas.microsoft.com/office/drawing/2014/main" id="{64DF1CAA-5E2D-4B53-BC18-7D2AA553FC04}"/>
                </a:ext>
              </a:extLst>
            </p:cNvPr>
            <p:cNvGrpSpPr/>
            <p:nvPr/>
          </p:nvGrpSpPr>
          <p:grpSpPr>
            <a:xfrm rot="-2700000">
              <a:off x="2627529" y="2020806"/>
              <a:ext cx="6315520" cy="2554214"/>
              <a:chOff x="2417837" y="1919616"/>
              <a:chExt cx="6776033" cy="2740462"/>
            </a:xfrm>
          </p:grpSpPr>
          <p:sp>
            <p:nvSpPr>
              <p:cNvPr id="43" name="Google Shape;609;p17">
                <a:extLst>
                  <a:ext uri="{FF2B5EF4-FFF2-40B4-BE49-F238E27FC236}">
                    <a16:creationId xmlns:a16="http://schemas.microsoft.com/office/drawing/2014/main" id="{BE239DFA-AFA5-4B21-9803-12C0C0A68C23}"/>
                  </a:ext>
                </a:extLst>
              </p:cNvPr>
              <p:cNvSpPr/>
              <p:nvPr/>
            </p:nvSpPr>
            <p:spPr>
              <a:xfrm>
                <a:off x="6453408" y="1919616"/>
                <a:ext cx="2740462" cy="274046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610;p17">
                <a:extLst>
                  <a:ext uri="{FF2B5EF4-FFF2-40B4-BE49-F238E27FC236}">
                    <a16:creationId xmlns:a16="http://schemas.microsoft.com/office/drawing/2014/main" id="{83C293FF-73E1-4F14-99D0-9651ED257CD4}"/>
                  </a:ext>
                </a:extLst>
              </p:cNvPr>
              <p:cNvSpPr/>
              <p:nvPr/>
            </p:nvSpPr>
            <p:spPr>
              <a:xfrm>
                <a:off x="2417837" y="1919616"/>
                <a:ext cx="2740462" cy="274046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42" name="Google Shape;611;p17" descr="Obraz zawierający jasne, rysunek&#10;&#10;Opis wygenerowany automatycznie">
              <a:extLst>
                <a:ext uri="{FF2B5EF4-FFF2-40B4-BE49-F238E27FC236}">
                  <a16:creationId xmlns:a16="http://schemas.microsoft.com/office/drawing/2014/main" id="{997E4F9F-0B34-4AFF-8860-12E648C7876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77969" y="730758"/>
              <a:ext cx="5245246" cy="500387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5" name="Google Shape;607;p17">
            <a:extLst>
              <a:ext uri="{FF2B5EF4-FFF2-40B4-BE49-F238E27FC236}">
                <a16:creationId xmlns:a16="http://schemas.microsoft.com/office/drawing/2014/main" id="{421E550B-817A-4486-A8B6-42ED21F8CA03}"/>
              </a:ext>
            </a:extLst>
          </p:cNvPr>
          <p:cNvGrpSpPr/>
          <p:nvPr/>
        </p:nvGrpSpPr>
        <p:grpSpPr>
          <a:xfrm>
            <a:off x="5890002" y="2757118"/>
            <a:ext cx="2251908" cy="2222959"/>
            <a:chOff x="2649364" y="161988"/>
            <a:chExt cx="6271849" cy="6271849"/>
          </a:xfrm>
        </p:grpSpPr>
        <p:grpSp>
          <p:nvGrpSpPr>
            <p:cNvPr id="46" name="Google Shape;608;p17">
              <a:extLst>
                <a:ext uri="{FF2B5EF4-FFF2-40B4-BE49-F238E27FC236}">
                  <a16:creationId xmlns:a16="http://schemas.microsoft.com/office/drawing/2014/main" id="{0C4CFB27-888D-4ACA-96F2-A8BEBD7EB80A}"/>
                </a:ext>
              </a:extLst>
            </p:cNvPr>
            <p:cNvGrpSpPr/>
            <p:nvPr/>
          </p:nvGrpSpPr>
          <p:grpSpPr>
            <a:xfrm rot="-2700000">
              <a:off x="2627529" y="2020806"/>
              <a:ext cx="6315520" cy="2554214"/>
              <a:chOff x="2417837" y="1919616"/>
              <a:chExt cx="6776033" cy="2740462"/>
            </a:xfrm>
          </p:grpSpPr>
          <p:sp>
            <p:nvSpPr>
              <p:cNvPr id="48" name="Google Shape;609;p17">
                <a:extLst>
                  <a:ext uri="{FF2B5EF4-FFF2-40B4-BE49-F238E27FC236}">
                    <a16:creationId xmlns:a16="http://schemas.microsoft.com/office/drawing/2014/main" id="{9AF879B1-D394-4B31-9B95-8A909DE47F31}"/>
                  </a:ext>
                </a:extLst>
              </p:cNvPr>
              <p:cNvSpPr/>
              <p:nvPr/>
            </p:nvSpPr>
            <p:spPr>
              <a:xfrm>
                <a:off x="6453408" y="1919616"/>
                <a:ext cx="2740462" cy="274046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610;p17">
                <a:extLst>
                  <a:ext uri="{FF2B5EF4-FFF2-40B4-BE49-F238E27FC236}">
                    <a16:creationId xmlns:a16="http://schemas.microsoft.com/office/drawing/2014/main" id="{66A8195D-BE6D-4EEA-8157-92C11DA015E8}"/>
                  </a:ext>
                </a:extLst>
              </p:cNvPr>
              <p:cNvSpPr/>
              <p:nvPr/>
            </p:nvSpPr>
            <p:spPr>
              <a:xfrm>
                <a:off x="2417837" y="1919616"/>
                <a:ext cx="2740462" cy="274046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47" name="Google Shape;611;p17" descr="Obraz zawierający jasne, rysunek&#10;&#10;Opis wygenerowany automatycznie">
              <a:extLst>
                <a:ext uri="{FF2B5EF4-FFF2-40B4-BE49-F238E27FC236}">
                  <a16:creationId xmlns:a16="http://schemas.microsoft.com/office/drawing/2014/main" id="{4D81ADCC-7C0D-4036-89CD-5BD6DC8281A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77969" y="730758"/>
              <a:ext cx="5245246" cy="500387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0" name="Google Shape;607;p17">
            <a:extLst>
              <a:ext uri="{FF2B5EF4-FFF2-40B4-BE49-F238E27FC236}">
                <a16:creationId xmlns:a16="http://schemas.microsoft.com/office/drawing/2014/main" id="{0E2862A1-F619-4833-8773-7075AC4D2214}"/>
              </a:ext>
            </a:extLst>
          </p:cNvPr>
          <p:cNvGrpSpPr/>
          <p:nvPr/>
        </p:nvGrpSpPr>
        <p:grpSpPr>
          <a:xfrm>
            <a:off x="8011290" y="2797507"/>
            <a:ext cx="2251908" cy="2222959"/>
            <a:chOff x="2649364" y="161988"/>
            <a:chExt cx="6271849" cy="6271849"/>
          </a:xfrm>
        </p:grpSpPr>
        <p:grpSp>
          <p:nvGrpSpPr>
            <p:cNvPr id="51" name="Google Shape;608;p17">
              <a:extLst>
                <a:ext uri="{FF2B5EF4-FFF2-40B4-BE49-F238E27FC236}">
                  <a16:creationId xmlns:a16="http://schemas.microsoft.com/office/drawing/2014/main" id="{A1CF0919-B0F3-4994-882D-A094824C655F}"/>
                </a:ext>
              </a:extLst>
            </p:cNvPr>
            <p:cNvGrpSpPr/>
            <p:nvPr/>
          </p:nvGrpSpPr>
          <p:grpSpPr>
            <a:xfrm rot="-2700000">
              <a:off x="2627529" y="2020806"/>
              <a:ext cx="6315520" cy="2554214"/>
              <a:chOff x="2417837" y="1919616"/>
              <a:chExt cx="6776033" cy="2740462"/>
            </a:xfrm>
          </p:grpSpPr>
          <p:sp>
            <p:nvSpPr>
              <p:cNvPr id="53" name="Google Shape;609;p17">
                <a:extLst>
                  <a:ext uri="{FF2B5EF4-FFF2-40B4-BE49-F238E27FC236}">
                    <a16:creationId xmlns:a16="http://schemas.microsoft.com/office/drawing/2014/main" id="{FCF94D6E-B2C4-4808-BE39-ECD21398DA6A}"/>
                  </a:ext>
                </a:extLst>
              </p:cNvPr>
              <p:cNvSpPr/>
              <p:nvPr/>
            </p:nvSpPr>
            <p:spPr>
              <a:xfrm>
                <a:off x="6453408" y="1919616"/>
                <a:ext cx="2740462" cy="274046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610;p17">
                <a:extLst>
                  <a:ext uri="{FF2B5EF4-FFF2-40B4-BE49-F238E27FC236}">
                    <a16:creationId xmlns:a16="http://schemas.microsoft.com/office/drawing/2014/main" id="{394FAFD2-C4F0-4C25-B501-2BE0DD54E541}"/>
                  </a:ext>
                </a:extLst>
              </p:cNvPr>
              <p:cNvSpPr/>
              <p:nvPr/>
            </p:nvSpPr>
            <p:spPr>
              <a:xfrm>
                <a:off x="2417837" y="1919616"/>
                <a:ext cx="2740462" cy="274046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2" name="Google Shape;611;p17" descr="Obraz zawierający jasne, rysunek&#10;&#10;Opis wygenerowany automatycznie">
              <a:extLst>
                <a:ext uri="{FF2B5EF4-FFF2-40B4-BE49-F238E27FC236}">
                  <a16:creationId xmlns:a16="http://schemas.microsoft.com/office/drawing/2014/main" id="{C93A547E-C0EC-4BA5-8E58-13225B14C57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77969" y="730758"/>
              <a:ext cx="5245246" cy="500387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5" name="Google Shape;607;p17">
            <a:extLst>
              <a:ext uri="{FF2B5EF4-FFF2-40B4-BE49-F238E27FC236}">
                <a16:creationId xmlns:a16="http://schemas.microsoft.com/office/drawing/2014/main" id="{6E728DC6-BABE-4412-908A-5A547A3DFA29}"/>
              </a:ext>
            </a:extLst>
          </p:cNvPr>
          <p:cNvGrpSpPr/>
          <p:nvPr/>
        </p:nvGrpSpPr>
        <p:grpSpPr>
          <a:xfrm>
            <a:off x="3931045" y="2744922"/>
            <a:ext cx="2251908" cy="2222959"/>
            <a:chOff x="2649364" y="161988"/>
            <a:chExt cx="6271849" cy="6271849"/>
          </a:xfrm>
        </p:grpSpPr>
        <p:grpSp>
          <p:nvGrpSpPr>
            <p:cNvPr id="56" name="Google Shape;608;p17">
              <a:extLst>
                <a:ext uri="{FF2B5EF4-FFF2-40B4-BE49-F238E27FC236}">
                  <a16:creationId xmlns:a16="http://schemas.microsoft.com/office/drawing/2014/main" id="{4036FBD5-88CD-4D4E-9AE2-31C6891BDD14}"/>
                </a:ext>
              </a:extLst>
            </p:cNvPr>
            <p:cNvGrpSpPr/>
            <p:nvPr/>
          </p:nvGrpSpPr>
          <p:grpSpPr>
            <a:xfrm rot="-2700000">
              <a:off x="2627529" y="2020806"/>
              <a:ext cx="6315520" cy="2554214"/>
              <a:chOff x="2417837" y="1919616"/>
              <a:chExt cx="6776033" cy="2740462"/>
            </a:xfrm>
          </p:grpSpPr>
          <p:sp>
            <p:nvSpPr>
              <p:cNvPr id="58" name="Google Shape;609;p17">
                <a:extLst>
                  <a:ext uri="{FF2B5EF4-FFF2-40B4-BE49-F238E27FC236}">
                    <a16:creationId xmlns:a16="http://schemas.microsoft.com/office/drawing/2014/main" id="{1D11C02A-EF26-468E-8F60-18FBBB9704CA}"/>
                  </a:ext>
                </a:extLst>
              </p:cNvPr>
              <p:cNvSpPr/>
              <p:nvPr/>
            </p:nvSpPr>
            <p:spPr>
              <a:xfrm>
                <a:off x="6453408" y="1919616"/>
                <a:ext cx="2740462" cy="274046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610;p17">
                <a:extLst>
                  <a:ext uri="{FF2B5EF4-FFF2-40B4-BE49-F238E27FC236}">
                    <a16:creationId xmlns:a16="http://schemas.microsoft.com/office/drawing/2014/main" id="{9C59F3F8-6EB0-404C-BB4B-927A0CDBAE4B}"/>
                  </a:ext>
                </a:extLst>
              </p:cNvPr>
              <p:cNvSpPr/>
              <p:nvPr/>
            </p:nvSpPr>
            <p:spPr>
              <a:xfrm>
                <a:off x="2417837" y="1919616"/>
                <a:ext cx="2740462" cy="274046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7" name="Google Shape;611;p17" descr="Obraz zawierający jasne, rysunek&#10;&#10;Opis wygenerowany automatycznie">
              <a:extLst>
                <a:ext uri="{FF2B5EF4-FFF2-40B4-BE49-F238E27FC236}">
                  <a16:creationId xmlns:a16="http://schemas.microsoft.com/office/drawing/2014/main" id="{07695270-644C-424F-96BB-6ECDC3A137F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77969" y="730758"/>
              <a:ext cx="5245246" cy="500387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" name="Google Shape;607;p17">
            <a:extLst>
              <a:ext uri="{FF2B5EF4-FFF2-40B4-BE49-F238E27FC236}">
                <a16:creationId xmlns:a16="http://schemas.microsoft.com/office/drawing/2014/main" id="{550EE914-D478-419A-B360-76F23FDEB2F1}"/>
              </a:ext>
            </a:extLst>
          </p:cNvPr>
          <p:cNvGrpSpPr/>
          <p:nvPr/>
        </p:nvGrpSpPr>
        <p:grpSpPr>
          <a:xfrm>
            <a:off x="10037497" y="2787475"/>
            <a:ext cx="2251908" cy="2222959"/>
            <a:chOff x="2649364" y="161988"/>
            <a:chExt cx="6271849" cy="6271849"/>
          </a:xfrm>
        </p:grpSpPr>
        <p:grpSp>
          <p:nvGrpSpPr>
            <p:cNvPr id="61" name="Google Shape;608;p17">
              <a:extLst>
                <a:ext uri="{FF2B5EF4-FFF2-40B4-BE49-F238E27FC236}">
                  <a16:creationId xmlns:a16="http://schemas.microsoft.com/office/drawing/2014/main" id="{487DA70E-9594-4672-8D54-4A7468C396EF}"/>
                </a:ext>
              </a:extLst>
            </p:cNvPr>
            <p:cNvGrpSpPr/>
            <p:nvPr/>
          </p:nvGrpSpPr>
          <p:grpSpPr>
            <a:xfrm rot="-2700000">
              <a:off x="2627529" y="2020806"/>
              <a:ext cx="6315520" cy="2554214"/>
              <a:chOff x="2417837" y="1919616"/>
              <a:chExt cx="6776033" cy="2740462"/>
            </a:xfrm>
          </p:grpSpPr>
          <p:sp>
            <p:nvSpPr>
              <p:cNvPr id="63" name="Google Shape;609;p17">
                <a:extLst>
                  <a:ext uri="{FF2B5EF4-FFF2-40B4-BE49-F238E27FC236}">
                    <a16:creationId xmlns:a16="http://schemas.microsoft.com/office/drawing/2014/main" id="{E1CA1A45-218A-40F1-9E5C-02446C592BBA}"/>
                  </a:ext>
                </a:extLst>
              </p:cNvPr>
              <p:cNvSpPr/>
              <p:nvPr/>
            </p:nvSpPr>
            <p:spPr>
              <a:xfrm>
                <a:off x="6453408" y="1919616"/>
                <a:ext cx="2740462" cy="274046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610;p17">
                <a:extLst>
                  <a:ext uri="{FF2B5EF4-FFF2-40B4-BE49-F238E27FC236}">
                    <a16:creationId xmlns:a16="http://schemas.microsoft.com/office/drawing/2014/main" id="{80517ADF-0F17-47E4-9196-F4FF58A9A361}"/>
                  </a:ext>
                </a:extLst>
              </p:cNvPr>
              <p:cNvSpPr/>
              <p:nvPr/>
            </p:nvSpPr>
            <p:spPr>
              <a:xfrm>
                <a:off x="2417837" y="1919616"/>
                <a:ext cx="2740462" cy="274046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62" name="Google Shape;611;p17" descr="Obraz zawierający jasne, rysunek&#10;&#10;Opis wygenerowany automatycznie">
              <a:extLst>
                <a:ext uri="{FF2B5EF4-FFF2-40B4-BE49-F238E27FC236}">
                  <a16:creationId xmlns:a16="http://schemas.microsoft.com/office/drawing/2014/main" id="{04C244E8-C901-462C-912C-9BB2998F332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77969" y="730758"/>
              <a:ext cx="5245246" cy="500387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Prostokąt 3">
            <a:extLst>
              <a:ext uri="{FF2B5EF4-FFF2-40B4-BE49-F238E27FC236}">
                <a16:creationId xmlns:a16="http://schemas.microsoft.com/office/drawing/2014/main" id="{5BE0AA98-7767-4F49-869F-68EE4305FB2F}"/>
              </a:ext>
            </a:extLst>
          </p:cNvPr>
          <p:cNvSpPr/>
          <p:nvPr/>
        </p:nvSpPr>
        <p:spPr>
          <a:xfrm>
            <a:off x="2384308" y="3424241"/>
            <a:ext cx="13743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Renata Dettlaff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0818B260-4315-4165-967B-B8A3613C0320}"/>
              </a:ext>
            </a:extLst>
          </p:cNvPr>
          <p:cNvSpPr/>
          <p:nvPr/>
        </p:nvSpPr>
        <p:spPr>
          <a:xfrm>
            <a:off x="4454222" y="3424241"/>
            <a:ext cx="12886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Anna </a:t>
            </a:r>
            <a:r>
              <a:rPr lang="pl-PL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Domnik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D5E129-6629-4BEF-9FCB-F459EFA42451}"/>
              </a:ext>
            </a:extLst>
          </p:cNvPr>
          <p:cNvSpPr/>
          <p:nvPr/>
        </p:nvSpPr>
        <p:spPr>
          <a:xfrm>
            <a:off x="6341745" y="3391124"/>
            <a:ext cx="15976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Izabela Kasprzycka- Buc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DC6525E5-A5E9-478A-A8A7-5215807648B3}"/>
              </a:ext>
            </a:extLst>
          </p:cNvPr>
          <p:cNvSpPr/>
          <p:nvPr/>
        </p:nvSpPr>
        <p:spPr>
          <a:xfrm>
            <a:off x="8506379" y="3408573"/>
            <a:ext cx="11540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Celina Lubińska – Gliwa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FDD64B2B-C686-4E99-ACBB-5362B95E2A19}"/>
              </a:ext>
            </a:extLst>
          </p:cNvPr>
          <p:cNvSpPr/>
          <p:nvPr/>
        </p:nvSpPr>
        <p:spPr>
          <a:xfrm>
            <a:off x="10404843" y="3429000"/>
            <a:ext cx="22511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Aleksandra Michałowska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8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lang="pl-PL" sz="2800"/>
              <a:t>Ikona – Zgłoś przemoc</a:t>
            </a:r>
            <a:endParaRPr/>
          </a:p>
        </p:txBody>
      </p:sp>
      <p:pic>
        <p:nvPicPr>
          <p:cNvPr id="639" name="Google Shape;63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4770" y="2867569"/>
            <a:ext cx="1715077" cy="157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18" descr="Obraz zawierający tekst&#10;&#10;Opis wygenerowany automatyczni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0218" y="749922"/>
            <a:ext cx="3337937" cy="6507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18" descr="Obraz zawierający tekst, Telefon komórkowy, Komunikator, Urządzenie przenośne&#10;&#10;Opis wygenerowany automatyczn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02543" y="749734"/>
            <a:ext cx="3337936" cy="6507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19"/>
          <p:cNvSpPr txBox="1">
            <a:spLocks noGrp="1"/>
          </p:cNvSpPr>
          <p:nvPr>
            <p:ph type="title"/>
          </p:nvPr>
        </p:nvSpPr>
        <p:spPr>
          <a:xfrm>
            <a:off x="396000" y="1129370"/>
            <a:ext cx="9215942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lang="pl-PL" sz="2800"/>
              <a:t>Ikona – Przemoc relacyjna</a:t>
            </a:r>
            <a:endParaRPr/>
          </a:p>
        </p:txBody>
      </p:sp>
      <p:pic>
        <p:nvPicPr>
          <p:cNvPr id="647" name="Google Shape;647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51789" t="12257" r="3667" b="67647"/>
          <a:stretch/>
        </p:blipFill>
        <p:spPr>
          <a:xfrm>
            <a:off x="1330037" y="2232655"/>
            <a:ext cx="2487189" cy="2430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34400" y="749922"/>
            <a:ext cx="3337936" cy="6507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96464" y="749922"/>
            <a:ext cx="3337936" cy="65074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20"/>
          <p:cNvSpPr txBox="1">
            <a:spLocks noGrp="1"/>
          </p:cNvSpPr>
          <p:nvPr>
            <p:ph type="title"/>
          </p:nvPr>
        </p:nvSpPr>
        <p:spPr>
          <a:xfrm>
            <a:off x="396000" y="1129370"/>
            <a:ext cx="9215942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lang="pl-PL" sz="2800"/>
              <a:t>Ikona – Przemoc materialna</a:t>
            </a:r>
            <a:endParaRPr/>
          </a:p>
        </p:txBody>
      </p:sp>
      <p:pic>
        <p:nvPicPr>
          <p:cNvPr id="655" name="Google Shape;655;p20"/>
          <p:cNvPicPr preferRelativeResize="0"/>
          <p:nvPr/>
        </p:nvPicPr>
        <p:blipFill rotWithShape="1">
          <a:blip r:embed="rId3">
            <a:alphaModFix/>
          </a:blip>
          <a:srcRect l="5898" t="34497" r="49159" b="45353"/>
          <a:stretch/>
        </p:blipFill>
        <p:spPr>
          <a:xfrm>
            <a:off x="1264032" y="2059573"/>
            <a:ext cx="2821471" cy="2738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34400" y="749923"/>
            <a:ext cx="3337936" cy="6507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96464" y="749923"/>
            <a:ext cx="3337936" cy="6507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21"/>
          <p:cNvSpPr txBox="1">
            <a:spLocks noGrp="1"/>
          </p:cNvSpPr>
          <p:nvPr>
            <p:ph type="title"/>
          </p:nvPr>
        </p:nvSpPr>
        <p:spPr>
          <a:xfrm>
            <a:off x="396000" y="1129370"/>
            <a:ext cx="9215942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lang="pl-PL" sz="2800"/>
              <a:t>Ikona – Przemoc elektroniczna</a:t>
            </a:r>
            <a:endParaRPr/>
          </a:p>
        </p:txBody>
      </p:sp>
      <p:pic>
        <p:nvPicPr>
          <p:cNvPr id="663" name="Google Shape;663;p2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55089" t="34244" r="7025" b="44005"/>
          <a:stretch/>
        </p:blipFill>
        <p:spPr>
          <a:xfrm>
            <a:off x="1438675" y="2117496"/>
            <a:ext cx="2109810" cy="2623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34400" y="749923"/>
            <a:ext cx="3337935" cy="6507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96464" y="749923"/>
            <a:ext cx="3337935" cy="6507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2"/>
          <p:cNvSpPr txBox="1">
            <a:spLocks noGrp="1"/>
          </p:cNvSpPr>
          <p:nvPr>
            <p:ph type="title"/>
          </p:nvPr>
        </p:nvSpPr>
        <p:spPr>
          <a:xfrm>
            <a:off x="396000" y="1129370"/>
            <a:ext cx="9215942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lang="pl-PL" sz="2800"/>
              <a:t>Ikona – Przemoc fizyczna</a:t>
            </a:r>
            <a:endParaRPr/>
          </a:p>
        </p:txBody>
      </p:sp>
      <p:pic>
        <p:nvPicPr>
          <p:cNvPr id="671" name="Google Shape;671;p22"/>
          <p:cNvPicPr preferRelativeResize="0"/>
          <p:nvPr/>
        </p:nvPicPr>
        <p:blipFill rotWithShape="1">
          <a:blip r:embed="rId3">
            <a:alphaModFix/>
          </a:blip>
          <a:srcRect l="7163" t="56888" r="53380" b="24887"/>
          <a:stretch/>
        </p:blipFill>
        <p:spPr>
          <a:xfrm>
            <a:off x="1431924" y="2236498"/>
            <a:ext cx="2385003" cy="2385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34400" y="749924"/>
            <a:ext cx="3337935" cy="6507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96464" y="749924"/>
            <a:ext cx="3337935" cy="6507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3"/>
          <p:cNvSpPr txBox="1">
            <a:spLocks noGrp="1"/>
          </p:cNvSpPr>
          <p:nvPr>
            <p:ph type="title"/>
          </p:nvPr>
        </p:nvSpPr>
        <p:spPr>
          <a:xfrm>
            <a:off x="396000" y="1129370"/>
            <a:ext cx="9215942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lang="pl-PL" sz="2800"/>
              <a:t>Ikona – Przemoc seksualna</a:t>
            </a:r>
            <a:endParaRPr/>
          </a:p>
        </p:txBody>
      </p:sp>
      <p:pic>
        <p:nvPicPr>
          <p:cNvPr id="679" name="Google Shape;679;p23"/>
          <p:cNvPicPr preferRelativeResize="0"/>
          <p:nvPr/>
        </p:nvPicPr>
        <p:blipFill rotWithShape="1">
          <a:blip r:embed="rId3">
            <a:alphaModFix/>
          </a:blip>
          <a:srcRect l="53208" t="56000" r="5408" b="25180"/>
          <a:stretch/>
        </p:blipFill>
        <p:spPr>
          <a:xfrm>
            <a:off x="1322649" y="2138852"/>
            <a:ext cx="2494280" cy="2455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7737" y="756851"/>
            <a:ext cx="3337935" cy="6507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5" name="Google Shape;685;p24"/>
          <p:cNvGrpSpPr/>
          <p:nvPr/>
        </p:nvGrpSpPr>
        <p:grpSpPr>
          <a:xfrm>
            <a:off x="4955880" y="-444003"/>
            <a:ext cx="9321762" cy="9532410"/>
            <a:chOff x="4955880" y="-444003"/>
            <a:chExt cx="9321762" cy="9532410"/>
          </a:xfrm>
        </p:grpSpPr>
        <p:grpSp>
          <p:nvGrpSpPr>
            <p:cNvPr id="686" name="Google Shape;686;p24"/>
            <p:cNvGrpSpPr/>
            <p:nvPr/>
          </p:nvGrpSpPr>
          <p:grpSpPr>
            <a:xfrm>
              <a:off x="6496584" y="1136227"/>
              <a:ext cx="6683392" cy="6375667"/>
              <a:chOff x="6496050" y="1135679"/>
              <a:chExt cx="6681075" cy="6373457"/>
            </a:xfrm>
          </p:grpSpPr>
          <p:sp>
            <p:nvSpPr>
              <p:cNvPr id="687" name="Google Shape;687;p24"/>
              <p:cNvSpPr/>
              <p:nvPr/>
            </p:nvSpPr>
            <p:spPr>
              <a:xfrm>
                <a:off x="7769880" y="1135679"/>
                <a:ext cx="3825389" cy="1518976"/>
              </a:xfrm>
              <a:custGeom>
                <a:avLst/>
                <a:gdLst/>
                <a:ahLst/>
                <a:cxnLst/>
                <a:rect l="l" t="t" r="r" b="b"/>
                <a:pathLst>
                  <a:path w="3056450" h="1213648" extrusionOk="0">
                    <a:moveTo>
                      <a:pt x="1528226" y="979194"/>
                    </a:moveTo>
                    <a:cubicBezTo>
                      <a:pt x="1830653" y="979194"/>
                      <a:pt x="2113049" y="1065226"/>
                      <a:pt x="2352430" y="1213649"/>
                    </a:cubicBezTo>
                    <a:lnTo>
                      <a:pt x="3056451" y="509627"/>
                    </a:lnTo>
                    <a:cubicBezTo>
                      <a:pt x="2630886" y="189633"/>
                      <a:pt x="2101721" y="0"/>
                      <a:pt x="1528226" y="0"/>
                    </a:cubicBezTo>
                    <a:cubicBezTo>
                      <a:pt x="954730" y="0"/>
                      <a:pt x="425565" y="189633"/>
                      <a:pt x="0" y="509627"/>
                    </a:cubicBezTo>
                    <a:lnTo>
                      <a:pt x="704021" y="1213649"/>
                    </a:lnTo>
                    <a:cubicBezTo>
                      <a:pt x="943566" y="1065226"/>
                      <a:pt x="1225798" y="979194"/>
                      <a:pt x="1528390" y="979194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24"/>
              <p:cNvSpPr/>
              <p:nvPr/>
            </p:nvSpPr>
            <p:spPr>
              <a:xfrm>
                <a:off x="6496050" y="2409507"/>
                <a:ext cx="1518976" cy="3825390"/>
              </a:xfrm>
              <a:custGeom>
                <a:avLst/>
                <a:gdLst/>
                <a:ahLst/>
                <a:cxnLst/>
                <a:rect l="l" t="t" r="r" b="b"/>
                <a:pathLst>
                  <a:path w="1213648" h="3056451" extrusionOk="0">
                    <a:moveTo>
                      <a:pt x="979194" y="1528226"/>
                    </a:moveTo>
                    <a:cubicBezTo>
                      <a:pt x="979194" y="1225798"/>
                      <a:pt x="1065062" y="943402"/>
                      <a:pt x="1213649" y="703857"/>
                    </a:cubicBezTo>
                    <a:lnTo>
                      <a:pt x="509627" y="0"/>
                    </a:lnTo>
                    <a:cubicBezTo>
                      <a:pt x="189633" y="425565"/>
                      <a:pt x="0" y="954731"/>
                      <a:pt x="0" y="1528226"/>
                    </a:cubicBezTo>
                    <a:cubicBezTo>
                      <a:pt x="0" y="2101721"/>
                      <a:pt x="189633" y="2630886"/>
                      <a:pt x="509627" y="3056451"/>
                    </a:cubicBezTo>
                    <a:lnTo>
                      <a:pt x="1213649" y="2352430"/>
                    </a:lnTo>
                    <a:cubicBezTo>
                      <a:pt x="1065226" y="2112885"/>
                      <a:pt x="979194" y="1830653"/>
                      <a:pt x="979194" y="1528061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24"/>
              <p:cNvSpPr/>
              <p:nvPr/>
            </p:nvSpPr>
            <p:spPr>
              <a:xfrm>
                <a:off x="7769673" y="2409507"/>
                <a:ext cx="5407452" cy="5099629"/>
              </a:xfrm>
              <a:custGeom>
                <a:avLst/>
                <a:gdLst/>
                <a:ahLst/>
                <a:cxnLst/>
                <a:rect l="l" t="t" r="r" b="b"/>
                <a:pathLst>
                  <a:path w="4320504" h="4074556" extrusionOk="0">
                    <a:moveTo>
                      <a:pt x="3666231" y="2911477"/>
                    </a:moveTo>
                    <a:cubicBezTo>
                      <a:pt x="3924493" y="2513166"/>
                      <a:pt x="4074557" y="2038346"/>
                      <a:pt x="4074557" y="1528226"/>
                    </a:cubicBezTo>
                    <a:cubicBezTo>
                      <a:pt x="4074557" y="954731"/>
                      <a:pt x="3884924" y="425565"/>
                      <a:pt x="3564929" y="0"/>
                    </a:cubicBezTo>
                    <a:lnTo>
                      <a:pt x="2860908" y="704021"/>
                    </a:lnTo>
                    <a:cubicBezTo>
                      <a:pt x="3009330" y="943566"/>
                      <a:pt x="3095363" y="1225798"/>
                      <a:pt x="3095363" y="1528390"/>
                    </a:cubicBezTo>
                    <a:cubicBezTo>
                      <a:pt x="3095363" y="1830981"/>
                      <a:pt x="3016555" y="2088750"/>
                      <a:pt x="2879625" y="2321563"/>
                    </a:cubicBezTo>
                    <a:cubicBezTo>
                      <a:pt x="2877983" y="2332235"/>
                      <a:pt x="2876177" y="2343400"/>
                      <a:pt x="2874043" y="2355057"/>
                    </a:cubicBezTo>
                    <a:cubicBezTo>
                      <a:pt x="2786697" y="2837758"/>
                      <a:pt x="3000957" y="3146917"/>
                      <a:pt x="3441955" y="3483987"/>
                    </a:cubicBezTo>
                    <a:cubicBezTo>
                      <a:pt x="2879625" y="3622066"/>
                      <a:pt x="2339788" y="3290742"/>
                      <a:pt x="2126020" y="2976986"/>
                    </a:cubicBezTo>
                    <a:cubicBezTo>
                      <a:pt x="1941805" y="3053003"/>
                      <a:pt x="1740023" y="3095363"/>
                      <a:pt x="1528390" y="3095363"/>
                    </a:cubicBezTo>
                    <a:cubicBezTo>
                      <a:pt x="1225963" y="3095363"/>
                      <a:pt x="943566" y="3009330"/>
                      <a:pt x="704021" y="2860908"/>
                    </a:cubicBezTo>
                    <a:lnTo>
                      <a:pt x="0" y="3564929"/>
                    </a:lnTo>
                    <a:cubicBezTo>
                      <a:pt x="425729" y="3884924"/>
                      <a:pt x="954895" y="4074557"/>
                      <a:pt x="1528390" y="4074557"/>
                    </a:cubicBezTo>
                    <a:cubicBezTo>
                      <a:pt x="1874162" y="4074557"/>
                      <a:pt x="2203679" y="4005436"/>
                      <a:pt x="2504300" y="3880656"/>
                    </a:cubicBezTo>
                    <a:cubicBezTo>
                      <a:pt x="3324399" y="4251876"/>
                      <a:pt x="3862102" y="4033347"/>
                      <a:pt x="4320505" y="3697262"/>
                    </a:cubicBezTo>
                    <a:cubicBezTo>
                      <a:pt x="4320505" y="3697262"/>
                      <a:pt x="3858162" y="3365774"/>
                      <a:pt x="3666067" y="2911641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24"/>
              <p:cNvSpPr/>
              <p:nvPr/>
            </p:nvSpPr>
            <p:spPr>
              <a:xfrm>
                <a:off x="8105855" y="2745277"/>
                <a:ext cx="3153850" cy="3153850"/>
              </a:xfrm>
              <a:custGeom>
                <a:avLst/>
                <a:gdLst/>
                <a:ahLst/>
                <a:cxnLst/>
                <a:rect l="l" t="t" r="r" b="b"/>
                <a:pathLst>
                  <a:path w="2519897" h="2519897" extrusionOk="0">
                    <a:moveTo>
                      <a:pt x="2519898" y="1259949"/>
                    </a:moveTo>
                    <a:cubicBezTo>
                      <a:pt x="2519898" y="1955799"/>
                      <a:pt x="1955799" y="2519898"/>
                      <a:pt x="1259949" y="2519898"/>
                    </a:cubicBezTo>
                    <a:cubicBezTo>
                      <a:pt x="564098" y="2519898"/>
                      <a:pt x="0" y="1955800"/>
                      <a:pt x="0" y="1259949"/>
                    </a:cubicBezTo>
                    <a:cubicBezTo>
                      <a:pt x="0" y="564098"/>
                      <a:pt x="564098" y="0"/>
                      <a:pt x="1259949" y="0"/>
                    </a:cubicBezTo>
                    <a:cubicBezTo>
                      <a:pt x="1955799" y="0"/>
                      <a:pt x="2519898" y="564098"/>
                      <a:pt x="2519898" y="1259949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91" name="Google Shape;691;p24"/>
            <p:cNvSpPr/>
            <p:nvPr/>
          </p:nvSpPr>
          <p:spPr>
            <a:xfrm>
              <a:off x="4955880" y="-84009"/>
              <a:ext cx="3222511" cy="4802314"/>
            </a:xfrm>
            <a:custGeom>
              <a:avLst/>
              <a:gdLst/>
              <a:ahLst/>
              <a:cxnLst/>
              <a:rect l="l" t="t" r="r" b="b"/>
              <a:pathLst>
                <a:path w="3221394" h="4800649" extrusionOk="0">
                  <a:moveTo>
                    <a:pt x="3221394" y="1130472"/>
                  </a:moveTo>
                  <a:cubicBezTo>
                    <a:pt x="2617408" y="1437471"/>
                    <a:pt x="2088519" y="1910687"/>
                    <a:pt x="1711228" y="2532497"/>
                  </a:cubicBezTo>
                  <a:cubicBezTo>
                    <a:pt x="1333737" y="3154507"/>
                    <a:pt x="1158308" y="3842002"/>
                    <a:pt x="1164716" y="4519684"/>
                  </a:cubicBezTo>
                  <a:lnTo>
                    <a:pt x="16221" y="4800650"/>
                  </a:lnTo>
                  <a:cubicBezTo>
                    <a:pt x="5407" y="4670080"/>
                    <a:pt x="0" y="4537708"/>
                    <a:pt x="0" y="4404334"/>
                  </a:cubicBezTo>
                  <a:cubicBezTo>
                    <a:pt x="0" y="2417347"/>
                    <a:pt x="1216183" y="714731"/>
                    <a:pt x="2944834" y="0"/>
                  </a:cubicBezTo>
                  <a:lnTo>
                    <a:pt x="3221394" y="1130472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24"/>
            <p:cNvSpPr/>
            <p:nvPr/>
          </p:nvSpPr>
          <p:spPr>
            <a:xfrm>
              <a:off x="5492764" y="6147059"/>
              <a:ext cx="5041108" cy="2941348"/>
            </a:xfrm>
            <a:custGeom>
              <a:avLst/>
              <a:gdLst/>
              <a:ahLst/>
              <a:cxnLst/>
              <a:rect l="l" t="t" r="r" b="b"/>
              <a:pathLst>
                <a:path w="5039361" h="2940329" extrusionOk="0">
                  <a:moveTo>
                    <a:pt x="1101835" y="0"/>
                  </a:moveTo>
                  <a:cubicBezTo>
                    <a:pt x="1460702" y="574748"/>
                    <a:pt x="1978576" y="1059980"/>
                    <a:pt x="2631226" y="1381198"/>
                  </a:cubicBezTo>
                  <a:cubicBezTo>
                    <a:pt x="3284076" y="1702616"/>
                    <a:pt x="3984187" y="1816965"/>
                    <a:pt x="4658666" y="1751080"/>
                  </a:cubicBezTo>
                  <a:lnTo>
                    <a:pt x="5039361" y="2870537"/>
                  </a:lnTo>
                  <a:cubicBezTo>
                    <a:pt x="4910193" y="2892766"/>
                    <a:pt x="4778822" y="2909788"/>
                    <a:pt x="4646049" y="2921603"/>
                  </a:cubicBezTo>
                  <a:cubicBezTo>
                    <a:pt x="2666672" y="3096231"/>
                    <a:pt x="863925" y="2034248"/>
                    <a:pt x="0" y="375088"/>
                  </a:cubicBezTo>
                  <a:lnTo>
                    <a:pt x="1101835" y="200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24"/>
            <p:cNvSpPr/>
            <p:nvPr/>
          </p:nvSpPr>
          <p:spPr>
            <a:xfrm>
              <a:off x="9767810" y="-444003"/>
              <a:ext cx="4509832" cy="3533223"/>
            </a:xfrm>
            <a:custGeom>
              <a:avLst/>
              <a:gdLst/>
              <a:ahLst/>
              <a:cxnLst/>
              <a:rect l="l" t="t" r="r" b="b"/>
              <a:pathLst>
                <a:path w="4508269" h="3531998" extrusionOk="0">
                  <a:moveTo>
                    <a:pt x="3356771" y="3531998"/>
                  </a:moveTo>
                  <a:cubicBezTo>
                    <a:pt x="3107046" y="2902178"/>
                    <a:pt x="2685096" y="2331636"/>
                    <a:pt x="2100935" y="1898271"/>
                  </a:cubicBezTo>
                  <a:cubicBezTo>
                    <a:pt x="1516574" y="1464707"/>
                    <a:pt x="848305" y="1226196"/>
                    <a:pt x="173025" y="1169723"/>
                  </a:cubicBezTo>
                  <a:lnTo>
                    <a:pt x="0" y="0"/>
                  </a:lnTo>
                  <a:cubicBezTo>
                    <a:pt x="130971" y="1402"/>
                    <a:pt x="263343" y="8211"/>
                    <a:pt x="396116" y="20627"/>
                  </a:cubicBezTo>
                  <a:cubicBezTo>
                    <a:pt x="2374491" y="205067"/>
                    <a:pt x="3956952" y="1573849"/>
                    <a:pt x="4508270" y="3361376"/>
                  </a:cubicBezTo>
                  <a:lnTo>
                    <a:pt x="3356971" y="3531798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4" name="Google Shape;694;p24"/>
          <p:cNvSpPr txBox="1">
            <a:spLocks noGrp="1"/>
          </p:cNvSpPr>
          <p:nvPr>
            <p:ph type="title"/>
          </p:nvPr>
        </p:nvSpPr>
        <p:spPr>
          <a:xfrm>
            <a:off x="2592023" y="1994467"/>
            <a:ext cx="5811560" cy="726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2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pl-PL" sz="24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Jeżeli wybór kategorii jest dla ciebie trudny </a:t>
            </a:r>
            <a:br>
              <a:rPr lang="pl-PL" sz="24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4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lub nie odnajdujesz tego co jest ci potrzebne kliknij ikonę:</a:t>
            </a:r>
            <a:endParaRPr/>
          </a:p>
        </p:txBody>
      </p:sp>
      <p:sp>
        <p:nvSpPr>
          <p:cNvPr id="695" name="Google Shape;695;p24"/>
          <p:cNvSpPr txBox="1">
            <a:spLocks noGrp="1"/>
          </p:cNvSpPr>
          <p:nvPr>
            <p:ph type="body" idx="1"/>
          </p:nvPr>
        </p:nvSpPr>
        <p:spPr>
          <a:xfrm>
            <a:off x="2592023" y="3295056"/>
            <a:ext cx="2631800" cy="286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l-PL" b="1">
                <a:solidFill>
                  <a:schemeClr val="accent2"/>
                </a:solidFill>
              </a:rPr>
              <a:t>„</a:t>
            </a:r>
            <a:r>
              <a:rPr lang="pl-PL" sz="2400" b="1">
                <a:solidFill>
                  <a:schemeClr val="accent2"/>
                </a:solidFill>
              </a:rPr>
              <a:t>Zgłoś przemoc”</a:t>
            </a:r>
            <a:endParaRPr sz="2400">
              <a:solidFill>
                <a:schemeClr val="accent2"/>
              </a:solidFill>
            </a:endParaRPr>
          </a:p>
        </p:txBody>
      </p:sp>
      <p:sp>
        <p:nvSpPr>
          <p:cNvPr id="696" name="Google Shape;696;p24"/>
          <p:cNvSpPr txBox="1">
            <a:spLocks noGrp="1"/>
          </p:cNvSpPr>
          <p:nvPr>
            <p:ph type="body" idx="2"/>
          </p:nvPr>
        </p:nvSpPr>
        <p:spPr>
          <a:xfrm>
            <a:off x="2592023" y="4174002"/>
            <a:ext cx="5041108" cy="120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2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pl-PL" sz="24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Możesz też kliknąć niebieskie logo RESQL jeżeli zwyczajnie potrzebujesz </a:t>
            </a:r>
            <a:br>
              <a:rPr lang="pl-PL" sz="24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4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z kimś porozmawiać.</a:t>
            </a:r>
            <a:endParaRPr sz="2400" b="1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7" name="Google Shape;69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995" y="1955526"/>
            <a:ext cx="1701808" cy="1940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232" y="4037168"/>
            <a:ext cx="1480596" cy="1475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43387" y="2721242"/>
            <a:ext cx="2737110" cy="299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25"/>
          <p:cNvSpPr/>
          <p:nvPr/>
        </p:nvSpPr>
        <p:spPr>
          <a:xfrm>
            <a:off x="0" y="0"/>
            <a:ext cx="730316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5" name="Google Shape;70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0218" y="749922"/>
            <a:ext cx="3337936" cy="6507447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25"/>
          <p:cNvSpPr txBox="1"/>
          <p:nvPr/>
        </p:nvSpPr>
        <p:spPr>
          <a:xfrm>
            <a:off x="2618814" y="1653431"/>
            <a:ext cx="4443724" cy="4179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B9D1"/>
              </a:buClr>
              <a:buSzPts val="3120"/>
              <a:buFont typeface="Arial"/>
              <a:buChar char="•"/>
            </a:pPr>
            <a:r>
              <a:rPr lang="pl-PL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 wybraniu jednej z opcji zobaczysz taki ekran.</a:t>
            </a:r>
            <a:endParaRPr/>
          </a:p>
          <a:p>
            <a:pPr marL="3429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29B9D1"/>
              </a:buClr>
              <a:buSzPts val="3120"/>
              <a:buFont typeface="Arial"/>
              <a:buChar char="•"/>
            </a:pPr>
            <a:r>
              <a:rPr lang="pl-PL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Będziesz mógł/mogła </a:t>
            </a:r>
            <a:br>
              <a:rPr lang="pl-PL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wybrać to co cię dotyczy: </a:t>
            </a:r>
            <a:br>
              <a:rPr lang="pl-PL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czy byłeś świadkiem czy ofiarą przemocy.</a:t>
            </a:r>
            <a:endParaRPr/>
          </a:p>
          <a:p>
            <a:pPr marL="3429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rgbClr val="29B9D1"/>
              </a:buClr>
              <a:buSzPts val="3120"/>
              <a:buFont typeface="Arial"/>
              <a:buChar char="•"/>
            </a:pPr>
            <a:r>
              <a:rPr lang="pl-PL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Możesz też skorzystać </a:t>
            </a:r>
            <a:br>
              <a:rPr lang="pl-PL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z opcji "po prostu chcę pogadać”.</a:t>
            </a:r>
            <a:endParaRPr/>
          </a:p>
        </p:txBody>
      </p:sp>
      <p:pic>
        <p:nvPicPr>
          <p:cNvPr id="707" name="Google Shape;707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9198" y="2411863"/>
            <a:ext cx="2161414" cy="2034273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25"/>
          <p:cNvSpPr txBox="1"/>
          <p:nvPr/>
        </p:nvSpPr>
        <p:spPr>
          <a:xfrm>
            <a:off x="317091" y="2661691"/>
            <a:ext cx="2161414" cy="1401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l-PL" sz="4000" b="1" i="0" u="none" strike="noStrike" cap="none">
                <a:solidFill>
                  <a:srgbClr val="00497E"/>
                </a:solidFill>
                <a:latin typeface="Calibri"/>
                <a:ea typeface="Calibri"/>
                <a:cs typeface="Calibri"/>
                <a:sym typeface="Calibri"/>
              </a:rPr>
              <a:t>Kolejne</a:t>
            </a:r>
            <a:endParaRPr/>
          </a:p>
          <a:p>
            <a:pPr marL="0" marR="0" lvl="0" indent="0" algn="ctr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l-PL" sz="4000" b="1" i="0" u="none" strike="noStrike" cap="none">
                <a:solidFill>
                  <a:srgbClr val="00497E"/>
                </a:solidFill>
                <a:latin typeface="Calibri"/>
                <a:ea typeface="Calibri"/>
                <a:cs typeface="Calibri"/>
                <a:sym typeface="Calibri"/>
              </a:rPr>
              <a:t>kroki</a:t>
            </a:r>
            <a:endParaRPr sz="2800" b="1" i="0" u="none" strike="noStrike" cap="none">
              <a:solidFill>
                <a:srgbClr val="00497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6"/>
          <p:cNvSpPr/>
          <p:nvPr/>
        </p:nvSpPr>
        <p:spPr>
          <a:xfrm>
            <a:off x="0" y="0"/>
            <a:ext cx="563077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26"/>
          <p:cNvSpPr txBox="1">
            <a:spLocks noGrp="1"/>
          </p:cNvSpPr>
          <p:nvPr>
            <p:ph type="title"/>
          </p:nvPr>
        </p:nvSpPr>
        <p:spPr>
          <a:xfrm>
            <a:off x="-34801" y="1307808"/>
            <a:ext cx="6125116" cy="606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</a:pPr>
            <a:r>
              <a:rPr lang="pl-PL" sz="2800" u="sng"/>
              <a:t>Kolejne kroki </a:t>
            </a:r>
            <a:endParaRPr sz="2800"/>
          </a:p>
        </p:txBody>
      </p:sp>
      <p:sp>
        <p:nvSpPr>
          <p:cNvPr id="715" name="Google Shape;715;p26"/>
          <p:cNvSpPr txBox="1">
            <a:spLocks noGrp="1"/>
          </p:cNvSpPr>
          <p:nvPr>
            <p:ph type="body" idx="1"/>
          </p:nvPr>
        </p:nvSpPr>
        <p:spPr>
          <a:xfrm>
            <a:off x="588049" y="3294062"/>
            <a:ext cx="4608414" cy="285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20"/>
              <a:buFont typeface="Arial"/>
              <a:buChar char="•"/>
            </a:pPr>
            <a:r>
              <a:rPr lang="pl-PL" sz="2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 ten sposób wygląda wysłane przez Ciebie do Interwenta/tki zgłoszenie.</a:t>
            </a:r>
            <a:endParaRPr sz="2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chemeClr val="accent2"/>
              </a:buClr>
              <a:buSzPts val="3120"/>
              <a:buFont typeface="Arial"/>
              <a:buChar char="•"/>
            </a:pPr>
            <a:r>
              <a:rPr lang="pl-PL" sz="2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 tym miejscu będą również widoczne odpowiedzi jakie </a:t>
            </a:r>
            <a:br>
              <a:rPr lang="pl-PL" sz="2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od niego/niej otrzymasz.</a:t>
            </a:r>
            <a:endParaRPr sz="2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6" name="Google Shape;71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34400" y="749924"/>
            <a:ext cx="3337935" cy="6507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4512" y="749924"/>
            <a:ext cx="3337935" cy="6507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9198" y="896945"/>
            <a:ext cx="2161414" cy="2034273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26"/>
          <p:cNvSpPr txBox="1"/>
          <p:nvPr/>
        </p:nvSpPr>
        <p:spPr>
          <a:xfrm>
            <a:off x="317091" y="1146773"/>
            <a:ext cx="2161414" cy="1401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l-PL" sz="4000" b="1" i="0" u="none" strike="noStrike" cap="none">
                <a:solidFill>
                  <a:srgbClr val="00497E"/>
                </a:solidFill>
                <a:latin typeface="Calibri"/>
                <a:ea typeface="Calibri"/>
                <a:cs typeface="Calibri"/>
                <a:sym typeface="Calibri"/>
              </a:rPr>
              <a:t>Kolejne</a:t>
            </a:r>
            <a:endParaRPr/>
          </a:p>
          <a:p>
            <a:pPr marL="0" marR="0" lvl="0" indent="0" algn="ctr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l-PL" sz="4000" b="1" i="0" u="none" strike="noStrike" cap="none">
                <a:solidFill>
                  <a:srgbClr val="00497E"/>
                </a:solidFill>
                <a:latin typeface="Calibri"/>
                <a:ea typeface="Calibri"/>
                <a:cs typeface="Calibri"/>
                <a:sym typeface="Calibri"/>
              </a:rPr>
              <a:t>kroki</a:t>
            </a:r>
            <a:endParaRPr sz="2800" b="1" i="0" u="none" strike="noStrike" cap="none">
              <a:solidFill>
                <a:srgbClr val="00497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27"/>
          <p:cNvSpPr txBox="1">
            <a:spLocks noGrp="1"/>
          </p:cNvSpPr>
          <p:nvPr>
            <p:ph type="body" idx="1"/>
          </p:nvPr>
        </p:nvSpPr>
        <p:spPr>
          <a:xfrm>
            <a:off x="2275810" y="1777463"/>
            <a:ext cx="5711334" cy="41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pl-PL" sz="2800" b="0">
                <a:solidFill>
                  <a:schemeClr val="dk1"/>
                </a:solidFill>
              </a:rPr>
              <a:t>Pamiętaj, że interwent potrzebuje czasu na odpowiedź. </a:t>
            </a:r>
            <a:br>
              <a:rPr lang="pl-PL" sz="2800" b="0">
                <a:solidFill>
                  <a:schemeClr val="dk1"/>
                </a:solidFill>
              </a:rPr>
            </a:br>
            <a:r>
              <a:rPr lang="pl-PL" sz="2800">
                <a:solidFill>
                  <a:schemeClr val="accent1"/>
                </a:solidFill>
              </a:rPr>
              <a:t>Na pewno będziesz musiał poczekać na odpowiedź.</a:t>
            </a:r>
            <a:endParaRPr sz="2800">
              <a:solidFill>
                <a:schemeClr val="accent1"/>
              </a:solidFill>
            </a:endParaRPr>
          </a:p>
          <a:p>
            <a:pPr marL="514350" lvl="0" indent="-514350" algn="l" rtl="0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SzPts val="2800"/>
              <a:buAutoNum type="arabicPeriod"/>
            </a:pPr>
            <a:r>
              <a:rPr lang="pl-PL" sz="2800" b="0">
                <a:solidFill>
                  <a:schemeClr val="dk1"/>
                </a:solidFill>
              </a:rPr>
              <a:t>Musisz zalogować się do aplikacji by sprawdzić odpowiedź interwenta – </a:t>
            </a:r>
            <a:r>
              <a:rPr lang="pl-PL" sz="2800">
                <a:solidFill>
                  <a:schemeClr val="accent1"/>
                </a:solidFill>
              </a:rPr>
              <a:t>NIE DOSTANIESZ POWIADOMIENIA</a:t>
            </a:r>
            <a:r>
              <a:rPr lang="pl-PL" sz="2800" b="0">
                <a:solidFill>
                  <a:schemeClr val="accent1"/>
                </a:solidFill>
              </a:rPr>
              <a:t>.</a:t>
            </a:r>
            <a:endParaRPr sz="2800" b="0">
              <a:solidFill>
                <a:schemeClr val="accent1"/>
              </a:solidFill>
            </a:endParaRPr>
          </a:p>
        </p:txBody>
      </p:sp>
      <p:sp>
        <p:nvSpPr>
          <p:cNvPr id="725" name="Google Shape;725;p27"/>
          <p:cNvSpPr txBox="1"/>
          <p:nvPr/>
        </p:nvSpPr>
        <p:spPr>
          <a:xfrm>
            <a:off x="396000" y="1101103"/>
            <a:ext cx="9215942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E"/>
              </a:buClr>
              <a:buSzPts val="2800"/>
              <a:buFont typeface="Arial Black"/>
              <a:buNone/>
            </a:pPr>
            <a:r>
              <a:rPr lang="pl-PL" sz="2800" b="1" i="0" u="none" strike="noStrike" cap="none">
                <a:solidFill>
                  <a:srgbClr val="00497E"/>
                </a:solidFill>
                <a:latin typeface="Calibri"/>
                <a:ea typeface="Calibri"/>
                <a:cs typeface="Calibri"/>
                <a:sym typeface="Calibri"/>
              </a:rPr>
              <a:t>Odpowiedzi od interwenta </a:t>
            </a:r>
            <a:endParaRPr sz="2000" b="1" i="0" u="none" strike="noStrike" cap="none">
              <a:solidFill>
                <a:srgbClr val="00497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26" name="Google Shape;726;p27"/>
          <p:cNvGrpSpPr/>
          <p:nvPr/>
        </p:nvGrpSpPr>
        <p:grpSpPr>
          <a:xfrm>
            <a:off x="4955880" y="-444003"/>
            <a:ext cx="9321762" cy="9532410"/>
            <a:chOff x="4955880" y="-444003"/>
            <a:chExt cx="9321762" cy="9532410"/>
          </a:xfrm>
        </p:grpSpPr>
        <p:grpSp>
          <p:nvGrpSpPr>
            <p:cNvPr id="727" name="Google Shape;727;p27"/>
            <p:cNvGrpSpPr/>
            <p:nvPr/>
          </p:nvGrpSpPr>
          <p:grpSpPr>
            <a:xfrm>
              <a:off x="6496584" y="1136227"/>
              <a:ext cx="6683392" cy="6375667"/>
              <a:chOff x="6496050" y="1135679"/>
              <a:chExt cx="6681075" cy="6373457"/>
            </a:xfrm>
          </p:grpSpPr>
          <p:sp>
            <p:nvSpPr>
              <p:cNvPr id="728" name="Google Shape;728;p27"/>
              <p:cNvSpPr/>
              <p:nvPr/>
            </p:nvSpPr>
            <p:spPr>
              <a:xfrm>
                <a:off x="7769880" y="1135679"/>
                <a:ext cx="3825389" cy="1518976"/>
              </a:xfrm>
              <a:custGeom>
                <a:avLst/>
                <a:gdLst/>
                <a:ahLst/>
                <a:cxnLst/>
                <a:rect l="l" t="t" r="r" b="b"/>
                <a:pathLst>
                  <a:path w="3056450" h="1213648" extrusionOk="0">
                    <a:moveTo>
                      <a:pt x="1528226" y="979194"/>
                    </a:moveTo>
                    <a:cubicBezTo>
                      <a:pt x="1830653" y="979194"/>
                      <a:pt x="2113049" y="1065226"/>
                      <a:pt x="2352430" y="1213649"/>
                    </a:cubicBezTo>
                    <a:lnTo>
                      <a:pt x="3056451" y="509627"/>
                    </a:lnTo>
                    <a:cubicBezTo>
                      <a:pt x="2630886" y="189633"/>
                      <a:pt x="2101721" y="0"/>
                      <a:pt x="1528226" y="0"/>
                    </a:cubicBezTo>
                    <a:cubicBezTo>
                      <a:pt x="954730" y="0"/>
                      <a:pt x="425565" y="189633"/>
                      <a:pt x="0" y="509627"/>
                    </a:cubicBezTo>
                    <a:lnTo>
                      <a:pt x="704021" y="1213649"/>
                    </a:lnTo>
                    <a:cubicBezTo>
                      <a:pt x="943566" y="1065226"/>
                      <a:pt x="1225798" y="979194"/>
                      <a:pt x="1528390" y="979194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27"/>
              <p:cNvSpPr/>
              <p:nvPr/>
            </p:nvSpPr>
            <p:spPr>
              <a:xfrm>
                <a:off x="6496050" y="2409507"/>
                <a:ext cx="1518976" cy="3825390"/>
              </a:xfrm>
              <a:custGeom>
                <a:avLst/>
                <a:gdLst/>
                <a:ahLst/>
                <a:cxnLst/>
                <a:rect l="l" t="t" r="r" b="b"/>
                <a:pathLst>
                  <a:path w="1213648" h="3056451" extrusionOk="0">
                    <a:moveTo>
                      <a:pt x="979194" y="1528226"/>
                    </a:moveTo>
                    <a:cubicBezTo>
                      <a:pt x="979194" y="1225798"/>
                      <a:pt x="1065062" y="943402"/>
                      <a:pt x="1213649" y="703857"/>
                    </a:cubicBezTo>
                    <a:lnTo>
                      <a:pt x="509627" y="0"/>
                    </a:lnTo>
                    <a:cubicBezTo>
                      <a:pt x="189633" y="425565"/>
                      <a:pt x="0" y="954731"/>
                      <a:pt x="0" y="1528226"/>
                    </a:cubicBezTo>
                    <a:cubicBezTo>
                      <a:pt x="0" y="2101721"/>
                      <a:pt x="189633" y="2630886"/>
                      <a:pt x="509627" y="3056451"/>
                    </a:cubicBezTo>
                    <a:lnTo>
                      <a:pt x="1213649" y="2352430"/>
                    </a:lnTo>
                    <a:cubicBezTo>
                      <a:pt x="1065226" y="2112885"/>
                      <a:pt x="979194" y="1830653"/>
                      <a:pt x="979194" y="1528061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p27"/>
              <p:cNvSpPr/>
              <p:nvPr/>
            </p:nvSpPr>
            <p:spPr>
              <a:xfrm>
                <a:off x="7769673" y="2409507"/>
                <a:ext cx="5407452" cy="5099629"/>
              </a:xfrm>
              <a:custGeom>
                <a:avLst/>
                <a:gdLst/>
                <a:ahLst/>
                <a:cxnLst/>
                <a:rect l="l" t="t" r="r" b="b"/>
                <a:pathLst>
                  <a:path w="4320504" h="4074556" extrusionOk="0">
                    <a:moveTo>
                      <a:pt x="3666231" y="2911477"/>
                    </a:moveTo>
                    <a:cubicBezTo>
                      <a:pt x="3924493" y="2513166"/>
                      <a:pt x="4074557" y="2038346"/>
                      <a:pt x="4074557" y="1528226"/>
                    </a:cubicBezTo>
                    <a:cubicBezTo>
                      <a:pt x="4074557" y="954731"/>
                      <a:pt x="3884924" y="425565"/>
                      <a:pt x="3564929" y="0"/>
                    </a:cubicBezTo>
                    <a:lnTo>
                      <a:pt x="2860908" y="704021"/>
                    </a:lnTo>
                    <a:cubicBezTo>
                      <a:pt x="3009330" y="943566"/>
                      <a:pt x="3095363" y="1225798"/>
                      <a:pt x="3095363" y="1528390"/>
                    </a:cubicBezTo>
                    <a:cubicBezTo>
                      <a:pt x="3095363" y="1830981"/>
                      <a:pt x="3016555" y="2088750"/>
                      <a:pt x="2879625" y="2321563"/>
                    </a:cubicBezTo>
                    <a:cubicBezTo>
                      <a:pt x="2877983" y="2332235"/>
                      <a:pt x="2876177" y="2343400"/>
                      <a:pt x="2874043" y="2355057"/>
                    </a:cubicBezTo>
                    <a:cubicBezTo>
                      <a:pt x="2786697" y="2837758"/>
                      <a:pt x="3000957" y="3146917"/>
                      <a:pt x="3441955" y="3483987"/>
                    </a:cubicBezTo>
                    <a:cubicBezTo>
                      <a:pt x="2879625" y="3622066"/>
                      <a:pt x="2339788" y="3290742"/>
                      <a:pt x="2126020" y="2976986"/>
                    </a:cubicBezTo>
                    <a:cubicBezTo>
                      <a:pt x="1941805" y="3053003"/>
                      <a:pt x="1740023" y="3095363"/>
                      <a:pt x="1528390" y="3095363"/>
                    </a:cubicBezTo>
                    <a:cubicBezTo>
                      <a:pt x="1225963" y="3095363"/>
                      <a:pt x="943566" y="3009330"/>
                      <a:pt x="704021" y="2860908"/>
                    </a:cubicBezTo>
                    <a:lnTo>
                      <a:pt x="0" y="3564929"/>
                    </a:lnTo>
                    <a:cubicBezTo>
                      <a:pt x="425729" y="3884924"/>
                      <a:pt x="954895" y="4074557"/>
                      <a:pt x="1528390" y="4074557"/>
                    </a:cubicBezTo>
                    <a:cubicBezTo>
                      <a:pt x="1874162" y="4074557"/>
                      <a:pt x="2203679" y="4005436"/>
                      <a:pt x="2504300" y="3880656"/>
                    </a:cubicBezTo>
                    <a:cubicBezTo>
                      <a:pt x="3324399" y="4251876"/>
                      <a:pt x="3862102" y="4033347"/>
                      <a:pt x="4320505" y="3697262"/>
                    </a:cubicBezTo>
                    <a:cubicBezTo>
                      <a:pt x="4320505" y="3697262"/>
                      <a:pt x="3858162" y="3365774"/>
                      <a:pt x="3666067" y="2911641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p27"/>
              <p:cNvSpPr/>
              <p:nvPr/>
            </p:nvSpPr>
            <p:spPr>
              <a:xfrm>
                <a:off x="8105855" y="2745277"/>
                <a:ext cx="3153850" cy="3153850"/>
              </a:xfrm>
              <a:custGeom>
                <a:avLst/>
                <a:gdLst/>
                <a:ahLst/>
                <a:cxnLst/>
                <a:rect l="l" t="t" r="r" b="b"/>
                <a:pathLst>
                  <a:path w="2519897" h="2519897" extrusionOk="0">
                    <a:moveTo>
                      <a:pt x="2519898" y="1259949"/>
                    </a:moveTo>
                    <a:cubicBezTo>
                      <a:pt x="2519898" y="1955799"/>
                      <a:pt x="1955799" y="2519898"/>
                      <a:pt x="1259949" y="2519898"/>
                    </a:cubicBezTo>
                    <a:cubicBezTo>
                      <a:pt x="564098" y="2519898"/>
                      <a:pt x="0" y="1955800"/>
                      <a:pt x="0" y="1259949"/>
                    </a:cubicBezTo>
                    <a:cubicBezTo>
                      <a:pt x="0" y="564098"/>
                      <a:pt x="564098" y="0"/>
                      <a:pt x="1259949" y="0"/>
                    </a:cubicBezTo>
                    <a:cubicBezTo>
                      <a:pt x="1955799" y="0"/>
                      <a:pt x="2519898" y="564098"/>
                      <a:pt x="2519898" y="1259949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32" name="Google Shape;732;p27"/>
            <p:cNvSpPr/>
            <p:nvPr/>
          </p:nvSpPr>
          <p:spPr>
            <a:xfrm>
              <a:off x="4955880" y="-84009"/>
              <a:ext cx="3222511" cy="4802314"/>
            </a:xfrm>
            <a:custGeom>
              <a:avLst/>
              <a:gdLst/>
              <a:ahLst/>
              <a:cxnLst/>
              <a:rect l="l" t="t" r="r" b="b"/>
              <a:pathLst>
                <a:path w="3221394" h="4800649" extrusionOk="0">
                  <a:moveTo>
                    <a:pt x="3221394" y="1130472"/>
                  </a:moveTo>
                  <a:cubicBezTo>
                    <a:pt x="2617408" y="1437471"/>
                    <a:pt x="2088519" y="1910687"/>
                    <a:pt x="1711228" y="2532497"/>
                  </a:cubicBezTo>
                  <a:cubicBezTo>
                    <a:pt x="1333737" y="3154507"/>
                    <a:pt x="1158308" y="3842002"/>
                    <a:pt x="1164716" y="4519684"/>
                  </a:cubicBezTo>
                  <a:lnTo>
                    <a:pt x="16221" y="4800650"/>
                  </a:lnTo>
                  <a:cubicBezTo>
                    <a:pt x="5407" y="4670080"/>
                    <a:pt x="0" y="4537708"/>
                    <a:pt x="0" y="4404334"/>
                  </a:cubicBezTo>
                  <a:cubicBezTo>
                    <a:pt x="0" y="2417347"/>
                    <a:pt x="1216183" y="714731"/>
                    <a:pt x="2944834" y="0"/>
                  </a:cubicBezTo>
                  <a:lnTo>
                    <a:pt x="3221394" y="1130472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27"/>
            <p:cNvSpPr/>
            <p:nvPr/>
          </p:nvSpPr>
          <p:spPr>
            <a:xfrm>
              <a:off x="5492764" y="6147059"/>
              <a:ext cx="5041108" cy="2941348"/>
            </a:xfrm>
            <a:custGeom>
              <a:avLst/>
              <a:gdLst/>
              <a:ahLst/>
              <a:cxnLst/>
              <a:rect l="l" t="t" r="r" b="b"/>
              <a:pathLst>
                <a:path w="5039361" h="2940329" extrusionOk="0">
                  <a:moveTo>
                    <a:pt x="1101835" y="0"/>
                  </a:moveTo>
                  <a:cubicBezTo>
                    <a:pt x="1460702" y="574748"/>
                    <a:pt x="1978576" y="1059980"/>
                    <a:pt x="2631226" y="1381198"/>
                  </a:cubicBezTo>
                  <a:cubicBezTo>
                    <a:pt x="3284076" y="1702616"/>
                    <a:pt x="3984187" y="1816965"/>
                    <a:pt x="4658666" y="1751080"/>
                  </a:cubicBezTo>
                  <a:lnTo>
                    <a:pt x="5039361" y="2870537"/>
                  </a:lnTo>
                  <a:cubicBezTo>
                    <a:pt x="4910193" y="2892766"/>
                    <a:pt x="4778822" y="2909788"/>
                    <a:pt x="4646049" y="2921603"/>
                  </a:cubicBezTo>
                  <a:cubicBezTo>
                    <a:pt x="2666672" y="3096231"/>
                    <a:pt x="863925" y="2034248"/>
                    <a:pt x="0" y="375088"/>
                  </a:cubicBezTo>
                  <a:lnTo>
                    <a:pt x="1101835" y="200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27"/>
            <p:cNvSpPr/>
            <p:nvPr/>
          </p:nvSpPr>
          <p:spPr>
            <a:xfrm>
              <a:off x="9767810" y="-444003"/>
              <a:ext cx="4509832" cy="3533223"/>
            </a:xfrm>
            <a:custGeom>
              <a:avLst/>
              <a:gdLst/>
              <a:ahLst/>
              <a:cxnLst/>
              <a:rect l="l" t="t" r="r" b="b"/>
              <a:pathLst>
                <a:path w="4508269" h="3531998" extrusionOk="0">
                  <a:moveTo>
                    <a:pt x="3356771" y="3531998"/>
                  </a:moveTo>
                  <a:cubicBezTo>
                    <a:pt x="3107046" y="2902178"/>
                    <a:pt x="2685096" y="2331636"/>
                    <a:pt x="2100935" y="1898271"/>
                  </a:cubicBezTo>
                  <a:cubicBezTo>
                    <a:pt x="1516574" y="1464707"/>
                    <a:pt x="848305" y="1226196"/>
                    <a:pt x="173025" y="1169723"/>
                  </a:cubicBezTo>
                  <a:lnTo>
                    <a:pt x="0" y="0"/>
                  </a:lnTo>
                  <a:cubicBezTo>
                    <a:pt x="130971" y="1402"/>
                    <a:pt x="263343" y="8211"/>
                    <a:pt x="396116" y="20627"/>
                  </a:cubicBezTo>
                  <a:cubicBezTo>
                    <a:pt x="2374491" y="205067"/>
                    <a:pt x="3956952" y="1573849"/>
                    <a:pt x="4508270" y="3361376"/>
                  </a:cubicBezTo>
                  <a:lnTo>
                    <a:pt x="3356971" y="3531798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35" name="Google Shape;73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4380" y="2183645"/>
            <a:ext cx="2929134" cy="338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8867" y="1897547"/>
            <a:ext cx="1215500" cy="1856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8867" y="4473778"/>
            <a:ext cx="1304211" cy="12831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8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l-PL"/>
              <a:t>Pamiętaj</a:t>
            </a:r>
            <a:endParaRPr/>
          </a:p>
        </p:txBody>
      </p:sp>
      <p:grpSp>
        <p:nvGrpSpPr>
          <p:cNvPr id="743" name="Google Shape;743;p28"/>
          <p:cNvGrpSpPr/>
          <p:nvPr/>
        </p:nvGrpSpPr>
        <p:grpSpPr>
          <a:xfrm>
            <a:off x="4951432" y="-431971"/>
            <a:ext cx="9321762" cy="9532410"/>
            <a:chOff x="4955880" y="-444003"/>
            <a:chExt cx="9321762" cy="9532410"/>
          </a:xfrm>
        </p:grpSpPr>
        <p:grpSp>
          <p:nvGrpSpPr>
            <p:cNvPr id="744" name="Google Shape;744;p28"/>
            <p:cNvGrpSpPr/>
            <p:nvPr/>
          </p:nvGrpSpPr>
          <p:grpSpPr>
            <a:xfrm>
              <a:off x="6496584" y="1136227"/>
              <a:ext cx="6683392" cy="6375667"/>
              <a:chOff x="6496050" y="1135679"/>
              <a:chExt cx="6681075" cy="6373457"/>
            </a:xfrm>
          </p:grpSpPr>
          <p:sp>
            <p:nvSpPr>
              <p:cNvPr id="745" name="Google Shape;745;p28"/>
              <p:cNvSpPr/>
              <p:nvPr/>
            </p:nvSpPr>
            <p:spPr>
              <a:xfrm>
                <a:off x="7769880" y="1135679"/>
                <a:ext cx="3825389" cy="1518976"/>
              </a:xfrm>
              <a:custGeom>
                <a:avLst/>
                <a:gdLst/>
                <a:ahLst/>
                <a:cxnLst/>
                <a:rect l="l" t="t" r="r" b="b"/>
                <a:pathLst>
                  <a:path w="3056450" h="1213648" extrusionOk="0">
                    <a:moveTo>
                      <a:pt x="1528226" y="979194"/>
                    </a:moveTo>
                    <a:cubicBezTo>
                      <a:pt x="1830653" y="979194"/>
                      <a:pt x="2113049" y="1065226"/>
                      <a:pt x="2352430" y="1213649"/>
                    </a:cubicBezTo>
                    <a:lnTo>
                      <a:pt x="3056451" y="509627"/>
                    </a:lnTo>
                    <a:cubicBezTo>
                      <a:pt x="2630886" y="189633"/>
                      <a:pt x="2101721" y="0"/>
                      <a:pt x="1528226" y="0"/>
                    </a:cubicBezTo>
                    <a:cubicBezTo>
                      <a:pt x="954730" y="0"/>
                      <a:pt x="425565" y="189633"/>
                      <a:pt x="0" y="509627"/>
                    </a:cubicBezTo>
                    <a:lnTo>
                      <a:pt x="704021" y="1213649"/>
                    </a:lnTo>
                    <a:cubicBezTo>
                      <a:pt x="943566" y="1065226"/>
                      <a:pt x="1225798" y="979194"/>
                      <a:pt x="1528390" y="979194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28"/>
              <p:cNvSpPr/>
              <p:nvPr/>
            </p:nvSpPr>
            <p:spPr>
              <a:xfrm>
                <a:off x="6496050" y="2409507"/>
                <a:ext cx="1518976" cy="3825390"/>
              </a:xfrm>
              <a:custGeom>
                <a:avLst/>
                <a:gdLst/>
                <a:ahLst/>
                <a:cxnLst/>
                <a:rect l="l" t="t" r="r" b="b"/>
                <a:pathLst>
                  <a:path w="1213648" h="3056451" extrusionOk="0">
                    <a:moveTo>
                      <a:pt x="979194" y="1528226"/>
                    </a:moveTo>
                    <a:cubicBezTo>
                      <a:pt x="979194" y="1225798"/>
                      <a:pt x="1065062" y="943402"/>
                      <a:pt x="1213649" y="703857"/>
                    </a:cubicBezTo>
                    <a:lnTo>
                      <a:pt x="509627" y="0"/>
                    </a:lnTo>
                    <a:cubicBezTo>
                      <a:pt x="189633" y="425565"/>
                      <a:pt x="0" y="954731"/>
                      <a:pt x="0" y="1528226"/>
                    </a:cubicBezTo>
                    <a:cubicBezTo>
                      <a:pt x="0" y="2101721"/>
                      <a:pt x="189633" y="2630886"/>
                      <a:pt x="509627" y="3056451"/>
                    </a:cubicBezTo>
                    <a:lnTo>
                      <a:pt x="1213649" y="2352430"/>
                    </a:lnTo>
                    <a:cubicBezTo>
                      <a:pt x="1065226" y="2112885"/>
                      <a:pt x="979194" y="1830653"/>
                      <a:pt x="979194" y="1528061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28"/>
              <p:cNvSpPr/>
              <p:nvPr/>
            </p:nvSpPr>
            <p:spPr>
              <a:xfrm>
                <a:off x="7769673" y="2409507"/>
                <a:ext cx="5407452" cy="5099629"/>
              </a:xfrm>
              <a:custGeom>
                <a:avLst/>
                <a:gdLst/>
                <a:ahLst/>
                <a:cxnLst/>
                <a:rect l="l" t="t" r="r" b="b"/>
                <a:pathLst>
                  <a:path w="4320504" h="4074556" extrusionOk="0">
                    <a:moveTo>
                      <a:pt x="3666231" y="2911477"/>
                    </a:moveTo>
                    <a:cubicBezTo>
                      <a:pt x="3924493" y="2513166"/>
                      <a:pt x="4074557" y="2038346"/>
                      <a:pt x="4074557" y="1528226"/>
                    </a:cubicBezTo>
                    <a:cubicBezTo>
                      <a:pt x="4074557" y="954731"/>
                      <a:pt x="3884924" y="425565"/>
                      <a:pt x="3564929" y="0"/>
                    </a:cubicBezTo>
                    <a:lnTo>
                      <a:pt x="2860908" y="704021"/>
                    </a:lnTo>
                    <a:cubicBezTo>
                      <a:pt x="3009330" y="943566"/>
                      <a:pt x="3095363" y="1225798"/>
                      <a:pt x="3095363" y="1528390"/>
                    </a:cubicBezTo>
                    <a:cubicBezTo>
                      <a:pt x="3095363" y="1830981"/>
                      <a:pt x="3016555" y="2088750"/>
                      <a:pt x="2879625" y="2321563"/>
                    </a:cubicBezTo>
                    <a:cubicBezTo>
                      <a:pt x="2877983" y="2332235"/>
                      <a:pt x="2876177" y="2343400"/>
                      <a:pt x="2874043" y="2355057"/>
                    </a:cubicBezTo>
                    <a:cubicBezTo>
                      <a:pt x="2786697" y="2837758"/>
                      <a:pt x="3000957" y="3146917"/>
                      <a:pt x="3441955" y="3483987"/>
                    </a:cubicBezTo>
                    <a:cubicBezTo>
                      <a:pt x="2879625" y="3622066"/>
                      <a:pt x="2339788" y="3290742"/>
                      <a:pt x="2126020" y="2976986"/>
                    </a:cubicBezTo>
                    <a:cubicBezTo>
                      <a:pt x="1941805" y="3053003"/>
                      <a:pt x="1740023" y="3095363"/>
                      <a:pt x="1528390" y="3095363"/>
                    </a:cubicBezTo>
                    <a:cubicBezTo>
                      <a:pt x="1225963" y="3095363"/>
                      <a:pt x="943566" y="3009330"/>
                      <a:pt x="704021" y="2860908"/>
                    </a:cubicBezTo>
                    <a:lnTo>
                      <a:pt x="0" y="3564929"/>
                    </a:lnTo>
                    <a:cubicBezTo>
                      <a:pt x="425729" y="3884924"/>
                      <a:pt x="954895" y="4074557"/>
                      <a:pt x="1528390" y="4074557"/>
                    </a:cubicBezTo>
                    <a:cubicBezTo>
                      <a:pt x="1874162" y="4074557"/>
                      <a:pt x="2203679" y="4005436"/>
                      <a:pt x="2504300" y="3880656"/>
                    </a:cubicBezTo>
                    <a:cubicBezTo>
                      <a:pt x="3324399" y="4251876"/>
                      <a:pt x="3862102" y="4033347"/>
                      <a:pt x="4320505" y="3697262"/>
                    </a:cubicBezTo>
                    <a:cubicBezTo>
                      <a:pt x="4320505" y="3697262"/>
                      <a:pt x="3858162" y="3365774"/>
                      <a:pt x="3666067" y="2911641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p28"/>
              <p:cNvSpPr/>
              <p:nvPr/>
            </p:nvSpPr>
            <p:spPr>
              <a:xfrm>
                <a:off x="8105855" y="2745277"/>
                <a:ext cx="3153850" cy="3153850"/>
              </a:xfrm>
              <a:custGeom>
                <a:avLst/>
                <a:gdLst/>
                <a:ahLst/>
                <a:cxnLst/>
                <a:rect l="l" t="t" r="r" b="b"/>
                <a:pathLst>
                  <a:path w="2519897" h="2519897" extrusionOk="0">
                    <a:moveTo>
                      <a:pt x="2519898" y="1259949"/>
                    </a:moveTo>
                    <a:cubicBezTo>
                      <a:pt x="2519898" y="1955799"/>
                      <a:pt x="1955799" y="2519898"/>
                      <a:pt x="1259949" y="2519898"/>
                    </a:cubicBezTo>
                    <a:cubicBezTo>
                      <a:pt x="564098" y="2519898"/>
                      <a:pt x="0" y="1955800"/>
                      <a:pt x="0" y="1259949"/>
                    </a:cubicBezTo>
                    <a:cubicBezTo>
                      <a:pt x="0" y="564098"/>
                      <a:pt x="564098" y="0"/>
                      <a:pt x="1259949" y="0"/>
                    </a:cubicBezTo>
                    <a:cubicBezTo>
                      <a:pt x="1955799" y="0"/>
                      <a:pt x="2519898" y="564098"/>
                      <a:pt x="2519898" y="1259949"/>
                    </a:cubicBezTo>
                    <a:close/>
                  </a:path>
                </a:pathLst>
              </a:custGeom>
              <a:solidFill>
                <a:schemeClr val="accen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"/>
                  <a:buFont typeface="Arial"/>
                  <a:buNone/>
                </a:pPr>
                <a:endParaRPr sz="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49" name="Google Shape;749;p28"/>
            <p:cNvSpPr/>
            <p:nvPr/>
          </p:nvSpPr>
          <p:spPr>
            <a:xfrm>
              <a:off x="4955880" y="-84009"/>
              <a:ext cx="3222511" cy="4802314"/>
            </a:xfrm>
            <a:custGeom>
              <a:avLst/>
              <a:gdLst/>
              <a:ahLst/>
              <a:cxnLst/>
              <a:rect l="l" t="t" r="r" b="b"/>
              <a:pathLst>
                <a:path w="3221394" h="4800649" extrusionOk="0">
                  <a:moveTo>
                    <a:pt x="3221394" y="1130472"/>
                  </a:moveTo>
                  <a:cubicBezTo>
                    <a:pt x="2617408" y="1437471"/>
                    <a:pt x="2088519" y="1910687"/>
                    <a:pt x="1711228" y="2532497"/>
                  </a:cubicBezTo>
                  <a:cubicBezTo>
                    <a:pt x="1333737" y="3154507"/>
                    <a:pt x="1158308" y="3842002"/>
                    <a:pt x="1164716" y="4519684"/>
                  </a:cubicBezTo>
                  <a:lnTo>
                    <a:pt x="16221" y="4800650"/>
                  </a:lnTo>
                  <a:cubicBezTo>
                    <a:pt x="5407" y="4670080"/>
                    <a:pt x="0" y="4537708"/>
                    <a:pt x="0" y="4404334"/>
                  </a:cubicBezTo>
                  <a:cubicBezTo>
                    <a:pt x="0" y="2417347"/>
                    <a:pt x="1216183" y="714731"/>
                    <a:pt x="2944834" y="0"/>
                  </a:cubicBezTo>
                  <a:lnTo>
                    <a:pt x="3221394" y="1130472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28"/>
            <p:cNvSpPr/>
            <p:nvPr/>
          </p:nvSpPr>
          <p:spPr>
            <a:xfrm>
              <a:off x="5492764" y="6147059"/>
              <a:ext cx="5041108" cy="2941348"/>
            </a:xfrm>
            <a:custGeom>
              <a:avLst/>
              <a:gdLst/>
              <a:ahLst/>
              <a:cxnLst/>
              <a:rect l="l" t="t" r="r" b="b"/>
              <a:pathLst>
                <a:path w="5039361" h="2940329" extrusionOk="0">
                  <a:moveTo>
                    <a:pt x="1101835" y="0"/>
                  </a:moveTo>
                  <a:cubicBezTo>
                    <a:pt x="1460702" y="574748"/>
                    <a:pt x="1978576" y="1059980"/>
                    <a:pt x="2631226" y="1381198"/>
                  </a:cubicBezTo>
                  <a:cubicBezTo>
                    <a:pt x="3284076" y="1702616"/>
                    <a:pt x="3984187" y="1816965"/>
                    <a:pt x="4658666" y="1751080"/>
                  </a:cubicBezTo>
                  <a:lnTo>
                    <a:pt x="5039361" y="2870537"/>
                  </a:lnTo>
                  <a:cubicBezTo>
                    <a:pt x="4910193" y="2892766"/>
                    <a:pt x="4778822" y="2909788"/>
                    <a:pt x="4646049" y="2921603"/>
                  </a:cubicBezTo>
                  <a:cubicBezTo>
                    <a:pt x="2666672" y="3096231"/>
                    <a:pt x="863925" y="2034248"/>
                    <a:pt x="0" y="375088"/>
                  </a:cubicBezTo>
                  <a:lnTo>
                    <a:pt x="1101835" y="200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28"/>
            <p:cNvSpPr/>
            <p:nvPr/>
          </p:nvSpPr>
          <p:spPr>
            <a:xfrm>
              <a:off x="9767810" y="-444003"/>
              <a:ext cx="4509832" cy="3533223"/>
            </a:xfrm>
            <a:custGeom>
              <a:avLst/>
              <a:gdLst/>
              <a:ahLst/>
              <a:cxnLst/>
              <a:rect l="l" t="t" r="r" b="b"/>
              <a:pathLst>
                <a:path w="4508269" h="3531998" extrusionOk="0">
                  <a:moveTo>
                    <a:pt x="3356771" y="3531998"/>
                  </a:moveTo>
                  <a:cubicBezTo>
                    <a:pt x="3107046" y="2902178"/>
                    <a:pt x="2685096" y="2331636"/>
                    <a:pt x="2100935" y="1898271"/>
                  </a:cubicBezTo>
                  <a:cubicBezTo>
                    <a:pt x="1516574" y="1464707"/>
                    <a:pt x="848305" y="1226196"/>
                    <a:pt x="173025" y="1169723"/>
                  </a:cubicBezTo>
                  <a:lnTo>
                    <a:pt x="0" y="0"/>
                  </a:lnTo>
                  <a:cubicBezTo>
                    <a:pt x="130971" y="1402"/>
                    <a:pt x="263343" y="8211"/>
                    <a:pt x="396116" y="20627"/>
                  </a:cubicBezTo>
                  <a:cubicBezTo>
                    <a:pt x="2374491" y="205067"/>
                    <a:pt x="3956952" y="1573849"/>
                    <a:pt x="4508270" y="3361376"/>
                  </a:cubicBezTo>
                  <a:lnTo>
                    <a:pt x="3356971" y="3531798"/>
                  </a:lnTo>
                  <a:close/>
                </a:path>
              </a:pathLst>
            </a:custGeom>
            <a:solidFill>
              <a:schemeClr val="accen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2" name="Google Shape;752;p28"/>
          <p:cNvSpPr txBox="1"/>
          <p:nvPr/>
        </p:nvSpPr>
        <p:spPr>
          <a:xfrm>
            <a:off x="1379009" y="1463391"/>
            <a:ext cx="7291500" cy="48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1950" marR="0" lvl="0" indent="-2921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497E"/>
              </a:buClr>
              <a:buSzPts val="1400"/>
              <a:buFont typeface="Arial"/>
              <a:buChar char="•"/>
            </a:pP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System zgłaszania jest </a:t>
            </a:r>
            <a: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całkowicie anonimowy.</a:t>
            </a: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Ty decydujesz czy chcesz ujawnić swoją tożsamość.</a:t>
            </a:r>
            <a:endParaRPr/>
          </a:p>
          <a:p>
            <a:pPr marL="361950" marR="0" lvl="0" indent="-292100" algn="l" rtl="0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>
                <a:srgbClr val="00497E"/>
              </a:buClr>
              <a:buSzPts val="1400"/>
              <a:buFont typeface="Arial"/>
              <a:buChar char="•"/>
            </a:pPr>
            <a: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Nie podajesz swoich danych i nie jesteś identyfikowany </a:t>
            </a:r>
            <a:b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żaden sposób </a:t>
            </a: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(żaden uczeń nie jest powiązany z numerem z dziennika lub innym indywidulnym identyfikatorem ).</a:t>
            </a:r>
            <a:endParaRPr/>
          </a:p>
          <a:p>
            <a:pPr marL="361950" marR="0" lvl="0" indent="-292100" algn="l" rtl="0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>
                <a:srgbClr val="00497E"/>
              </a:buClr>
              <a:buSzPts val="1400"/>
              <a:buFont typeface="Arial"/>
              <a:buChar char="•"/>
            </a:pP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Zgłoszenia i rozmowy uczniów z interwentami są </a:t>
            </a:r>
            <a: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dostępne wyłącznie interwentom i dyrektorowi szkoły</a:t>
            </a: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którzy jako jedyni mają dostęp do panelu interwenta</a:t>
            </a: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1950" marR="0" lvl="0" indent="-292100" algn="l" rtl="0">
              <a:lnSpc>
                <a:spcPct val="120000"/>
              </a:lnSpc>
              <a:spcBef>
                <a:spcPts val="2600"/>
              </a:spcBef>
              <a:spcAft>
                <a:spcPts val="0"/>
              </a:spcAft>
              <a:buClr>
                <a:srgbClr val="00497E"/>
              </a:buClr>
              <a:buSzPts val="1400"/>
              <a:buFont typeface="Arial"/>
              <a:buChar char="•"/>
            </a:pPr>
            <a: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Interwent potrzebuje czasu na przeczytanie twojego zgłoszenia i odpowiedź.</a:t>
            </a:r>
            <a:endParaRPr/>
          </a:p>
          <a:p>
            <a:pPr marL="361950" marR="0" lvl="0" indent="-292100" algn="l" rtl="0">
              <a:lnSpc>
                <a:spcPct val="120000"/>
              </a:lnSpc>
              <a:spcBef>
                <a:spcPts val="2600"/>
              </a:spcBef>
              <a:spcAft>
                <a:spcPts val="2600"/>
              </a:spcAft>
              <a:buClr>
                <a:srgbClr val="00497E"/>
              </a:buClr>
              <a:buSzPts val="1400"/>
              <a:buFont typeface="Arial"/>
              <a:buChar char="•"/>
            </a:pP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Odpowiedź sprawdzasz </a:t>
            </a:r>
            <a: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 zalogowaniu się </a:t>
            </a: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 aplikacji RESQL.</a:t>
            </a:r>
            <a:endParaRPr/>
          </a:p>
        </p:txBody>
      </p:sp>
      <p:cxnSp>
        <p:nvCxnSpPr>
          <p:cNvPr id="753" name="Google Shape;753;p28"/>
          <p:cNvCxnSpPr/>
          <p:nvPr/>
        </p:nvCxnSpPr>
        <p:spPr>
          <a:xfrm>
            <a:off x="1333500" y="1565632"/>
            <a:ext cx="0" cy="4787042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54" name="Google Shape;75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614" y="1680705"/>
            <a:ext cx="646550" cy="101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0268" y="4521189"/>
            <a:ext cx="458574" cy="750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9526" y="5731969"/>
            <a:ext cx="713281" cy="713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3027" y="3156160"/>
            <a:ext cx="909613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15999" y="1904761"/>
            <a:ext cx="2209059" cy="4575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6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29"/>
          <p:cNvSpPr txBox="1">
            <a:spLocks noGrp="1"/>
          </p:cNvSpPr>
          <p:nvPr>
            <p:ph type="title"/>
          </p:nvPr>
        </p:nvSpPr>
        <p:spPr>
          <a:xfrm>
            <a:off x="396000" y="814335"/>
            <a:ext cx="8048223" cy="3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pl-PL">
                <a:solidFill>
                  <a:schemeClr val="lt1"/>
                </a:solidFill>
              </a:rPr>
              <a:t>Plakat w waszej szkole </a:t>
            </a:r>
            <a:endParaRPr/>
          </a:p>
        </p:txBody>
      </p:sp>
      <p:pic>
        <p:nvPicPr>
          <p:cNvPr id="766" name="Google Shape;766;p29" descr="Obraz zawierający tekst, ubrania, plakat, Reklama&#10;&#10;Opis wygenerowany automatycznie"/>
          <p:cNvPicPr preferRelativeResize="0"/>
          <p:nvPr/>
        </p:nvPicPr>
        <p:blipFill rotWithShape="1">
          <a:blip r:embed="rId3">
            <a:alphaModFix/>
          </a:blip>
          <a:srcRect b="5203"/>
          <a:stretch/>
        </p:blipFill>
        <p:spPr>
          <a:xfrm>
            <a:off x="4035104" y="-569144"/>
            <a:ext cx="4997577" cy="718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1352" y="85725"/>
            <a:ext cx="2128723" cy="92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0035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30"/>
          <p:cNvSpPr txBox="1"/>
          <p:nvPr/>
        </p:nvSpPr>
        <p:spPr>
          <a:xfrm>
            <a:off x="340251" y="454290"/>
            <a:ext cx="5682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pl-PL" sz="950" b="0" i="0" u="none" strike="noStrike" cap="none">
                <a:solidFill>
                  <a:srgbClr val="29B9D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950" b="0" i="0" u="none" strike="noStrike" cap="none">
              <a:solidFill>
                <a:srgbClr val="29B9D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4" name="Google Shape;77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53822" y="3620080"/>
            <a:ext cx="1971927" cy="1613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5208" y="815341"/>
            <a:ext cx="2483121" cy="1745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97023" y="3457672"/>
            <a:ext cx="2002314" cy="1938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35711" y="3625318"/>
            <a:ext cx="2227004" cy="1602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07348" y="846844"/>
            <a:ext cx="2292825" cy="1682554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30"/>
          <p:cNvSpPr txBox="1"/>
          <p:nvPr/>
        </p:nvSpPr>
        <p:spPr>
          <a:xfrm>
            <a:off x="2360733" y="2755170"/>
            <a:ext cx="352878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  <a:t>Warsaw Booster 2021 I miejsce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30"/>
          <p:cNvSpPr txBox="1"/>
          <p:nvPr/>
        </p:nvSpPr>
        <p:spPr>
          <a:xfrm>
            <a:off x="6160295" y="2755170"/>
            <a:ext cx="352878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  <a:t>Nagroda Ministra Edukacji i Nauki 2022 </a:t>
            </a:r>
            <a:b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  <a:t>„Osiągnięcia w zakresie działalności</a:t>
            </a:r>
            <a:b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  <a:t>wdrożeniowej”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30"/>
          <p:cNvSpPr txBox="1"/>
          <p:nvPr/>
        </p:nvSpPr>
        <p:spPr>
          <a:xfrm>
            <a:off x="1023353" y="5785362"/>
            <a:ext cx="352878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  <a:t>Warsaw Booster 2 021 I miejsce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30"/>
          <p:cNvSpPr txBox="1"/>
          <p:nvPr/>
        </p:nvSpPr>
        <p:spPr>
          <a:xfrm>
            <a:off x="4331606" y="5785362"/>
            <a:ext cx="352878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  <a:t>Innovator Mazowsza 2021 II miejsce </a:t>
            </a:r>
            <a:b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  <a:t>w kategorii innowacyjna firma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30"/>
          <p:cNvSpPr txBox="1"/>
          <p:nvPr/>
        </p:nvSpPr>
        <p:spPr>
          <a:xfrm>
            <a:off x="7775391" y="5785362"/>
            <a:ext cx="352878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  <a:t>Diamond Award INTARG® 2020 za</a:t>
            </a:r>
            <a:b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  <a:t>rozwiązanie o wyjątkowym znaczeniu</a:t>
            </a:r>
            <a:b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400" b="1" i="0" u="none" strike="noStrike" cap="none">
                <a:solidFill>
                  <a:srgbClr val="29B9D1"/>
                </a:solidFill>
                <a:latin typeface="Arial"/>
                <a:ea typeface="Arial"/>
                <a:cs typeface="Arial"/>
                <a:sym typeface="Arial"/>
              </a:rPr>
              <a:t>społecznym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31"/>
          <p:cNvSpPr txBox="1">
            <a:spLocks noGrp="1"/>
          </p:cNvSpPr>
          <p:nvPr>
            <p:ph type="body" idx="4"/>
          </p:nvPr>
        </p:nvSpPr>
        <p:spPr>
          <a:xfrm>
            <a:off x="6257058" y="4235992"/>
            <a:ext cx="3712456" cy="670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28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</a:pPr>
            <a:r>
              <a:rPr lang="pl-PL"/>
              <a:t>www.resql.pl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RESQL_Powerpoint_Standard_16_9">
  <a:themeElements>
    <a:clrScheme name="Niestandardowy 3">
      <a:dk1>
        <a:srgbClr val="333333"/>
      </a:dk1>
      <a:lt1>
        <a:srgbClr val="FFFFFF"/>
      </a:lt1>
      <a:dk2>
        <a:srgbClr val="00497E"/>
      </a:dk2>
      <a:lt2>
        <a:srgbClr val="E4E4E4"/>
      </a:lt2>
      <a:accent1>
        <a:srgbClr val="00497E"/>
      </a:accent1>
      <a:accent2>
        <a:srgbClr val="29B9D1"/>
      </a:accent2>
      <a:accent3>
        <a:srgbClr val="FDC420"/>
      </a:accent3>
      <a:accent4>
        <a:srgbClr val="92D050"/>
      </a:accent4>
      <a:accent5>
        <a:srgbClr val="BDBDBD"/>
      </a:accent5>
      <a:accent6>
        <a:srgbClr val="E4E4E4"/>
      </a:accent6>
      <a:hlink>
        <a:srgbClr val="29B9D1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SQL_Powerpoint_Standard_16_9">
  <a:themeElements>
    <a:clrScheme name="Niestandardowy 3">
      <a:dk1>
        <a:srgbClr val="333333"/>
      </a:dk1>
      <a:lt1>
        <a:srgbClr val="FFFFFF"/>
      </a:lt1>
      <a:dk2>
        <a:srgbClr val="00497E"/>
      </a:dk2>
      <a:lt2>
        <a:srgbClr val="E4E4E4"/>
      </a:lt2>
      <a:accent1>
        <a:srgbClr val="00497E"/>
      </a:accent1>
      <a:accent2>
        <a:srgbClr val="29B9D1"/>
      </a:accent2>
      <a:accent3>
        <a:srgbClr val="FDC420"/>
      </a:accent3>
      <a:accent4>
        <a:srgbClr val="92D050"/>
      </a:accent4>
      <a:accent5>
        <a:srgbClr val="BDBDBD"/>
      </a:accent5>
      <a:accent6>
        <a:srgbClr val="E4E4E4"/>
      </a:accent6>
      <a:hlink>
        <a:srgbClr val="29B9D1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1cc1653-cadc-44a7-b1bb-2d22c69c5d16">
      <Terms xmlns="http://schemas.microsoft.com/office/infopath/2007/PartnerControls"/>
    </lcf76f155ced4ddcb4097134ff3c332f>
    <TaxCatchAll xmlns="891a4ca8-1832-48d0-b539-fdbbdad1339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14A019B9BACA4E9C058B4BB1693C1C" ma:contentTypeVersion="18" ma:contentTypeDescription="Create a new document." ma:contentTypeScope="" ma:versionID="f85683b15edbd1101bc3fac82bec7499">
  <xsd:schema xmlns:xsd="http://www.w3.org/2001/XMLSchema" xmlns:xs="http://www.w3.org/2001/XMLSchema" xmlns:p="http://schemas.microsoft.com/office/2006/metadata/properties" xmlns:ns2="61cc1653-cadc-44a7-b1bb-2d22c69c5d16" xmlns:ns3="891a4ca8-1832-48d0-b539-fdbbdad13397" targetNamespace="http://schemas.microsoft.com/office/2006/metadata/properties" ma:root="true" ma:fieldsID="6f363edef00e16dccd7bd979d3068068" ns2:_="" ns3:_="">
    <xsd:import namespace="61cc1653-cadc-44a7-b1bb-2d22c69c5d16"/>
    <xsd:import namespace="891a4ca8-1832-48d0-b539-fdbbdad133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cc1653-cadc-44a7-b1bb-2d22c69c5d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b2881988-7597-42fc-97c9-43123d875a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1a4ca8-1832-48d0-b539-fdbbdad1339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6859ab78-f365-4280-a46f-4a7cfb16b7c5}" ma:internalName="TaxCatchAll" ma:showField="CatchAllData" ma:web="891a4ca8-1832-48d0-b539-fdbbdad133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047F49-B0E6-4743-8739-5C8810E475D3}">
  <ds:schemaRefs>
    <ds:schemaRef ds:uri="http://schemas.microsoft.com/office/2006/metadata/properties"/>
    <ds:schemaRef ds:uri="http://schemas.microsoft.com/office/infopath/2007/PartnerControls"/>
    <ds:schemaRef ds:uri="61cc1653-cadc-44a7-b1bb-2d22c69c5d16"/>
    <ds:schemaRef ds:uri="891a4ca8-1832-48d0-b539-fdbbdad13397"/>
  </ds:schemaRefs>
</ds:datastoreItem>
</file>

<file path=customXml/itemProps2.xml><?xml version="1.0" encoding="utf-8"?>
<ds:datastoreItem xmlns:ds="http://schemas.openxmlformats.org/officeDocument/2006/customXml" ds:itemID="{9F4F41C5-29D0-4CC9-98D1-DB9BB05502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cc1653-cadc-44a7-b1bb-2d22c69c5d16"/>
    <ds:schemaRef ds:uri="891a4ca8-1832-48d0-b539-fdbbdad133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ED720E-23EC-4D79-BCB0-E6E8A755EF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918</Words>
  <Application>Microsoft Office PowerPoint</Application>
  <PresentationFormat>Widescreen</PresentationFormat>
  <Paragraphs>115</Paragraphs>
  <Slides>31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1_RESQL_Powerpoint_Standard_16_9</vt:lpstr>
      <vt:lpstr>RESQL_Powerpoint_Standard_16_9</vt:lpstr>
      <vt:lpstr>PowerPoint Presentation</vt:lpstr>
      <vt:lpstr>RESQL</vt:lpstr>
      <vt:lpstr>Film - RESQL  </vt:lpstr>
      <vt:lpstr>Jak to działa?</vt:lpstr>
      <vt:lpstr>Na jakie problemy odpowiada RESQL?</vt:lpstr>
      <vt:lpstr>Anonimowość</vt:lpstr>
      <vt:lpstr>Jak zainstalować  aplikację?</vt:lpstr>
      <vt:lpstr>Instrukcja instalacji aplikacji RESQL na smartfonie ucznia </vt:lpstr>
      <vt:lpstr>PowerPoint Presentation</vt:lpstr>
      <vt:lpstr>Na ekranie smartfonu przechodzimy do  Play Store</vt:lpstr>
      <vt:lpstr>PowerPoint Presentation</vt:lpstr>
      <vt:lpstr>Pobrana aplikacja widoczna jest w folderze Wszystkie aplikacje/Aplikacje w przypadku systemu Android lub na  ekranie pulpitu w przypadku systemu IOS.</vt:lpstr>
      <vt:lpstr>Krok 3</vt:lpstr>
      <vt:lpstr>PowerPoint Presentation</vt:lpstr>
      <vt:lpstr>PowerPoint Presentation</vt:lpstr>
      <vt:lpstr>PowerPoint Presentation</vt:lpstr>
      <vt:lpstr>W naszej szkole zgłoszenia będą trafiały do:</vt:lpstr>
      <vt:lpstr>Ikona – Zgłoś przemoc</vt:lpstr>
      <vt:lpstr>Ikona – Przemoc relacyjna</vt:lpstr>
      <vt:lpstr>Ikona – Przemoc materialna</vt:lpstr>
      <vt:lpstr>Ikona – Przemoc elektroniczna</vt:lpstr>
      <vt:lpstr>Ikona – Przemoc fizyczna</vt:lpstr>
      <vt:lpstr>Ikona – Przemoc seksualna</vt:lpstr>
      <vt:lpstr>Jeżeli wybór kategorii jest dla ciebie trudny  lub nie odnajdujesz tego co jest ci potrzebne kliknij ikonę:</vt:lpstr>
      <vt:lpstr>PowerPoint Presentation</vt:lpstr>
      <vt:lpstr>Kolejne kroki </vt:lpstr>
      <vt:lpstr>PowerPoint Presentation</vt:lpstr>
      <vt:lpstr>Pamiętaj</vt:lpstr>
      <vt:lpstr>Plakat w waszej szkole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Małgorzata Wójcik</dc:creator>
  <cp:lastModifiedBy>Pedagog</cp:lastModifiedBy>
  <cp:revision>5</cp:revision>
  <dcterms:created xsi:type="dcterms:W3CDTF">2023-11-14T06:23:05Z</dcterms:created>
  <dcterms:modified xsi:type="dcterms:W3CDTF">2024-09-17T09:07:20Z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0x010100FD14A019B9BACA4E9C058B4BB1693C1C</vt:lpwstr>
  </property>
  <property fmtid="{D5CDD505-2E9C-101B-9397-08002B2CF9AE}" pid="3" name="MediaServiceImageTags">
    <vt:lpwstr/>
  </property>
</Properties>
</file>