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63" r:id="rId4"/>
    <p:sldId id="264" r:id="rId5"/>
    <p:sldId id="265" r:id="rId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28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43A1CBE0-22C5-4294-8A72-206F66E8C148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FA9B718-9605-4969-A98D-127BF51F9D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4174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1CBE0-22C5-4294-8A72-206F66E8C148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B718-9605-4969-A98D-127BF51F9D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8015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3A1CBE0-22C5-4294-8A72-206F66E8C148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DFA9B718-9605-4969-A98D-127BF51F9D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5907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1CBE0-22C5-4294-8A72-206F66E8C148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B718-9605-4969-A98D-127BF51F9D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9534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1CBE0-22C5-4294-8A72-206F66E8C148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B718-9605-4969-A98D-127BF51F9D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7235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1CBE0-22C5-4294-8A72-206F66E8C148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B718-9605-4969-A98D-127BF51F9D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5188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1CBE0-22C5-4294-8A72-206F66E8C148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B718-9605-4969-A98D-127BF51F9D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5449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1CBE0-22C5-4294-8A72-206F66E8C148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pl-PL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FA9B718-9605-4969-A98D-127BF51F9DD6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50858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43A1CBE0-22C5-4294-8A72-206F66E8C148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FA9B718-9605-4969-A98D-127BF51F9DD6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31136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1CBE0-22C5-4294-8A72-206F66E8C148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B718-9605-4969-A98D-127BF51F9D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2920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1CBE0-22C5-4294-8A72-206F66E8C148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9B718-9605-4969-A98D-127BF51F9D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0995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3A1CBE0-22C5-4294-8A72-206F66E8C148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FA9B718-9605-4969-A98D-127BF51F9D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8637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4000" i="1" dirty="0">
                <a:solidFill>
                  <a:schemeClr val="tx1"/>
                </a:solidFill>
              </a:rPr>
              <a:t>Dzień Krajobrazu </a:t>
            </a:r>
            <a:br>
              <a:rPr lang="pl-PL" sz="4000" i="1" dirty="0">
                <a:solidFill>
                  <a:schemeClr val="tx1"/>
                </a:solidFill>
              </a:rPr>
            </a:br>
            <a:r>
              <a:rPr lang="pl-PL" sz="4000" i="1" dirty="0">
                <a:solidFill>
                  <a:schemeClr val="tx1"/>
                </a:solidFill>
              </a:rPr>
              <a:t>pod hasłem</a:t>
            </a:r>
            <a:br>
              <a:rPr lang="pl-PL" sz="4000" i="1" dirty="0">
                <a:solidFill>
                  <a:schemeClr val="tx1"/>
                </a:solidFill>
              </a:rPr>
            </a:br>
            <a:r>
              <a:rPr lang="pl-PL" sz="4000" i="1" dirty="0">
                <a:solidFill>
                  <a:schemeClr val="tx1"/>
                </a:solidFill>
              </a:rPr>
              <a:t> „doceń lokalność”</a:t>
            </a:r>
          </a:p>
        </p:txBody>
      </p:sp>
    </p:spTree>
    <p:extLst>
      <p:ext uri="{BB962C8B-B14F-4D97-AF65-F5344CB8AC3E}">
        <p14:creationId xmlns:p14="http://schemas.microsoft.com/office/powerpoint/2010/main" val="1696772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i="1" dirty="0" smtClean="0">
                <a:solidFill>
                  <a:schemeClr val="tx1"/>
                </a:solidFill>
              </a:rPr>
              <a:t>Klasa VIII</a:t>
            </a:r>
            <a:endParaRPr lang="pl-PL" i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pl-PL" dirty="0" smtClean="0">
                <a:latin typeface="+mj-lt"/>
                <a:cs typeface="Arial" panose="020B0604020202020204" pitchFamily="34" charset="0"/>
              </a:rPr>
              <a:t>Jakub Bojdo</a:t>
            </a:r>
            <a:endParaRPr lang="pl-PL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747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602889"/>
            <a:ext cx="4435737" cy="4023359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840" y="1602890"/>
            <a:ext cx="4785360" cy="402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527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839" y="1850315"/>
            <a:ext cx="4339591" cy="3582296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922" y="1775010"/>
            <a:ext cx="2833297" cy="365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113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009" y="1807285"/>
            <a:ext cx="4023359" cy="3789205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381" y="1807285"/>
            <a:ext cx="3668357" cy="378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7127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dło">
  <a:themeElements>
    <a:clrScheme name="Mydło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Mydło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ydł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Mydło</Template>
  <TotalTime>16</TotalTime>
  <Words>6</Words>
  <Application>Microsoft Office PowerPoint</Application>
  <PresentationFormat>Panoramiczny</PresentationFormat>
  <Paragraphs>3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Garamond</vt:lpstr>
      <vt:lpstr>Mydło</vt:lpstr>
      <vt:lpstr>Dzień Krajobrazu  pod hasłem  „doceń lokalność”</vt:lpstr>
      <vt:lpstr>Klasa VIII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Dzień Krajobrazu  pod hasłem  „doceń lokalność”</dc:title>
  <dc:creator>Kasia</dc:creator>
  <cp:lastModifiedBy>Kasia</cp:lastModifiedBy>
  <cp:revision>5</cp:revision>
  <dcterms:created xsi:type="dcterms:W3CDTF">2023-10-01T10:31:47Z</dcterms:created>
  <dcterms:modified xsi:type="dcterms:W3CDTF">2023-10-21T16:57:32Z</dcterms:modified>
</cp:coreProperties>
</file>