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Usługi mogą być świadczone w języku</a:t>
          </a:r>
          <a:r>
            <a:rPr lang="pl-PL" sz="1100" dirty="0" smtClean="0"/>
            <a:t>: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 custT="1"/>
      <dgm:spPr/>
      <dgm:t>
        <a:bodyPr/>
        <a:lstStyle/>
        <a:p>
          <a:r>
            <a:rPr lang="pl-PL" sz="2100" dirty="0" smtClean="0"/>
            <a:t>Angielskim</a:t>
          </a:r>
          <a:r>
            <a:rPr lang="pl-PL" sz="1050" dirty="0" smtClean="0"/>
            <a:t> </a:t>
          </a:r>
          <a:endParaRPr lang="pl-PL" sz="1050" dirty="0"/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 smtClean="0"/>
            <a:t>Francuskim</a:t>
          </a:r>
          <a:endParaRPr lang="pl-PL" dirty="0"/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 custT="1"/>
      <dgm:spPr/>
      <dgm:t>
        <a:bodyPr/>
        <a:lstStyle/>
        <a:p>
          <a:r>
            <a:rPr lang="pl-PL" sz="3600" dirty="0" smtClean="0"/>
            <a:t> </a:t>
          </a:r>
          <a:r>
            <a:rPr lang="pl-PL" sz="2100" dirty="0" smtClean="0"/>
            <a:t>Ukraińskim</a:t>
          </a:r>
          <a:endParaRPr lang="pl-PL" sz="2100" dirty="0"/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 smtClean="0"/>
            <a:t>Rosyjskim </a:t>
          </a:r>
          <a:endParaRPr lang="pl-PL" dirty="0"/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 custT="1"/>
      <dgm:spPr/>
      <dgm:t>
        <a:bodyPr/>
        <a:lstStyle/>
        <a:p>
          <a:r>
            <a:rPr lang="pl-PL" sz="2100" dirty="0" smtClean="0"/>
            <a:t>Niemieckim</a:t>
          </a:r>
          <a:endParaRPr lang="pl-PL" sz="2100" dirty="0"/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07D3B1EB-9563-43DB-A8D5-FEB93E11145D}" type="pres">
      <dgm:prSet presAssocID="{39C71E02-F222-4CA9-AE48-AEA67E3ED5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AF944017-ABFE-4FA2-B63C-FAC4238B20FC}" type="pres">
      <dgm:prSet presAssocID="{07C1BB8F-5FB3-47AA-87B0-5B8ACE33E14D}" presName="parenttextcomposite" presStyleCnt="0"/>
      <dgm:spPr/>
    </dgm:pt>
    <dgm:pt modelId="{5ED2F770-2F0F-4E32-A457-258E565D2690}" type="pres">
      <dgm:prSet presAssocID="{07C1BB8F-5FB3-47AA-87B0-5B8ACE33E14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034E12-8DD3-4A26-9CBD-B1D208031E02}" type="pres">
      <dgm:prSet presAssocID="{07C1BB8F-5FB3-47AA-87B0-5B8ACE33E14D}" presName="composite" presStyleCnt="0"/>
      <dgm:spPr/>
    </dgm:pt>
    <dgm:pt modelId="{8D160EEC-C754-49D4-BAFC-4F397F89DDE8}" type="pres">
      <dgm:prSet presAssocID="{07C1BB8F-5FB3-47AA-87B0-5B8ACE33E14D}" presName="chevron1" presStyleLbl="alignNode1" presStyleIdx="0" presStyleCnt="21"/>
      <dgm:spPr/>
    </dgm:pt>
    <dgm:pt modelId="{C2F20BD9-666D-412B-900E-210B3AA54AB7}" type="pres">
      <dgm:prSet presAssocID="{07C1BB8F-5FB3-47AA-87B0-5B8ACE33E14D}" presName="chevron2" presStyleLbl="alignNode1" presStyleIdx="1" presStyleCnt="21"/>
      <dgm:spPr/>
    </dgm:pt>
    <dgm:pt modelId="{6654B992-91EA-4B7D-BA47-526723D4F46B}" type="pres">
      <dgm:prSet presAssocID="{07C1BB8F-5FB3-47AA-87B0-5B8ACE33E14D}" presName="chevron3" presStyleLbl="alignNode1" presStyleIdx="2" presStyleCnt="21"/>
      <dgm:spPr/>
    </dgm:pt>
    <dgm:pt modelId="{8C74A199-32AD-4CD9-BE20-CDE198B0A87E}" type="pres">
      <dgm:prSet presAssocID="{07C1BB8F-5FB3-47AA-87B0-5B8ACE33E14D}" presName="chevron4" presStyleLbl="alignNode1" presStyleIdx="3" presStyleCnt="21"/>
      <dgm:spPr/>
    </dgm:pt>
    <dgm:pt modelId="{58814F87-D7A3-4AB8-8ACF-40DE77CE5CB2}" type="pres">
      <dgm:prSet presAssocID="{07C1BB8F-5FB3-47AA-87B0-5B8ACE33E14D}" presName="chevron5" presStyleLbl="alignNode1" presStyleIdx="4" presStyleCnt="21"/>
      <dgm:spPr/>
    </dgm:pt>
    <dgm:pt modelId="{D70C47D7-2B08-4D3E-960F-E4C0C0400282}" type="pres">
      <dgm:prSet presAssocID="{07C1BB8F-5FB3-47AA-87B0-5B8ACE33E14D}" presName="chevron6" presStyleLbl="alignNode1" presStyleIdx="5" presStyleCnt="21"/>
      <dgm:spPr/>
    </dgm:pt>
    <dgm:pt modelId="{BF71FE5C-03A1-4EA3-B995-30D8EC18C657}" type="pres">
      <dgm:prSet presAssocID="{07C1BB8F-5FB3-47AA-87B0-5B8ACE33E14D}" presName="chevron7" presStyleLbl="alignNode1" presStyleIdx="6" presStyleCnt="21"/>
      <dgm:spPr/>
    </dgm:pt>
    <dgm:pt modelId="{C1C7B138-D03D-429B-A930-156226CF9870}" type="pres">
      <dgm:prSet presAssocID="{07C1BB8F-5FB3-47AA-87B0-5B8ACE33E14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F6FDD7-9A4C-42F7-82E2-B322BD9DF322}" type="pres">
      <dgm:prSet presAssocID="{D2C5F4B6-2CA0-40BE-B871-E8E18CB43092}" presName="sibTrans" presStyleCnt="0"/>
      <dgm:spPr/>
    </dgm:pt>
    <dgm:pt modelId="{C444F6CF-9941-4120-B346-EC636C869882}" type="pres">
      <dgm:prSet presAssocID="{D6D43AED-9954-4505-817F-C0CC6506BBEF}" presName="parenttextcomposite" presStyleCnt="0"/>
      <dgm:spPr/>
    </dgm:pt>
    <dgm:pt modelId="{ADDB010F-930F-43DB-B61E-BC3837E5F570}" type="pres">
      <dgm:prSet presAssocID="{D6D43AED-9954-4505-817F-C0CC6506BB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10461-3191-415B-8AFF-22414CC51150}" type="pres">
      <dgm:prSet presAssocID="{D6D43AED-9954-4505-817F-C0CC6506BBEF}" presName="composite" presStyleCnt="0"/>
      <dgm:spPr/>
    </dgm:pt>
    <dgm:pt modelId="{2CD9E95D-8BA1-45B6-BFCA-D76FB697C28D}" type="pres">
      <dgm:prSet presAssocID="{D6D43AED-9954-4505-817F-C0CC6506BBEF}" presName="chevron1" presStyleLbl="alignNode1" presStyleIdx="7" presStyleCnt="21"/>
      <dgm:spPr/>
    </dgm:pt>
    <dgm:pt modelId="{730BD9DF-86E8-46C9-9EA6-9CA2B936284D}" type="pres">
      <dgm:prSet presAssocID="{D6D43AED-9954-4505-817F-C0CC6506BBEF}" presName="chevron2" presStyleLbl="alignNode1" presStyleIdx="8" presStyleCnt="21"/>
      <dgm:spPr/>
    </dgm:pt>
    <dgm:pt modelId="{CC9B3B56-92A5-4378-8F76-F9724A901C41}" type="pres">
      <dgm:prSet presAssocID="{D6D43AED-9954-4505-817F-C0CC6506BBEF}" presName="chevron3" presStyleLbl="alignNode1" presStyleIdx="9" presStyleCnt="21"/>
      <dgm:spPr/>
    </dgm:pt>
    <dgm:pt modelId="{4B846D53-B132-4665-946D-191B84649649}" type="pres">
      <dgm:prSet presAssocID="{D6D43AED-9954-4505-817F-C0CC6506BBEF}" presName="chevron4" presStyleLbl="alignNode1" presStyleIdx="10" presStyleCnt="21"/>
      <dgm:spPr/>
    </dgm:pt>
    <dgm:pt modelId="{A00C5789-4A4F-454E-AC71-70E4E38EE0CD}" type="pres">
      <dgm:prSet presAssocID="{D6D43AED-9954-4505-817F-C0CC6506BBEF}" presName="chevron5" presStyleLbl="alignNode1" presStyleIdx="11" presStyleCnt="21"/>
      <dgm:spPr/>
    </dgm:pt>
    <dgm:pt modelId="{2CDE8B90-542E-4043-9B96-404AA864CE97}" type="pres">
      <dgm:prSet presAssocID="{D6D43AED-9954-4505-817F-C0CC6506BBEF}" presName="chevron6" presStyleLbl="alignNode1" presStyleIdx="12" presStyleCnt="21"/>
      <dgm:spPr/>
    </dgm:pt>
    <dgm:pt modelId="{68E2F781-6C86-49C0-A5A5-813C635A394F}" type="pres">
      <dgm:prSet presAssocID="{D6D43AED-9954-4505-817F-C0CC6506BBEF}" presName="chevron7" presStyleLbl="alignNode1" presStyleIdx="13" presStyleCnt="21"/>
      <dgm:spPr/>
    </dgm:pt>
    <dgm:pt modelId="{8F07D203-4E13-47CE-8EBE-7ECB3F8B5E87}" type="pres">
      <dgm:prSet presAssocID="{D6D43AED-9954-4505-817F-C0CC6506BBE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68D3F-DAD8-4625-9572-8DCEF7C326A8}" type="pres">
      <dgm:prSet presAssocID="{58C7A379-8C74-4065-A73E-0D1705F85607}" presName="sibTrans" presStyleCnt="0"/>
      <dgm:spPr/>
    </dgm:pt>
    <dgm:pt modelId="{912712B8-124F-4B73-8C00-D2C4AFF89867}" type="pres">
      <dgm:prSet presAssocID="{43C8A422-E1B1-4701-BD0B-0B8CA43B6C58}" presName="parenttextcomposite" presStyleCnt="0"/>
      <dgm:spPr/>
    </dgm:pt>
    <dgm:pt modelId="{2A51A643-458C-4C96-9D46-EDA4B4EEAC71}" type="pres">
      <dgm:prSet presAssocID="{43C8A422-E1B1-4701-BD0B-0B8CA43B6C5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6D4E8-8291-444B-894F-295773CA5012}" type="pres">
      <dgm:prSet presAssocID="{43C8A422-E1B1-4701-BD0B-0B8CA43B6C58}" presName="composite" presStyleCnt="0"/>
      <dgm:spPr/>
    </dgm:pt>
    <dgm:pt modelId="{AF5D3602-CDB2-4591-879A-09291ADC1B14}" type="pres">
      <dgm:prSet presAssocID="{43C8A422-E1B1-4701-BD0B-0B8CA43B6C58}" presName="chevron1" presStyleLbl="alignNode1" presStyleIdx="14" presStyleCnt="21"/>
      <dgm:spPr/>
    </dgm:pt>
    <dgm:pt modelId="{9A72389F-991B-4200-ABE0-5B6CF5D800AA}" type="pres">
      <dgm:prSet presAssocID="{43C8A422-E1B1-4701-BD0B-0B8CA43B6C58}" presName="chevron2" presStyleLbl="alignNode1" presStyleIdx="15" presStyleCnt="21"/>
      <dgm:spPr/>
    </dgm:pt>
    <dgm:pt modelId="{B590E541-2054-4859-A7AB-A22BED86D81E}" type="pres">
      <dgm:prSet presAssocID="{43C8A422-E1B1-4701-BD0B-0B8CA43B6C58}" presName="chevron3" presStyleLbl="alignNode1" presStyleIdx="16" presStyleCnt="21"/>
      <dgm:spPr/>
    </dgm:pt>
    <dgm:pt modelId="{AF02AA62-03F0-4F99-B2FA-3D4A417D123A}" type="pres">
      <dgm:prSet presAssocID="{43C8A422-E1B1-4701-BD0B-0B8CA43B6C58}" presName="chevron4" presStyleLbl="alignNode1" presStyleIdx="17" presStyleCnt="21"/>
      <dgm:spPr/>
    </dgm:pt>
    <dgm:pt modelId="{46C5D0E7-542C-498B-B86C-FF1A84F36DB8}" type="pres">
      <dgm:prSet presAssocID="{43C8A422-E1B1-4701-BD0B-0B8CA43B6C58}" presName="chevron5" presStyleLbl="alignNode1" presStyleIdx="18" presStyleCnt="21"/>
      <dgm:spPr/>
    </dgm:pt>
    <dgm:pt modelId="{0660F399-C1AC-4D93-8285-65ADEFFA961F}" type="pres">
      <dgm:prSet presAssocID="{43C8A422-E1B1-4701-BD0B-0B8CA43B6C58}" presName="chevron6" presStyleLbl="alignNode1" presStyleIdx="19" presStyleCnt="21"/>
      <dgm:spPr/>
    </dgm:pt>
    <dgm:pt modelId="{E0ADA255-3C8F-4B3C-8825-7795C9E2E208}" type="pres">
      <dgm:prSet presAssocID="{43C8A422-E1B1-4701-BD0B-0B8CA43B6C58}" presName="chevron7" presStyleLbl="alignNode1" presStyleIdx="20" presStyleCnt="21"/>
      <dgm:spPr/>
    </dgm:pt>
    <dgm:pt modelId="{CA5C4747-AB8A-4CE1-8507-A1F32B0192A3}" type="pres">
      <dgm:prSet presAssocID="{43C8A422-E1B1-4701-BD0B-0B8CA43B6C5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0965FD5C-23A2-4DD7-BF68-5DD6BE4D3D22}" type="presOf" srcId="{AD0F3270-E20F-4488-A340-EC5F844382AA}" destId="{C1C7B138-D03D-429B-A930-156226CF9870}" srcOrd="0" destOrd="0" presId="urn:microsoft.com/office/officeart/2008/layout/VerticalAccentList"/>
    <dgm:cxn modelId="{C6F87EBD-3F07-497D-B146-794B31706580}" type="presOf" srcId="{A5EFD296-5371-483C-B7D5-42E59B54BB37}" destId="{8F07D203-4E13-47CE-8EBE-7ECB3F8B5E87}" srcOrd="0" destOrd="0" presId="urn:microsoft.com/office/officeart/2008/layout/VerticalAccentList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CF25A08C-B1CB-440A-A9AA-5B277288BD77}" type="presOf" srcId="{07C1BB8F-5FB3-47AA-87B0-5B8ACE33E14D}" destId="{5ED2F770-2F0F-4E32-A457-258E565D2690}" srcOrd="0" destOrd="0" presId="urn:microsoft.com/office/officeart/2008/layout/VerticalAccentList"/>
    <dgm:cxn modelId="{2479252E-8CD1-40A1-A98A-BA0215A411E5}" type="presOf" srcId="{39C71E02-F222-4CA9-AE48-AEA67E3ED5D0}" destId="{07D3B1EB-9563-43DB-A8D5-FEB93E11145D}" srcOrd="0" destOrd="0" presId="urn:microsoft.com/office/officeart/2008/layout/VerticalAccentList"/>
    <dgm:cxn modelId="{19DCD7C5-90A2-4132-8879-CCA733150D76}" type="presOf" srcId="{9B90B2B7-0CB9-4A20-9E4A-6463495ED058}" destId="{CA5C4747-AB8A-4CE1-8507-A1F32B0192A3}" srcOrd="0" destOrd="0" presId="urn:microsoft.com/office/officeart/2008/layout/VerticalAccentList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53F94917-2A4D-4A21-B8FF-156F602946A1}" type="presOf" srcId="{43C8A422-E1B1-4701-BD0B-0B8CA43B6C58}" destId="{2A51A643-458C-4C96-9D46-EDA4B4EEAC71}" srcOrd="0" destOrd="0" presId="urn:microsoft.com/office/officeart/2008/layout/VerticalAccentList"/>
    <dgm:cxn modelId="{87E87475-1492-4D85-BFC4-7499F2274455}" type="presOf" srcId="{D6D43AED-9954-4505-817F-C0CC6506BBEF}" destId="{ADDB010F-930F-43DB-B61E-BC3837E5F570}" srcOrd="0" destOrd="0" presId="urn:microsoft.com/office/officeart/2008/layout/VerticalAccentList"/>
    <dgm:cxn modelId="{F76D7F15-852C-4540-A8B5-7AC3DC34BE8A}" type="presParOf" srcId="{07D3B1EB-9563-43DB-A8D5-FEB93E11145D}" destId="{AF944017-ABFE-4FA2-B63C-FAC4238B20FC}" srcOrd="0" destOrd="0" presId="urn:microsoft.com/office/officeart/2008/layout/VerticalAccentList"/>
    <dgm:cxn modelId="{D7E96458-E246-4C41-B3C0-EE1D04340A95}" type="presParOf" srcId="{AF944017-ABFE-4FA2-B63C-FAC4238B20FC}" destId="{5ED2F770-2F0F-4E32-A457-258E565D2690}" srcOrd="0" destOrd="0" presId="urn:microsoft.com/office/officeart/2008/layout/VerticalAccentList"/>
    <dgm:cxn modelId="{DB936D1F-871E-4588-BB11-6DFD09FCD851}" type="presParOf" srcId="{07D3B1EB-9563-43DB-A8D5-FEB93E11145D}" destId="{85034E12-8DD3-4A26-9CBD-B1D208031E02}" srcOrd="1" destOrd="0" presId="urn:microsoft.com/office/officeart/2008/layout/VerticalAccentList"/>
    <dgm:cxn modelId="{3062BD1A-E7AA-4625-AA6A-6668FC4024B7}" type="presParOf" srcId="{85034E12-8DD3-4A26-9CBD-B1D208031E02}" destId="{8D160EEC-C754-49D4-BAFC-4F397F89DDE8}" srcOrd="0" destOrd="0" presId="urn:microsoft.com/office/officeart/2008/layout/VerticalAccentList"/>
    <dgm:cxn modelId="{B1729E78-5B03-4C4F-B7DC-237B8431ADAA}" type="presParOf" srcId="{85034E12-8DD3-4A26-9CBD-B1D208031E02}" destId="{C2F20BD9-666D-412B-900E-210B3AA54AB7}" srcOrd="1" destOrd="0" presId="urn:microsoft.com/office/officeart/2008/layout/VerticalAccentList"/>
    <dgm:cxn modelId="{4A31AB92-E07A-495E-9A3F-C0512050B90C}" type="presParOf" srcId="{85034E12-8DD3-4A26-9CBD-B1D208031E02}" destId="{6654B992-91EA-4B7D-BA47-526723D4F46B}" srcOrd="2" destOrd="0" presId="urn:microsoft.com/office/officeart/2008/layout/VerticalAccentList"/>
    <dgm:cxn modelId="{0E07A61B-A8CA-4AC2-9B6D-F63BED433C02}" type="presParOf" srcId="{85034E12-8DD3-4A26-9CBD-B1D208031E02}" destId="{8C74A199-32AD-4CD9-BE20-CDE198B0A87E}" srcOrd="3" destOrd="0" presId="urn:microsoft.com/office/officeart/2008/layout/VerticalAccentList"/>
    <dgm:cxn modelId="{C8C48674-EA15-4D8C-9FF1-CE1E3BF1B53E}" type="presParOf" srcId="{85034E12-8DD3-4A26-9CBD-B1D208031E02}" destId="{58814F87-D7A3-4AB8-8ACF-40DE77CE5CB2}" srcOrd="4" destOrd="0" presId="urn:microsoft.com/office/officeart/2008/layout/VerticalAccentList"/>
    <dgm:cxn modelId="{5EF4B68D-8A36-4954-A5AB-2AA24B819941}" type="presParOf" srcId="{85034E12-8DD3-4A26-9CBD-B1D208031E02}" destId="{D70C47D7-2B08-4D3E-960F-E4C0C0400282}" srcOrd="5" destOrd="0" presId="urn:microsoft.com/office/officeart/2008/layout/VerticalAccentList"/>
    <dgm:cxn modelId="{3D144E86-F8FE-40FD-B22D-5970BF385832}" type="presParOf" srcId="{85034E12-8DD3-4A26-9CBD-B1D208031E02}" destId="{BF71FE5C-03A1-4EA3-B995-30D8EC18C657}" srcOrd="6" destOrd="0" presId="urn:microsoft.com/office/officeart/2008/layout/VerticalAccentList"/>
    <dgm:cxn modelId="{665D012A-4571-4B31-B80C-E53B38634A36}" type="presParOf" srcId="{85034E12-8DD3-4A26-9CBD-B1D208031E02}" destId="{C1C7B138-D03D-429B-A930-156226CF9870}" srcOrd="7" destOrd="0" presId="urn:microsoft.com/office/officeart/2008/layout/VerticalAccentList"/>
    <dgm:cxn modelId="{E352C490-37BA-470E-BDF2-CA69FFB2DE5F}" type="presParOf" srcId="{07D3B1EB-9563-43DB-A8D5-FEB93E11145D}" destId="{9BF6FDD7-9A4C-42F7-82E2-B322BD9DF322}" srcOrd="2" destOrd="0" presId="urn:microsoft.com/office/officeart/2008/layout/VerticalAccentList"/>
    <dgm:cxn modelId="{A47F6FAC-ECE1-417F-B2C1-79819A2E9C8C}" type="presParOf" srcId="{07D3B1EB-9563-43DB-A8D5-FEB93E11145D}" destId="{C444F6CF-9941-4120-B346-EC636C869882}" srcOrd="3" destOrd="0" presId="urn:microsoft.com/office/officeart/2008/layout/VerticalAccentList"/>
    <dgm:cxn modelId="{322130F5-E9AE-4574-AF5F-DC58E0C9B95D}" type="presParOf" srcId="{C444F6CF-9941-4120-B346-EC636C869882}" destId="{ADDB010F-930F-43DB-B61E-BC3837E5F570}" srcOrd="0" destOrd="0" presId="urn:microsoft.com/office/officeart/2008/layout/VerticalAccentList"/>
    <dgm:cxn modelId="{D730D8A4-7322-455D-AB90-B786D135811F}" type="presParOf" srcId="{07D3B1EB-9563-43DB-A8D5-FEB93E11145D}" destId="{8B110461-3191-415B-8AFF-22414CC51150}" srcOrd="4" destOrd="0" presId="urn:microsoft.com/office/officeart/2008/layout/VerticalAccentList"/>
    <dgm:cxn modelId="{DCC74EA6-6F49-4A94-A305-CF11D200DD0A}" type="presParOf" srcId="{8B110461-3191-415B-8AFF-22414CC51150}" destId="{2CD9E95D-8BA1-45B6-BFCA-D76FB697C28D}" srcOrd="0" destOrd="0" presId="urn:microsoft.com/office/officeart/2008/layout/VerticalAccentList"/>
    <dgm:cxn modelId="{CE7B4C1F-893A-4CBC-BC69-14BF5B301E7E}" type="presParOf" srcId="{8B110461-3191-415B-8AFF-22414CC51150}" destId="{730BD9DF-86E8-46C9-9EA6-9CA2B936284D}" srcOrd="1" destOrd="0" presId="urn:microsoft.com/office/officeart/2008/layout/VerticalAccentList"/>
    <dgm:cxn modelId="{A4CCA61B-970B-4693-B9C8-FFEC08B1804E}" type="presParOf" srcId="{8B110461-3191-415B-8AFF-22414CC51150}" destId="{CC9B3B56-92A5-4378-8F76-F9724A901C41}" srcOrd="2" destOrd="0" presId="urn:microsoft.com/office/officeart/2008/layout/VerticalAccentList"/>
    <dgm:cxn modelId="{39AED11F-ABC7-4880-8A4E-38226AC2FB26}" type="presParOf" srcId="{8B110461-3191-415B-8AFF-22414CC51150}" destId="{4B846D53-B132-4665-946D-191B84649649}" srcOrd="3" destOrd="0" presId="urn:microsoft.com/office/officeart/2008/layout/VerticalAccentList"/>
    <dgm:cxn modelId="{0A3C432B-E124-4AE0-B9B5-1CA092CE921A}" type="presParOf" srcId="{8B110461-3191-415B-8AFF-22414CC51150}" destId="{A00C5789-4A4F-454E-AC71-70E4E38EE0CD}" srcOrd="4" destOrd="0" presId="urn:microsoft.com/office/officeart/2008/layout/VerticalAccentList"/>
    <dgm:cxn modelId="{E0DB38FF-0C33-433C-8AE1-C643B01D54C7}" type="presParOf" srcId="{8B110461-3191-415B-8AFF-22414CC51150}" destId="{2CDE8B90-542E-4043-9B96-404AA864CE97}" srcOrd="5" destOrd="0" presId="urn:microsoft.com/office/officeart/2008/layout/VerticalAccentList"/>
    <dgm:cxn modelId="{6C0DA6BF-D539-4FC4-9970-59854CCA7CDE}" type="presParOf" srcId="{8B110461-3191-415B-8AFF-22414CC51150}" destId="{68E2F781-6C86-49C0-A5A5-813C635A394F}" srcOrd="6" destOrd="0" presId="urn:microsoft.com/office/officeart/2008/layout/VerticalAccentList"/>
    <dgm:cxn modelId="{E9524C32-3CB9-450A-9E2E-02E92492C23C}" type="presParOf" srcId="{8B110461-3191-415B-8AFF-22414CC51150}" destId="{8F07D203-4E13-47CE-8EBE-7ECB3F8B5E87}" srcOrd="7" destOrd="0" presId="urn:microsoft.com/office/officeart/2008/layout/VerticalAccentList"/>
    <dgm:cxn modelId="{634E8DB2-FD2F-4161-AC94-966B9874CD18}" type="presParOf" srcId="{07D3B1EB-9563-43DB-A8D5-FEB93E11145D}" destId="{49E68D3F-DAD8-4625-9572-8DCEF7C326A8}" srcOrd="5" destOrd="0" presId="urn:microsoft.com/office/officeart/2008/layout/VerticalAccentList"/>
    <dgm:cxn modelId="{B312F651-26EA-4951-977A-C436C3D1BBE2}" type="presParOf" srcId="{07D3B1EB-9563-43DB-A8D5-FEB93E11145D}" destId="{912712B8-124F-4B73-8C00-D2C4AFF89867}" srcOrd="6" destOrd="0" presId="urn:microsoft.com/office/officeart/2008/layout/VerticalAccentList"/>
    <dgm:cxn modelId="{729195F2-B768-4175-A18C-A424021D6F79}" type="presParOf" srcId="{912712B8-124F-4B73-8C00-D2C4AFF89867}" destId="{2A51A643-458C-4C96-9D46-EDA4B4EEAC71}" srcOrd="0" destOrd="0" presId="urn:microsoft.com/office/officeart/2008/layout/VerticalAccentList"/>
    <dgm:cxn modelId="{634DDB4B-E298-41F5-8C49-3587A2D30621}" type="presParOf" srcId="{07D3B1EB-9563-43DB-A8D5-FEB93E11145D}" destId="{D2F6D4E8-8291-444B-894F-295773CA5012}" srcOrd="7" destOrd="0" presId="urn:microsoft.com/office/officeart/2008/layout/VerticalAccentList"/>
    <dgm:cxn modelId="{70591E4F-8E6A-473B-98DB-4CB8707BD70C}" type="presParOf" srcId="{D2F6D4E8-8291-444B-894F-295773CA5012}" destId="{AF5D3602-CDB2-4591-879A-09291ADC1B14}" srcOrd="0" destOrd="0" presId="urn:microsoft.com/office/officeart/2008/layout/VerticalAccentList"/>
    <dgm:cxn modelId="{26F15838-681A-47E5-B356-5989408EB397}" type="presParOf" srcId="{D2F6D4E8-8291-444B-894F-295773CA5012}" destId="{9A72389F-991B-4200-ABE0-5B6CF5D800AA}" srcOrd="1" destOrd="0" presId="urn:microsoft.com/office/officeart/2008/layout/VerticalAccentList"/>
    <dgm:cxn modelId="{91528B2C-2E6C-4598-9DCD-6B6D0B4A3102}" type="presParOf" srcId="{D2F6D4E8-8291-444B-894F-295773CA5012}" destId="{B590E541-2054-4859-A7AB-A22BED86D81E}" srcOrd="2" destOrd="0" presId="urn:microsoft.com/office/officeart/2008/layout/VerticalAccentList"/>
    <dgm:cxn modelId="{C9126005-6DE5-44D1-A696-CE21FA37897F}" type="presParOf" srcId="{D2F6D4E8-8291-444B-894F-295773CA5012}" destId="{AF02AA62-03F0-4F99-B2FA-3D4A417D123A}" srcOrd="3" destOrd="0" presId="urn:microsoft.com/office/officeart/2008/layout/VerticalAccentList"/>
    <dgm:cxn modelId="{D97D4ACE-1E8D-4236-9390-378F9B92D5FD}" type="presParOf" srcId="{D2F6D4E8-8291-444B-894F-295773CA5012}" destId="{46C5D0E7-542C-498B-B86C-FF1A84F36DB8}" srcOrd="4" destOrd="0" presId="urn:microsoft.com/office/officeart/2008/layout/VerticalAccentList"/>
    <dgm:cxn modelId="{1D57E8FD-74C4-4241-9F3F-E8F075DD3160}" type="presParOf" srcId="{D2F6D4E8-8291-444B-894F-295773CA5012}" destId="{0660F399-C1AC-4D93-8285-65ADEFFA961F}" srcOrd="5" destOrd="0" presId="urn:microsoft.com/office/officeart/2008/layout/VerticalAccentList"/>
    <dgm:cxn modelId="{B332D45A-F38B-483D-83D3-698C14D04A8B}" type="presParOf" srcId="{D2F6D4E8-8291-444B-894F-295773CA5012}" destId="{E0ADA255-3C8F-4B3C-8825-7795C9E2E208}" srcOrd="6" destOrd="0" presId="urn:microsoft.com/office/officeart/2008/layout/VerticalAccentList"/>
    <dgm:cxn modelId="{DF1BF9C1-EC05-4D51-9758-231D151B8B12}" type="presParOf" srcId="{D2F6D4E8-8291-444B-894F-295773CA5012}" destId="{CA5C4747-AB8A-4CE1-8507-A1F32B0192A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F770-2F0F-4E32-A457-258E565D2690}">
      <dsp:nvSpPr>
        <dsp:cNvPr id="0" name=""/>
        <dsp:cNvSpPr/>
      </dsp:nvSpPr>
      <dsp:spPr>
        <a:xfrm>
          <a:off x="87928" y="85509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Usługi mogą być świadczone w języku</a:t>
          </a:r>
          <a:r>
            <a:rPr lang="pl-PL" sz="11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87928" y="85509"/>
        <a:ext cx="5092801" cy="462981"/>
      </dsp:txXfrm>
    </dsp:sp>
    <dsp:sp modelId="{8D160EEC-C754-49D4-BAFC-4F397F89DDE8}">
      <dsp:nvSpPr>
        <dsp:cNvPr id="0" name=""/>
        <dsp:cNvSpPr/>
      </dsp:nvSpPr>
      <dsp:spPr>
        <a:xfrm>
          <a:off x="8792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0BD9-666D-412B-900E-210B3AA54AB7}">
      <dsp:nvSpPr>
        <dsp:cNvPr id="0" name=""/>
        <dsp:cNvSpPr/>
      </dsp:nvSpPr>
      <dsp:spPr>
        <a:xfrm>
          <a:off x="803750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B992-91EA-4B7D-BA47-526723D4F46B}">
      <dsp:nvSpPr>
        <dsp:cNvPr id="0" name=""/>
        <dsp:cNvSpPr/>
      </dsp:nvSpPr>
      <dsp:spPr>
        <a:xfrm>
          <a:off x="1520137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4A199-32AD-4CD9-BE20-CDE198B0A87E}">
      <dsp:nvSpPr>
        <dsp:cNvPr id="0" name=""/>
        <dsp:cNvSpPr/>
      </dsp:nvSpPr>
      <dsp:spPr>
        <a:xfrm>
          <a:off x="2235959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4F87-D7A3-4AB8-8ACF-40DE77CE5CB2}">
      <dsp:nvSpPr>
        <dsp:cNvPr id="0" name=""/>
        <dsp:cNvSpPr/>
      </dsp:nvSpPr>
      <dsp:spPr>
        <a:xfrm>
          <a:off x="2952346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47D7-2B08-4D3E-960F-E4C0C0400282}">
      <dsp:nvSpPr>
        <dsp:cNvPr id="0" name=""/>
        <dsp:cNvSpPr/>
      </dsp:nvSpPr>
      <dsp:spPr>
        <a:xfrm>
          <a:off x="366816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FE5C-03A1-4EA3-B995-30D8EC18C657}">
      <dsp:nvSpPr>
        <dsp:cNvPr id="0" name=""/>
        <dsp:cNvSpPr/>
      </dsp:nvSpPr>
      <dsp:spPr>
        <a:xfrm>
          <a:off x="4384555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B138-D03D-429B-A930-156226CF9870}">
      <dsp:nvSpPr>
        <dsp:cNvPr id="0" name=""/>
        <dsp:cNvSpPr/>
      </dsp:nvSpPr>
      <dsp:spPr>
        <a:xfrm>
          <a:off x="87928" y="642802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Angielskim</a:t>
          </a:r>
          <a:r>
            <a:rPr lang="pl-PL" sz="1050" kern="1200" dirty="0" smtClean="0"/>
            <a:t> </a:t>
          </a:r>
          <a:endParaRPr lang="pl-PL" sz="1050" kern="1200" dirty="0"/>
        </a:p>
      </dsp:txBody>
      <dsp:txXfrm>
        <a:off x="87928" y="642802"/>
        <a:ext cx="5159008" cy="754489"/>
      </dsp:txXfrm>
    </dsp:sp>
    <dsp:sp modelId="{ADDB010F-930F-43DB-B61E-BC3837E5F570}">
      <dsp:nvSpPr>
        <dsp:cNvPr id="0" name=""/>
        <dsp:cNvSpPr/>
      </dsp:nvSpPr>
      <dsp:spPr>
        <a:xfrm>
          <a:off x="87928" y="1582953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Francuskim</a:t>
          </a:r>
          <a:endParaRPr lang="pl-PL" sz="2100" kern="1200" dirty="0"/>
        </a:p>
      </dsp:txBody>
      <dsp:txXfrm>
        <a:off x="87928" y="1582953"/>
        <a:ext cx="5092801" cy="462981"/>
      </dsp:txXfrm>
    </dsp:sp>
    <dsp:sp modelId="{2CD9E95D-8BA1-45B6-BFCA-D76FB697C28D}">
      <dsp:nvSpPr>
        <dsp:cNvPr id="0" name=""/>
        <dsp:cNvSpPr/>
      </dsp:nvSpPr>
      <dsp:spPr>
        <a:xfrm>
          <a:off x="8792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BD9DF-86E8-46C9-9EA6-9CA2B936284D}">
      <dsp:nvSpPr>
        <dsp:cNvPr id="0" name=""/>
        <dsp:cNvSpPr/>
      </dsp:nvSpPr>
      <dsp:spPr>
        <a:xfrm>
          <a:off x="803750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3B56-92A5-4378-8F76-F9724A901C41}">
      <dsp:nvSpPr>
        <dsp:cNvPr id="0" name=""/>
        <dsp:cNvSpPr/>
      </dsp:nvSpPr>
      <dsp:spPr>
        <a:xfrm>
          <a:off x="1520137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6D53-B132-4665-946D-191B84649649}">
      <dsp:nvSpPr>
        <dsp:cNvPr id="0" name=""/>
        <dsp:cNvSpPr/>
      </dsp:nvSpPr>
      <dsp:spPr>
        <a:xfrm>
          <a:off x="2235959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C5789-4A4F-454E-AC71-70E4E38EE0CD}">
      <dsp:nvSpPr>
        <dsp:cNvPr id="0" name=""/>
        <dsp:cNvSpPr/>
      </dsp:nvSpPr>
      <dsp:spPr>
        <a:xfrm>
          <a:off x="2952346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E8B90-542E-4043-9B96-404AA864CE97}">
      <dsp:nvSpPr>
        <dsp:cNvPr id="0" name=""/>
        <dsp:cNvSpPr/>
      </dsp:nvSpPr>
      <dsp:spPr>
        <a:xfrm>
          <a:off x="366816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2F781-6C86-49C0-A5A5-813C635A394F}">
      <dsp:nvSpPr>
        <dsp:cNvPr id="0" name=""/>
        <dsp:cNvSpPr/>
      </dsp:nvSpPr>
      <dsp:spPr>
        <a:xfrm>
          <a:off x="4384555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D203-4E13-47CE-8EBE-7ECB3F8B5E87}">
      <dsp:nvSpPr>
        <dsp:cNvPr id="0" name=""/>
        <dsp:cNvSpPr/>
      </dsp:nvSpPr>
      <dsp:spPr>
        <a:xfrm>
          <a:off x="87928" y="2140246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 </a:t>
          </a:r>
          <a:r>
            <a:rPr lang="pl-PL" sz="2100" kern="1200" dirty="0" smtClean="0"/>
            <a:t>Ukraińskim</a:t>
          </a:r>
          <a:endParaRPr lang="pl-PL" sz="2100" kern="1200" dirty="0"/>
        </a:p>
      </dsp:txBody>
      <dsp:txXfrm>
        <a:off x="87928" y="2140246"/>
        <a:ext cx="5159008" cy="754489"/>
      </dsp:txXfrm>
    </dsp:sp>
    <dsp:sp modelId="{2A51A643-458C-4C96-9D46-EDA4B4EEAC71}">
      <dsp:nvSpPr>
        <dsp:cNvPr id="0" name=""/>
        <dsp:cNvSpPr/>
      </dsp:nvSpPr>
      <dsp:spPr>
        <a:xfrm>
          <a:off x="87928" y="3080397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Rosyjskim </a:t>
          </a:r>
          <a:endParaRPr lang="pl-PL" sz="2100" kern="1200" dirty="0"/>
        </a:p>
      </dsp:txBody>
      <dsp:txXfrm>
        <a:off x="87928" y="3080397"/>
        <a:ext cx="5092801" cy="462981"/>
      </dsp:txXfrm>
    </dsp:sp>
    <dsp:sp modelId="{AF5D3602-CDB2-4591-879A-09291ADC1B14}">
      <dsp:nvSpPr>
        <dsp:cNvPr id="0" name=""/>
        <dsp:cNvSpPr/>
      </dsp:nvSpPr>
      <dsp:spPr>
        <a:xfrm>
          <a:off x="8792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389F-991B-4200-ABE0-5B6CF5D800AA}">
      <dsp:nvSpPr>
        <dsp:cNvPr id="0" name=""/>
        <dsp:cNvSpPr/>
      </dsp:nvSpPr>
      <dsp:spPr>
        <a:xfrm>
          <a:off x="803750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0E541-2054-4859-A7AB-A22BED86D81E}">
      <dsp:nvSpPr>
        <dsp:cNvPr id="0" name=""/>
        <dsp:cNvSpPr/>
      </dsp:nvSpPr>
      <dsp:spPr>
        <a:xfrm>
          <a:off x="1520137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AA62-03F0-4F99-B2FA-3D4A417D123A}">
      <dsp:nvSpPr>
        <dsp:cNvPr id="0" name=""/>
        <dsp:cNvSpPr/>
      </dsp:nvSpPr>
      <dsp:spPr>
        <a:xfrm>
          <a:off x="2235959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D0E7-542C-498B-B86C-FF1A84F36DB8}">
      <dsp:nvSpPr>
        <dsp:cNvPr id="0" name=""/>
        <dsp:cNvSpPr/>
      </dsp:nvSpPr>
      <dsp:spPr>
        <a:xfrm>
          <a:off x="2952346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0F399-C1AC-4D93-8285-65ADEFFA961F}">
      <dsp:nvSpPr>
        <dsp:cNvPr id="0" name=""/>
        <dsp:cNvSpPr/>
      </dsp:nvSpPr>
      <dsp:spPr>
        <a:xfrm>
          <a:off x="366816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DA255-3C8F-4B3C-8825-7795C9E2E208}">
      <dsp:nvSpPr>
        <dsp:cNvPr id="0" name=""/>
        <dsp:cNvSpPr/>
      </dsp:nvSpPr>
      <dsp:spPr>
        <a:xfrm>
          <a:off x="4384555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4747-AB8A-4CE1-8507-A1F32B0192A3}">
      <dsp:nvSpPr>
        <dsp:cNvPr id="0" name=""/>
        <dsp:cNvSpPr/>
      </dsp:nvSpPr>
      <dsp:spPr>
        <a:xfrm>
          <a:off x="87928" y="3637690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Niemieckim</a:t>
          </a:r>
          <a:endParaRPr lang="pl-PL" sz="2100" kern="1200" dirty="0"/>
        </a:p>
      </dsp:txBody>
      <dsp:txXfrm>
        <a:off x="87928" y="3637690"/>
        <a:ext cx="5159008" cy="75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hyperlink" Target="https://www.gov.pl/web/nieodplatna-pomoc/dyzury-specjalistycz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zapisy-np.ms.gov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pl/web/nieodplatna-pomoc/pomoc-dla-cudzoziemc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015" y="878534"/>
            <a:ext cx="7315200" cy="37917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Możliwość korzystania z pomocy prawnej i poradnictwa obywatelskiego przez cudzoziemców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sokołowski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09" y="2857500"/>
            <a:ext cx="2727104" cy="18127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07558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Lista punktów specjalistycznych: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www.gov.pl/web/nieodplatna-pomoc/dyzury-specjalistyczne</a:t>
            </a:r>
            <a:endParaRPr lang="pl-PL" dirty="0" smtClean="0"/>
          </a:p>
          <a:p>
            <a:r>
              <a:rPr lang="pl-PL" dirty="0" smtClean="0"/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www.gov.pl/web/nieodplatna-pomoc/pomoc-dla-cudzoziemcow</a:t>
            </a:r>
            <a:r>
              <a:rPr lang="pl-PL" dirty="0" smtClean="0"/>
              <a:t> </a:t>
            </a:r>
          </a:p>
          <a:p>
            <a:r>
              <a:rPr lang="pl-PL" dirty="0" smtClean="0"/>
              <a:t>Strona rządowa do zapisów elektronicznie: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https://zapisy-np.ms.gov.pl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8" y="0"/>
            <a:ext cx="2057400" cy="2057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51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Strona rządowa: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www.gov.pl/web/nieodplatna-pomoc/pomoc-dla-cudzoziemcow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05" y="346858"/>
            <a:ext cx="2045395" cy="3386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65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cudzoziemiec?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Cudzoziemcem jest każda osoba, która nie posiada obywatelstwa Polskiego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8" y="3860800"/>
            <a:ext cx="2997200" cy="2997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228600"/>
            <a:ext cx="2552700" cy="25527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18" y="1123836"/>
            <a:ext cx="3226881" cy="4601183"/>
          </a:xfrm>
        </p:spPr>
        <p:txBody>
          <a:bodyPr/>
          <a:lstStyle/>
          <a:p>
            <a:r>
              <a:rPr lang="pl-PL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TAK</a:t>
            </a:r>
          </a:p>
          <a:p>
            <a:r>
              <a:rPr lang="pl-PL" dirty="0" smtClean="0"/>
              <a:t>Każda osoba przebywająca na terytorium Rzeczpospolitej Polski może skorzystać z takiej możliwości. </a:t>
            </a:r>
          </a:p>
          <a:p>
            <a:r>
              <a:rPr lang="pl-PL" dirty="0" smtClean="0"/>
              <a:t>System nieodpłatnej pomocy jest do dyspozycji wszystkich.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88" y="603149"/>
            <a:ext cx="4018280" cy="1789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52" y="5725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porady odbywają się w języku Polskim?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243232" cy="5120640"/>
          </a:xfrm>
        </p:spPr>
        <p:txBody>
          <a:bodyPr anchor="t"/>
          <a:lstStyle/>
          <a:p>
            <a:r>
              <a:rPr lang="pl-PL" dirty="0" smtClean="0"/>
              <a:t>W większości punktów świadczona pomoc odbywa się w języku Polskim, ALE </a:t>
            </a:r>
            <a:r>
              <a:rPr lang="pl-PL" b="1" dirty="0" smtClean="0"/>
              <a:t>istnieją punkty specjalistyczne, w których pomoc udzielana jest w innych językach</a:t>
            </a:r>
            <a:r>
              <a:rPr lang="pl-PL" dirty="0" smtClean="0"/>
              <a:t> – właśnie by umożliwić dostęp do pomocy cudzoziemcom.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9" y="2306116"/>
            <a:ext cx="3282851" cy="35104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8166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249944"/>
              </p:ext>
            </p:extLst>
          </p:nvPr>
        </p:nvGraphicFramePr>
        <p:xfrm>
          <a:off x="4085168" y="1153020"/>
          <a:ext cx="566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9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punkt musi mieć określoną specjalizację, żeby cudzoziemiec mógł z niego skorzystać?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Nie</a:t>
            </a:r>
            <a:r>
              <a:rPr lang="pl-PL" dirty="0" smtClean="0"/>
              <a:t>. Cudzoziemcy mogą korzystać z różnych punktów jeśli chcą, ale </a:t>
            </a:r>
            <a:r>
              <a:rPr lang="pl-PL" u="sng" dirty="0" smtClean="0"/>
              <a:t>powinni zwracać uwagę na język, w jakim pomoc może być świadczona.</a:t>
            </a:r>
            <a:r>
              <a:rPr lang="pl-PL" dirty="0" smtClean="0"/>
              <a:t> Musi być zapewniona komunikacja między doradcą a beneficjentem. </a:t>
            </a:r>
          </a:p>
          <a:p>
            <a:r>
              <a:rPr lang="pl-PL" dirty="0" smtClean="0"/>
              <a:t>Cudzoziemcy </a:t>
            </a:r>
            <a:r>
              <a:rPr lang="pl-PL" b="1" dirty="0" smtClean="0"/>
              <a:t>mogą</a:t>
            </a:r>
            <a:r>
              <a:rPr lang="pl-PL" dirty="0" smtClean="0"/>
              <a:t> korzystać ze specjalnej pomocy z zakresu prawa migracyjnego i punktów zajmujących się pomocą cudzoziemcom, ale punkt z którego skorzystają </a:t>
            </a:r>
            <a:r>
              <a:rPr lang="pl-PL" b="1" dirty="0" smtClean="0"/>
              <a:t>nie musi </a:t>
            </a:r>
            <a:r>
              <a:rPr lang="pl-PL" dirty="0" smtClean="0"/>
              <a:t>mieć tak określonej specjalizacji.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cudzoziemiec potrzebuje wypełnić dodatkowe wnioski?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NIE. </a:t>
            </a:r>
          </a:p>
          <a:p>
            <a:r>
              <a:rPr lang="pl-PL" dirty="0" smtClean="0"/>
              <a:t>Cudzoziemiec nie </a:t>
            </a:r>
            <a:r>
              <a:rPr lang="pl-PL" dirty="0"/>
              <a:t>musi uprzednio składać wniosku o ochronę czasową lub międzynarodową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Korzysta on z systemu nieodpłatnej pomocy na takich samych zasadach jak obywatel Polski.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060700" cy="3060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68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warunki należy spełnić, by skorzystać z pomocy?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9500" y="864108"/>
            <a:ext cx="7315200" cy="5120640"/>
          </a:xfrm>
        </p:spPr>
        <p:txBody>
          <a:bodyPr anchor="b"/>
          <a:lstStyle/>
          <a:p>
            <a:r>
              <a:rPr lang="pl-PL" dirty="0" smtClean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Musi być to osoba fizyczna lub osoba prowadząca jednoosobową działalność gospodarczą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Każda osoba zgłaszająca się po pomoc musi oświadczyć, że nie ma środków do pokrycia płatnej pomocy prawnej lub poradnictwa.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2" y="0"/>
            <a:ext cx="2095500" cy="205155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5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obywatel Polski będący za granicą może skorzystać z porady?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2" y="216408"/>
            <a:ext cx="7179732" cy="4228592"/>
          </a:xfrm>
        </p:spPr>
        <p:txBody>
          <a:bodyPr anchor="t"/>
          <a:lstStyle/>
          <a:p>
            <a:r>
              <a:rPr lang="pl-PL" dirty="0" smtClean="0"/>
              <a:t>Niektóre punkty pomocy prowadzą porady w formie zdalnej.</a:t>
            </a:r>
          </a:p>
          <a:p>
            <a:r>
              <a:rPr lang="pl-PL" dirty="0" smtClean="0"/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r>
              <a:rPr lang="pl-PL" dirty="0" smtClean="0"/>
              <a:t>By dowiedzieć się, czy dany punkt prowadzi porady w formie </a:t>
            </a:r>
            <a:r>
              <a:rPr lang="pl-PL" dirty="0"/>
              <a:t>zdalnej </a:t>
            </a:r>
            <a:r>
              <a:rPr lang="pl-PL" dirty="0" smtClean="0"/>
              <a:t>należy: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skontaktować się telefonicznie z powiatem, </a:t>
            </a:r>
          </a:p>
          <a:p>
            <a:pPr marL="0" indent="0">
              <a:buNone/>
            </a:pPr>
            <a:r>
              <a:rPr lang="pl-PL" dirty="0" smtClean="0"/>
              <a:t>lub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sprawdzić </a:t>
            </a:r>
            <a:r>
              <a:rPr lang="pl-PL" dirty="0"/>
              <a:t>na stronach internetowych powiatów, </a:t>
            </a:r>
            <a:r>
              <a:rPr lang="pl-PL" dirty="0" smtClean="0"/>
              <a:t>można to zrobić także na stronie  </a:t>
            </a:r>
            <a:r>
              <a:rPr lang="pl-PL" dirty="0"/>
              <a:t>do </a:t>
            </a:r>
            <a:r>
              <a:rPr lang="pl-PL" dirty="0" smtClean="0"/>
              <a:t>zapisów: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/>
              <a:t>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4094468"/>
            <a:ext cx="4821768" cy="256456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90</TotalTime>
  <Words>459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Corbel</vt:lpstr>
      <vt:lpstr>Courier New</vt:lpstr>
      <vt:lpstr>Wingdings 2</vt:lpstr>
      <vt:lpstr>Ramka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Czy porady odbywają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Praktykant</cp:lastModifiedBy>
  <cp:revision>30</cp:revision>
  <dcterms:created xsi:type="dcterms:W3CDTF">2022-06-15T05:52:44Z</dcterms:created>
  <dcterms:modified xsi:type="dcterms:W3CDTF">2022-08-23T08:38:34Z</dcterms:modified>
</cp:coreProperties>
</file>