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79" r:id="rId8"/>
    <p:sldId id="262" r:id="rId9"/>
    <p:sldId id="263" r:id="rId10"/>
    <p:sldId id="264" r:id="rId11"/>
    <p:sldId id="265" r:id="rId12"/>
    <p:sldId id="266" r:id="rId13"/>
    <p:sldId id="267" r:id="rId14"/>
    <p:sldId id="277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69" r:id="rId24"/>
  </p:sldIdLst>
  <p:sldSz cx="12192000" cy="6858000"/>
  <p:notesSz cx="6858000" cy="9144000"/>
  <p:defaultTextStyle>
    <a:defPPr rtl="0"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687F17-801C-A3FA-3E7F-FC3C89A594A6}" v="31" dt="2025-03-02T17:36:30.278"/>
    <p1510:client id="{CF3A6C21-4916-F8DB-0A4F-FAF25849B984}" v="46" dt="2025-03-02T17:52:46.3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870" y="-20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rzyna Kardas" userId="S::kkardas@zozelkow.pl::2f5d076e-5bd8-40b6-bdbb-1c5c2ad96dc4" providerId="AD" clId="Web-{3ED945B3-D921-8ECB-8C81-474CBAD284BD}"/>
    <pc:docChg chg="addSld modSld">
      <pc:chgData name="Katarzyna Kardas" userId="S::kkardas@zozelkow.pl::2f5d076e-5bd8-40b6-bdbb-1c5c2ad96dc4" providerId="AD" clId="Web-{3ED945B3-D921-8ECB-8C81-474CBAD284BD}" dt="2025-02-26T19:52:18.281" v="129" actId="20577"/>
      <pc:docMkLst>
        <pc:docMk/>
      </pc:docMkLst>
      <pc:sldChg chg="addSp modSp">
        <pc:chgData name="Katarzyna Kardas" userId="S::kkardas@zozelkow.pl::2f5d076e-5bd8-40b6-bdbb-1c5c2ad96dc4" providerId="AD" clId="Web-{3ED945B3-D921-8ECB-8C81-474CBAD284BD}" dt="2025-02-26T19:38:56.527" v="32" actId="14100"/>
        <pc:sldMkLst>
          <pc:docMk/>
          <pc:sldMk cId="3601082625" sldId="256"/>
        </pc:sldMkLst>
        <pc:spChg chg="mod">
          <ac:chgData name="Katarzyna Kardas" userId="S::kkardas@zozelkow.pl::2f5d076e-5bd8-40b6-bdbb-1c5c2ad96dc4" providerId="AD" clId="Web-{3ED945B3-D921-8ECB-8C81-474CBAD284BD}" dt="2025-02-26T19:37:54.057" v="18" actId="1076"/>
          <ac:spMkLst>
            <pc:docMk/>
            <pc:sldMk cId="3601082625" sldId="256"/>
            <ac:spMk id="2" creationId="{00000000-0000-0000-0000-000000000000}"/>
          </ac:spMkLst>
        </pc:spChg>
        <pc:picChg chg="add mod">
          <ac:chgData name="Katarzyna Kardas" userId="S::kkardas@zozelkow.pl::2f5d076e-5bd8-40b6-bdbb-1c5c2ad96dc4" providerId="AD" clId="Web-{3ED945B3-D921-8ECB-8C81-474CBAD284BD}" dt="2025-02-26T19:38:56.527" v="32" actId="14100"/>
          <ac:picMkLst>
            <pc:docMk/>
            <pc:sldMk cId="3601082625" sldId="256"/>
            <ac:picMk id="4" creationId="{1FA97E1E-8BEA-EA4F-9BD6-F56461141BA7}"/>
          </ac:picMkLst>
        </pc:picChg>
      </pc:sldChg>
      <pc:sldChg chg="modSp new">
        <pc:chgData name="Katarzyna Kardas" userId="S::kkardas@zozelkow.pl::2f5d076e-5bd8-40b6-bdbb-1c5c2ad96dc4" providerId="AD" clId="Web-{3ED945B3-D921-8ECB-8C81-474CBAD284BD}" dt="2025-02-26T19:48:46.339" v="93" actId="20577"/>
        <pc:sldMkLst>
          <pc:docMk/>
          <pc:sldMk cId="1344494686" sldId="257"/>
        </pc:sldMkLst>
        <pc:spChg chg="mod">
          <ac:chgData name="Katarzyna Kardas" userId="S::kkardas@zozelkow.pl::2f5d076e-5bd8-40b6-bdbb-1c5c2ad96dc4" providerId="AD" clId="Web-{3ED945B3-D921-8ECB-8C81-474CBAD284BD}" dt="2025-02-26T19:39:28.418" v="47" actId="20577"/>
          <ac:spMkLst>
            <pc:docMk/>
            <pc:sldMk cId="1344494686" sldId="257"/>
            <ac:spMk id="2" creationId="{532D1CC2-7C34-3F36-7C5C-DFFA7A1F74D1}"/>
          </ac:spMkLst>
        </pc:spChg>
        <pc:spChg chg="mod">
          <ac:chgData name="Katarzyna Kardas" userId="S::kkardas@zozelkow.pl::2f5d076e-5bd8-40b6-bdbb-1c5c2ad96dc4" providerId="AD" clId="Web-{3ED945B3-D921-8ECB-8C81-474CBAD284BD}" dt="2025-02-26T19:48:46.339" v="93" actId="20577"/>
          <ac:spMkLst>
            <pc:docMk/>
            <pc:sldMk cId="1344494686" sldId="257"/>
            <ac:spMk id="3" creationId="{11F4E0EE-0BF9-01B7-5437-0844066DF8C0}"/>
          </ac:spMkLst>
        </pc:spChg>
      </pc:sldChg>
      <pc:sldChg chg="modSp new">
        <pc:chgData name="Katarzyna Kardas" userId="S::kkardas@zozelkow.pl::2f5d076e-5bd8-40b6-bdbb-1c5c2ad96dc4" providerId="AD" clId="Web-{3ED945B3-D921-8ECB-8C81-474CBAD284BD}" dt="2025-02-26T19:52:18.281" v="129" actId="20577"/>
        <pc:sldMkLst>
          <pc:docMk/>
          <pc:sldMk cId="3463972829" sldId="258"/>
        </pc:sldMkLst>
        <pc:spChg chg="mod">
          <ac:chgData name="Katarzyna Kardas" userId="S::kkardas@zozelkow.pl::2f5d076e-5bd8-40b6-bdbb-1c5c2ad96dc4" providerId="AD" clId="Web-{3ED945B3-D921-8ECB-8C81-474CBAD284BD}" dt="2025-02-26T19:47:29.540" v="83" actId="20577"/>
          <ac:spMkLst>
            <pc:docMk/>
            <pc:sldMk cId="3463972829" sldId="258"/>
            <ac:spMk id="2" creationId="{8AC8F406-0ED5-20D0-B4F2-F6A8CA800373}"/>
          </ac:spMkLst>
        </pc:spChg>
        <pc:spChg chg="mod">
          <ac:chgData name="Katarzyna Kardas" userId="S::kkardas@zozelkow.pl::2f5d076e-5bd8-40b6-bdbb-1c5c2ad96dc4" providerId="AD" clId="Web-{3ED945B3-D921-8ECB-8C81-474CBAD284BD}" dt="2025-02-26T19:52:18.281" v="129" actId="20577"/>
          <ac:spMkLst>
            <pc:docMk/>
            <pc:sldMk cId="3463972829" sldId="258"/>
            <ac:spMk id="3" creationId="{1BFEDC92-2A63-E4BD-B06B-8FAF75E1C17A}"/>
          </ac:spMkLst>
        </pc:spChg>
      </pc:sldChg>
      <pc:sldChg chg="modSp new">
        <pc:chgData name="Katarzyna Kardas" userId="S::kkardas@zozelkow.pl::2f5d076e-5bd8-40b6-bdbb-1c5c2ad96dc4" providerId="AD" clId="Web-{3ED945B3-D921-8ECB-8C81-474CBAD284BD}" dt="2025-02-26T19:52:01.484" v="126" actId="20577"/>
        <pc:sldMkLst>
          <pc:docMk/>
          <pc:sldMk cId="2319462207" sldId="259"/>
        </pc:sldMkLst>
        <pc:spChg chg="mod">
          <ac:chgData name="Katarzyna Kardas" userId="S::kkardas@zozelkow.pl::2f5d076e-5bd8-40b6-bdbb-1c5c2ad96dc4" providerId="AD" clId="Web-{3ED945B3-D921-8ECB-8C81-474CBAD284BD}" dt="2025-02-26T19:47:33.181" v="84" actId="20577"/>
          <ac:spMkLst>
            <pc:docMk/>
            <pc:sldMk cId="2319462207" sldId="259"/>
            <ac:spMk id="2" creationId="{D5EC86F6-F45C-B9DD-D6EC-D5A789D4D22C}"/>
          </ac:spMkLst>
        </pc:spChg>
        <pc:spChg chg="mod">
          <ac:chgData name="Katarzyna Kardas" userId="S::kkardas@zozelkow.pl::2f5d076e-5bd8-40b6-bdbb-1c5c2ad96dc4" providerId="AD" clId="Web-{3ED945B3-D921-8ECB-8C81-474CBAD284BD}" dt="2025-02-26T19:52:01.484" v="126" actId="20577"/>
          <ac:spMkLst>
            <pc:docMk/>
            <pc:sldMk cId="2319462207" sldId="259"/>
            <ac:spMk id="3" creationId="{F764695D-5660-78D2-31E3-FAF2FBE2A8C8}"/>
          </ac:spMkLst>
        </pc:spChg>
      </pc:sldChg>
      <pc:sldChg chg="modSp new">
        <pc:chgData name="Katarzyna Kardas" userId="S::kkardas@zozelkow.pl::2f5d076e-5bd8-40b6-bdbb-1c5c2ad96dc4" providerId="AD" clId="Web-{3ED945B3-D921-8ECB-8C81-474CBAD284BD}" dt="2025-02-26T19:52:00.750" v="123" actId="20577"/>
        <pc:sldMkLst>
          <pc:docMk/>
          <pc:sldMk cId="755693585" sldId="260"/>
        </pc:sldMkLst>
        <pc:spChg chg="mod">
          <ac:chgData name="Katarzyna Kardas" userId="S::kkardas@zozelkow.pl::2f5d076e-5bd8-40b6-bdbb-1c5c2ad96dc4" providerId="AD" clId="Web-{3ED945B3-D921-8ECB-8C81-474CBAD284BD}" dt="2025-02-26T19:47:36.868" v="85" actId="20577"/>
          <ac:spMkLst>
            <pc:docMk/>
            <pc:sldMk cId="755693585" sldId="260"/>
            <ac:spMk id="2" creationId="{25EBB53C-4EE7-FFCE-CFF9-66943E62F6D6}"/>
          </ac:spMkLst>
        </pc:spChg>
        <pc:spChg chg="mod">
          <ac:chgData name="Katarzyna Kardas" userId="S::kkardas@zozelkow.pl::2f5d076e-5bd8-40b6-bdbb-1c5c2ad96dc4" providerId="AD" clId="Web-{3ED945B3-D921-8ECB-8C81-474CBAD284BD}" dt="2025-02-26T19:52:00.750" v="123" actId="20577"/>
          <ac:spMkLst>
            <pc:docMk/>
            <pc:sldMk cId="755693585" sldId="260"/>
            <ac:spMk id="3" creationId="{FE936363-97CE-A792-F59E-DC29DBA0F15A}"/>
          </ac:spMkLst>
        </pc:spChg>
      </pc:sldChg>
      <pc:sldChg chg="modSp new">
        <pc:chgData name="Katarzyna Kardas" userId="S::kkardas@zozelkow.pl::2f5d076e-5bd8-40b6-bdbb-1c5c2ad96dc4" providerId="AD" clId="Web-{3ED945B3-D921-8ECB-8C81-474CBAD284BD}" dt="2025-02-26T19:51:52.890" v="120" actId="20577"/>
        <pc:sldMkLst>
          <pc:docMk/>
          <pc:sldMk cId="319212794" sldId="261"/>
        </pc:sldMkLst>
        <pc:spChg chg="mod">
          <ac:chgData name="Katarzyna Kardas" userId="S::kkardas@zozelkow.pl::2f5d076e-5bd8-40b6-bdbb-1c5c2ad96dc4" providerId="AD" clId="Web-{3ED945B3-D921-8ECB-8C81-474CBAD284BD}" dt="2025-02-26T19:51:34.858" v="113" actId="1076"/>
          <ac:spMkLst>
            <pc:docMk/>
            <pc:sldMk cId="319212794" sldId="261"/>
            <ac:spMk id="2" creationId="{4FBDF901-C6E4-3362-C741-94EBE9715E6C}"/>
          </ac:spMkLst>
        </pc:spChg>
        <pc:spChg chg="mod">
          <ac:chgData name="Katarzyna Kardas" userId="S::kkardas@zozelkow.pl::2f5d076e-5bd8-40b6-bdbb-1c5c2ad96dc4" providerId="AD" clId="Web-{3ED945B3-D921-8ECB-8C81-474CBAD284BD}" dt="2025-02-26T19:51:52.890" v="120" actId="20577"/>
          <ac:spMkLst>
            <pc:docMk/>
            <pc:sldMk cId="319212794" sldId="261"/>
            <ac:spMk id="3" creationId="{681F4A9E-5077-B963-5F1F-7C92EE98BEB5}"/>
          </ac:spMkLst>
        </pc:spChg>
      </pc:sldChg>
      <pc:sldChg chg="modSp new">
        <pc:chgData name="Katarzyna Kardas" userId="S::kkardas@zozelkow.pl::2f5d076e-5bd8-40b6-bdbb-1c5c2ad96dc4" providerId="AD" clId="Web-{3ED945B3-D921-8ECB-8C81-474CBAD284BD}" dt="2025-02-26T19:47:49.306" v="87" actId="20577"/>
        <pc:sldMkLst>
          <pc:docMk/>
          <pc:sldMk cId="3024870769" sldId="262"/>
        </pc:sldMkLst>
        <pc:spChg chg="mod">
          <ac:chgData name="Katarzyna Kardas" userId="S::kkardas@zozelkow.pl::2f5d076e-5bd8-40b6-bdbb-1c5c2ad96dc4" providerId="AD" clId="Web-{3ED945B3-D921-8ECB-8C81-474CBAD284BD}" dt="2025-02-26T19:47:49.306" v="87" actId="20577"/>
          <ac:spMkLst>
            <pc:docMk/>
            <pc:sldMk cId="3024870769" sldId="262"/>
            <ac:spMk id="2" creationId="{2B53C151-1300-DA80-660F-581AB51786A6}"/>
          </ac:spMkLst>
        </pc:spChg>
        <pc:spChg chg="mod">
          <ac:chgData name="Katarzyna Kardas" userId="S::kkardas@zozelkow.pl::2f5d076e-5bd8-40b6-bdbb-1c5c2ad96dc4" providerId="AD" clId="Web-{3ED945B3-D921-8ECB-8C81-474CBAD284BD}" dt="2025-02-26T19:45:03.427" v="67" actId="20577"/>
          <ac:spMkLst>
            <pc:docMk/>
            <pc:sldMk cId="3024870769" sldId="262"/>
            <ac:spMk id="3" creationId="{9ACB50DD-CDCE-EDD3-DF42-1C6A69947178}"/>
          </ac:spMkLst>
        </pc:spChg>
      </pc:sldChg>
      <pc:sldChg chg="modSp new">
        <pc:chgData name="Katarzyna Kardas" userId="S::kkardas@zozelkow.pl::2f5d076e-5bd8-40b6-bdbb-1c5c2ad96dc4" providerId="AD" clId="Web-{3ED945B3-D921-8ECB-8C81-474CBAD284BD}" dt="2025-02-26T19:47:53.275" v="88" actId="20577"/>
        <pc:sldMkLst>
          <pc:docMk/>
          <pc:sldMk cId="3801051573" sldId="263"/>
        </pc:sldMkLst>
        <pc:spChg chg="mod">
          <ac:chgData name="Katarzyna Kardas" userId="S::kkardas@zozelkow.pl::2f5d076e-5bd8-40b6-bdbb-1c5c2ad96dc4" providerId="AD" clId="Web-{3ED945B3-D921-8ECB-8C81-474CBAD284BD}" dt="2025-02-26T19:47:53.275" v="88" actId="20577"/>
          <ac:spMkLst>
            <pc:docMk/>
            <pc:sldMk cId="3801051573" sldId="263"/>
            <ac:spMk id="2" creationId="{18861681-D7D5-15F4-6BE7-0B4D742A1215}"/>
          </ac:spMkLst>
        </pc:spChg>
        <pc:spChg chg="mod">
          <ac:chgData name="Katarzyna Kardas" userId="S::kkardas@zozelkow.pl::2f5d076e-5bd8-40b6-bdbb-1c5c2ad96dc4" providerId="AD" clId="Web-{3ED945B3-D921-8ECB-8C81-474CBAD284BD}" dt="2025-02-26T19:45:23.630" v="70" actId="20577"/>
          <ac:spMkLst>
            <pc:docMk/>
            <pc:sldMk cId="3801051573" sldId="263"/>
            <ac:spMk id="3" creationId="{E52AE855-875E-5642-C5D1-1B43459A9F78}"/>
          </ac:spMkLst>
        </pc:spChg>
      </pc:sldChg>
      <pc:sldChg chg="modSp new">
        <pc:chgData name="Katarzyna Kardas" userId="S::kkardas@zozelkow.pl::2f5d076e-5bd8-40b6-bdbb-1c5c2ad96dc4" providerId="AD" clId="Web-{3ED945B3-D921-8ECB-8C81-474CBAD284BD}" dt="2025-02-26T19:47:57.431" v="89" actId="20577"/>
        <pc:sldMkLst>
          <pc:docMk/>
          <pc:sldMk cId="2048954497" sldId="264"/>
        </pc:sldMkLst>
        <pc:spChg chg="mod">
          <ac:chgData name="Katarzyna Kardas" userId="S::kkardas@zozelkow.pl::2f5d076e-5bd8-40b6-bdbb-1c5c2ad96dc4" providerId="AD" clId="Web-{3ED945B3-D921-8ECB-8C81-474CBAD284BD}" dt="2025-02-26T19:47:57.431" v="89" actId="20577"/>
          <ac:spMkLst>
            <pc:docMk/>
            <pc:sldMk cId="2048954497" sldId="264"/>
            <ac:spMk id="2" creationId="{5BB92EC3-EBB3-7B86-9546-B14E4F470785}"/>
          </ac:spMkLst>
        </pc:spChg>
        <pc:spChg chg="mod">
          <ac:chgData name="Katarzyna Kardas" userId="S::kkardas@zozelkow.pl::2f5d076e-5bd8-40b6-bdbb-1c5c2ad96dc4" providerId="AD" clId="Web-{3ED945B3-D921-8ECB-8C81-474CBAD284BD}" dt="2025-02-26T19:45:42.100" v="73" actId="20577"/>
          <ac:spMkLst>
            <pc:docMk/>
            <pc:sldMk cId="2048954497" sldId="264"/>
            <ac:spMk id="3" creationId="{A95C1543-6BF0-0AC7-2FD6-6FCFCA29156B}"/>
          </ac:spMkLst>
        </pc:spChg>
      </pc:sldChg>
      <pc:sldChg chg="modSp new">
        <pc:chgData name="Katarzyna Kardas" userId="S::kkardas@zozelkow.pl::2f5d076e-5bd8-40b6-bdbb-1c5c2ad96dc4" providerId="AD" clId="Web-{3ED945B3-D921-8ECB-8C81-474CBAD284BD}" dt="2025-02-26T19:48:04.353" v="90" actId="20577"/>
        <pc:sldMkLst>
          <pc:docMk/>
          <pc:sldMk cId="1174854988" sldId="265"/>
        </pc:sldMkLst>
        <pc:spChg chg="mod">
          <ac:chgData name="Katarzyna Kardas" userId="S::kkardas@zozelkow.pl::2f5d076e-5bd8-40b6-bdbb-1c5c2ad96dc4" providerId="AD" clId="Web-{3ED945B3-D921-8ECB-8C81-474CBAD284BD}" dt="2025-02-26T19:48:04.353" v="90" actId="20577"/>
          <ac:spMkLst>
            <pc:docMk/>
            <pc:sldMk cId="1174854988" sldId="265"/>
            <ac:spMk id="2" creationId="{C6E53298-CAE9-19F1-0AB0-AC3A3D5E1C88}"/>
          </ac:spMkLst>
        </pc:spChg>
        <pc:spChg chg="mod">
          <ac:chgData name="Katarzyna Kardas" userId="S::kkardas@zozelkow.pl::2f5d076e-5bd8-40b6-bdbb-1c5c2ad96dc4" providerId="AD" clId="Web-{3ED945B3-D921-8ECB-8C81-474CBAD284BD}" dt="2025-02-26T19:45:58.819" v="76" actId="20577"/>
          <ac:spMkLst>
            <pc:docMk/>
            <pc:sldMk cId="1174854988" sldId="265"/>
            <ac:spMk id="3" creationId="{C0E15BCD-75E0-C389-5B9E-410B9A726ABF}"/>
          </ac:spMkLst>
        </pc:spChg>
      </pc:sldChg>
      <pc:sldChg chg="modSp new">
        <pc:chgData name="Katarzyna Kardas" userId="S::kkardas@zozelkow.pl::2f5d076e-5bd8-40b6-bdbb-1c5c2ad96dc4" providerId="AD" clId="Web-{3ED945B3-D921-8ECB-8C81-474CBAD284BD}" dt="2025-02-26T19:48:08.806" v="91" actId="20577"/>
        <pc:sldMkLst>
          <pc:docMk/>
          <pc:sldMk cId="2589805465" sldId="266"/>
        </pc:sldMkLst>
        <pc:spChg chg="mod">
          <ac:chgData name="Katarzyna Kardas" userId="S::kkardas@zozelkow.pl::2f5d076e-5bd8-40b6-bdbb-1c5c2ad96dc4" providerId="AD" clId="Web-{3ED945B3-D921-8ECB-8C81-474CBAD284BD}" dt="2025-02-26T19:48:08.806" v="91" actId="20577"/>
          <ac:spMkLst>
            <pc:docMk/>
            <pc:sldMk cId="2589805465" sldId="266"/>
            <ac:spMk id="2" creationId="{D8D8F8A1-49D2-2925-9C3E-B5F93FB79E21}"/>
          </ac:spMkLst>
        </pc:spChg>
        <pc:spChg chg="mod">
          <ac:chgData name="Katarzyna Kardas" userId="S::kkardas@zozelkow.pl::2f5d076e-5bd8-40b6-bdbb-1c5c2ad96dc4" providerId="AD" clId="Web-{3ED945B3-D921-8ECB-8C81-474CBAD284BD}" dt="2025-02-26T19:46:50.633" v="79" actId="20577"/>
          <ac:spMkLst>
            <pc:docMk/>
            <pc:sldMk cId="2589805465" sldId="266"/>
            <ac:spMk id="3" creationId="{C7B78013-222A-5B74-2E59-2506F6975B36}"/>
          </ac:spMkLst>
        </pc:spChg>
      </pc:sldChg>
      <pc:sldChg chg="modSp new">
        <pc:chgData name="Katarzyna Kardas" userId="S::kkardas@zozelkow.pl::2f5d076e-5bd8-40b6-bdbb-1c5c2ad96dc4" providerId="AD" clId="Web-{3ED945B3-D921-8ECB-8C81-474CBAD284BD}" dt="2025-02-26T19:48:14.463" v="92" actId="20577"/>
        <pc:sldMkLst>
          <pc:docMk/>
          <pc:sldMk cId="1357291735" sldId="267"/>
        </pc:sldMkLst>
        <pc:spChg chg="mod">
          <ac:chgData name="Katarzyna Kardas" userId="S::kkardas@zozelkow.pl::2f5d076e-5bd8-40b6-bdbb-1c5c2ad96dc4" providerId="AD" clId="Web-{3ED945B3-D921-8ECB-8C81-474CBAD284BD}" dt="2025-02-26T19:48:14.463" v="92" actId="20577"/>
          <ac:spMkLst>
            <pc:docMk/>
            <pc:sldMk cId="1357291735" sldId="267"/>
            <ac:spMk id="2" creationId="{F0C3E8F0-4DFA-F942-F350-DCCE978D001B}"/>
          </ac:spMkLst>
        </pc:spChg>
        <pc:spChg chg="mod">
          <ac:chgData name="Katarzyna Kardas" userId="S::kkardas@zozelkow.pl::2f5d076e-5bd8-40b6-bdbb-1c5c2ad96dc4" providerId="AD" clId="Web-{3ED945B3-D921-8ECB-8C81-474CBAD284BD}" dt="2025-02-26T19:47:20.461" v="82" actId="20577"/>
          <ac:spMkLst>
            <pc:docMk/>
            <pc:sldMk cId="1357291735" sldId="267"/>
            <ac:spMk id="3" creationId="{A0D66E1D-8037-2370-60F1-36D6C64C2E42}"/>
          </ac:spMkLst>
        </pc:spChg>
      </pc:sldChg>
    </pc:docChg>
  </pc:docChgLst>
  <pc:docChgLst>
    <pc:chgData name="Katarzyna Kardas" userId="S::kkardas@zozelkow.pl::2f5d076e-5bd8-40b6-bdbb-1c5c2ad96dc4" providerId="AD" clId="Web-{CF3A6C21-4916-F8DB-0A4F-FAF25849B984}"/>
    <pc:docChg chg="modSld">
      <pc:chgData name="Katarzyna Kardas" userId="S::kkardas@zozelkow.pl::2f5d076e-5bd8-40b6-bdbb-1c5c2ad96dc4" providerId="AD" clId="Web-{CF3A6C21-4916-F8DB-0A4F-FAF25849B984}" dt="2025-03-02T17:52:40.279" v="42" actId="20577"/>
      <pc:docMkLst>
        <pc:docMk/>
      </pc:docMkLst>
      <pc:sldChg chg="modSp">
        <pc:chgData name="Katarzyna Kardas" userId="S::kkardas@zozelkow.pl::2f5d076e-5bd8-40b6-bdbb-1c5c2ad96dc4" providerId="AD" clId="Web-{CF3A6C21-4916-F8DB-0A4F-FAF25849B984}" dt="2025-03-02T17:51:38.684" v="24" actId="20577"/>
        <pc:sldMkLst>
          <pc:docMk/>
          <pc:sldMk cId="2319462207" sldId="259"/>
        </pc:sldMkLst>
        <pc:spChg chg="mod">
          <ac:chgData name="Katarzyna Kardas" userId="S::kkardas@zozelkow.pl::2f5d076e-5bd8-40b6-bdbb-1c5c2ad96dc4" providerId="AD" clId="Web-{CF3A6C21-4916-F8DB-0A4F-FAF25849B984}" dt="2025-03-02T17:51:38.684" v="24" actId="20577"/>
          <ac:spMkLst>
            <pc:docMk/>
            <pc:sldMk cId="2319462207" sldId="259"/>
            <ac:spMk id="3" creationId="{F764695D-5660-78D2-31E3-FAF2FBE2A8C8}"/>
          </ac:spMkLst>
        </pc:spChg>
      </pc:sldChg>
      <pc:sldChg chg="modSp">
        <pc:chgData name="Katarzyna Kardas" userId="S::kkardas@zozelkow.pl::2f5d076e-5bd8-40b6-bdbb-1c5c2ad96dc4" providerId="AD" clId="Web-{CF3A6C21-4916-F8DB-0A4F-FAF25849B984}" dt="2025-03-02T17:42:35.996" v="7" actId="1076"/>
        <pc:sldMkLst>
          <pc:docMk/>
          <pc:sldMk cId="319212794" sldId="261"/>
        </pc:sldMkLst>
        <pc:spChg chg="mod">
          <ac:chgData name="Katarzyna Kardas" userId="S::kkardas@zozelkow.pl::2f5d076e-5bd8-40b6-bdbb-1c5c2ad96dc4" providerId="AD" clId="Web-{CF3A6C21-4916-F8DB-0A4F-FAF25849B984}" dt="2025-03-02T17:42:35.996" v="7" actId="1076"/>
          <ac:spMkLst>
            <pc:docMk/>
            <pc:sldMk cId="319212794" sldId="261"/>
            <ac:spMk id="3" creationId="{681F4A9E-5077-B963-5F1F-7C92EE98BEB5}"/>
          </ac:spMkLst>
        </pc:spChg>
      </pc:sldChg>
      <pc:sldChg chg="modSp">
        <pc:chgData name="Katarzyna Kardas" userId="S::kkardas@zozelkow.pl::2f5d076e-5bd8-40b6-bdbb-1c5c2ad96dc4" providerId="AD" clId="Web-{CF3A6C21-4916-F8DB-0A4F-FAF25849B984}" dt="2025-03-02T17:52:25.888" v="40" actId="20577"/>
        <pc:sldMkLst>
          <pc:docMk/>
          <pc:sldMk cId="3024870769" sldId="262"/>
        </pc:sldMkLst>
        <pc:spChg chg="mod">
          <ac:chgData name="Katarzyna Kardas" userId="S::kkardas@zozelkow.pl::2f5d076e-5bd8-40b6-bdbb-1c5c2ad96dc4" providerId="AD" clId="Web-{CF3A6C21-4916-F8DB-0A4F-FAF25849B984}" dt="2025-03-02T17:52:25.888" v="40" actId="20577"/>
          <ac:spMkLst>
            <pc:docMk/>
            <pc:sldMk cId="3024870769" sldId="262"/>
            <ac:spMk id="3" creationId="{9ACB50DD-CDCE-EDD3-DF42-1C6A69947178}"/>
          </ac:spMkLst>
        </pc:spChg>
      </pc:sldChg>
      <pc:sldChg chg="modSp">
        <pc:chgData name="Katarzyna Kardas" userId="S::kkardas@zozelkow.pl::2f5d076e-5bd8-40b6-bdbb-1c5c2ad96dc4" providerId="AD" clId="Web-{CF3A6C21-4916-F8DB-0A4F-FAF25849B984}" dt="2025-03-02T17:52:40.279" v="42" actId="20577"/>
        <pc:sldMkLst>
          <pc:docMk/>
          <pc:sldMk cId="2048954497" sldId="264"/>
        </pc:sldMkLst>
        <pc:spChg chg="mod">
          <ac:chgData name="Katarzyna Kardas" userId="S::kkardas@zozelkow.pl::2f5d076e-5bd8-40b6-bdbb-1c5c2ad96dc4" providerId="AD" clId="Web-{CF3A6C21-4916-F8DB-0A4F-FAF25849B984}" dt="2025-03-02T17:52:40.279" v="42" actId="20577"/>
          <ac:spMkLst>
            <pc:docMk/>
            <pc:sldMk cId="2048954497" sldId="264"/>
            <ac:spMk id="3" creationId="{A95C1543-6BF0-0AC7-2FD6-6FCFCA29156B}"/>
          </ac:spMkLst>
        </pc:spChg>
      </pc:sldChg>
      <pc:sldChg chg="modSp">
        <pc:chgData name="Katarzyna Kardas" userId="S::kkardas@zozelkow.pl::2f5d076e-5bd8-40b6-bdbb-1c5c2ad96dc4" providerId="AD" clId="Web-{CF3A6C21-4916-F8DB-0A4F-FAF25849B984}" dt="2025-03-02T17:44:12.218" v="14" actId="20577"/>
        <pc:sldMkLst>
          <pc:docMk/>
          <pc:sldMk cId="2589805465" sldId="266"/>
        </pc:sldMkLst>
        <pc:spChg chg="mod">
          <ac:chgData name="Katarzyna Kardas" userId="S::kkardas@zozelkow.pl::2f5d076e-5bd8-40b6-bdbb-1c5c2ad96dc4" providerId="AD" clId="Web-{CF3A6C21-4916-F8DB-0A4F-FAF25849B984}" dt="2025-03-02T17:44:12.218" v="14" actId="20577"/>
          <ac:spMkLst>
            <pc:docMk/>
            <pc:sldMk cId="2589805465" sldId="266"/>
            <ac:spMk id="3" creationId="{C7B78013-222A-5B74-2E59-2506F6975B36}"/>
          </ac:spMkLst>
        </pc:spChg>
      </pc:sldChg>
      <pc:sldChg chg="modSp">
        <pc:chgData name="Katarzyna Kardas" userId="S::kkardas@zozelkow.pl::2f5d076e-5bd8-40b6-bdbb-1c5c2ad96dc4" providerId="AD" clId="Web-{CF3A6C21-4916-F8DB-0A4F-FAF25849B984}" dt="2025-03-02T17:44:54.281" v="20" actId="20577"/>
        <pc:sldMkLst>
          <pc:docMk/>
          <pc:sldMk cId="1357291735" sldId="267"/>
        </pc:sldMkLst>
        <pc:spChg chg="mod">
          <ac:chgData name="Katarzyna Kardas" userId="S::kkardas@zozelkow.pl::2f5d076e-5bd8-40b6-bdbb-1c5c2ad96dc4" providerId="AD" clId="Web-{CF3A6C21-4916-F8DB-0A4F-FAF25849B984}" dt="2025-03-02T17:44:54.281" v="20" actId="20577"/>
          <ac:spMkLst>
            <pc:docMk/>
            <pc:sldMk cId="1357291735" sldId="267"/>
            <ac:spMk id="3" creationId="{A0D66E1D-8037-2370-60F1-36D6C64C2E42}"/>
          </ac:spMkLst>
        </pc:spChg>
      </pc:sldChg>
      <pc:sldChg chg="modSp">
        <pc:chgData name="Katarzyna Kardas" userId="S::kkardas@zozelkow.pl::2f5d076e-5bd8-40b6-bdbb-1c5c2ad96dc4" providerId="AD" clId="Web-{CF3A6C21-4916-F8DB-0A4F-FAF25849B984}" dt="2025-03-02T17:45:07.672" v="22" actId="20577"/>
        <pc:sldMkLst>
          <pc:docMk/>
          <pc:sldMk cId="2678328611" sldId="270"/>
        </pc:sldMkLst>
        <pc:spChg chg="mod">
          <ac:chgData name="Katarzyna Kardas" userId="S::kkardas@zozelkow.pl::2f5d076e-5bd8-40b6-bdbb-1c5c2ad96dc4" providerId="AD" clId="Web-{CF3A6C21-4916-F8DB-0A4F-FAF25849B984}" dt="2025-03-02T17:45:07.672" v="22" actId="20577"/>
          <ac:spMkLst>
            <pc:docMk/>
            <pc:sldMk cId="2678328611" sldId="270"/>
            <ac:spMk id="3" creationId="{E872F731-1A62-22A6-5D04-212803E08F03}"/>
          </ac:spMkLst>
        </pc:spChg>
      </pc:sldChg>
      <pc:sldChg chg="modSp">
        <pc:chgData name="Katarzyna Kardas" userId="S::kkardas@zozelkow.pl::2f5d076e-5bd8-40b6-bdbb-1c5c2ad96dc4" providerId="AD" clId="Web-{CF3A6C21-4916-F8DB-0A4F-FAF25849B984}" dt="2025-03-02T17:42:11.370" v="5" actId="20577"/>
        <pc:sldMkLst>
          <pc:docMk/>
          <pc:sldMk cId="2803196041" sldId="278"/>
        </pc:sldMkLst>
        <pc:spChg chg="mod">
          <ac:chgData name="Katarzyna Kardas" userId="S::kkardas@zozelkow.pl::2f5d076e-5bd8-40b6-bdbb-1c5c2ad96dc4" providerId="AD" clId="Web-{CF3A6C21-4916-F8DB-0A4F-FAF25849B984}" dt="2025-03-02T17:42:11.370" v="5" actId="20577"/>
          <ac:spMkLst>
            <pc:docMk/>
            <pc:sldMk cId="2803196041" sldId="278"/>
            <ac:spMk id="3" creationId="{7D2D4381-98F2-89EB-04D1-4F37DDC8E2B0}"/>
          </ac:spMkLst>
        </pc:spChg>
      </pc:sldChg>
      <pc:sldChg chg="modSp">
        <pc:chgData name="Katarzyna Kardas" userId="S::kkardas@zozelkow.pl::2f5d076e-5bd8-40b6-bdbb-1c5c2ad96dc4" providerId="AD" clId="Web-{CF3A6C21-4916-F8DB-0A4F-FAF25849B984}" dt="2025-03-02T17:52:16.482" v="38" actId="20577"/>
        <pc:sldMkLst>
          <pc:docMk/>
          <pc:sldMk cId="686680113" sldId="279"/>
        </pc:sldMkLst>
        <pc:spChg chg="mod">
          <ac:chgData name="Katarzyna Kardas" userId="S::kkardas@zozelkow.pl::2f5d076e-5bd8-40b6-bdbb-1c5c2ad96dc4" providerId="AD" clId="Web-{CF3A6C21-4916-F8DB-0A4F-FAF25849B984}" dt="2025-03-02T17:38:33.817" v="1" actId="1076"/>
          <ac:spMkLst>
            <pc:docMk/>
            <pc:sldMk cId="686680113" sldId="279"/>
            <ac:spMk id="2" creationId="{B0D1D46C-468A-BDEB-FFD5-ADB464A35F46}"/>
          </ac:spMkLst>
        </pc:spChg>
        <pc:spChg chg="mod">
          <ac:chgData name="Katarzyna Kardas" userId="S::kkardas@zozelkow.pl::2f5d076e-5bd8-40b6-bdbb-1c5c2ad96dc4" providerId="AD" clId="Web-{CF3A6C21-4916-F8DB-0A4F-FAF25849B984}" dt="2025-03-02T17:52:16.482" v="38" actId="20577"/>
          <ac:spMkLst>
            <pc:docMk/>
            <pc:sldMk cId="686680113" sldId="279"/>
            <ac:spMk id="3" creationId="{45C367E4-5024-D6BC-2B59-D60CF7F2CD2D}"/>
          </ac:spMkLst>
        </pc:spChg>
      </pc:sldChg>
    </pc:docChg>
  </pc:docChgLst>
  <pc:docChgLst>
    <pc:chgData name="Katarzyna Kardas" userId="S::kkardas@zozelkow.pl::2f5d076e-5bd8-40b6-bdbb-1c5c2ad96dc4" providerId="AD" clId="Web-{1CEDD2DF-9AFB-B1AA-2376-2F2699E8670C}"/>
    <pc:docChg chg="mod modSld modMainMaster">
      <pc:chgData name="Katarzyna Kardas" userId="S::kkardas@zozelkow.pl::2f5d076e-5bd8-40b6-bdbb-1c5c2ad96dc4" providerId="AD" clId="Web-{1CEDD2DF-9AFB-B1AA-2376-2F2699E8670C}" dt="2025-02-27T19:07:45.419" v="2"/>
      <pc:docMkLst>
        <pc:docMk/>
      </pc:docMkLst>
      <pc:sldChg chg="addSp delSp modSp">
        <pc:chgData name="Katarzyna Kardas" userId="S::kkardas@zozelkow.pl::2f5d076e-5bd8-40b6-bdbb-1c5c2ad96dc4" providerId="AD" clId="Web-{1CEDD2DF-9AFB-B1AA-2376-2F2699E8670C}" dt="2025-02-27T19:07:38.122" v="1"/>
        <pc:sldMkLst>
          <pc:docMk/>
          <pc:sldMk cId="3601082625" sldId="256"/>
        </pc:sldMkLst>
        <pc:spChg chg="add del mod">
          <ac:chgData name="Katarzyna Kardas" userId="S::kkardas@zozelkow.pl::2f5d076e-5bd8-40b6-bdbb-1c5c2ad96dc4" providerId="AD" clId="Web-{1CEDD2DF-9AFB-B1AA-2376-2F2699E8670C}" dt="2025-02-27T19:07:38.122" v="1"/>
          <ac:spMkLst>
            <pc:docMk/>
            <pc:sldMk cId="3601082625" sldId="256"/>
            <ac:spMk id="5" creationId="{8D0CB707-DDA3-8FFE-D600-1275CFA74E93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1344494686" sldId="257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1344494686" sldId="257"/>
            <ac:spMk id="4" creationId="{C04B49F6-34E9-9719-464F-10CEA1E42BDE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3463972829" sldId="258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3463972829" sldId="258"/>
            <ac:spMk id="4" creationId="{A624CF96-5474-486F-B9E6-3D2D7E5FF8AC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2319462207" sldId="259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2319462207" sldId="259"/>
            <ac:spMk id="4" creationId="{E263EB4B-9513-4E3D-B118-2DDB1A718B4A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755693585" sldId="260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755693585" sldId="260"/>
            <ac:spMk id="4" creationId="{D17A016A-86A1-9E0D-BD6F-1D3DC045ADD4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319212794" sldId="261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319212794" sldId="261"/>
            <ac:spMk id="4" creationId="{4FC4B5A6-3045-72B5-3D33-65D885579655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3024870769" sldId="262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3024870769" sldId="262"/>
            <ac:spMk id="4" creationId="{D4CBB26D-01C9-69C9-D707-941D8E6CCDFA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3801051573" sldId="263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3801051573" sldId="263"/>
            <ac:spMk id="4" creationId="{5A01BC5A-C1C8-88C9-A7E8-C01297C1FC93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2048954497" sldId="264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2048954497" sldId="264"/>
            <ac:spMk id="4" creationId="{266DEEE8-5F5D-4200-8B97-7691D4002D4D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1174854988" sldId="265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1174854988" sldId="265"/>
            <ac:spMk id="4" creationId="{C5A42C07-0BB8-A5D7-B0A1-842E91E5ED6D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2589805465" sldId="266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2589805465" sldId="266"/>
            <ac:spMk id="4" creationId="{D58F8574-FBA5-90E6-262D-BC9F0C0C0BD7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1357291735" sldId="267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1357291735" sldId="267"/>
            <ac:spMk id="4" creationId="{D0A12994-E667-5D71-45A0-D1D20283F03F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3708260453" sldId="269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3708260453" sldId="269"/>
            <ac:spMk id="4" creationId="{56C82C5E-B79F-09B1-B804-4ED1816997B8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2678328611" sldId="270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2678328611" sldId="270"/>
            <ac:spMk id="4" creationId="{758C7A33-2309-9E53-74F9-99D946DFB4F2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979276647" sldId="271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979276647" sldId="271"/>
            <ac:spMk id="4" creationId="{5F83EBA4-78AE-4D87-8AF9-B51DDAFCF03F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3566665490" sldId="272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3566665490" sldId="272"/>
            <ac:spMk id="5" creationId="{D171B1A3-FF1F-5B8A-C778-9F3BA738E4E0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4070019074" sldId="273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4070019074" sldId="273"/>
            <ac:spMk id="4" creationId="{A989900B-AA6A-06AB-0E28-267F60B726FB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261750093" sldId="274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261750093" sldId="274"/>
            <ac:spMk id="5" creationId="{295522CA-40E5-85E2-04DF-EC5DB9D6D741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203935205" sldId="275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203935205" sldId="275"/>
            <ac:spMk id="4" creationId="{4AA24679-6F9E-E6F3-0865-F9652150E7AE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913664188" sldId="276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913664188" sldId="276"/>
            <ac:spMk id="5" creationId="{8375E04A-283E-96CD-1A71-4A099F239122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2669109984" sldId="277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2669109984" sldId="277"/>
            <ac:spMk id="5" creationId="{FFE189D7-0AB0-6053-E668-ED88D31FB1E9}"/>
          </ac:spMkLst>
        </pc:spChg>
      </pc:sldChg>
      <pc:sldChg chg="addSp modSp">
        <pc:chgData name="Katarzyna Kardas" userId="S::kkardas@zozelkow.pl::2f5d076e-5bd8-40b6-bdbb-1c5c2ad96dc4" providerId="AD" clId="Web-{1CEDD2DF-9AFB-B1AA-2376-2F2699E8670C}" dt="2025-02-27T19:07:45.419" v="2"/>
        <pc:sldMkLst>
          <pc:docMk/>
          <pc:sldMk cId="2803196041" sldId="278"/>
        </pc:sldMkLst>
        <pc:spChg chg="add mod">
          <ac:chgData name="Katarzyna Kardas" userId="S::kkardas@zozelkow.pl::2f5d076e-5bd8-40b6-bdbb-1c5c2ad96dc4" providerId="AD" clId="Web-{1CEDD2DF-9AFB-B1AA-2376-2F2699E8670C}" dt="2025-02-27T19:07:45.419" v="2"/>
          <ac:spMkLst>
            <pc:docMk/>
            <pc:sldMk cId="2803196041" sldId="278"/>
            <ac:spMk id="4" creationId="{1DA2177E-1AF7-8679-E84C-B14036E61F18}"/>
          </ac:spMkLst>
        </pc:spChg>
      </pc:sldChg>
      <pc:sldMasterChg chg="mod modSldLayout">
        <pc:chgData name="Katarzyna Kardas" userId="S::kkardas@zozelkow.pl::2f5d076e-5bd8-40b6-bdbb-1c5c2ad96dc4" providerId="AD" clId="Web-{1CEDD2DF-9AFB-B1AA-2376-2F2699E8670C}" dt="2025-02-27T19:07:45.419" v="2"/>
        <pc:sldMasterMkLst>
          <pc:docMk/>
          <pc:sldMasterMk cId="0" sldId="2147483648"/>
        </pc:sldMasterMkLst>
        <pc:sldLayoutChg chg="mod">
          <pc:chgData name="Katarzyna Kardas" userId="S::kkardas@zozelkow.pl::2f5d076e-5bd8-40b6-bdbb-1c5c2ad96dc4" providerId="AD" clId="Web-{1CEDD2DF-9AFB-B1AA-2376-2F2699E8670C}" dt="2025-02-27T19:07:45.419" v="2"/>
          <pc:sldLayoutMkLst>
            <pc:docMk/>
            <pc:sldMasterMk cId="0" sldId="2147483648"/>
            <pc:sldLayoutMk cId="0" sldId="2147483649"/>
          </pc:sldLayoutMkLst>
        </pc:sldLayoutChg>
        <pc:sldLayoutChg chg="mod">
          <pc:chgData name="Katarzyna Kardas" userId="S::kkardas@zozelkow.pl::2f5d076e-5bd8-40b6-bdbb-1c5c2ad96dc4" providerId="AD" clId="Web-{1CEDD2DF-9AFB-B1AA-2376-2F2699E8670C}" dt="2025-02-27T19:07:45.419" v="2"/>
          <pc:sldLayoutMkLst>
            <pc:docMk/>
            <pc:sldMasterMk cId="0" sldId="2147483648"/>
            <pc:sldLayoutMk cId="0" sldId="2147483650"/>
          </pc:sldLayoutMkLst>
        </pc:sldLayoutChg>
        <pc:sldLayoutChg chg="mod">
          <pc:chgData name="Katarzyna Kardas" userId="S::kkardas@zozelkow.pl::2f5d076e-5bd8-40b6-bdbb-1c5c2ad96dc4" providerId="AD" clId="Web-{1CEDD2DF-9AFB-B1AA-2376-2F2699E8670C}" dt="2025-02-27T19:07:45.419" v="2"/>
          <pc:sldLayoutMkLst>
            <pc:docMk/>
            <pc:sldMasterMk cId="0" sldId="2147483648"/>
            <pc:sldLayoutMk cId="0" sldId="2147483651"/>
          </pc:sldLayoutMkLst>
        </pc:sldLayoutChg>
        <pc:sldLayoutChg chg="mod">
          <pc:chgData name="Katarzyna Kardas" userId="S::kkardas@zozelkow.pl::2f5d076e-5bd8-40b6-bdbb-1c5c2ad96dc4" providerId="AD" clId="Web-{1CEDD2DF-9AFB-B1AA-2376-2F2699E8670C}" dt="2025-02-27T19:07:45.419" v="2"/>
          <pc:sldLayoutMkLst>
            <pc:docMk/>
            <pc:sldMasterMk cId="0" sldId="2147483648"/>
            <pc:sldLayoutMk cId="0" sldId="2147483652"/>
          </pc:sldLayoutMkLst>
        </pc:sldLayoutChg>
        <pc:sldLayoutChg chg="mod">
          <pc:chgData name="Katarzyna Kardas" userId="S::kkardas@zozelkow.pl::2f5d076e-5bd8-40b6-bdbb-1c5c2ad96dc4" providerId="AD" clId="Web-{1CEDD2DF-9AFB-B1AA-2376-2F2699E8670C}" dt="2025-02-27T19:07:45.419" v="2"/>
          <pc:sldLayoutMkLst>
            <pc:docMk/>
            <pc:sldMasterMk cId="0" sldId="2147483648"/>
            <pc:sldLayoutMk cId="0" sldId="2147483653"/>
          </pc:sldLayoutMkLst>
        </pc:sldLayoutChg>
        <pc:sldLayoutChg chg="mod">
          <pc:chgData name="Katarzyna Kardas" userId="S::kkardas@zozelkow.pl::2f5d076e-5bd8-40b6-bdbb-1c5c2ad96dc4" providerId="AD" clId="Web-{1CEDD2DF-9AFB-B1AA-2376-2F2699E8670C}" dt="2025-02-27T19:07:45.419" v="2"/>
          <pc:sldLayoutMkLst>
            <pc:docMk/>
            <pc:sldMasterMk cId="0" sldId="2147483648"/>
            <pc:sldLayoutMk cId="0" sldId="2147483654"/>
          </pc:sldLayoutMkLst>
        </pc:sldLayoutChg>
        <pc:sldLayoutChg chg="mod">
          <pc:chgData name="Katarzyna Kardas" userId="S::kkardas@zozelkow.pl::2f5d076e-5bd8-40b6-bdbb-1c5c2ad96dc4" providerId="AD" clId="Web-{1CEDD2DF-9AFB-B1AA-2376-2F2699E8670C}" dt="2025-02-27T19:07:45.419" v="2"/>
          <pc:sldLayoutMkLst>
            <pc:docMk/>
            <pc:sldMasterMk cId="0" sldId="2147483648"/>
            <pc:sldLayoutMk cId="0" sldId="2147483655"/>
          </pc:sldLayoutMkLst>
        </pc:sldLayoutChg>
        <pc:sldLayoutChg chg="mod">
          <pc:chgData name="Katarzyna Kardas" userId="S::kkardas@zozelkow.pl::2f5d076e-5bd8-40b6-bdbb-1c5c2ad96dc4" providerId="AD" clId="Web-{1CEDD2DF-9AFB-B1AA-2376-2F2699E8670C}" dt="2025-02-27T19:07:45.419" v="2"/>
          <pc:sldLayoutMkLst>
            <pc:docMk/>
            <pc:sldMasterMk cId="0" sldId="2147483648"/>
            <pc:sldLayoutMk cId="0" sldId="2147483656"/>
          </pc:sldLayoutMkLst>
        </pc:sldLayoutChg>
        <pc:sldLayoutChg chg="mod">
          <pc:chgData name="Katarzyna Kardas" userId="S::kkardas@zozelkow.pl::2f5d076e-5bd8-40b6-bdbb-1c5c2ad96dc4" providerId="AD" clId="Web-{1CEDD2DF-9AFB-B1AA-2376-2F2699E8670C}" dt="2025-02-27T19:07:45.419" v="2"/>
          <pc:sldLayoutMkLst>
            <pc:docMk/>
            <pc:sldMasterMk cId="0" sldId="2147483648"/>
            <pc:sldLayoutMk cId="0" sldId="2147483657"/>
          </pc:sldLayoutMkLst>
        </pc:sldLayoutChg>
        <pc:sldLayoutChg chg="mod">
          <pc:chgData name="Katarzyna Kardas" userId="S::kkardas@zozelkow.pl::2f5d076e-5bd8-40b6-bdbb-1c5c2ad96dc4" providerId="AD" clId="Web-{1CEDD2DF-9AFB-B1AA-2376-2F2699E8670C}" dt="2025-02-27T19:07:45.419" v="2"/>
          <pc:sldLayoutMkLst>
            <pc:docMk/>
            <pc:sldMasterMk cId="0" sldId="2147483648"/>
            <pc:sldLayoutMk cId="0" sldId="2147483658"/>
          </pc:sldLayoutMkLst>
        </pc:sldLayoutChg>
        <pc:sldLayoutChg chg="mod">
          <pc:chgData name="Katarzyna Kardas" userId="S::kkardas@zozelkow.pl::2f5d076e-5bd8-40b6-bdbb-1c5c2ad96dc4" providerId="AD" clId="Web-{1CEDD2DF-9AFB-B1AA-2376-2F2699E8670C}" dt="2025-02-27T19:07:45.419" v="2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Katarzyna Kardas" userId="S::kkardas@zozelkow.pl::2f5d076e-5bd8-40b6-bdbb-1c5c2ad96dc4" providerId="AD" clId="Web-{C6447975-2784-BAE7-21A0-56D516A6DA12}"/>
    <pc:docChg chg="modSld">
      <pc:chgData name="Katarzyna Kardas" userId="S::kkardas@zozelkow.pl::2f5d076e-5bd8-40b6-bdbb-1c5c2ad96dc4" providerId="AD" clId="Web-{C6447975-2784-BAE7-21A0-56D516A6DA12}" dt="2025-02-26T20:03:46.586" v="149" actId="14100"/>
      <pc:docMkLst>
        <pc:docMk/>
      </pc:docMkLst>
      <pc:sldChg chg="modSp">
        <pc:chgData name="Katarzyna Kardas" userId="S::kkardas@zozelkow.pl::2f5d076e-5bd8-40b6-bdbb-1c5c2ad96dc4" providerId="AD" clId="Web-{C6447975-2784-BAE7-21A0-56D516A6DA12}" dt="2025-02-26T20:02:41.068" v="132" actId="1076"/>
        <pc:sldMkLst>
          <pc:docMk/>
          <pc:sldMk cId="3601082625" sldId="256"/>
        </pc:sldMkLst>
        <pc:picChg chg="mod">
          <ac:chgData name="Katarzyna Kardas" userId="S::kkardas@zozelkow.pl::2f5d076e-5bd8-40b6-bdbb-1c5c2ad96dc4" providerId="AD" clId="Web-{C6447975-2784-BAE7-21A0-56D516A6DA12}" dt="2025-02-26T20:02:41.068" v="132" actId="1076"/>
          <ac:picMkLst>
            <pc:docMk/>
            <pc:sldMk cId="3601082625" sldId="256"/>
            <ac:picMk id="4" creationId="{1FA97E1E-8BEA-EA4F-9BD6-F56461141BA7}"/>
          </ac:picMkLst>
        </pc:picChg>
      </pc:sldChg>
      <pc:sldChg chg="addSp modSp">
        <pc:chgData name="Katarzyna Kardas" userId="S::kkardas@zozelkow.pl::2f5d076e-5bd8-40b6-bdbb-1c5c2ad96dc4" providerId="AD" clId="Web-{C6447975-2784-BAE7-21A0-56D516A6DA12}" dt="2025-02-26T20:02:57.662" v="136" actId="1076"/>
        <pc:sldMkLst>
          <pc:docMk/>
          <pc:sldMk cId="1344494686" sldId="257"/>
        </pc:sldMkLst>
        <pc:picChg chg="add mod">
          <ac:chgData name="Katarzyna Kardas" userId="S::kkardas@zozelkow.pl::2f5d076e-5bd8-40b6-bdbb-1c5c2ad96dc4" providerId="AD" clId="Web-{C6447975-2784-BAE7-21A0-56D516A6DA12}" dt="2025-02-26T20:02:57.662" v="136" actId="1076"/>
          <ac:picMkLst>
            <pc:docMk/>
            <pc:sldMk cId="1344494686" sldId="257"/>
            <ac:picMk id="5" creationId="{989BCFC2-F045-3CA3-D879-A4E9DA4BFBAA}"/>
          </ac:picMkLst>
        </pc:picChg>
      </pc:sldChg>
      <pc:sldChg chg="modSp">
        <pc:chgData name="Katarzyna Kardas" userId="S::kkardas@zozelkow.pl::2f5d076e-5bd8-40b6-bdbb-1c5c2ad96dc4" providerId="AD" clId="Web-{C6447975-2784-BAE7-21A0-56D516A6DA12}" dt="2025-02-26T20:00:08.547" v="97" actId="20577"/>
        <pc:sldMkLst>
          <pc:docMk/>
          <pc:sldMk cId="3463972829" sldId="258"/>
        </pc:sldMkLst>
        <pc:spChg chg="mod">
          <ac:chgData name="Katarzyna Kardas" userId="S::kkardas@zozelkow.pl::2f5d076e-5bd8-40b6-bdbb-1c5c2ad96dc4" providerId="AD" clId="Web-{C6447975-2784-BAE7-21A0-56D516A6DA12}" dt="2025-02-26T20:00:08.547" v="97" actId="20577"/>
          <ac:spMkLst>
            <pc:docMk/>
            <pc:sldMk cId="3463972829" sldId="258"/>
            <ac:spMk id="3" creationId="{1BFEDC92-2A63-E4BD-B06B-8FAF75E1C17A}"/>
          </ac:spMkLst>
        </pc:spChg>
      </pc:sldChg>
      <pc:sldChg chg="addSp modSp">
        <pc:chgData name="Katarzyna Kardas" userId="S::kkardas@zozelkow.pl::2f5d076e-5bd8-40b6-bdbb-1c5c2ad96dc4" providerId="AD" clId="Web-{C6447975-2784-BAE7-21A0-56D516A6DA12}" dt="2025-02-26T20:03:16.991" v="142" actId="1076"/>
        <pc:sldMkLst>
          <pc:docMk/>
          <pc:sldMk cId="2319462207" sldId="259"/>
        </pc:sldMkLst>
        <pc:spChg chg="mod">
          <ac:chgData name="Katarzyna Kardas" userId="S::kkardas@zozelkow.pl::2f5d076e-5bd8-40b6-bdbb-1c5c2ad96dc4" providerId="AD" clId="Web-{C6447975-2784-BAE7-21A0-56D516A6DA12}" dt="2025-02-26T20:03:11.257" v="140" actId="1076"/>
          <ac:spMkLst>
            <pc:docMk/>
            <pc:sldMk cId="2319462207" sldId="259"/>
            <ac:spMk id="2" creationId="{D5EC86F6-F45C-B9DD-D6EC-D5A789D4D22C}"/>
          </ac:spMkLst>
        </pc:spChg>
        <pc:spChg chg="mod">
          <ac:chgData name="Katarzyna Kardas" userId="S::kkardas@zozelkow.pl::2f5d076e-5bd8-40b6-bdbb-1c5c2ad96dc4" providerId="AD" clId="Web-{C6447975-2784-BAE7-21A0-56D516A6DA12}" dt="2025-02-26T20:03:13.944" v="141" actId="1076"/>
          <ac:spMkLst>
            <pc:docMk/>
            <pc:sldMk cId="2319462207" sldId="259"/>
            <ac:spMk id="3" creationId="{F764695D-5660-78D2-31E3-FAF2FBE2A8C8}"/>
          </ac:spMkLst>
        </pc:spChg>
        <pc:picChg chg="add mod">
          <ac:chgData name="Katarzyna Kardas" userId="S::kkardas@zozelkow.pl::2f5d076e-5bd8-40b6-bdbb-1c5c2ad96dc4" providerId="AD" clId="Web-{C6447975-2784-BAE7-21A0-56D516A6DA12}" dt="2025-02-26T20:03:16.991" v="142" actId="1076"/>
          <ac:picMkLst>
            <pc:docMk/>
            <pc:sldMk cId="2319462207" sldId="259"/>
            <ac:picMk id="5" creationId="{6F8A31CB-36B7-E2A8-295C-536E799A847A}"/>
          </ac:picMkLst>
        </pc:picChg>
      </pc:sldChg>
      <pc:sldChg chg="addSp modSp">
        <pc:chgData name="Katarzyna Kardas" userId="S::kkardas@zozelkow.pl::2f5d076e-5bd8-40b6-bdbb-1c5c2ad96dc4" providerId="AD" clId="Web-{C6447975-2784-BAE7-21A0-56D516A6DA12}" dt="2025-02-26T20:03:30.320" v="146" actId="14100"/>
        <pc:sldMkLst>
          <pc:docMk/>
          <pc:sldMk cId="755693585" sldId="260"/>
        </pc:sldMkLst>
        <pc:spChg chg="mod">
          <ac:chgData name="Katarzyna Kardas" userId="S::kkardas@zozelkow.pl::2f5d076e-5bd8-40b6-bdbb-1c5c2ad96dc4" providerId="AD" clId="Web-{C6447975-2784-BAE7-21A0-56D516A6DA12}" dt="2025-02-26T19:53:51.407" v="10" actId="20577"/>
          <ac:spMkLst>
            <pc:docMk/>
            <pc:sldMk cId="755693585" sldId="260"/>
            <ac:spMk id="3" creationId="{FE936363-97CE-A792-F59E-DC29DBA0F15A}"/>
          </ac:spMkLst>
        </pc:spChg>
        <pc:picChg chg="add mod">
          <ac:chgData name="Katarzyna Kardas" userId="S::kkardas@zozelkow.pl::2f5d076e-5bd8-40b6-bdbb-1c5c2ad96dc4" providerId="AD" clId="Web-{C6447975-2784-BAE7-21A0-56D516A6DA12}" dt="2025-02-26T20:03:30.320" v="146" actId="14100"/>
          <ac:picMkLst>
            <pc:docMk/>
            <pc:sldMk cId="755693585" sldId="260"/>
            <ac:picMk id="5" creationId="{28613F8C-53FC-729F-4DA7-D2724FB54CD1}"/>
          </ac:picMkLst>
        </pc:picChg>
      </pc:sldChg>
      <pc:sldChg chg="modSp">
        <pc:chgData name="Katarzyna Kardas" userId="S::kkardas@zozelkow.pl::2f5d076e-5bd8-40b6-bdbb-1c5c2ad96dc4" providerId="AD" clId="Web-{C6447975-2784-BAE7-21A0-56D516A6DA12}" dt="2025-02-26T19:58:58.200" v="79" actId="1076"/>
        <pc:sldMkLst>
          <pc:docMk/>
          <pc:sldMk cId="319212794" sldId="261"/>
        </pc:sldMkLst>
        <pc:spChg chg="mod">
          <ac:chgData name="Katarzyna Kardas" userId="S::kkardas@zozelkow.pl::2f5d076e-5bd8-40b6-bdbb-1c5c2ad96dc4" providerId="AD" clId="Web-{C6447975-2784-BAE7-21A0-56D516A6DA12}" dt="2025-02-26T19:58:55.325" v="78" actId="1076"/>
          <ac:spMkLst>
            <pc:docMk/>
            <pc:sldMk cId="319212794" sldId="261"/>
            <ac:spMk id="2" creationId="{4FBDF901-C6E4-3362-C741-94EBE9715E6C}"/>
          </ac:spMkLst>
        </pc:spChg>
        <pc:spChg chg="mod">
          <ac:chgData name="Katarzyna Kardas" userId="S::kkardas@zozelkow.pl::2f5d076e-5bd8-40b6-bdbb-1c5c2ad96dc4" providerId="AD" clId="Web-{C6447975-2784-BAE7-21A0-56D516A6DA12}" dt="2025-02-26T19:58:58.200" v="79" actId="1076"/>
          <ac:spMkLst>
            <pc:docMk/>
            <pc:sldMk cId="319212794" sldId="261"/>
            <ac:spMk id="3" creationId="{681F4A9E-5077-B963-5F1F-7C92EE98BEB5}"/>
          </ac:spMkLst>
        </pc:spChg>
      </pc:sldChg>
      <pc:sldChg chg="modSp">
        <pc:chgData name="Katarzyna Kardas" userId="S::kkardas@zozelkow.pl::2f5d076e-5bd8-40b6-bdbb-1c5c2ad96dc4" providerId="AD" clId="Web-{C6447975-2784-BAE7-21A0-56D516A6DA12}" dt="2025-02-26T20:00:35.829" v="104" actId="20577"/>
        <pc:sldMkLst>
          <pc:docMk/>
          <pc:sldMk cId="3024870769" sldId="262"/>
        </pc:sldMkLst>
        <pc:spChg chg="mod">
          <ac:chgData name="Katarzyna Kardas" userId="S::kkardas@zozelkow.pl::2f5d076e-5bd8-40b6-bdbb-1c5c2ad96dc4" providerId="AD" clId="Web-{C6447975-2784-BAE7-21A0-56D516A6DA12}" dt="2025-02-26T20:00:35.829" v="104" actId="20577"/>
          <ac:spMkLst>
            <pc:docMk/>
            <pc:sldMk cId="3024870769" sldId="262"/>
            <ac:spMk id="3" creationId="{9ACB50DD-CDCE-EDD3-DF42-1C6A69947178}"/>
          </ac:spMkLst>
        </pc:spChg>
      </pc:sldChg>
      <pc:sldChg chg="modSp">
        <pc:chgData name="Katarzyna Kardas" userId="S::kkardas@zozelkow.pl::2f5d076e-5bd8-40b6-bdbb-1c5c2ad96dc4" providerId="AD" clId="Web-{C6447975-2784-BAE7-21A0-56D516A6DA12}" dt="2025-02-26T20:00:49.423" v="112" actId="20577"/>
        <pc:sldMkLst>
          <pc:docMk/>
          <pc:sldMk cId="3801051573" sldId="263"/>
        </pc:sldMkLst>
        <pc:spChg chg="mod">
          <ac:chgData name="Katarzyna Kardas" userId="S::kkardas@zozelkow.pl::2f5d076e-5bd8-40b6-bdbb-1c5c2ad96dc4" providerId="AD" clId="Web-{C6447975-2784-BAE7-21A0-56D516A6DA12}" dt="2025-02-26T20:00:49.423" v="112" actId="20577"/>
          <ac:spMkLst>
            <pc:docMk/>
            <pc:sldMk cId="3801051573" sldId="263"/>
            <ac:spMk id="3" creationId="{E52AE855-875E-5642-C5D1-1B43459A9F78}"/>
          </ac:spMkLst>
        </pc:spChg>
      </pc:sldChg>
      <pc:sldChg chg="modSp">
        <pc:chgData name="Katarzyna Kardas" userId="S::kkardas@zozelkow.pl::2f5d076e-5bd8-40b6-bdbb-1c5c2ad96dc4" providerId="AD" clId="Web-{C6447975-2784-BAE7-21A0-56D516A6DA12}" dt="2025-02-26T20:01:14.830" v="119" actId="20577"/>
        <pc:sldMkLst>
          <pc:docMk/>
          <pc:sldMk cId="2048954497" sldId="264"/>
        </pc:sldMkLst>
        <pc:spChg chg="mod">
          <ac:chgData name="Katarzyna Kardas" userId="S::kkardas@zozelkow.pl::2f5d076e-5bd8-40b6-bdbb-1c5c2ad96dc4" providerId="AD" clId="Web-{C6447975-2784-BAE7-21A0-56D516A6DA12}" dt="2025-02-26T20:01:14.830" v="119" actId="20577"/>
          <ac:spMkLst>
            <pc:docMk/>
            <pc:sldMk cId="2048954497" sldId="264"/>
            <ac:spMk id="3" creationId="{A95C1543-6BF0-0AC7-2FD6-6FCFCA29156B}"/>
          </ac:spMkLst>
        </pc:spChg>
      </pc:sldChg>
      <pc:sldChg chg="modSp">
        <pc:chgData name="Katarzyna Kardas" userId="S::kkardas@zozelkow.pl::2f5d076e-5bd8-40b6-bdbb-1c5c2ad96dc4" providerId="AD" clId="Web-{C6447975-2784-BAE7-21A0-56D516A6DA12}" dt="2025-02-26T20:01:36.269" v="125" actId="20577"/>
        <pc:sldMkLst>
          <pc:docMk/>
          <pc:sldMk cId="1174854988" sldId="265"/>
        </pc:sldMkLst>
        <pc:spChg chg="mod">
          <ac:chgData name="Katarzyna Kardas" userId="S::kkardas@zozelkow.pl::2f5d076e-5bd8-40b6-bdbb-1c5c2ad96dc4" providerId="AD" clId="Web-{C6447975-2784-BAE7-21A0-56D516A6DA12}" dt="2025-02-26T20:01:36.269" v="125" actId="20577"/>
          <ac:spMkLst>
            <pc:docMk/>
            <pc:sldMk cId="1174854988" sldId="265"/>
            <ac:spMk id="3" creationId="{C0E15BCD-75E0-C389-5B9E-410B9A726ABF}"/>
          </ac:spMkLst>
        </pc:spChg>
      </pc:sldChg>
      <pc:sldChg chg="modSp">
        <pc:chgData name="Katarzyna Kardas" userId="S::kkardas@zozelkow.pl::2f5d076e-5bd8-40b6-bdbb-1c5c2ad96dc4" providerId="AD" clId="Web-{C6447975-2784-BAE7-21A0-56D516A6DA12}" dt="2025-02-26T20:01:51.082" v="130" actId="20577"/>
        <pc:sldMkLst>
          <pc:docMk/>
          <pc:sldMk cId="2589805465" sldId="266"/>
        </pc:sldMkLst>
        <pc:spChg chg="mod">
          <ac:chgData name="Katarzyna Kardas" userId="S::kkardas@zozelkow.pl::2f5d076e-5bd8-40b6-bdbb-1c5c2ad96dc4" providerId="AD" clId="Web-{C6447975-2784-BAE7-21A0-56D516A6DA12}" dt="2025-02-26T19:56:07.131" v="33" actId="1076"/>
          <ac:spMkLst>
            <pc:docMk/>
            <pc:sldMk cId="2589805465" sldId="266"/>
            <ac:spMk id="2" creationId="{D8D8F8A1-49D2-2925-9C3E-B5F93FB79E21}"/>
          </ac:spMkLst>
        </pc:spChg>
        <pc:spChg chg="mod">
          <ac:chgData name="Katarzyna Kardas" userId="S::kkardas@zozelkow.pl::2f5d076e-5bd8-40b6-bdbb-1c5c2ad96dc4" providerId="AD" clId="Web-{C6447975-2784-BAE7-21A0-56D516A6DA12}" dt="2025-02-26T20:01:51.082" v="130" actId="20577"/>
          <ac:spMkLst>
            <pc:docMk/>
            <pc:sldMk cId="2589805465" sldId="266"/>
            <ac:spMk id="3" creationId="{C7B78013-222A-5B74-2E59-2506F6975B36}"/>
          </ac:spMkLst>
        </pc:spChg>
      </pc:sldChg>
      <pc:sldChg chg="addSp modSp">
        <pc:chgData name="Katarzyna Kardas" userId="S::kkardas@zozelkow.pl::2f5d076e-5bd8-40b6-bdbb-1c5c2ad96dc4" providerId="AD" clId="Web-{C6447975-2784-BAE7-21A0-56D516A6DA12}" dt="2025-02-26T20:03:46.586" v="149" actId="14100"/>
        <pc:sldMkLst>
          <pc:docMk/>
          <pc:sldMk cId="1357291735" sldId="267"/>
        </pc:sldMkLst>
        <pc:spChg chg="mod">
          <ac:chgData name="Katarzyna Kardas" userId="S::kkardas@zozelkow.pl::2f5d076e-5bd8-40b6-bdbb-1c5c2ad96dc4" providerId="AD" clId="Web-{C6447975-2784-BAE7-21A0-56D516A6DA12}" dt="2025-02-26T19:55:25.317" v="22" actId="20577"/>
          <ac:spMkLst>
            <pc:docMk/>
            <pc:sldMk cId="1357291735" sldId="267"/>
            <ac:spMk id="3" creationId="{A0D66E1D-8037-2370-60F1-36D6C64C2E42}"/>
          </ac:spMkLst>
        </pc:spChg>
        <pc:picChg chg="add mod">
          <ac:chgData name="Katarzyna Kardas" userId="S::kkardas@zozelkow.pl::2f5d076e-5bd8-40b6-bdbb-1c5c2ad96dc4" providerId="AD" clId="Web-{C6447975-2784-BAE7-21A0-56D516A6DA12}" dt="2025-02-26T20:03:46.586" v="149" actId="14100"/>
          <ac:picMkLst>
            <pc:docMk/>
            <pc:sldMk cId="1357291735" sldId="267"/>
            <ac:picMk id="5" creationId="{1EDDCB6D-7989-441F-2C63-D67C9D0AA086}"/>
          </ac:picMkLst>
        </pc:picChg>
      </pc:sldChg>
    </pc:docChg>
  </pc:docChgLst>
  <pc:docChgLst>
    <pc:chgData name="Katarzyna Kardas" userId="S::kkardas@zozelkow.pl::2f5d076e-5bd8-40b6-bdbb-1c5c2ad96dc4" providerId="AD" clId="Web-{B6A8F43D-9CF2-A752-9F13-046607FD3211}"/>
    <pc:docChg chg="addSld delSld modSld">
      <pc:chgData name="Katarzyna Kardas" userId="S::kkardas@zozelkow.pl::2f5d076e-5bd8-40b6-bdbb-1c5c2ad96dc4" providerId="AD" clId="Web-{B6A8F43D-9CF2-A752-9F13-046607FD3211}" dt="2025-02-26T20:55:37.178" v="337" actId="20577"/>
      <pc:docMkLst>
        <pc:docMk/>
      </pc:docMkLst>
      <pc:sldChg chg="modSp">
        <pc:chgData name="Katarzyna Kardas" userId="S::kkardas@zozelkow.pl::2f5d076e-5bd8-40b6-bdbb-1c5c2ad96dc4" providerId="AD" clId="Web-{B6A8F43D-9CF2-A752-9F13-046607FD3211}" dt="2025-02-26T20:46:54.739" v="160" actId="1076"/>
        <pc:sldMkLst>
          <pc:docMk/>
          <pc:sldMk cId="3601082625" sldId="256"/>
        </pc:sldMkLst>
        <pc:picChg chg="mod">
          <ac:chgData name="Katarzyna Kardas" userId="S::kkardas@zozelkow.pl::2f5d076e-5bd8-40b6-bdbb-1c5c2ad96dc4" providerId="AD" clId="Web-{B6A8F43D-9CF2-A752-9F13-046607FD3211}" dt="2025-02-26T20:46:54.739" v="160" actId="1076"/>
          <ac:picMkLst>
            <pc:docMk/>
            <pc:sldMk cId="3601082625" sldId="256"/>
            <ac:picMk id="4" creationId="{1FA97E1E-8BEA-EA4F-9BD6-F56461141BA7}"/>
          </ac:picMkLst>
        </pc:picChg>
      </pc:sldChg>
      <pc:sldChg chg="modSp">
        <pc:chgData name="Katarzyna Kardas" userId="S::kkardas@zozelkow.pl::2f5d076e-5bd8-40b6-bdbb-1c5c2ad96dc4" providerId="AD" clId="Web-{B6A8F43D-9CF2-A752-9F13-046607FD3211}" dt="2025-02-26T20:42:22.354" v="120" actId="1076"/>
        <pc:sldMkLst>
          <pc:docMk/>
          <pc:sldMk cId="1344494686" sldId="257"/>
        </pc:sldMkLst>
        <pc:spChg chg="mod">
          <ac:chgData name="Katarzyna Kardas" userId="S::kkardas@zozelkow.pl::2f5d076e-5bd8-40b6-bdbb-1c5c2ad96dc4" providerId="AD" clId="Web-{B6A8F43D-9CF2-A752-9F13-046607FD3211}" dt="2025-02-26T20:42:19.213" v="119" actId="20577"/>
          <ac:spMkLst>
            <pc:docMk/>
            <pc:sldMk cId="1344494686" sldId="257"/>
            <ac:spMk id="3" creationId="{11F4E0EE-0BF9-01B7-5437-0844066DF8C0}"/>
          </ac:spMkLst>
        </pc:spChg>
        <pc:picChg chg="mod">
          <ac:chgData name="Katarzyna Kardas" userId="S::kkardas@zozelkow.pl::2f5d076e-5bd8-40b6-bdbb-1c5c2ad96dc4" providerId="AD" clId="Web-{B6A8F43D-9CF2-A752-9F13-046607FD3211}" dt="2025-02-26T20:42:22.354" v="120" actId="1076"/>
          <ac:picMkLst>
            <pc:docMk/>
            <pc:sldMk cId="1344494686" sldId="257"/>
            <ac:picMk id="5" creationId="{989BCFC2-F045-3CA3-D879-A4E9DA4BFBAA}"/>
          </ac:picMkLst>
        </pc:picChg>
      </pc:sldChg>
      <pc:sldChg chg="modSp">
        <pc:chgData name="Katarzyna Kardas" userId="S::kkardas@zozelkow.pl::2f5d076e-5bd8-40b6-bdbb-1c5c2ad96dc4" providerId="AD" clId="Web-{B6A8F43D-9CF2-A752-9F13-046607FD3211}" dt="2025-02-26T20:42:45.323" v="124" actId="20577"/>
        <pc:sldMkLst>
          <pc:docMk/>
          <pc:sldMk cId="3463972829" sldId="258"/>
        </pc:sldMkLst>
        <pc:spChg chg="mod">
          <ac:chgData name="Katarzyna Kardas" userId="S::kkardas@zozelkow.pl::2f5d076e-5bd8-40b6-bdbb-1c5c2ad96dc4" providerId="AD" clId="Web-{B6A8F43D-9CF2-A752-9F13-046607FD3211}" dt="2025-02-26T20:42:45.323" v="124" actId="20577"/>
          <ac:spMkLst>
            <pc:docMk/>
            <pc:sldMk cId="3463972829" sldId="258"/>
            <ac:spMk id="3" creationId="{1BFEDC92-2A63-E4BD-B06B-8FAF75E1C17A}"/>
          </ac:spMkLst>
        </pc:spChg>
      </pc:sldChg>
      <pc:sldChg chg="modSp">
        <pc:chgData name="Katarzyna Kardas" userId="S::kkardas@zozelkow.pl::2f5d076e-5bd8-40b6-bdbb-1c5c2ad96dc4" providerId="AD" clId="Web-{B6A8F43D-9CF2-A752-9F13-046607FD3211}" dt="2025-02-26T20:42:54.996" v="126" actId="20577"/>
        <pc:sldMkLst>
          <pc:docMk/>
          <pc:sldMk cId="2319462207" sldId="259"/>
        </pc:sldMkLst>
        <pc:spChg chg="mod">
          <ac:chgData name="Katarzyna Kardas" userId="S::kkardas@zozelkow.pl::2f5d076e-5bd8-40b6-bdbb-1c5c2ad96dc4" providerId="AD" clId="Web-{B6A8F43D-9CF2-A752-9F13-046607FD3211}" dt="2025-02-26T20:42:54.996" v="126" actId="20577"/>
          <ac:spMkLst>
            <pc:docMk/>
            <pc:sldMk cId="2319462207" sldId="259"/>
            <ac:spMk id="3" creationId="{F764695D-5660-78D2-31E3-FAF2FBE2A8C8}"/>
          </ac:spMkLst>
        </pc:spChg>
        <pc:picChg chg="mod">
          <ac:chgData name="Katarzyna Kardas" userId="S::kkardas@zozelkow.pl::2f5d076e-5bd8-40b6-bdbb-1c5c2ad96dc4" providerId="AD" clId="Web-{B6A8F43D-9CF2-A752-9F13-046607FD3211}" dt="2025-02-26T20:38:08.283" v="3" actId="14100"/>
          <ac:picMkLst>
            <pc:docMk/>
            <pc:sldMk cId="2319462207" sldId="259"/>
            <ac:picMk id="5" creationId="{6F8A31CB-36B7-E2A8-295C-536E799A847A}"/>
          </ac:picMkLst>
        </pc:picChg>
      </pc:sldChg>
      <pc:sldChg chg="modSp">
        <pc:chgData name="Katarzyna Kardas" userId="S::kkardas@zozelkow.pl::2f5d076e-5bd8-40b6-bdbb-1c5c2ad96dc4" providerId="AD" clId="Web-{B6A8F43D-9CF2-A752-9F13-046607FD3211}" dt="2025-02-26T20:43:19.621" v="131" actId="14100"/>
        <pc:sldMkLst>
          <pc:docMk/>
          <pc:sldMk cId="755693585" sldId="260"/>
        </pc:sldMkLst>
        <pc:spChg chg="mod">
          <ac:chgData name="Katarzyna Kardas" userId="S::kkardas@zozelkow.pl::2f5d076e-5bd8-40b6-bdbb-1c5c2ad96dc4" providerId="AD" clId="Web-{B6A8F43D-9CF2-A752-9F13-046607FD3211}" dt="2025-02-26T20:43:14.465" v="130" actId="1076"/>
          <ac:spMkLst>
            <pc:docMk/>
            <pc:sldMk cId="755693585" sldId="260"/>
            <ac:spMk id="3" creationId="{FE936363-97CE-A792-F59E-DC29DBA0F15A}"/>
          </ac:spMkLst>
        </pc:spChg>
        <pc:picChg chg="mod">
          <ac:chgData name="Katarzyna Kardas" userId="S::kkardas@zozelkow.pl::2f5d076e-5bd8-40b6-bdbb-1c5c2ad96dc4" providerId="AD" clId="Web-{B6A8F43D-9CF2-A752-9F13-046607FD3211}" dt="2025-02-26T20:43:19.621" v="131" actId="14100"/>
          <ac:picMkLst>
            <pc:docMk/>
            <pc:sldMk cId="755693585" sldId="260"/>
            <ac:picMk id="5" creationId="{28613F8C-53FC-729F-4DA7-D2724FB54CD1}"/>
          </ac:picMkLst>
        </pc:picChg>
      </pc:sldChg>
      <pc:sldChg chg="modSp">
        <pc:chgData name="Katarzyna Kardas" userId="S::kkardas@zozelkow.pl::2f5d076e-5bd8-40b6-bdbb-1c5c2ad96dc4" providerId="AD" clId="Web-{B6A8F43D-9CF2-A752-9F13-046607FD3211}" dt="2025-02-26T20:43:35.013" v="133" actId="20577"/>
        <pc:sldMkLst>
          <pc:docMk/>
          <pc:sldMk cId="319212794" sldId="261"/>
        </pc:sldMkLst>
        <pc:spChg chg="mod">
          <ac:chgData name="Katarzyna Kardas" userId="S::kkardas@zozelkow.pl::2f5d076e-5bd8-40b6-bdbb-1c5c2ad96dc4" providerId="AD" clId="Web-{B6A8F43D-9CF2-A752-9F13-046607FD3211}" dt="2025-02-26T20:43:35.013" v="133" actId="20577"/>
          <ac:spMkLst>
            <pc:docMk/>
            <pc:sldMk cId="319212794" sldId="261"/>
            <ac:spMk id="3" creationId="{681F4A9E-5077-B963-5F1F-7C92EE98BEB5}"/>
          </ac:spMkLst>
        </pc:spChg>
      </pc:sldChg>
      <pc:sldChg chg="modSp">
        <pc:chgData name="Katarzyna Kardas" userId="S::kkardas@zozelkow.pl::2f5d076e-5bd8-40b6-bdbb-1c5c2ad96dc4" providerId="AD" clId="Web-{B6A8F43D-9CF2-A752-9F13-046607FD3211}" dt="2025-02-26T20:44:00.279" v="137" actId="1076"/>
        <pc:sldMkLst>
          <pc:docMk/>
          <pc:sldMk cId="3024870769" sldId="262"/>
        </pc:sldMkLst>
        <pc:spChg chg="mod">
          <ac:chgData name="Katarzyna Kardas" userId="S::kkardas@zozelkow.pl::2f5d076e-5bd8-40b6-bdbb-1c5c2ad96dc4" providerId="AD" clId="Web-{B6A8F43D-9CF2-A752-9F13-046607FD3211}" dt="2025-02-26T20:44:00.279" v="137" actId="1076"/>
          <ac:spMkLst>
            <pc:docMk/>
            <pc:sldMk cId="3024870769" sldId="262"/>
            <ac:spMk id="3" creationId="{9ACB50DD-CDCE-EDD3-DF42-1C6A69947178}"/>
          </ac:spMkLst>
        </pc:spChg>
      </pc:sldChg>
      <pc:sldChg chg="modSp">
        <pc:chgData name="Katarzyna Kardas" userId="S::kkardas@zozelkow.pl::2f5d076e-5bd8-40b6-bdbb-1c5c2ad96dc4" providerId="AD" clId="Web-{B6A8F43D-9CF2-A752-9F13-046607FD3211}" dt="2025-02-26T20:44:31.735" v="140" actId="20577"/>
        <pc:sldMkLst>
          <pc:docMk/>
          <pc:sldMk cId="3801051573" sldId="263"/>
        </pc:sldMkLst>
        <pc:spChg chg="mod">
          <ac:chgData name="Katarzyna Kardas" userId="S::kkardas@zozelkow.pl::2f5d076e-5bd8-40b6-bdbb-1c5c2ad96dc4" providerId="AD" clId="Web-{B6A8F43D-9CF2-A752-9F13-046607FD3211}" dt="2025-02-26T20:44:31.735" v="140" actId="20577"/>
          <ac:spMkLst>
            <pc:docMk/>
            <pc:sldMk cId="3801051573" sldId="263"/>
            <ac:spMk id="3" creationId="{E52AE855-875E-5642-C5D1-1B43459A9F78}"/>
          </ac:spMkLst>
        </pc:spChg>
      </pc:sldChg>
      <pc:sldChg chg="modSp">
        <pc:chgData name="Katarzyna Kardas" userId="S::kkardas@zozelkow.pl::2f5d076e-5bd8-40b6-bdbb-1c5c2ad96dc4" providerId="AD" clId="Web-{B6A8F43D-9CF2-A752-9F13-046607FD3211}" dt="2025-02-26T20:45:04.486" v="145" actId="20577"/>
        <pc:sldMkLst>
          <pc:docMk/>
          <pc:sldMk cId="2048954497" sldId="264"/>
        </pc:sldMkLst>
        <pc:spChg chg="mod">
          <ac:chgData name="Katarzyna Kardas" userId="S::kkardas@zozelkow.pl::2f5d076e-5bd8-40b6-bdbb-1c5c2ad96dc4" providerId="AD" clId="Web-{B6A8F43D-9CF2-A752-9F13-046607FD3211}" dt="2025-02-26T20:45:04.486" v="145" actId="20577"/>
          <ac:spMkLst>
            <pc:docMk/>
            <pc:sldMk cId="2048954497" sldId="264"/>
            <ac:spMk id="3" creationId="{A95C1543-6BF0-0AC7-2FD6-6FCFCA29156B}"/>
          </ac:spMkLst>
        </pc:spChg>
      </pc:sldChg>
      <pc:sldChg chg="modSp">
        <pc:chgData name="Katarzyna Kardas" userId="S::kkardas@zozelkow.pl::2f5d076e-5bd8-40b6-bdbb-1c5c2ad96dc4" providerId="AD" clId="Web-{B6A8F43D-9CF2-A752-9F13-046607FD3211}" dt="2025-02-26T20:45:53.393" v="152" actId="20577"/>
        <pc:sldMkLst>
          <pc:docMk/>
          <pc:sldMk cId="1174854988" sldId="265"/>
        </pc:sldMkLst>
        <pc:spChg chg="mod">
          <ac:chgData name="Katarzyna Kardas" userId="S::kkardas@zozelkow.pl::2f5d076e-5bd8-40b6-bdbb-1c5c2ad96dc4" providerId="AD" clId="Web-{B6A8F43D-9CF2-A752-9F13-046607FD3211}" dt="2025-02-26T20:45:53.393" v="152" actId="20577"/>
          <ac:spMkLst>
            <pc:docMk/>
            <pc:sldMk cId="1174854988" sldId="265"/>
            <ac:spMk id="3" creationId="{C0E15BCD-75E0-C389-5B9E-410B9A726ABF}"/>
          </ac:spMkLst>
        </pc:spChg>
      </pc:sldChg>
      <pc:sldChg chg="modSp">
        <pc:chgData name="Katarzyna Kardas" userId="S::kkardas@zozelkow.pl::2f5d076e-5bd8-40b6-bdbb-1c5c2ad96dc4" providerId="AD" clId="Web-{B6A8F43D-9CF2-A752-9F13-046607FD3211}" dt="2025-02-26T20:46:11.503" v="155" actId="1076"/>
        <pc:sldMkLst>
          <pc:docMk/>
          <pc:sldMk cId="2589805465" sldId="266"/>
        </pc:sldMkLst>
        <pc:spChg chg="mod">
          <ac:chgData name="Katarzyna Kardas" userId="S::kkardas@zozelkow.pl::2f5d076e-5bd8-40b6-bdbb-1c5c2ad96dc4" providerId="AD" clId="Web-{B6A8F43D-9CF2-A752-9F13-046607FD3211}" dt="2025-02-26T20:46:11.503" v="155" actId="1076"/>
          <ac:spMkLst>
            <pc:docMk/>
            <pc:sldMk cId="2589805465" sldId="266"/>
            <ac:spMk id="3" creationId="{C7B78013-222A-5B74-2E59-2506F6975B36}"/>
          </ac:spMkLst>
        </pc:spChg>
      </pc:sldChg>
      <pc:sldChg chg="modSp">
        <pc:chgData name="Katarzyna Kardas" userId="S::kkardas@zozelkow.pl::2f5d076e-5bd8-40b6-bdbb-1c5c2ad96dc4" providerId="AD" clId="Web-{B6A8F43D-9CF2-A752-9F13-046607FD3211}" dt="2025-02-26T20:46:35.848" v="158" actId="20577"/>
        <pc:sldMkLst>
          <pc:docMk/>
          <pc:sldMk cId="1357291735" sldId="267"/>
        </pc:sldMkLst>
        <pc:spChg chg="mod">
          <ac:chgData name="Katarzyna Kardas" userId="S::kkardas@zozelkow.pl::2f5d076e-5bd8-40b6-bdbb-1c5c2ad96dc4" providerId="AD" clId="Web-{B6A8F43D-9CF2-A752-9F13-046607FD3211}" dt="2025-02-26T20:46:35.848" v="158" actId="20577"/>
          <ac:spMkLst>
            <pc:docMk/>
            <pc:sldMk cId="1357291735" sldId="267"/>
            <ac:spMk id="3" creationId="{A0D66E1D-8037-2370-60F1-36D6C64C2E42}"/>
          </ac:spMkLst>
        </pc:spChg>
        <pc:picChg chg="mod">
          <ac:chgData name="Katarzyna Kardas" userId="S::kkardas@zozelkow.pl::2f5d076e-5bd8-40b6-bdbb-1c5c2ad96dc4" providerId="AD" clId="Web-{B6A8F43D-9CF2-A752-9F13-046607FD3211}" dt="2025-02-26T20:38:17.565" v="4" actId="14100"/>
          <ac:picMkLst>
            <pc:docMk/>
            <pc:sldMk cId="1357291735" sldId="267"/>
            <ac:picMk id="5" creationId="{1EDDCB6D-7989-441F-2C63-D67C9D0AA086}"/>
          </ac:picMkLst>
        </pc:picChg>
      </pc:sldChg>
      <pc:sldChg chg="modSp new del">
        <pc:chgData name="Katarzyna Kardas" userId="S::kkardas@zozelkow.pl::2f5d076e-5bd8-40b6-bdbb-1c5c2ad96dc4" providerId="AD" clId="Web-{B6A8F43D-9CF2-A752-9F13-046607FD3211}" dt="2025-02-26T20:51:26.670" v="263"/>
        <pc:sldMkLst>
          <pc:docMk/>
          <pc:sldMk cId="205071576" sldId="268"/>
        </pc:sldMkLst>
        <pc:spChg chg="mod">
          <ac:chgData name="Katarzyna Kardas" userId="S::kkardas@zozelkow.pl::2f5d076e-5bd8-40b6-bdbb-1c5c2ad96dc4" providerId="AD" clId="Web-{B6A8F43D-9CF2-A752-9F13-046607FD3211}" dt="2025-02-26T20:38:41.222" v="24" actId="20577"/>
          <ac:spMkLst>
            <pc:docMk/>
            <pc:sldMk cId="205071576" sldId="268"/>
            <ac:spMk id="2" creationId="{0E68F1CF-ED9F-31A0-A207-62F5212DF670}"/>
          </ac:spMkLst>
        </pc:spChg>
        <pc:spChg chg="mod">
          <ac:chgData name="Katarzyna Kardas" userId="S::kkardas@zozelkow.pl::2f5d076e-5bd8-40b6-bdbb-1c5c2ad96dc4" providerId="AD" clId="Web-{B6A8F43D-9CF2-A752-9F13-046607FD3211}" dt="2025-02-26T20:48:36.461" v="164" actId="20577"/>
          <ac:spMkLst>
            <pc:docMk/>
            <pc:sldMk cId="205071576" sldId="268"/>
            <ac:spMk id="3" creationId="{21319CE4-001C-250B-1664-D21B21C2E41A}"/>
          </ac:spMkLst>
        </pc:spChg>
      </pc:sldChg>
      <pc:sldChg chg="addSp modSp new">
        <pc:chgData name="Katarzyna Kardas" userId="S::kkardas@zozelkow.pl::2f5d076e-5bd8-40b6-bdbb-1c5c2ad96dc4" providerId="AD" clId="Web-{B6A8F43D-9CF2-A752-9F13-046607FD3211}" dt="2025-02-26T20:55:37.178" v="337" actId="20577"/>
        <pc:sldMkLst>
          <pc:docMk/>
          <pc:sldMk cId="3708260453" sldId="269"/>
        </pc:sldMkLst>
        <pc:spChg chg="mod">
          <ac:chgData name="Katarzyna Kardas" userId="S::kkardas@zozelkow.pl::2f5d076e-5bd8-40b6-bdbb-1c5c2ad96dc4" providerId="AD" clId="Web-{B6A8F43D-9CF2-A752-9F13-046607FD3211}" dt="2025-02-26T20:50:08.964" v="181" actId="20577"/>
          <ac:spMkLst>
            <pc:docMk/>
            <pc:sldMk cId="3708260453" sldId="269"/>
            <ac:spMk id="2" creationId="{45DF1729-A9E2-EC69-686A-3C3120B6D1EA}"/>
          </ac:spMkLst>
        </pc:spChg>
        <pc:spChg chg="mod">
          <ac:chgData name="Katarzyna Kardas" userId="S::kkardas@zozelkow.pl::2f5d076e-5bd8-40b6-bdbb-1c5c2ad96dc4" providerId="AD" clId="Web-{B6A8F43D-9CF2-A752-9F13-046607FD3211}" dt="2025-02-26T20:55:37.178" v="337" actId="20577"/>
          <ac:spMkLst>
            <pc:docMk/>
            <pc:sldMk cId="3708260453" sldId="269"/>
            <ac:spMk id="3" creationId="{F9F927DF-4680-EF9A-445E-655E5B1DA444}"/>
          </ac:spMkLst>
        </pc:spChg>
        <pc:picChg chg="add mod">
          <ac:chgData name="Katarzyna Kardas" userId="S::kkardas@zozelkow.pl::2f5d076e-5bd8-40b6-bdbb-1c5c2ad96dc4" providerId="AD" clId="Web-{B6A8F43D-9CF2-A752-9F13-046607FD3211}" dt="2025-02-26T20:51:21.264" v="262" actId="1076"/>
          <ac:picMkLst>
            <pc:docMk/>
            <pc:sldMk cId="3708260453" sldId="269"/>
            <ac:picMk id="5" creationId="{0B1C19B7-0315-5D9C-922F-02C07D0C32C8}"/>
          </ac:picMkLst>
        </pc:picChg>
      </pc:sldChg>
    </pc:docChg>
  </pc:docChgLst>
  <pc:docChgLst>
    <pc:chgData name="Katarzyna Kardas" userId="S::kkardas@zozelkow.pl::2f5d076e-5bd8-40b6-bdbb-1c5c2ad96dc4" providerId="AD" clId="Web-{8033159D-85E9-051C-4599-D887F3429FDE}"/>
    <pc:docChg chg="addSld modSld">
      <pc:chgData name="Katarzyna Kardas" userId="S::kkardas@zozelkow.pl::2f5d076e-5bd8-40b6-bdbb-1c5c2ad96dc4" providerId="AD" clId="Web-{8033159D-85E9-051C-4599-D887F3429FDE}" dt="2025-02-27T19:06:20.726" v="757" actId="20577"/>
      <pc:docMkLst>
        <pc:docMk/>
      </pc:docMkLst>
      <pc:sldChg chg="delSp modSp">
        <pc:chgData name="Katarzyna Kardas" userId="S::kkardas@zozelkow.pl::2f5d076e-5bd8-40b6-bdbb-1c5c2ad96dc4" providerId="AD" clId="Web-{8033159D-85E9-051C-4599-D887F3429FDE}" dt="2025-02-27T18:38:27.855" v="625"/>
        <pc:sldMkLst>
          <pc:docMk/>
          <pc:sldMk cId="1344494686" sldId="257"/>
        </pc:sldMkLst>
        <pc:spChg chg="mod">
          <ac:chgData name="Katarzyna Kardas" userId="S::kkardas@zozelkow.pl::2f5d076e-5bd8-40b6-bdbb-1c5c2ad96dc4" providerId="AD" clId="Web-{8033159D-85E9-051C-4599-D887F3429FDE}" dt="2025-02-27T17:20:44.821" v="41" actId="1076"/>
          <ac:spMkLst>
            <pc:docMk/>
            <pc:sldMk cId="1344494686" sldId="257"/>
            <ac:spMk id="3" creationId="{11F4E0EE-0BF9-01B7-5437-0844066DF8C0}"/>
          </ac:spMkLst>
        </pc:spChg>
        <pc:picChg chg="del">
          <ac:chgData name="Katarzyna Kardas" userId="S::kkardas@zozelkow.pl::2f5d076e-5bd8-40b6-bdbb-1c5c2ad96dc4" providerId="AD" clId="Web-{8033159D-85E9-051C-4599-D887F3429FDE}" dt="2025-02-27T18:38:27.855" v="625"/>
          <ac:picMkLst>
            <pc:docMk/>
            <pc:sldMk cId="1344494686" sldId="257"/>
            <ac:picMk id="5" creationId="{989BCFC2-F045-3CA3-D879-A4E9DA4BFBAA}"/>
          </ac:picMkLst>
        </pc:picChg>
      </pc:sldChg>
      <pc:sldChg chg="modSp">
        <pc:chgData name="Katarzyna Kardas" userId="S::kkardas@zozelkow.pl::2f5d076e-5bd8-40b6-bdbb-1c5c2ad96dc4" providerId="AD" clId="Web-{8033159D-85E9-051C-4599-D887F3429FDE}" dt="2025-02-27T17:21:42.324" v="44" actId="20577"/>
        <pc:sldMkLst>
          <pc:docMk/>
          <pc:sldMk cId="3463972829" sldId="258"/>
        </pc:sldMkLst>
        <pc:spChg chg="mod">
          <ac:chgData name="Katarzyna Kardas" userId="S::kkardas@zozelkow.pl::2f5d076e-5bd8-40b6-bdbb-1c5c2ad96dc4" providerId="AD" clId="Web-{8033159D-85E9-051C-4599-D887F3429FDE}" dt="2025-02-27T17:21:42.324" v="44" actId="20577"/>
          <ac:spMkLst>
            <pc:docMk/>
            <pc:sldMk cId="3463972829" sldId="258"/>
            <ac:spMk id="3" creationId="{1BFEDC92-2A63-E4BD-B06B-8FAF75E1C17A}"/>
          </ac:spMkLst>
        </pc:spChg>
      </pc:sldChg>
      <pc:sldChg chg="delSp modSp">
        <pc:chgData name="Katarzyna Kardas" userId="S::kkardas@zozelkow.pl::2f5d076e-5bd8-40b6-bdbb-1c5c2ad96dc4" providerId="AD" clId="Web-{8033159D-85E9-051C-4599-D887F3429FDE}" dt="2025-02-27T18:38:30.402" v="626"/>
        <pc:sldMkLst>
          <pc:docMk/>
          <pc:sldMk cId="2319462207" sldId="259"/>
        </pc:sldMkLst>
        <pc:spChg chg="mod">
          <ac:chgData name="Katarzyna Kardas" userId="S::kkardas@zozelkow.pl::2f5d076e-5bd8-40b6-bdbb-1c5c2ad96dc4" providerId="AD" clId="Web-{8033159D-85E9-051C-4599-D887F3429FDE}" dt="2025-02-27T17:22:15.779" v="46" actId="20577"/>
          <ac:spMkLst>
            <pc:docMk/>
            <pc:sldMk cId="2319462207" sldId="259"/>
            <ac:spMk id="3" creationId="{F764695D-5660-78D2-31E3-FAF2FBE2A8C8}"/>
          </ac:spMkLst>
        </pc:spChg>
        <pc:picChg chg="del">
          <ac:chgData name="Katarzyna Kardas" userId="S::kkardas@zozelkow.pl::2f5d076e-5bd8-40b6-bdbb-1c5c2ad96dc4" providerId="AD" clId="Web-{8033159D-85E9-051C-4599-D887F3429FDE}" dt="2025-02-27T18:38:30.402" v="626"/>
          <ac:picMkLst>
            <pc:docMk/>
            <pc:sldMk cId="2319462207" sldId="259"/>
            <ac:picMk id="5" creationId="{6F8A31CB-36B7-E2A8-295C-536E799A847A}"/>
          </ac:picMkLst>
        </pc:picChg>
      </pc:sldChg>
      <pc:sldChg chg="delSp">
        <pc:chgData name="Katarzyna Kardas" userId="S::kkardas@zozelkow.pl::2f5d076e-5bd8-40b6-bdbb-1c5c2ad96dc4" providerId="AD" clId="Web-{8033159D-85E9-051C-4599-D887F3429FDE}" dt="2025-02-27T18:38:32.809" v="627"/>
        <pc:sldMkLst>
          <pc:docMk/>
          <pc:sldMk cId="755693585" sldId="260"/>
        </pc:sldMkLst>
        <pc:picChg chg="del">
          <ac:chgData name="Katarzyna Kardas" userId="S::kkardas@zozelkow.pl::2f5d076e-5bd8-40b6-bdbb-1c5c2ad96dc4" providerId="AD" clId="Web-{8033159D-85E9-051C-4599-D887F3429FDE}" dt="2025-02-27T18:38:32.809" v="627"/>
          <ac:picMkLst>
            <pc:docMk/>
            <pc:sldMk cId="755693585" sldId="260"/>
            <ac:picMk id="5" creationId="{28613F8C-53FC-729F-4DA7-D2724FB54CD1}"/>
          </ac:picMkLst>
        </pc:picChg>
      </pc:sldChg>
      <pc:sldChg chg="modSp">
        <pc:chgData name="Katarzyna Kardas" userId="S::kkardas@zozelkow.pl::2f5d076e-5bd8-40b6-bdbb-1c5c2ad96dc4" providerId="AD" clId="Web-{8033159D-85E9-051C-4599-D887F3429FDE}" dt="2025-02-27T18:55:43.045" v="663" actId="20577"/>
        <pc:sldMkLst>
          <pc:docMk/>
          <pc:sldMk cId="319212794" sldId="261"/>
        </pc:sldMkLst>
        <pc:spChg chg="mod">
          <ac:chgData name="Katarzyna Kardas" userId="S::kkardas@zozelkow.pl::2f5d076e-5bd8-40b6-bdbb-1c5c2ad96dc4" providerId="AD" clId="Web-{8033159D-85E9-051C-4599-D887F3429FDE}" dt="2025-02-27T17:23:45.504" v="49" actId="1076"/>
          <ac:spMkLst>
            <pc:docMk/>
            <pc:sldMk cId="319212794" sldId="261"/>
            <ac:spMk id="2" creationId="{4FBDF901-C6E4-3362-C741-94EBE9715E6C}"/>
          </ac:spMkLst>
        </pc:spChg>
        <pc:spChg chg="mod">
          <ac:chgData name="Katarzyna Kardas" userId="S::kkardas@zozelkow.pl::2f5d076e-5bd8-40b6-bdbb-1c5c2ad96dc4" providerId="AD" clId="Web-{8033159D-85E9-051C-4599-D887F3429FDE}" dt="2025-02-27T18:55:43.045" v="663" actId="20577"/>
          <ac:spMkLst>
            <pc:docMk/>
            <pc:sldMk cId="319212794" sldId="261"/>
            <ac:spMk id="3" creationId="{681F4A9E-5077-B963-5F1F-7C92EE98BEB5}"/>
          </ac:spMkLst>
        </pc:spChg>
      </pc:sldChg>
      <pc:sldChg chg="modSp">
        <pc:chgData name="Katarzyna Kardas" userId="S::kkardas@zozelkow.pl::2f5d076e-5bd8-40b6-bdbb-1c5c2ad96dc4" providerId="AD" clId="Web-{8033159D-85E9-051C-4599-D887F3429FDE}" dt="2025-02-27T17:24:45.601" v="60" actId="20577"/>
        <pc:sldMkLst>
          <pc:docMk/>
          <pc:sldMk cId="3024870769" sldId="262"/>
        </pc:sldMkLst>
        <pc:spChg chg="mod">
          <ac:chgData name="Katarzyna Kardas" userId="S::kkardas@zozelkow.pl::2f5d076e-5bd8-40b6-bdbb-1c5c2ad96dc4" providerId="AD" clId="Web-{8033159D-85E9-051C-4599-D887F3429FDE}" dt="2025-02-27T17:24:45.601" v="60" actId="20577"/>
          <ac:spMkLst>
            <pc:docMk/>
            <pc:sldMk cId="3024870769" sldId="262"/>
            <ac:spMk id="3" creationId="{9ACB50DD-CDCE-EDD3-DF42-1C6A69947178}"/>
          </ac:spMkLst>
        </pc:spChg>
      </pc:sldChg>
      <pc:sldChg chg="modSp">
        <pc:chgData name="Katarzyna Kardas" userId="S::kkardas@zozelkow.pl::2f5d076e-5bd8-40b6-bdbb-1c5c2ad96dc4" providerId="AD" clId="Web-{8033159D-85E9-051C-4599-D887F3429FDE}" dt="2025-02-27T17:25:19.275" v="61" actId="20577"/>
        <pc:sldMkLst>
          <pc:docMk/>
          <pc:sldMk cId="3801051573" sldId="263"/>
        </pc:sldMkLst>
        <pc:spChg chg="mod">
          <ac:chgData name="Katarzyna Kardas" userId="S::kkardas@zozelkow.pl::2f5d076e-5bd8-40b6-bdbb-1c5c2ad96dc4" providerId="AD" clId="Web-{8033159D-85E9-051C-4599-D887F3429FDE}" dt="2025-02-27T17:25:19.275" v="61" actId="20577"/>
          <ac:spMkLst>
            <pc:docMk/>
            <pc:sldMk cId="3801051573" sldId="263"/>
            <ac:spMk id="3" creationId="{E52AE855-875E-5642-C5D1-1B43459A9F78}"/>
          </ac:spMkLst>
        </pc:spChg>
      </pc:sldChg>
      <pc:sldChg chg="modSp">
        <pc:chgData name="Katarzyna Kardas" userId="S::kkardas@zozelkow.pl::2f5d076e-5bd8-40b6-bdbb-1c5c2ad96dc4" providerId="AD" clId="Web-{8033159D-85E9-051C-4599-D887F3429FDE}" dt="2025-02-27T17:28:50.070" v="84" actId="1076"/>
        <pc:sldMkLst>
          <pc:docMk/>
          <pc:sldMk cId="2048954497" sldId="264"/>
        </pc:sldMkLst>
        <pc:spChg chg="mod">
          <ac:chgData name="Katarzyna Kardas" userId="S::kkardas@zozelkow.pl::2f5d076e-5bd8-40b6-bdbb-1c5c2ad96dc4" providerId="AD" clId="Web-{8033159D-85E9-051C-4599-D887F3429FDE}" dt="2025-02-27T17:28:47.460" v="83" actId="1076"/>
          <ac:spMkLst>
            <pc:docMk/>
            <pc:sldMk cId="2048954497" sldId="264"/>
            <ac:spMk id="2" creationId="{5BB92EC3-EBB3-7B86-9546-B14E4F470785}"/>
          </ac:spMkLst>
        </pc:spChg>
        <pc:spChg chg="mod">
          <ac:chgData name="Katarzyna Kardas" userId="S::kkardas@zozelkow.pl::2f5d076e-5bd8-40b6-bdbb-1c5c2ad96dc4" providerId="AD" clId="Web-{8033159D-85E9-051C-4599-D887F3429FDE}" dt="2025-02-27T17:28:50.070" v="84" actId="1076"/>
          <ac:spMkLst>
            <pc:docMk/>
            <pc:sldMk cId="2048954497" sldId="264"/>
            <ac:spMk id="3" creationId="{A95C1543-6BF0-0AC7-2FD6-6FCFCA29156B}"/>
          </ac:spMkLst>
        </pc:spChg>
      </pc:sldChg>
      <pc:sldChg chg="modSp">
        <pc:chgData name="Katarzyna Kardas" userId="S::kkardas@zozelkow.pl::2f5d076e-5bd8-40b6-bdbb-1c5c2ad96dc4" providerId="AD" clId="Web-{8033159D-85E9-051C-4599-D887F3429FDE}" dt="2025-02-27T17:33:00.934" v="94" actId="20577"/>
        <pc:sldMkLst>
          <pc:docMk/>
          <pc:sldMk cId="1174854988" sldId="265"/>
        </pc:sldMkLst>
        <pc:spChg chg="mod">
          <ac:chgData name="Katarzyna Kardas" userId="S::kkardas@zozelkow.pl::2f5d076e-5bd8-40b6-bdbb-1c5c2ad96dc4" providerId="AD" clId="Web-{8033159D-85E9-051C-4599-D887F3429FDE}" dt="2025-02-27T17:33:00.934" v="94" actId="20577"/>
          <ac:spMkLst>
            <pc:docMk/>
            <pc:sldMk cId="1174854988" sldId="265"/>
            <ac:spMk id="3" creationId="{C0E15BCD-75E0-C389-5B9E-410B9A726ABF}"/>
          </ac:spMkLst>
        </pc:spChg>
      </pc:sldChg>
      <pc:sldChg chg="modSp">
        <pc:chgData name="Katarzyna Kardas" userId="S::kkardas@zozelkow.pl::2f5d076e-5bd8-40b6-bdbb-1c5c2ad96dc4" providerId="AD" clId="Web-{8033159D-85E9-051C-4599-D887F3429FDE}" dt="2025-02-27T18:56:10.688" v="664" actId="20577"/>
        <pc:sldMkLst>
          <pc:docMk/>
          <pc:sldMk cId="2589805465" sldId="266"/>
        </pc:sldMkLst>
        <pc:spChg chg="mod">
          <ac:chgData name="Katarzyna Kardas" userId="S::kkardas@zozelkow.pl::2f5d076e-5bd8-40b6-bdbb-1c5c2ad96dc4" providerId="AD" clId="Web-{8033159D-85E9-051C-4599-D887F3429FDE}" dt="2025-02-27T18:56:10.688" v="664" actId="20577"/>
          <ac:spMkLst>
            <pc:docMk/>
            <pc:sldMk cId="2589805465" sldId="266"/>
            <ac:spMk id="3" creationId="{C7B78013-222A-5B74-2E59-2506F6975B36}"/>
          </ac:spMkLst>
        </pc:spChg>
      </pc:sldChg>
      <pc:sldChg chg="delSp modSp">
        <pc:chgData name="Katarzyna Kardas" userId="S::kkardas@zozelkow.pl::2f5d076e-5bd8-40b6-bdbb-1c5c2ad96dc4" providerId="AD" clId="Web-{8033159D-85E9-051C-4599-D887F3429FDE}" dt="2025-02-27T18:30:54.077" v="548" actId="20577"/>
        <pc:sldMkLst>
          <pc:docMk/>
          <pc:sldMk cId="1357291735" sldId="267"/>
        </pc:sldMkLst>
        <pc:spChg chg="mod">
          <ac:chgData name="Katarzyna Kardas" userId="S::kkardas@zozelkow.pl::2f5d076e-5bd8-40b6-bdbb-1c5c2ad96dc4" providerId="AD" clId="Web-{8033159D-85E9-051C-4599-D887F3429FDE}" dt="2025-02-27T18:29:59.995" v="534" actId="1076"/>
          <ac:spMkLst>
            <pc:docMk/>
            <pc:sldMk cId="1357291735" sldId="267"/>
            <ac:spMk id="2" creationId="{F0C3E8F0-4DFA-F942-F350-DCCE978D001B}"/>
          </ac:spMkLst>
        </pc:spChg>
        <pc:spChg chg="mod">
          <ac:chgData name="Katarzyna Kardas" userId="S::kkardas@zozelkow.pl::2f5d076e-5bd8-40b6-bdbb-1c5c2ad96dc4" providerId="AD" clId="Web-{8033159D-85E9-051C-4599-D887F3429FDE}" dt="2025-02-27T18:30:54.077" v="548" actId="20577"/>
          <ac:spMkLst>
            <pc:docMk/>
            <pc:sldMk cId="1357291735" sldId="267"/>
            <ac:spMk id="3" creationId="{A0D66E1D-8037-2370-60F1-36D6C64C2E42}"/>
          </ac:spMkLst>
        </pc:spChg>
        <pc:picChg chg="del">
          <ac:chgData name="Katarzyna Kardas" userId="S::kkardas@zozelkow.pl::2f5d076e-5bd8-40b6-bdbb-1c5c2ad96dc4" providerId="AD" clId="Web-{8033159D-85E9-051C-4599-D887F3429FDE}" dt="2025-02-27T17:40:10.508" v="139"/>
          <ac:picMkLst>
            <pc:docMk/>
            <pc:sldMk cId="1357291735" sldId="267"/>
            <ac:picMk id="5" creationId="{1EDDCB6D-7989-441F-2C63-D67C9D0AA086}"/>
          </ac:picMkLst>
        </pc:picChg>
      </pc:sldChg>
      <pc:sldChg chg="delSp modSp">
        <pc:chgData name="Katarzyna Kardas" userId="S::kkardas@zozelkow.pl::2f5d076e-5bd8-40b6-bdbb-1c5c2ad96dc4" providerId="AD" clId="Web-{8033159D-85E9-051C-4599-D887F3429FDE}" dt="2025-02-27T18:54:34.666" v="662" actId="20577"/>
        <pc:sldMkLst>
          <pc:docMk/>
          <pc:sldMk cId="3708260453" sldId="269"/>
        </pc:sldMkLst>
        <pc:spChg chg="mod">
          <ac:chgData name="Katarzyna Kardas" userId="S::kkardas@zozelkow.pl::2f5d076e-5bd8-40b6-bdbb-1c5c2ad96dc4" providerId="AD" clId="Web-{8033159D-85E9-051C-4599-D887F3429FDE}" dt="2025-02-27T18:54:34.666" v="662" actId="20577"/>
          <ac:spMkLst>
            <pc:docMk/>
            <pc:sldMk cId="3708260453" sldId="269"/>
            <ac:spMk id="3" creationId="{F9F927DF-4680-EF9A-445E-655E5B1DA444}"/>
          </ac:spMkLst>
        </pc:spChg>
        <pc:picChg chg="del">
          <ac:chgData name="Katarzyna Kardas" userId="S::kkardas@zozelkow.pl::2f5d076e-5bd8-40b6-bdbb-1c5c2ad96dc4" providerId="AD" clId="Web-{8033159D-85E9-051C-4599-D887F3429FDE}" dt="2025-02-27T18:38:03.244" v="598"/>
          <ac:picMkLst>
            <pc:docMk/>
            <pc:sldMk cId="3708260453" sldId="269"/>
            <ac:picMk id="5" creationId="{0B1C19B7-0315-5D9C-922F-02C07D0C32C8}"/>
          </ac:picMkLst>
        </pc:picChg>
      </pc:sldChg>
      <pc:sldChg chg="modSp new">
        <pc:chgData name="Katarzyna Kardas" userId="S::kkardas@zozelkow.pl::2f5d076e-5bd8-40b6-bdbb-1c5c2ad96dc4" providerId="AD" clId="Web-{8033159D-85E9-051C-4599-D887F3429FDE}" dt="2025-02-27T18:37:28.008" v="594" actId="20577"/>
        <pc:sldMkLst>
          <pc:docMk/>
          <pc:sldMk cId="2678328611" sldId="270"/>
        </pc:sldMkLst>
        <pc:spChg chg="mod">
          <ac:chgData name="Katarzyna Kardas" userId="S::kkardas@zozelkow.pl::2f5d076e-5bd8-40b6-bdbb-1c5c2ad96dc4" providerId="AD" clId="Web-{8033159D-85E9-051C-4599-D887F3429FDE}" dt="2025-02-27T18:35:43.392" v="581" actId="1076"/>
          <ac:spMkLst>
            <pc:docMk/>
            <pc:sldMk cId="2678328611" sldId="270"/>
            <ac:spMk id="2" creationId="{39592356-EEB1-8787-D309-A48BE0E61254}"/>
          </ac:spMkLst>
        </pc:spChg>
        <pc:spChg chg="mod">
          <ac:chgData name="Katarzyna Kardas" userId="S::kkardas@zozelkow.pl::2f5d076e-5bd8-40b6-bdbb-1c5c2ad96dc4" providerId="AD" clId="Web-{8033159D-85E9-051C-4599-D887F3429FDE}" dt="2025-02-27T18:37:28.008" v="594" actId="20577"/>
          <ac:spMkLst>
            <pc:docMk/>
            <pc:sldMk cId="2678328611" sldId="270"/>
            <ac:spMk id="3" creationId="{E872F731-1A62-22A6-5D04-212803E08F03}"/>
          </ac:spMkLst>
        </pc:spChg>
      </pc:sldChg>
      <pc:sldChg chg="modSp new">
        <pc:chgData name="Katarzyna Kardas" userId="S::kkardas@zozelkow.pl::2f5d076e-5bd8-40b6-bdbb-1c5c2ad96dc4" providerId="AD" clId="Web-{8033159D-85E9-051C-4599-D887F3429FDE}" dt="2025-02-27T18:39:41.204" v="634" actId="20577"/>
        <pc:sldMkLst>
          <pc:docMk/>
          <pc:sldMk cId="979276647" sldId="271"/>
        </pc:sldMkLst>
        <pc:spChg chg="mod">
          <ac:chgData name="Katarzyna Kardas" userId="S::kkardas@zozelkow.pl::2f5d076e-5bd8-40b6-bdbb-1c5c2ad96dc4" providerId="AD" clId="Web-{8033159D-85E9-051C-4599-D887F3429FDE}" dt="2025-02-27T18:09:25.009" v="334" actId="1076"/>
          <ac:spMkLst>
            <pc:docMk/>
            <pc:sldMk cId="979276647" sldId="271"/>
            <ac:spMk id="2" creationId="{D8E63D80-02AC-D146-7166-65002CAD77CD}"/>
          </ac:spMkLst>
        </pc:spChg>
        <pc:spChg chg="mod">
          <ac:chgData name="Katarzyna Kardas" userId="S::kkardas@zozelkow.pl::2f5d076e-5bd8-40b6-bdbb-1c5c2ad96dc4" providerId="AD" clId="Web-{8033159D-85E9-051C-4599-D887F3429FDE}" dt="2025-02-27T18:39:41.204" v="634" actId="20577"/>
          <ac:spMkLst>
            <pc:docMk/>
            <pc:sldMk cId="979276647" sldId="271"/>
            <ac:spMk id="3" creationId="{8C458174-F622-4174-F800-EF0E1A52FC6A}"/>
          </ac:spMkLst>
        </pc:spChg>
      </pc:sldChg>
      <pc:sldChg chg="addSp modSp new">
        <pc:chgData name="Katarzyna Kardas" userId="S::kkardas@zozelkow.pl::2f5d076e-5bd8-40b6-bdbb-1c5c2ad96dc4" providerId="AD" clId="Web-{8033159D-85E9-051C-4599-D887F3429FDE}" dt="2025-02-27T18:57:31.036" v="678" actId="14100"/>
        <pc:sldMkLst>
          <pc:docMk/>
          <pc:sldMk cId="3566665490" sldId="272"/>
        </pc:sldMkLst>
        <pc:spChg chg="mod">
          <ac:chgData name="Katarzyna Kardas" userId="S::kkardas@zozelkow.pl::2f5d076e-5bd8-40b6-bdbb-1c5c2ad96dc4" providerId="AD" clId="Web-{8033159D-85E9-051C-4599-D887F3429FDE}" dt="2025-02-27T17:39:38.522" v="132" actId="20577"/>
          <ac:spMkLst>
            <pc:docMk/>
            <pc:sldMk cId="3566665490" sldId="272"/>
            <ac:spMk id="2" creationId="{5716EECF-EAB1-8B1E-15A8-3A682EA3FB3F}"/>
          </ac:spMkLst>
        </pc:spChg>
        <pc:spChg chg="mod">
          <ac:chgData name="Katarzyna Kardas" userId="S::kkardas@zozelkow.pl::2f5d076e-5bd8-40b6-bdbb-1c5c2ad96dc4" providerId="AD" clId="Web-{8033159D-85E9-051C-4599-D887F3429FDE}" dt="2025-02-27T18:57:31.036" v="678" actId="14100"/>
          <ac:spMkLst>
            <pc:docMk/>
            <pc:sldMk cId="3566665490" sldId="272"/>
            <ac:spMk id="3" creationId="{320AF6C5-9634-330C-FC02-6BD625A7290B}"/>
          </ac:spMkLst>
        </pc:spChg>
        <pc:picChg chg="add mod">
          <ac:chgData name="Katarzyna Kardas" userId="S::kkardas@zozelkow.pl::2f5d076e-5bd8-40b6-bdbb-1c5c2ad96dc4" providerId="AD" clId="Web-{8033159D-85E9-051C-4599-D887F3429FDE}" dt="2025-02-27T18:57:28.943" v="677" actId="14100"/>
          <ac:picMkLst>
            <pc:docMk/>
            <pc:sldMk cId="3566665490" sldId="272"/>
            <ac:picMk id="4" creationId="{B2E4DBAF-B78B-292A-A077-B8C62B4128F5}"/>
          </ac:picMkLst>
        </pc:picChg>
      </pc:sldChg>
      <pc:sldChg chg="addSp delSp modSp new">
        <pc:chgData name="Katarzyna Kardas" userId="S::kkardas@zozelkow.pl::2f5d076e-5bd8-40b6-bdbb-1c5c2ad96dc4" providerId="AD" clId="Web-{8033159D-85E9-051C-4599-D887F3429FDE}" dt="2025-02-27T19:02:10.070" v="716" actId="14100"/>
        <pc:sldMkLst>
          <pc:docMk/>
          <pc:sldMk cId="4070019074" sldId="273"/>
        </pc:sldMkLst>
        <pc:spChg chg="mod">
          <ac:chgData name="Katarzyna Kardas" userId="S::kkardas@zozelkow.pl::2f5d076e-5bd8-40b6-bdbb-1c5c2ad96dc4" providerId="AD" clId="Web-{8033159D-85E9-051C-4599-D887F3429FDE}" dt="2025-02-27T17:39:41.866" v="133" actId="20577"/>
          <ac:spMkLst>
            <pc:docMk/>
            <pc:sldMk cId="4070019074" sldId="273"/>
            <ac:spMk id="2" creationId="{574DEAD7-FB6E-60DF-EC66-C43E98C6450A}"/>
          </ac:spMkLst>
        </pc:spChg>
        <pc:spChg chg="mod">
          <ac:chgData name="Katarzyna Kardas" userId="S::kkardas@zozelkow.pl::2f5d076e-5bd8-40b6-bdbb-1c5c2ad96dc4" providerId="AD" clId="Web-{8033159D-85E9-051C-4599-D887F3429FDE}" dt="2025-02-27T19:02:10.070" v="716" actId="14100"/>
          <ac:spMkLst>
            <pc:docMk/>
            <pc:sldMk cId="4070019074" sldId="273"/>
            <ac:spMk id="3" creationId="{D0257DA6-A571-A817-0EF1-12FDBFAF8622}"/>
          </ac:spMkLst>
        </pc:spChg>
        <pc:picChg chg="add del mod">
          <ac:chgData name="Katarzyna Kardas" userId="S::kkardas@zozelkow.pl::2f5d076e-5bd8-40b6-bdbb-1c5c2ad96dc4" providerId="AD" clId="Web-{8033159D-85E9-051C-4599-D887F3429FDE}" dt="2025-02-27T19:01:52.678" v="710"/>
          <ac:picMkLst>
            <pc:docMk/>
            <pc:sldMk cId="4070019074" sldId="273"/>
            <ac:picMk id="4" creationId="{36F862D7-548A-7850-835B-FD4E85575E4A}"/>
          </ac:picMkLst>
        </pc:picChg>
        <pc:picChg chg="add mod">
          <ac:chgData name="Katarzyna Kardas" userId="S::kkardas@zozelkow.pl::2f5d076e-5bd8-40b6-bdbb-1c5c2ad96dc4" providerId="AD" clId="Web-{8033159D-85E9-051C-4599-D887F3429FDE}" dt="2025-02-27T19:02:06.819" v="715" actId="14100"/>
          <ac:picMkLst>
            <pc:docMk/>
            <pc:sldMk cId="4070019074" sldId="273"/>
            <ac:picMk id="5" creationId="{F97E8256-772E-1CC2-7897-FB52DED3832B}"/>
          </ac:picMkLst>
        </pc:picChg>
      </pc:sldChg>
      <pc:sldChg chg="addSp modSp new">
        <pc:chgData name="Katarzyna Kardas" userId="S::kkardas@zozelkow.pl::2f5d076e-5bd8-40b6-bdbb-1c5c2ad96dc4" providerId="AD" clId="Web-{8033159D-85E9-051C-4599-D887F3429FDE}" dt="2025-02-27T19:03:45.138" v="736" actId="20577"/>
        <pc:sldMkLst>
          <pc:docMk/>
          <pc:sldMk cId="261750093" sldId="274"/>
        </pc:sldMkLst>
        <pc:spChg chg="mod">
          <ac:chgData name="Katarzyna Kardas" userId="S::kkardas@zozelkow.pl::2f5d076e-5bd8-40b6-bdbb-1c5c2ad96dc4" providerId="AD" clId="Web-{8033159D-85E9-051C-4599-D887F3429FDE}" dt="2025-02-27T17:59:06.173" v="286" actId="1076"/>
          <ac:spMkLst>
            <pc:docMk/>
            <pc:sldMk cId="261750093" sldId="274"/>
            <ac:spMk id="2" creationId="{0021DE82-68C7-F96D-52EB-D919C0E7D028}"/>
          </ac:spMkLst>
        </pc:spChg>
        <pc:spChg chg="mod">
          <ac:chgData name="Katarzyna Kardas" userId="S::kkardas@zozelkow.pl::2f5d076e-5bd8-40b6-bdbb-1c5c2ad96dc4" providerId="AD" clId="Web-{8033159D-85E9-051C-4599-D887F3429FDE}" dt="2025-02-27T19:03:45.138" v="736" actId="20577"/>
          <ac:spMkLst>
            <pc:docMk/>
            <pc:sldMk cId="261750093" sldId="274"/>
            <ac:spMk id="3" creationId="{A08AFF9D-1536-2E3F-66D8-5BF1B94CB688}"/>
          </ac:spMkLst>
        </pc:spChg>
        <pc:picChg chg="add mod">
          <ac:chgData name="Katarzyna Kardas" userId="S::kkardas@zozelkow.pl::2f5d076e-5bd8-40b6-bdbb-1c5c2ad96dc4" providerId="AD" clId="Web-{8033159D-85E9-051C-4599-D887F3429FDE}" dt="2025-02-27T19:02:41.806" v="719" actId="14100"/>
          <ac:picMkLst>
            <pc:docMk/>
            <pc:sldMk cId="261750093" sldId="274"/>
            <ac:picMk id="4" creationId="{E2895474-C341-1722-AA0A-5956C60E2744}"/>
          </ac:picMkLst>
        </pc:picChg>
      </pc:sldChg>
      <pc:sldChg chg="modSp new">
        <pc:chgData name="Katarzyna Kardas" userId="S::kkardas@zozelkow.pl::2f5d076e-5bd8-40b6-bdbb-1c5c2ad96dc4" providerId="AD" clId="Web-{8033159D-85E9-051C-4599-D887F3429FDE}" dt="2025-02-27T17:53:19.230" v="248" actId="20577"/>
        <pc:sldMkLst>
          <pc:docMk/>
          <pc:sldMk cId="203935205" sldId="275"/>
        </pc:sldMkLst>
        <pc:spChg chg="mod">
          <ac:chgData name="Katarzyna Kardas" userId="S::kkardas@zozelkow.pl::2f5d076e-5bd8-40b6-bdbb-1c5c2ad96dc4" providerId="AD" clId="Web-{8033159D-85E9-051C-4599-D887F3429FDE}" dt="2025-02-27T17:39:48.725" v="136" actId="20577"/>
          <ac:spMkLst>
            <pc:docMk/>
            <pc:sldMk cId="203935205" sldId="275"/>
            <ac:spMk id="2" creationId="{39AEA8FD-B1BD-01BB-5A32-D77E5A25900C}"/>
          </ac:spMkLst>
        </pc:spChg>
        <pc:spChg chg="mod">
          <ac:chgData name="Katarzyna Kardas" userId="S::kkardas@zozelkow.pl::2f5d076e-5bd8-40b6-bdbb-1c5c2ad96dc4" providerId="AD" clId="Web-{8033159D-85E9-051C-4599-D887F3429FDE}" dt="2025-02-27T17:53:19.230" v="248" actId="20577"/>
          <ac:spMkLst>
            <pc:docMk/>
            <pc:sldMk cId="203935205" sldId="275"/>
            <ac:spMk id="3" creationId="{5C1217A2-E145-560F-0B2E-A019E5A09F20}"/>
          </ac:spMkLst>
        </pc:spChg>
      </pc:sldChg>
      <pc:sldChg chg="addSp modSp new">
        <pc:chgData name="Katarzyna Kardas" userId="S::kkardas@zozelkow.pl::2f5d076e-5bd8-40b6-bdbb-1c5c2ad96dc4" providerId="AD" clId="Web-{8033159D-85E9-051C-4599-D887F3429FDE}" dt="2025-02-27T19:06:20.726" v="757" actId="20577"/>
        <pc:sldMkLst>
          <pc:docMk/>
          <pc:sldMk cId="913664188" sldId="276"/>
        </pc:sldMkLst>
        <pc:spChg chg="mod">
          <ac:chgData name="Katarzyna Kardas" userId="S::kkardas@zozelkow.pl::2f5d076e-5bd8-40b6-bdbb-1c5c2ad96dc4" providerId="AD" clId="Web-{8033159D-85E9-051C-4599-D887F3429FDE}" dt="2025-02-27T17:57:25.026" v="281" actId="1076"/>
          <ac:spMkLst>
            <pc:docMk/>
            <pc:sldMk cId="913664188" sldId="276"/>
            <ac:spMk id="2" creationId="{7494D267-1341-FE1B-001B-77C7533205C1}"/>
          </ac:spMkLst>
        </pc:spChg>
        <pc:spChg chg="mod">
          <ac:chgData name="Katarzyna Kardas" userId="S::kkardas@zozelkow.pl::2f5d076e-5bd8-40b6-bdbb-1c5c2ad96dc4" providerId="AD" clId="Web-{8033159D-85E9-051C-4599-D887F3429FDE}" dt="2025-02-27T19:06:20.726" v="757" actId="20577"/>
          <ac:spMkLst>
            <pc:docMk/>
            <pc:sldMk cId="913664188" sldId="276"/>
            <ac:spMk id="3" creationId="{21A82136-C3AF-E71A-A709-13AF59B8FA46}"/>
          </ac:spMkLst>
        </pc:spChg>
        <pc:picChg chg="add mod">
          <ac:chgData name="Katarzyna Kardas" userId="S::kkardas@zozelkow.pl::2f5d076e-5bd8-40b6-bdbb-1c5c2ad96dc4" providerId="AD" clId="Web-{8033159D-85E9-051C-4599-D887F3429FDE}" dt="2025-02-27T19:04:23.750" v="744" actId="1076"/>
          <ac:picMkLst>
            <pc:docMk/>
            <pc:sldMk cId="913664188" sldId="276"/>
            <ac:picMk id="4" creationId="{6C547877-88F1-C727-DB6C-0258E48EBDDB}"/>
          </ac:picMkLst>
        </pc:picChg>
      </pc:sldChg>
      <pc:sldChg chg="addSp modSp new">
        <pc:chgData name="Katarzyna Kardas" userId="S::kkardas@zozelkow.pl::2f5d076e-5bd8-40b6-bdbb-1c5c2ad96dc4" providerId="AD" clId="Web-{8033159D-85E9-051C-4599-D887F3429FDE}" dt="2025-02-27T18:56:50.581" v="669" actId="1076"/>
        <pc:sldMkLst>
          <pc:docMk/>
          <pc:sldMk cId="2669109984" sldId="277"/>
        </pc:sldMkLst>
        <pc:spChg chg="mod">
          <ac:chgData name="Katarzyna Kardas" userId="S::kkardas@zozelkow.pl::2f5d076e-5bd8-40b6-bdbb-1c5c2ad96dc4" providerId="AD" clId="Web-{8033159D-85E9-051C-4599-D887F3429FDE}" dt="2025-02-27T18:33:21.414" v="571" actId="1076"/>
          <ac:spMkLst>
            <pc:docMk/>
            <pc:sldMk cId="2669109984" sldId="277"/>
            <ac:spMk id="2" creationId="{D8AF6004-FF7C-855D-E407-01B65A0DEEBF}"/>
          </ac:spMkLst>
        </pc:spChg>
        <pc:spChg chg="mod">
          <ac:chgData name="Katarzyna Kardas" userId="S::kkardas@zozelkow.pl::2f5d076e-5bd8-40b6-bdbb-1c5c2ad96dc4" providerId="AD" clId="Web-{8033159D-85E9-051C-4599-D887F3429FDE}" dt="2025-02-27T18:56:40.471" v="668" actId="14100"/>
          <ac:spMkLst>
            <pc:docMk/>
            <pc:sldMk cId="2669109984" sldId="277"/>
            <ac:spMk id="3" creationId="{5E3FB50A-FDF8-C212-2553-EADFFBD80CFE}"/>
          </ac:spMkLst>
        </pc:spChg>
        <pc:picChg chg="add mod">
          <ac:chgData name="Katarzyna Kardas" userId="S::kkardas@zozelkow.pl::2f5d076e-5bd8-40b6-bdbb-1c5c2ad96dc4" providerId="AD" clId="Web-{8033159D-85E9-051C-4599-D887F3429FDE}" dt="2025-02-27T18:56:50.581" v="669" actId="1076"/>
          <ac:picMkLst>
            <pc:docMk/>
            <pc:sldMk cId="2669109984" sldId="277"/>
            <ac:picMk id="4" creationId="{C2572DC3-B2B2-7525-9909-7E77749DB61E}"/>
          </ac:picMkLst>
        </pc:picChg>
      </pc:sldChg>
      <pc:sldChg chg="modSp new">
        <pc:chgData name="Katarzyna Kardas" userId="S::kkardas@zozelkow.pl::2f5d076e-5bd8-40b6-bdbb-1c5c2ad96dc4" providerId="AD" clId="Web-{8033159D-85E9-051C-4599-D887F3429FDE}" dt="2025-02-27T18:53:10.755" v="657" actId="20577"/>
        <pc:sldMkLst>
          <pc:docMk/>
          <pc:sldMk cId="2803196041" sldId="278"/>
        </pc:sldMkLst>
        <pc:spChg chg="mod">
          <ac:chgData name="Katarzyna Kardas" userId="S::kkardas@zozelkow.pl::2f5d076e-5bd8-40b6-bdbb-1c5c2ad96dc4" providerId="AD" clId="Web-{8033159D-85E9-051C-4599-D887F3429FDE}" dt="2025-02-27T18:38:58.514" v="629" actId="20577"/>
          <ac:spMkLst>
            <pc:docMk/>
            <pc:sldMk cId="2803196041" sldId="278"/>
            <ac:spMk id="2" creationId="{8A0AC989-E86C-8D38-1296-F16B06F86E43}"/>
          </ac:spMkLst>
        </pc:spChg>
        <pc:spChg chg="mod">
          <ac:chgData name="Katarzyna Kardas" userId="S::kkardas@zozelkow.pl::2f5d076e-5bd8-40b6-bdbb-1c5c2ad96dc4" providerId="AD" clId="Web-{8033159D-85E9-051C-4599-D887F3429FDE}" dt="2025-02-27T18:53:10.755" v="657" actId="20577"/>
          <ac:spMkLst>
            <pc:docMk/>
            <pc:sldMk cId="2803196041" sldId="278"/>
            <ac:spMk id="3" creationId="{7D2D4381-98F2-89EB-04D1-4F37DDC8E2B0}"/>
          </ac:spMkLst>
        </pc:spChg>
      </pc:sldChg>
    </pc:docChg>
  </pc:docChgLst>
  <pc:docChgLst>
    <pc:chgData name="Katarzyna Kardas" userId="S::kkardas@zozelkow.pl::2f5d076e-5bd8-40b6-bdbb-1c5c2ad96dc4" providerId="AD" clId="Web-{27687F17-801C-A3FA-3E7F-FC3C89A594A6}"/>
    <pc:docChg chg="addSld modSld">
      <pc:chgData name="Katarzyna Kardas" userId="S::kkardas@zozelkow.pl::2f5d076e-5bd8-40b6-bdbb-1c5c2ad96dc4" providerId="AD" clId="Web-{27687F17-801C-A3FA-3E7F-FC3C89A594A6}" dt="2025-03-02T17:36:27.606" v="30" actId="1076"/>
      <pc:docMkLst>
        <pc:docMk/>
      </pc:docMkLst>
      <pc:sldChg chg="modSp new">
        <pc:chgData name="Katarzyna Kardas" userId="S::kkardas@zozelkow.pl::2f5d076e-5bd8-40b6-bdbb-1c5c2ad96dc4" providerId="AD" clId="Web-{27687F17-801C-A3FA-3E7F-FC3C89A594A6}" dt="2025-03-02T17:36:27.606" v="30" actId="1076"/>
        <pc:sldMkLst>
          <pc:docMk/>
          <pc:sldMk cId="686680113" sldId="279"/>
        </pc:sldMkLst>
        <pc:spChg chg="mod">
          <ac:chgData name="Katarzyna Kardas" userId="S::kkardas@zozelkow.pl::2f5d076e-5bd8-40b6-bdbb-1c5c2ad96dc4" providerId="AD" clId="Web-{27687F17-801C-A3FA-3E7F-FC3C89A594A6}" dt="2025-03-02T17:33:48.992" v="18" actId="1076"/>
          <ac:spMkLst>
            <pc:docMk/>
            <pc:sldMk cId="686680113" sldId="279"/>
            <ac:spMk id="2" creationId="{B0D1D46C-468A-BDEB-FFD5-ADB464A35F46}"/>
          </ac:spMkLst>
        </pc:spChg>
        <pc:spChg chg="mod">
          <ac:chgData name="Katarzyna Kardas" userId="S::kkardas@zozelkow.pl::2f5d076e-5bd8-40b6-bdbb-1c5c2ad96dc4" providerId="AD" clId="Web-{27687F17-801C-A3FA-3E7F-FC3C89A594A6}" dt="2025-03-02T17:36:27.606" v="30" actId="1076"/>
          <ac:spMkLst>
            <pc:docMk/>
            <pc:sldMk cId="686680113" sldId="279"/>
            <ac:spMk id="3" creationId="{45C367E4-5024-D6BC-2B59-D60CF7F2CD2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="" xmlns:a16="http://schemas.microsoft.com/office/drawing/2014/main" id="{64EF2D24-4EC9-44EF-8626-E6D76D47E1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="" xmlns:a16="http://schemas.microsoft.com/office/drawing/2014/main" id="{84C969B9-11A2-49E5-9798-BACF7876086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A39410-93CE-425B-A937-D5A22EAA0CB7}" type="datetime1">
              <a:rPr lang="pl-PL" smtClean="0"/>
              <a:pPr/>
              <a:t>06.03.2025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="" xmlns:a16="http://schemas.microsoft.com/office/drawing/2014/main" id="{6A12892C-74F9-4A7A-BE4B-777C8C388F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="" xmlns:a16="http://schemas.microsoft.com/office/drawing/2014/main" id="{9A3FCF5F-2348-4F14-B8A5-BED3ECBDE1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0A883-1695-403E-8C4E-778CA9860E0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3518333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noProof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8DAB4-D867-4361-9C8A-86F5BADD1C51}" type="datetime1">
              <a:rPr lang="pl-PL" smtClean="0"/>
              <a:pPr/>
              <a:t>06.03.2025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noProof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099945-13A7-4A35-99CB-9DCA13EFE80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="" xmlns:p14="http://schemas.microsoft.com/office/powerpoint/2010/main" val="61786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099945-13A7-4A35-99CB-9DCA13EFE805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841852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rtlCol="0"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 rtlCol="0"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C15D3804-68E4-4045-9093-D55638D033E5}" type="datetime1">
              <a:rPr lang="pl-PL" noProof="0" smtClean="0"/>
              <a:pPr rtl="0"/>
              <a:t>06.03.2025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 rtlCol="0"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69E57DC2-970A-4B3E-BB1C-7A09969E49DF}" type="slidenum">
              <a:rPr lang="pl-PL" noProof="0" smtClean="0"/>
              <a:pPr rtl="0"/>
              <a:t>‹#›</a:t>
            </a:fld>
            <a:endParaRPr lang="pl-PL" noProof="0"/>
          </a:p>
        </p:txBody>
      </p:sp>
      <p:grpSp>
        <p:nvGrpSpPr>
          <p:cNvPr id="7" name="Grupa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Dowolny kształt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Dowolny kształt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386E6C-31EF-4767-96BB-EF60CC558B0D}" type="datetime1">
              <a:rPr lang="pl-PL" noProof="0" smtClean="0"/>
              <a:pPr rtl="0"/>
              <a:t>06.03.2025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rtlCol="0"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 hasCustomPrompt="1"/>
          </p:nvPr>
        </p:nvSpPr>
        <p:spPr>
          <a:xfrm>
            <a:off x="765025" y="4216328"/>
            <a:ext cx="9612971" cy="1143324"/>
          </a:xfrm>
        </p:spPr>
        <p:txBody>
          <a:bodyPr rtlCol="0"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652F9DA-03B5-44C7-B678-FF583CB53ED3}" type="datetime1">
              <a:rPr lang="pl-PL" noProof="0" smtClean="0"/>
              <a:pPr rtl="0"/>
              <a:t>06.03.2025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 rtlCol="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69E57DC2-970A-4B3E-BB1C-7A09969E49DF}" type="slidenum">
              <a:rPr lang="pl-PL" noProof="0" smtClean="0"/>
              <a:pPr rtl="0"/>
              <a:t>‹#›</a:t>
            </a:fld>
            <a:endParaRPr lang="pl-PL" noProof="0"/>
          </a:p>
        </p:txBody>
      </p:sp>
      <p:sp>
        <p:nvSpPr>
          <p:cNvPr id="7" name="Dowolny kształt 6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 hasCustomPrompt="1"/>
          </p:nvPr>
        </p:nvSpPr>
        <p:spPr>
          <a:xfrm>
            <a:off x="1371600" y="2285999"/>
            <a:ext cx="4447786" cy="3581401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 hasCustomPrompt="1"/>
          </p:nvPr>
        </p:nvSpPr>
        <p:spPr>
          <a:xfrm>
            <a:off x="6525403" y="2285999"/>
            <a:ext cx="4447786" cy="3581401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B8FF158-9EC3-4997-94A5-A8D4E68DBC45}" type="datetime1">
              <a:rPr lang="pl-PL" noProof="0" smtClean="0"/>
              <a:pPr rtl="0"/>
              <a:t>06.03.2025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 hasCustomPrompt="1"/>
          </p:nvPr>
        </p:nvSpPr>
        <p:spPr>
          <a:xfrm>
            <a:off x="1371600" y="2340864"/>
            <a:ext cx="4443984" cy="823912"/>
          </a:xfrm>
        </p:spPr>
        <p:txBody>
          <a:bodyPr rtlCol="0"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 hasCustomPrompt="1"/>
          </p:nvPr>
        </p:nvSpPr>
        <p:spPr>
          <a:xfrm>
            <a:off x="1371600" y="3305207"/>
            <a:ext cx="4443984" cy="2562193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 hasCustomPrompt="1"/>
          </p:nvPr>
        </p:nvSpPr>
        <p:spPr>
          <a:xfrm>
            <a:off x="6525014" y="2340864"/>
            <a:ext cx="4443984" cy="823912"/>
          </a:xfrm>
        </p:spPr>
        <p:txBody>
          <a:bodyPr rtlCol="0"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 hasCustomPrompt="1"/>
          </p:nvPr>
        </p:nvSpPr>
        <p:spPr>
          <a:xfrm>
            <a:off x="6525014" y="3305207"/>
            <a:ext cx="4443984" cy="2562193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5B4AC4E-B873-4C50-9890-7892D6403003}" type="datetime1">
              <a:rPr lang="pl-PL" noProof="0" smtClean="0"/>
              <a:pPr rtl="0"/>
              <a:t>06.03.2025</a:t>
            </a:fld>
            <a:endParaRPr lang="pl-PL" noProof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4D7D0F3-4D3E-40A4-A0DB-08B1EB1CA351}" type="datetime1">
              <a:rPr lang="pl-PL" noProof="0" smtClean="0"/>
              <a:pPr rtl="0"/>
              <a:t>06.03.2025</a:t>
            </a:fld>
            <a:endParaRPr lang="pl-PL" noProof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2A89E1-463E-4619-B427-1191A341EF57}" type="datetime1">
              <a:rPr lang="pl-PL" noProof="0" smtClean="0"/>
              <a:pPr rtl="0"/>
              <a:t>06.03.2025</a:t>
            </a:fld>
            <a:endParaRPr lang="pl-PL" noProof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rtlCol="0"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 hasCustomPrompt="1"/>
          </p:nvPr>
        </p:nvSpPr>
        <p:spPr>
          <a:xfrm>
            <a:off x="6256020" y="685801"/>
            <a:ext cx="5212080" cy="517525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 hasCustomPrompt="1"/>
          </p:nvPr>
        </p:nvSpPr>
        <p:spPr>
          <a:xfrm>
            <a:off x="723900" y="2856344"/>
            <a:ext cx="3855720" cy="3011056"/>
          </a:xfrm>
        </p:spPr>
        <p:txBody>
          <a:bodyPr rtlCol="0"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880C09A4-CADD-4C88-ABF1-78FA0C32EF06}" type="datetime1">
              <a:rPr lang="pl-PL" noProof="0" smtClean="0"/>
              <a:pPr rtl="0"/>
              <a:t>06.03.2025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69E57DC2-970A-4B3E-BB1C-7A09969E49DF}" type="slidenum">
              <a:rPr lang="pl-PL" noProof="0" smtClean="0"/>
              <a:pPr rtl="0"/>
              <a:t>‹#›</a:t>
            </a:fld>
            <a:endParaRPr lang="pl-PL" noProof="0"/>
          </a:p>
        </p:txBody>
      </p:sp>
      <p:sp>
        <p:nvSpPr>
          <p:cNvPr id="9" name="Prostokąt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rtlCol="0"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Obraz — symbol zastępczy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 hasCustomPrompt="1"/>
          </p:nvPr>
        </p:nvSpPr>
        <p:spPr>
          <a:xfrm>
            <a:off x="723900" y="2855968"/>
            <a:ext cx="3855720" cy="3011432"/>
          </a:xfrm>
        </p:spPr>
        <p:txBody>
          <a:bodyPr rtlCol="0"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B481AAF7-6A8E-4E56-AAB3-EE31B6D66CFC}" type="datetime1">
              <a:rPr lang="pl-PL" noProof="0" smtClean="0"/>
              <a:pPr rtl="0"/>
              <a:t>06.03.2025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69E57DC2-970A-4B3E-BB1C-7A09969E49DF}" type="slidenum">
              <a:rPr lang="pl-PL" noProof="0" smtClean="0"/>
              <a:pPr rtl="0"/>
              <a:t>‹#›</a:t>
            </a:fld>
            <a:endParaRPr lang="pl-PL" noProof="0"/>
          </a:p>
        </p:txBody>
      </p:sp>
      <p:sp>
        <p:nvSpPr>
          <p:cNvPr id="9" name="Prostokąt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 hasCustomPrompt="1"/>
          </p:nvPr>
        </p:nvSpPr>
        <p:spPr>
          <a:xfrm>
            <a:off x="1371600" y="2295525"/>
            <a:ext cx="9601200" cy="3571875"/>
          </a:xfrm>
        </p:spPr>
        <p:txBody>
          <a:bodyPr vert="eaVert" rtlCol="0"/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C03416-AD78-4E40-BEDA-19571A13FA0F}" type="datetime1">
              <a:rPr lang="pl-PL" noProof="0" smtClean="0"/>
              <a:pPr rtl="0"/>
              <a:t>06.03.2025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 hasCustomPrompt="1"/>
          </p:nvPr>
        </p:nvSpPr>
        <p:spPr>
          <a:xfrm>
            <a:off x="1371600" y="624156"/>
            <a:ext cx="8179641" cy="5243244"/>
          </a:xfrm>
        </p:spPr>
        <p:txBody>
          <a:bodyPr vert="eaVert" rtlCol="0"/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F5F6C7-0560-49EB-9A69-CBEA05B41E76}" type="datetime1">
              <a:rPr lang="pl-PL" noProof="0" smtClean="0"/>
              <a:pPr rtl="0"/>
              <a:t>06.03.2025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rtl="0"/>
            <a:fld id="{9452071C-D3E6-4981-83BB-DADC2A64CF69}" type="datetime1">
              <a:rPr lang="pl-PL" noProof="0" smtClean="0"/>
              <a:pPr rtl="0"/>
              <a:t>06.03.2025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pPr rtl="0"/>
            <a:fld id="{69E57DC2-970A-4B3E-BB1C-7A09969E49DF}" type="slidenum">
              <a:rPr lang="pl-PL" noProof="0" smtClean="0"/>
              <a:pPr rtl="0"/>
              <a:t>‹#›</a:t>
            </a:fld>
            <a:endParaRPr lang="pl-PL" noProof="0"/>
          </a:p>
        </p:txBody>
      </p:sp>
      <p:sp>
        <p:nvSpPr>
          <p:cNvPr id="9" name="Prostokąt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jWBYXHgTr0" TargetMode="External"/><Relationship Id="rId2" Type="http://schemas.openxmlformats.org/officeDocument/2006/relationships/hyperlink" Target="https://www.youtube.com/watch?v=ZOQ9GpC30L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0tiswZHLYcM" TargetMode="External"/><Relationship Id="rId5" Type="http://schemas.openxmlformats.org/officeDocument/2006/relationships/hyperlink" Target="https://www.youtube.com/watch?v=fH9ZK2wVCr4" TargetMode="External"/><Relationship Id="rId4" Type="http://schemas.openxmlformats.org/officeDocument/2006/relationships/hyperlink" Target="https://www.youtube.com/watch?v=SX98fSeWVfs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15128" y="1153454"/>
            <a:ext cx="8361229" cy="2098226"/>
          </a:xfrm>
        </p:spPr>
        <p:txBody>
          <a:bodyPr rtlCol="0"/>
          <a:lstStyle/>
          <a:p>
            <a:r>
              <a:rPr lang="pl-PL"/>
              <a:t>Dzień chorób rzadkich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1FA97E1E-8BEA-EA4F-9BD6-F56461141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579" y="3487730"/>
            <a:ext cx="5829990" cy="31303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01082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2D1CC2-7C34-3F36-7C5C-DFFA7A1F7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DZIEŃ CHORÓB RZADKICH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1F4E0EE-0BF9-01B7-5437-0844066DF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986987"/>
            <a:ext cx="9601200" cy="3581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 algn="just"/>
            <a:r>
              <a:rPr lang="en-US" sz="2800" b="1" dirty="0" err="1">
                <a:latin typeface="Times New Roman"/>
                <a:cs typeface="Times New Roman"/>
              </a:rPr>
              <a:t>Dzień</a:t>
            </a:r>
            <a:r>
              <a:rPr lang="en-US" sz="2800" b="1" dirty="0"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latin typeface="Times New Roman"/>
                <a:cs typeface="Times New Roman"/>
              </a:rPr>
              <a:t>Chorób</a:t>
            </a:r>
            <a:r>
              <a:rPr lang="en-US" sz="2800" b="1" dirty="0"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latin typeface="Times New Roman"/>
                <a:cs typeface="Times New Roman"/>
              </a:rPr>
              <a:t>Rzadkich</a:t>
            </a:r>
            <a:r>
              <a:rPr lang="en-US" sz="2800" dirty="0">
                <a:latin typeface="Times New Roman"/>
                <a:cs typeface="Times New Roman"/>
              </a:rPr>
              <a:t> – </a:t>
            </a:r>
            <a:r>
              <a:rPr lang="en-US" sz="2800" dirty="0" err="1">
                <a:latin typeface="Times New Roman"/>
                <a:cs typeface="Times New Roman"/>
              </a:rPr>
              <a:t>święto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obchodzone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corocznie</a:t>
            </a:r>
            <a:r>
              <a:rPr lang="en-US" sz="2800" dirty="0">
                <a:latin typeface="Times New Roman"/>
                <a:cs typeface="Times New Roman"/>
              </a:rPr>
              <a:t>, w </a:t>
            </a:r>
            <a:r>
              <a:rPr lang="en-US" sz="2800" dirty="0" err="1">
                <a:latin typeface="Times New Roman"/>
                <a:cs typeface="Times New Roman"/>
              </a:rPr>
              <a:t>ostatni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dzień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lutego</a:t>
            </a:r>
            <a:r>
              <a:rPr lang="en-US" sz="2800" dirty="0">
                <a:latin typeface="Times New Roman"/>
                <a:cs typeface="Times New Roman"/>
              </a:rPr>
              <a:t>, </a:t>
            </a:r>
            <a:r>
              <a:rPr lang="en-US" sz="2800" dirty="0" err="1">
                <a:latin typeface="Times New Roman"/>
                <a:cs typeface="Times New Roman"/>
              </a:rPr>
              <a:t>mające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na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celu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latin typeface="Times New Roman"/>
                <a:cs typeface="Times New Roman"/>
              </a:rPr>
              <a:t>podniesienie</a:t>
            </a:r>
            <a:r>
              <a:rPr lang="en-US" sz="2800" b="1" dirty="0"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latin typeface="Times New Roman"/>
                <a:cs typeface="Times New Roman"/>
              </a:rPr>
              <a:t>świadomości</a:t>
            </a:r>
            <a:r>
              <a:rPr lang="en-US" sz="2800" b="1" dirty="0">
                <a:latin typeface="Times New Roman"/>
                <a:cs typeface="Times New Roman"/>
              </a:rPr>
              <a:t> o </a:t>
            </a:r>
            <a:r>
              <a:rPr lang="en-US" sz="2800" b="1" dirty="0" err="1">
                <a:latin typeface="Times New Roman"/>
                <a:cs typeface="Times New Roman"/>
              </a:rPr>
              <a:t>chorobach</a:t>
            </a:r>
            <a:r>
              <a:rPr lang="en-US" sz="2800" b="1" dirty="0"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latin typeface="Times New Roman"/>
                <a:cs typeface="Times New Roman"/>
              </a:rPr>
              <a:t>rzadkich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i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ich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wpływie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na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życie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pacjentów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wśród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decydentów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oraz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społeczeństwa</a:t>
            </a:r>
            <a:r>
              <a:rPr lang="en-US" sz="2800" dirty="0">
                <a:latin typeface="Times New Roman"/>
                <a:cs typeface="Times New Roman"/>
              </a:rPr>
              <a:t>. </a:t>
            </a:r>
            <a:endParaRPr lang="en-US" dirty="0">
              <a:latin typeface="Franklin Gothic Book" panose="020B0503020102020204"/>
              <a:cs typeface="Times New Roman"/>
            </a:endParaRPr>
          </a:p>
          <a:p>
            <a:pPr marL="383540" indent="-383540" algn="just"/>
            <a:r>
              <a:rPr lang="en-US" sz="2800" dirty="0">
                <a:latin typeface="Times New Roman"/>
                <a:cs typeface="Times New Roman"/>
              </a:rPr>
              <a:t>Po </a:t>
            </a:r>
            <a:r>
              <a:rPr lang="en-US" sz="2800" dirty="0" err="1">
                <a:latin typeface="Times New Roman"/>
                <a:cs typeface="Times New Roman"/>
              </a:rPr>
              <a:t>raz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pierwszy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na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świecie</a:t>
            </a:r>
            <a:r>
              <a:rPr lang="en-US" sz="2800" dirty="0">
                <a:latin typeface="Times New Roman"/>
                <a:cs typeface="Times New Roman"/>
              </a:rPr>
              <a:t> </a:t>
            </a:r>
            <a:r>
              <a:rPr lang="en-US" sz="2800" dirty="0" err="1">
                <a:latin typeface="Times New Roman"/>
                <a:cs typeface="Times New Roman"/>
              </a:rPr>
              <a:t>obchody</a:t>
            </a:r>
            <a:r>
              <a:rPr lang="en-US" sz="2800" dirty="0">
                <a:latin typeface="Times New Roman"/>
                <a:cs typeface="Times New Roman"/>
              </a:rPr>
              <a:t> </a:t>
            </a:r>
            <a:r>
              <a:rPr lang="en-US" sz="2800" b="1" dirty="0" err="1">
                <a:latin typeface="Times New Roman"/>
                <a:cs typeface="Times New Roman"/>
              </a:rPr>
              <a:t>Dnia</a:t>
            </a:r>
            <a:r>
              <a:rPr lang="en-US" sz="2800" b="1" dirty="0"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latin typeface="Times New Roman"/>
                <a:cs typeface="Times New Roman"/>
              </a:rPr>
              <a:t>Chorób</a:t>
            </a:r>
            <a:r>
              <a:rPr lang="en-US" sz="2800" b="1" dirty="0"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latin typeface="Times New Roman"/>
                <a:cs typeface="Times New Roman"/>
              </a:rPr>
              <a:t>Rzadkich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zostały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zorganizowany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b="1" dirty="0">
                <a:latin typeface="Times New Roman"/>
                <a:cs typeface="Times New Roman"/>
              </a:rPr>
              <a:t>29 </a:t>
            </a:r>
            <a:r>
              <a:rPr lang="en-US" sz="2800" b="1" dirty="0" err="1">
                <a:latin typeface="Times New Roman"/>
                <a:cs typeface="Times New Roman"/>
              </a:rPr>
              <a:t>lutego</a:t>
            </a:r>
            <a:r>
              <a:rPr lang="en-US" sz="2800" b="1" dirty="0">
                <a:latin typeface="Times New Roman"/>
                <a:cs typeface="Times New Roman"/>
              </a:rPr>
              <a:t> 2008 </a:t>
            </a:r>
            <a:r>
              <a:rPr lang="en-US" sz="2800" b="1" dirty="0" err="1">
                <a:latin typeface="Times New Roman"/>
                <a:cs typeface="Times New Roman"/>
              </a:rPr>
              <a:t>roku</a:t>
            </a:r>
            <a:r>
              <a:rPr lang="en-US" sz="2800" dirty="0">
                <a:latin typeface="Times New Roman"/>
                <a:cs typeface="Times New Roman"/>
              </a:rPr>
              <a:t>, </a:t>
            </a:r>
            <a:r>
              <a:rPr lang="en-US" sz="2800" dirty="0" err="1">
                <a:latin typeface="Times New Roman"/>
                <a:cs typeface="Times New Roman"/>
              </a:rPr>
              <a:t>natomiast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b="1" dirty="0">
                <a:latin typeface="Times New Roman"/>
                <a:cs typeface="Times New Roman"/>
              </a:rPr>
              <a:t>w </a:t>
            </a:r>
            <a:r>
              <a:rPr lang="en-US" sz="2800" b="1" dirty="0" err="1">
                <a:latin typeface="Times New Roman"/>
                <a:cs typeface="Times New Roman"/>
              </a:rPr>
              <a:t>Polsce</a:t>
            </a:r>
            <a:r>
              <a:rPr lang="en-US" sz="2800" b="1" dirty="0"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latin typeface="Times New Roman"/>
                <a:cs typeface="Times New Roman"/>
              </a:rPr>
              <a:t>po</a:t>
            </a:r>
            <a:r>
              <a:rPr lang="en-US" sz="2800" b="1" dirty="0"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latin typeface="Times New Roman"/>
                <a:cs typeface="Times New Roman"/>
              </a:rPr>
              <a:t>raz</a:t>
            </a:r>
            <a:r>
              <a:rPr lang="en-US" sz="2800" b="1" dirty="0"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latin typeface="Times New Roman"/>
                <a:cs typeface="Times New Roman"/>
              </a:rPr>
              <a:t>pierwszy</a:t>
            </a:r>
            <a:r>
              <a:rPr lang="en-US" sz="2800" b="1" dirty="0">
                <a:latin typeface="Times New Roman"/>
                <a:cs typeface="Times New Roman"/>
              </a:rPr>
              <a:t> w 2010 </a:t>
            </a:r>
            <a:r>
              <a:rPr lang="en-US" sz="2800" b="1" dirty="0" err="1">
                <a:latin typeface="Times New Roman"/>
                <a:cs typeface="Times New Roman"/>
              </a:rPr>
              <a:t>roku</a:t>
            </a:r>
            <a:r>
              <a:rPr lang="en-US" sz="2800" dirty="0">
                <a:latin typeface="Times New Roman"/>
                <a:cs typeface="Times New Roman"/>
              </a:rPr>
              <a:t>.</a:t>
            </a:r>
            <a:endParaRPr lang="en-US" dirty="0"/>
          </a:p>
          <a:p>
            <a:pPr marL="383540" indent="-38354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04B49F6-34E9-9719-464F-10CEA1E42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44494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AC8F406-0ED5-20D0-B4F2-F6A8CA80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DZIEŃ CHORÓB RZADKICH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BFEDC92-2A63-E4BD-B06B-8FAF75E1C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13367"/>
            <a:ext cx="9601200" cy="35814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83540" indent="-383540" algn="just"/>
            <a:r>
              <a:rPr lang="en-US" sz="2400" b="1" dirty="0" err="1">
                <a:latin typeface="Times New Roman"/>
                <a:cs typeface="Times New Roman"/>
              </a:rPr>
              <a:t>Luty</a:t>
            </a:r>
            <a:r>
              <a:rPr lang="en-US" sz="2400" dirty="0">
                <a:latin typeface="Times New Roman"/>
                <a:cs typeface="Times New Roman"/>
              </a:rPr>
              <a:t> to </a:t>
            </a:r>
            <a:r>
              <a:rPr lang="en-US" sz="2400" dirty="0" err="1">
                <a:latin typeface="Times New Roman"/>
                <a:cs typeface="Times New Roman"/>
              </a:rPr>
              <a:t>wyjątkowy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miesiąc</a:t>
            </a:r>
            <a:r>
              <a:rPr lang="en-US" sz="2400" dirty="0">
                <a:latin typeface="Times New Roman"/>
                <a:cs typeface="Times New Roman"/>
              </a:rPr>
              <a:t>. </a:t>
            </a:r>
            <a:r>
              <a:rPr lang="en-US" sz="2400" dirty="0" err="1">
                <a:latin typeface="Times New Roman"/>
                <a:cs typeface="Times New Roman"/>
              </a:rPr>
              <a:t>Może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mieć</a:t>
            </a:r>
            <a:r>
              <a:rPr lang="en-US" sz="2400" dirty="0">
                <a:latin typeface="Times New Roman"/>
                <a:cs typeface="Times New Roman"/>
              </a:rPr>
              <a:t> 28 </a:t>
            </a:r>
            <a:r>
              <a:rPr lang="en-US" sz="2400" dirty="0" err="1">
                <a:latin typeface="Times New Roman"/>
                <a:cs typeface="Times New Roman"/>
              </a:rPr>
              <a:t>lub</a:t>
            </a:r>
            <a:r>
              <a:rPr lang="en-US" sz="2400" dirty="0">
                <a:latin typeface="Times New Roman"/>
                <a:cs typeface="Times New Roman"/>
              </a:rPr>
              <a:t> 29 </a:t>
            </a:r>
            <a:r>
              <a:rPr lang="en-US" sz="2400" dirty="0" err="1">
                <a:latin typeface="Times New Roman"/>
                <a:cs typeface="Times New Roman"/>
              </a:rPr>
              <a:t>dni</a:t>
            </a:r>
            <a:r>
              <a:rPr lang="en-US" sz="2400" dirty="0">
                <a:latin typeface="Times New Roman"/>
                <a:cs typeface="Times New Roman"/>
              </a:rPr>
              <a:t>, </a:t>
            </a:r>
            <a:r>
              <a:rPr lang="en-US" sz="2400" dirty="0" err="1">
                <a:latin typeface="Times New Roman"/>
                <a:cs typeface="Times New Roman"/>
              </a:rPr>
              <a:t>więc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jego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ostatni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dzień</a:t>
            </a:r>
            <a:r>
              <a:rPr lang="en-US" sz="2400" dirty="0">
                <a:latin typeface="Times New Roman"/>
                <a:cs typeface="Times New Roman"/>
              </a:rPr>
              <a:t> jest </a:t>
            </a:r>
            <a:r>
              <a:rPr lang="en-US" sz="2400" b="1" dirty="0" err="1">
                <a:latin typeface="Times New Roman"/>
                <a:cs typeface="Times New Roman"/>
              </a:rPr>
              <a:t>najrzadszym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dniem</a:t>
            </a:r>
            <a:r>
              <a:rPr lang="en-US" sz="2400" b="1" dirty="0">
                <a:latin typeface="Times New Roman"/>
                <a:cs typeface="Times New Roman"/>
              </a:rPr>
              <a:t> w </a:t>
            </a:r>
            <a:r>
              <a:rPr lang="en-US" sz="2400" b="1" dirty="0" err="1">
                <a:latin typeface="Times New Roman"/>
                <a:cs typeface="Times New Roman"/>
              </a:rPr>
              <a:t>roku</a:t>
            </a:r>
            <a:r>
              <a:rPr lang="en-US" sz="2400" dirty="0">
                <a:latin typeface="Times New Roman"/>
                <a:cs typeface="Times New Roman"/>
              </a:rPr>
              <a:t>! </a:t>
            </a:r>
            <a:r>
              <a:rPr lang="en-US" sz="2400" dirty="0" err="1">
                <a:latin typeface="Times New Roman"/>
                <a:cs typeface="Times New Roman"/>
              </a:rPr>
              <a:t>Właśnie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dlatego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luty</a:t>
            </a:r>
            <a:r>
              <a:rPr lang="en-US" sz="2400" dirty="0">
                <a:latin typeface="Times New Roman"/>
                <a:cs typeface="Times New Roman"/>
              </a:rPr>
              <a:t> jest </a:t>
            </a:r>
            <a:r>
              <a:rPr lang="en-US" sz="2400" b="1" dirty="0" err="1">
                <a:latin typeface="Times New Roman"/>
                <a:cs typeface="Times New Roman"/>
              </a:rPr>
              <a:t>miesiącem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świadomości</a:t>
            </a:r>
            <a:r>
              <a:rPr lang="en-US" sz="2400" b="1" dirty="0">
                <a:latin typeface="Times New Roman"/>
                <a:cs typeface="Times New Roman"/>
              </a:rPr>
              <a:t> o </a:t>
            </a:r>
            <a:r>
              <a:rPr lang="en-US" sz="2400" b="1" dirty="0" err="1">
                <a:latin typeface="Times New Roman"/>
                <a:cs typeface="Times New Roman"/>
              </a:rPr>
              <a:t>chorobach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rzadkich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i</a:t>
            </a:r>
            <a:r>
              <a:rPr lang="en-US" sz="2400" dirty="0">
                <a:latin typeface="Times New Roman"/>
                <a:cs typeface="Times New Roman"/>
              </a:rPr>
              <a:t> o </a:t>
            </a:r>
            <a:r>
              <a:rPr lang="en-US" sz="2400" dirty="0" err="1">
                <a:latin typeface="Times New Roman"/>
                <a:cs typeface="Times New Roman"/>
              </a:rPr>
              <a:t>wyjątkowych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osobach</a:t>
            </a:r>
            <a:r>
              <a:rPr lang="en-US" sz="2400" dirty="0">
                <a:latin typeface="Times New Roman"/>
                <a:cs typeface="Times New Roman"/>
              </a:rPr>
              <a:t>, </a:t>
            </a:r>
            <a:r>
              <a:rPr lang="en-US" sz="2400" dirty="0" err="1">
                <a:latin typeface="Times New Roman"/>
                <a:cs typeface="Times New Roman"/>
              </a:rPr>
              <a:t>które</a:t>
            </a:r>
            <a:r>
              <a:rPr lang="en-US" sz="2400" dirty="0">
                <a:latin typeface="Times New Roman"/>
                <a:cs typeface="Times New Roman"/>
              </a:rPr>
              <a:t> z </a:t>
            </a:r>
            <a:r>
              <a:rPr lang="en-US" sz="2400" dirty="0" err="1">
                <a:latin typeface="Times New Roman"/>
                <a:cs typeface="Times New Roman"/>
              </a:rPr>
              <a:t>chorobami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rzadkimi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żyją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na</a:t>
            </a:r>
            <a:r>
              <a:rPr lang="en-US" sz="2400" dirty="0">
                <a:latin typeface="Times New Roman"/>
                <a:cs typeface="Times New Roman"/>
              </a:rPr>
              <a:t> co </a:t>
            </a:r>
            <a:r>
              <a:rPr lang="en-US" sz="2400" dirty="0" err="1">
                <a:latin typeface="Times New Roman"/>
                <a:cs typeface="Times New Roman"/>
              </a:rPr>
              <a:t>dzień</a:t>
            </a:r>
            <a:r>
              <a:rPr lang="en-US" sz="2400" dirty="0">
                <a:latin typeface="Times New Roman"/>
                <a:cs typeface="Times New Roman"/>
              </a:rPr>
              <a:t>.</a:t>
            </a:r>
          </a:p>
          <a:p>
            <a:pPr marL="383540" indent="-383540" algn="just"/>
            <a:r>
              <a:rPr lang="en-US" sz="2400" b="1" dirty="0" err="1">
                <a:latin typeface="Times New Roman"/>
                <a:cs typeface="Times New Roman"/>
              </a:rPr>
              <a:t>Ponad</a:t>
            </a:r>
            <a:r>
              <a:rPr lang="en-US" sz="2400" b="1" dirty="0">
                <a:latin typeface="Times New Roman"/>
                <a:cs typeface="Times New Roman"/>
              </a:rPr>
              <a:t> 300 </a:t>
            </a:r>
            <a:r>
              <a:rPr lang="en-US" sz="2400" b="1" dirty="0" err="1">
                <a:latin typeface="Times New Roman"/>
                <a:cs typeface="Times New Roman"/>
              </a:rPr>
              <a:t>milionów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ludzi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na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świecie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żyje</a:t>
            </a:r>
            <a:r>
              <a:rPr lang="en-US" sz="2400" b="1" dirty="0">
                <a:latin typeface="Times New Roman"/>
                <a:cs typeface="Times New Roman"/>
              </a:rPr>
              <a:t> z </a:t>
            </a:r>
            <a:r>
              <a:rPr lang="en-US" sz="2400" b="1" dirty="0" err="1">
                <a:latin typeface="Times New Roman"/>
                <a:cs typeface="Times New Roman"/>
              </a:rPr>
              <a:t>chorobą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rzadką</a:t>
            </a:r>
            <a:r>
              <a:rPr lang="en-US" sz="2400" b="1" dirty="0">
                <a:latin typeface="Times New Roman"/>
                <a:cs typeface="Times New Roman"/>
              </a:rPr>
              <a:t>, </a:t>
            </a:r>
            <a:r>
              <a:rPr lang="pl-PL" sz="2400" b="1" dirty="0" smtClean="0">
                <a:latin typeface="Times New Roman"/>
                <a:cs typeface="Times New Roman"/>
              </a:rPr>
              <a:t/>
            </a:r>
            <a:br>
              <a:rPr lang="pl-PL" sz="2400" b="1" dirty="0" smtClean="0">
                <a:latin typeface="Times New Roman"/>
                <a:cs typeface="Times New Roman"/>
              </a:rPr>
            </a:br>
            <a:r>
              <a:rPr lang="en-US" sz="2400" b="1" dirty="0" smtClean="0">
                <a:latin typeface="Times New Roman"/>
                <a:cs typeface="Times New Roman"/>
              </a:rPr>
              <a:t>3 </a:t>
            </a:r>
            <a:r>
              <a:rPr lang="en-US" sz="2400" b="1" dirty="0" err="1">
                <a:latin typeface="Times New Roman"/>
                <a:cs typeface="Times New Roman"/>
              </a:rPr>
              <a:t>miliony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osób</a:t>
            </a:r>
            <a:r>
              <a:rPr lang="en-US" sz="2400" b="1" dirty="0">
                <a:latin typeface="Times New Roman"/>
                <a:cs typeface="Times New Roman"/>
              </a:rPr>
              <a:t> w </a:t>
            </a:r>
            <a:r>
              <a:rPr lang="en-US" sz="2400" b="1" dirty="0" err="1">
                <a:latin typeface="Times New Roman"/>
                <a:cs typeface="Times New Roman"/>
              </a:rPr>
              <a:t>Polsce</a:t>
            </a:r>
            <a:r>
              <a:rPr lang="en-US" sz="2400" b="1" dirty="0">
                <a:latin typeface="Times New Roman"/>
                <a:cs typeface="Times New Roman"/>
              </a:rPr>
              <a:t> – to 5% </a:t>
            </a:r>
            <a:r>
              <a:rPr lang="en-US" sz="2400" b="1" dirty="0" err="1" smtClean="0">
                <a:latin typeface="Times New Roman"/>
                <a:cs typeface="Times New Roman"/>
              </a:rPr>
              <a:t>społeczeństwa</a:t>
            </a:r>
            <a:r>
              <a:rPr lang="pl-PL" sz="2400" b="1" dirty="0" smtClean="0">
                <a:latin typeface="Times New Roman"/>
                <a:cs typeface="Times New Roman"/>
              </a:rPr>
              <a:t>.</a:t>
            </a:r>
            <a:endParaRPr lang="en-US" sz="2400" b="1" dirty="0">
              <a:latin typeface="Times New Roman"/>
              <a:cs typeface="Times New Roman"/>
            </a:endParaRPr>
          </a:p>
          <a:p>
            <a:pPr marL="383540" indent="-383540" algn="just"/>
            <a:r>
              <a:rPr lang="en-US" sz="2400" b="1" dirty="0" err="1">
                <a:latin typeface="Times New Roman"/>
                <a:cs typeface="Times New Roman"/>
              </a:rPr>
              <a:t>Dotychczas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rozpoznano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pl-PL" sz="2400" b="1" dirty="0" smtClean="0">
                <a:latin typeface="Times New Roman"/>
                <a:cs typeface="Times New Roman"/>
              </a:rPr>
              <a:t>około</a:t>
            </a:r>
            <a:r>
              <a:rPr lang="en-US" sz="2400" b="1" dirty="0" smtClean="0">
                <a:latin typeface="Times New Roman"/>
                <a:cs typeface="Times New Roman"/>
              </a:rPr>
              <a:t> </a:t>
            </a:r>
            <a:r>
              <a:rPr lang="pl-PL" sz="2400" b="1" dirty="0" smtClean="0">
                <a:latin typeface="Times New Roman"/>
                <a:cs typeface="Times New Roman"/>
              </a:rPr>
              <a:t>8</a:t>
            </a:r>
            <a:r>
              <a:rPr lang="en-US" sz="2400" b="1" dirty="0" smtClean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tysięcy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chorób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rzadkich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i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wciąż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ich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 smtClean="0">
                <a:latin typeface="Times New Roman"/>
                <a:cs typeface="Times New Roman"/>
              </a:rPr>
              <a:t>przybywa</a:t>
            </a:r>
            <a:r>
              <a:rPr lang="pl-PL" sz="2400" b="1" dirty="0" smtClean="0">
                <a:latin typeface="Times New Roman"/>
                <a:cs typeface="Times New Roman"/>
              </a:rPr>
              <a:t>.</a:t>
            </a:r>
            <a:endParaRPr lang="en-US" sz="2400" b="1" dirty="0">
              <a:latin typeface="Times New Roman"/>
              <a:cs typeface="Times New Roman"/>
            </a:endParaRPr>
          </a:p>
          <a:p>
            <a:pPr marL="383540" indent="-383540" algn="just"/>
            <a:r>
              <a:rPr lang="en-US" sz="2400" b="1" dirty="0" err="1">
                <a:latin typeface="Times New Roman"/>
                <a:cs typeface="Times New Roman"/>
              </a:rPr>
              <a:t>Światowy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Dzień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Chorób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Rzadkich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obchodzimy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b="1" dirty="0">
                <a:latin typeface="Times New Roman"/>
                <a:cs typeface="Times New Roman"/>
              </a:rPr>
              <a:t>28 </a:t>
            </a:r>
            <a:r>
              <a:rPr lang="en-US" sz="2400" b="1" dirty="0" err="1">
                <a:latin typeface="Times New Roman"/>
                <a:cs typeface="Times New Roman"/>
              </a:rPr>
              <a:t>lutego</a:t>
            </a:r>
            <a:r>
              <a:rPr lang="en-US" sz="2400" b="1" dirty="0">
                <a:latin typeface="Times New Roman"/>
                <a:cs typeface="Times New Roman"/>
              </a:rPr>
              <a:t> 2025 r.</a:t>
            </a:r>
            <a:r>
              <a:rPr lang="en-US" sz="2400" dirty="0">
                <a:latin typeface="Times New Roman"/>
                <a:cs typeface="Times New Roman"/>
              </a:rPr>
              <a:t>, </a:t>
            </a:r>
            <a:r>
              <a:rPr lang="en-US" sz="2400" dirty="0" err="1">
                <a:latin typeface="Times New Roman"/>
                <a:cs typeface="Times New Roman"/>
              </a:rPr>
              <a:t>tego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dnia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budynki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na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całym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świecie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rozświetlą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się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na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zielono</a:t>
            </a:r>
            <a:r>
              <a:rPr lang="en-US" sz="2400" b="1" dirty="0">
                <a:latin typeface="Times New Roman"/>
                <a:cs typeface="Times New Roman"/>
              </a:rPr>
              <a:t>, </a:t>
            </a:r>
            <a:r>
              <a:rPr lang="en-US" sz="2400" b="1" dirty="0" err="1" smtClean="0">
                <a:latin typeface="Times New Roman"/>
                <a:cs typeface="Times New Roman"/>
              </a:rPr>
              <a:t>niebiesko</a:t>
            </a:r>
            <a:r>
              <a:rPr lang="pl-PL" sz="2400" b="1" dirty="0" smtClean="0">
                <a:latin typeface="Times New Roman"/>
                <a:cs typeface="Times New Roman"/>
              </a:rPr>
              <a:t>, </a:t>
            </a:r>
            <a:r>
              <a:rPr lang="en-US" sz="2400" b="1" dirty="0" err="1" smtClean="0">
                <a:latin typeface="Times New Roman"/>
                <a:cs typeface="Times New Roman"/>
              </a:rPr>
              <a:t>różowo</a:t>
            </a:r>
            <a:r>
              <a:rPr lang="pl-PL" sz="2400" b="1" dirty="0" smtClean="0">
                <a:latin typeface="Times New Roman"/>
                <a:cs typeface="Times New Roman"/>
              </a:rPr>
              <a:t> i </a:t>
            </a:r>
            <a:r>
              <a:rPr lang="en-US" sz="2400" b="1" dirty="0" err="1" smtClean="0">
                <a:latin typeface="Times New Roman"/>
                <a:cs typeface="Times New Roman"/>
              </a:rPr>
              <a:t>fioletowo</a:t>
            </a:r>
            <a:r>
              <a:rPr lang="en-US" sz="2400" dirty="0">
                <a:latin typeface="Times New Roman"/>
                <a:cs typeface="Times New Roman"/>
              </a:rPr>
              <a:t>, </a:t>
            </a:r>
            <a:r>
              <a:rPr lang="en-US" sz="2400" dirty="0" err="1">
                <a:latin typeface="Times New Roman"/>
                <a:cs typeface="Times New Roman"/>
              </a:rPr>
              <a:t>bo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te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kolory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symbolizują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choroby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rzadkie</a:t>
            </a:r>
            <a:r>
              <a:rPr lang="en-US" sz="2400" dirty="0">
                <a:latin typeface="Times New Roman"/>
                <a:cs typeface="Times New Roman"/>
              </a:rPr>
              <a:t>.</a:t>
            </a:r>
          </a:p>
          <a:p>
            <a:pPr marL="383540" indent="-383540"/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624CF96-5474-486F-B9E6-3D2D7E5FF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63972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5EC86F6-F45C-B9DD-D6EC-D5A789D4D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42843"/>
            <a:ext cx="9601200" cy="1485900"/>
          </a:xfrm>
        </p:spPr>
        <p:txBody>
          <a:bodyPr/>
          <a:lstStyle/>
          <a:p>
            <a:r>
              <a:rPr lang="en-US"/>
              <a:t>DZIEŃ CHORÓB RZADKICH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764695D-5660-78D2-31E3-FAF2FBE2A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11130"/>
            <a:ext cx="9601200" cy="3581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 algn="just"/>
            <a:r>
              <a:rPr lang="en-US" sz="2800" b="1" dirty="0" err="1">
                <a:latin typeface="Times New Roman"/>
                <a:ea typeface="+mn-lt"/>
                <a:cs typeface="+mn-lt"/>
              </a:rPr>
              <a:t>Diagnostyka</a:t>
            </a:r>
            <a:r>
              <a:rPr lang="en-US" sz="2800" b="1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b="1" dirty="0" err="1">
                <a:latin typeface="Times New Roman"/>
                <a:ea typeface="+mn-lt"/>
                <a:cs typeface="+mn-lt"/>
              </a:rPr>
              <a:t>chorób</a:t>
            </a:r>
            <a:r>
              <a:rPr lang="en-US" sz="2800" b="1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b="1" dirty="0" err="1">
                <a:latin typeface="Times New Roman"/>
                <a:ea typeface="+mn-lt"/>
                <a:cs typeface="+mn-lt"/>
              </a:rPr>
              <a:t>rzadkich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jest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procesem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trudnym</a:t>
            </a:r>
            <a:r>
              <a:rPr lang="en-US" sz="2800" dirty="0">
                <a:latin typeface="Times New Roman"/>
                <a:ea typeface="+mn-lt"/>
                <a:cs typeface="+mn-lt"/>
              </a:rPr>
              <a:t>,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złożonym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i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czasami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trwa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wiele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lat.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Rozpoznanie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schorzenia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umożliwia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podjęcie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odpowiednich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działań</a:t>
            </a:r>
            <a:r>
              <a:rPr lang="en-US" sz="2800" dirty="0">
                <a:latin typeface="Times New Roman"/>
                <a:ea typeface="+mn-lt"/>
                <a:cs typeface="+mn-lt"/>
              </a:rPr>
              <a:t>.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Często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jedyną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drogą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ku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leczeniu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okazuje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genetyka</a:t>
            </a:r>
            <a:r>
              <a:rPr lang="en-US" sz="2800" dirty="0">
                <a:latin typeface="Times New Roman"/>
                <a:ea typeface="+mn-lt"/>
                <a:cs typeface="+mn-lt"/>
              </a:rPr>
              <a:t>. </a:t>
            </a:r>
            <a:endParaRPr lang="en-US" sz="2800" dirty="0">
              <a:latin typeface="Times New Roman"/>
              <a:ea typeface="+mn-lt"/>
              <a:cs typeface="Times New Roman"/>
            </a:endParaRPr>
          </a:p>
          <a:p>
            <a:pPr marL="383540" indent="-383540" algn="just"/>
            <a:r>
              <a:rPr lang="en-US" sz="2800" b="1" dirty="0" err="1">
                <a:latin typeface="Times New Roman"/>
                <a:ea typeface="+mn-lt"/>
                <a:cs typeface="+mn-lt"/>
              </a:rPr>
              <a:t>Badania</a:t>
            </a:r>
            <a:r>
              <a:rPr lang="en-US" sz="2800" b="1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b="1" dirty="0" err="1">
                <a:latin typeface="Times New Roman"/>
                <a:ea typeface="+mn-lt"/>
                <a:cs typeface="+mn-lt"/>
              </a:rPr>
              <a:t>genetyczne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umożliwiają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wcześniejsze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rozpoznanie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choroby</a:t>
            </a:r>
            <a:r>
              <a:rPr lang="en-US" sz="2800" dirty="0">
                <a:latin typeface="Times New Roman"/>
                <a:ea typeface="+mn-lt"/>
                <a:cs typeface="+mn-lt"/>
              </a:rPr>
              <a:t>,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przyspieszają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diagnozę</a:t>
            </a:r>
            <a:r>
              <a:rPr lang="en-US" sz="2800" dirty="0">
                <a:latin typeface="Times New Roman"/>
                <a:ea typeface="+mn-lt"/>
                <a:cs typeface="+mn-lt"/>
              </a:rPr>
              <a:t>, a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także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ukierunkowują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dalszą</a:t>
            </a:r>
            <a:r>
              <a:rPr lang="en-US" sz="2800" dirty="0">
                <a:latin typeface="Times New Roman"/>
                <a:ea typeface="+mn-lt"/>
                <a:cs typeface="+mn-lt"/>
              </a:rPr>
              <a:t> </a:t>
            </a:r>
            <a:r>
              <a:rPr lang="en-US" sz="2800" dirty="0" err="1">
                <a:latin typeface="Times New Roman"/>
                <a:ea typeface="+mn-lt"/>
                <a:cs typeface="+mn-lt"/>
              </a:rPr>
              <a:t>terapię</a:t>
            </a:r>
            <a:r>
              <a:rPr lang="en-US" sz="2800" dirty="0">
                <a:latin typeface="Times New Roman"/>
                <a:ea typeface="+mn-lt"/>
                <a:cs typeface="+mn-lt"/>
              </a:rPr>
              <a:t>.</a:t>
            </a:r>
            <a:endParaRPr lang="en-US" sz="2800" dirty="0">
              <a:latin typeface="Times New Roman"/>
              <a:cs typeface="Times New Roman"/>
            </a:endParaRPr>
          </a:p>
          <a:p>
            <a:pPr marL="383540" indent="-38354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263EB4B-9513-4E3D-B118-2DDB1A718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19462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5EBB53C-4EE7-FFCE-CFF9-66943E62F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DZIEŃ CHORÓB RZADKICH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E936363-97CE-A792-F59E-DC29DBA0F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33217"/>
            <a:ext cx="9601200" cy="3581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 algn="just"/>
            <a:r>
              <a:rPr lang="en-US" sz="2800" err="1">
                <a:latin typeface="Times New Roman"/>
                <a:ea typeface="+mn-lt"/>
                <a:cs typeface="+mn-lt"/>
              </a:rPr>
              <a:t>Wdrożenie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indywidualnie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dobranej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rehabilitacji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oraz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włączenie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leczenia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objawowego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może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łagodzić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poszczególne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objawy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choroby</a:t>
            </a:r>
            <a:r>
              <a:rPr lang="en-US" sz="2800">
                <a:latin typeface="Times New Roman"/>
                <a:ea typeface="+mn-lt"/>
                <a:cs typeface="+mn-lt"/>
              </a:rPr>
              <a:t>. </a:t>
            </a:r>
            <a:endParaRPr lang="en-US" sz="2800">
              <a:latin typeface="Times New Roman"/>
              <a:ea typeface="+mn-lt"/>
              <a:cs typeface="Times New Roman"/>
            </a:endParaRPr>
          </a:p>
          <a:p>
            <a:pPr marL="383540" indent="-383540" algn="just"/>
            <a:r>
              <a:rPr lang="en-US" sz="2800" err="1">
                <a:latin typeface="Times New Roman"/>
                <a:ea typeface="+mn-lt"/>
                <a:cs typeface="+mn-lt"/>
              </a:rPr>
              <a:t>Wyniki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badań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genetycznych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są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również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podstawą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poradnictwa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genetycznego</a:t>
            </a:r>
            <a:r>
              <a:rPr lang="en-US" sz="2800">
                <a:latin typeface="Times New Roman"/>
                <a:ea typeface="+mn-lt"/>
                <a:cs typeface="+mn-lt"/>
              </a:rPr>
              <a:t>, </a:t>
            </a:r>
            <a:r>
              <a:rPr lang="en-US" sz="2800" err="1">
                <a:latin typeface="Times New Roman"/>
                <a:ea typeface="+mn-lt"/>
                <a:cs typeface="+mn-lt"/>
              </a:rPr>
              <a:t>dzięki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któremu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rodzice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mogą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dowiedzieć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się</a:t>
            </a:r>
            <a:r>
              <a:rPr lang="en-US" sz="2800">
                <a:latin typeface="Times New Roman"/>
                <a:ea typeface="+mn-lt"/>
                <a:cs typeface="+mn-lt"/>
              </a:rPr>
              <a:t>, </a:t>
            </a:r>
            <a:r>
              <a:rPr lang="en-US" sz="2800" err="1">
                <a:latin typeface="Times New Roman"/>
                <a:ea typeface="+mn-lt"/>
                <a:cs typeface="+mn-lt"/>
              </a:rPr>
              <a:t>jakie</a:t>
            </a:r>
            <a:r>
              <a:rPr lang="en-US" sz="2800">
                <a:latin typeface="Times New Roman"/>
                <a:ea typeface="+mn-lt"/>
                <a:cs typeface="+mn-lt"/>
              </a:rPr>
              <a:t> jest </a:t>
            </a:r>
            <a:r>
              <a:rPr lang="en-US" sz="2800" err="1">
                <a:latin typeface="Times New Roman"/>
                <a:ea typeface="+mn-lt"/>
                <a:cs typeface="+mn-lt"/>
              </a:rPr>
              <a:t>ryzyko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urodzenia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dziecka</a:t>
            </a:r>
            <a:r>
              <a:rPr lang="en-US" sz="2800">
                <a:latin typeface="Times New Roman"/>
                <a:ea typeface="+mn-lt"/>
                <a:cs typeface="+mn-lt"/>
              </a:rPr>
              <a:t> z </a:t>
            </a:r>
            <a:r>
              <a:rPr lang="en-US" sz="2800" err="1">
                <a:latin typeface="Times New Roman"/>
                <a:ea typeface="+mn-lt"/>
                <a:cs typeface="+mn-lt"/>
              </a:rPr>
              <a:t>daną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chorobą</a:t>
            </a:r>
            <a:r>
              <a:rPr lang="en-US" sz="2800">
                <a:latin typeface="Times New Roman"/>
                <a:ea typeface="+mn-lt"/>
                <a:cs typeface="+mn-lt"/>
              </a:rPr>
              <a:t> </a:t>
            </a:r>
            <a:r>
              <a:rPr lang="en-US" sz="2800" err="1">
                <a:latin typeface="Times New Roman"/>
                <a:ea typeface="+mn-lt"/>
                <a:cs typeface="+mn-lt"/>
              </a:rPr>
              <a:t>rzadką</a:t>
            </a:r>
            <a:r>
              <a:rPr lang="en-US" sz="2800">
                <a:latin typeface="Times New Roman"/>
                <a:ea typeface="+mn-lt"/>
                <a:cs typeface="+mn-lt"/>
              </a:rPr>
              <a:t>.</a:t>
            </a:r>
            <a:endParaRPr lang="en-US" sz="2800">
              <a:latin typeface="Times New Roman"/>
              <a:cs typeface="Times New Roman"/>
            </a:endParaRPr>
          </a:p>
          <a:p>
            <a:pPr marL="383540" indent="-38354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17A016A-86A1-9E0D-BD6F-1D3DC045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5693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FBDF901-C6E4-3362-C741-94EBE9715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21974"/>
            <a:ext cx="9601200" cy="1485900"/>
          </a:xfrm>
        </p:spPr>
        <p:txBody>
          <a:bodyPr/>
          <a:lstStyle/>
          <a:p>
            <a:r>
              <a:rPr lang="en-US"/>
              <a:t>DZIEŃ CHORÓB RZADKICH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81F4A9E-5077-B963-5F1F-7C92EE98B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296" y="1087573"/>
            <a:ext cx="9601200" cy="35814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83540" indent="-383540" algn="just"/>
            <a:r>
              <a:rPr lang="en-US" sz="1900" b="1" dirty="0" err="1">
                <a:latin typeface="Times New Roman"/>
                <a:cs typeface="Times New Roman"/>
              </a:rPr>
              <a:t>Wyróżnia</a:t>
            </a:r>
            <a:r>
              <a:rPr lang="en-US" sz="1900" b="1" dirty="0">
                <a:latin typeface="Times New Roman"/>
                <a:cs typeface="Times New Roman"/>
              </a:rPr>
              <a:t> </a:t>
            </a:r>
            <a:r>
              <a:rPr lang="en-US" sz="1900" b="1" dirty="0" err="1">
                <a:latin typeface="Times New Roman"/>
                <a:cs typeface="Times New Roman"/>
              </a:rPr>
              <a:t>się</a:t>
            </a:r>
            <a:r>
              <a:rPr lang="en-US" sz="1900" b="1" dirty="0">
                <a:latin typeface="Times New Roman"/>
                <a:cs typeface="Times New Roman"/>
              </a:rPr>
              <a:t> </a:t>
            </a:r>
            <a:r>
              <a:rPr lang="en-US" sz="1900" b="1" dirty="0" err="1">
                <a:latin typeface="Times New Roman"/>
                <a:cs typeface="Times New Roman"/>
              </a:rPr>
              <a:t>choroby</a:t>
            </a:r>
            <a:r>
              <a:rPr lang="en-US" sz="1900" b="1" dirty="0">
                <a:latin typeface="Times New Roman"/>
                <a:cs typeface="Times New Roman"/>
              </a:rPr>
              <a:t> </a:t>
            </a:r>
            <a:r>
              <a:rPr lang="en-US" sz="1900" b="1" dirty="0" err="1">
                <a:latin typeface="Times New Roman"/>
                <a:cs typeface="Times New Roman"/>
              </a:rPr>
              <a:t>rzadkie</a:t>
            </a:r>
            <a:r>
              <a:rPr lang="en-US" sz="1900" b="1" dirty="0">
                <a:latin typeface="Times New Roman"/>
                <a:cs typeface="Times New Roman"/>
              </a:rPr>
              <a:t> </a:t>
            </a:r>
            <a:r>
              <a:rPr lang="en-US" sz="1900" b="1" dirty="0" err="1">
                <a:latin typeface="Times New Roman"/>
                <a:cs typeface="Times New Roman"/>
              </a:rPr>
              <a:t>takie</a:t>
            </a:r>
            <a:r>
              <a:rPr lang="en-US" sz="1900" b="1" dirty="0">
                <a:latin typeface="Times New Roman"/>
                <a:cs typeface="Times New Roman"/>
              </a:rPr>
              <a:t> jak: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rzadkie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choroby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zakaźne</a:t>
            </a:r>
            <a:r>
              <a:rPr lang="en-US" sz="1900" dirty="0">
                <a:latin typeface="Times New Roman"/>
                <a:cs typeface="Times New Roman"/>
              </a:rPr>
              <a:t>, </a:t>
            </a:r>
            <a:r>
              <a:rPr lang="en-US" sz="1900" dirty="0" err="1">
                <a:latin typeface="Times New Roman"/>
                <a:cs typeface="Times New Roman"/>
              </a:rPr>
              <a:t>rzadkie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postaci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zaburzeń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autoimmunologicznych</a:t>
            </a:r>
            <a:r>
              <a:rPr lang="en-US" sz="1900" dirty="0">
                <a:latin typeface="Times New Roman"/>
                <a:cs typeface="Times New Roman"/>
              </a:rPr>
              <a:t>, a </a:t>
            </a:r>
            <a:r>
              <a:rPr lang="en-US" sz="1900" dirty="0" err="1">
                <a:latin typeface="Times New Roman"/>
                <a:cs typeface="Times New Roman"/>
              </a:rPr>
              <a:t>także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rzadkie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odmiany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raka</a:t>
            </a:r>
            <a:r>
              <a:rPr lang="en-US" sz="1900" dirty="0">
                <a:latin typeface="Times New Roman"/>
                <a:cs typeface="Times New Roman"/>
              </a:rPr>
              <a:t>.</a:t>
            </a:r>
          </a:p>
          <a:p>
            <a:pPr marL="383540" indent="-383540" algn="just"/>
            <a:r>
              <a:rPr lang="en-US" sz="1900" b="1" dirty="0" err="1">
                <a:latin typeface="Times New Roman"/>
                <a:cs typeface="Times New Roman"/>
              </a:rPr>
              <a:t>Przykładem</a:t>
            </a:r>
            <a:r>
              <a:rPr lang="en-US" sz="1900" b="1" dirty="0">
                <a:latin typeface="Times New Roman"/>
                <a:cs typeface="Times New Roman"/>
              </a:rPr>
              <a:t> </a:t>
            </a:r>
            <a:r>
              <a:rPr lang="en-US" sz="1900" b="1" dirty="0" err="1">
                <a:latin typeface="Times New Roman"/>
                <a:cs typeface="Times New Roman"/>
              </a:rPr>
              <a:t>chorób</a:t>
            </a:r>
            <a:r>
              <a:rPr lang="en-US" sz="1900" b="1" dirty="0">
                <a:latin typeface="Times New Roman"/>
                <a:cs typeface="Times New Roman"/>
              </a:rPr>
              <a:t> </a:t>
            </a:r>
            <a:r>
              <a:rPr lang="en-US" sz="1900" b="1" dirty="0" err="1">
                <a:latin typeface="Times New Roman"/>
                <a:cs typeface="Times New Roman"/>
              </a:rPr>
              <a:t>rzadkich</a:t>
            </a:r>
            <a:r>
              <a:rPr lang="en-US" sz="1900" b="1" dirty="0">
                <a:latin typeface="Times New Roman"/>
                <a:cs typeface="Times New Roman"/>
              </a:rPr>
              <a:t> jest:</a:t>
            </a:r>
          </a:p>
          <a:p>
            <a:pPr marL="383540" indent="-383540" algn="just"/>
            <a:r>
              <a:rPr lang="en-US" sz="1900" b="1" dirty="0">
                <a:latin typeface="Times New Roman"/>
                <a:cs typeface="Times New Roman"/>
              </a:rPr>
              <a:t>SMA (</a:t>
            </a:r>
            <a:r>
              <a:rPr lang="en-US" sz="1900" b="1" dirty="0" err="1">
                <a:latin typeface="Times New Roman"/>
                <a:cs typeface="Times New Roman"/>
              </a:rPr>
              <a:t>rdzeniowy</a:t>
            </a:r>
            <a:r>
              <a:rPr lang="en-US" sz="1900" b="1" dirty="0">
                <a:latin typeface="Times New Roman"/>
                <a:cs typeface="Times New Roman"/>
              </a:rPr>
              <a:t> </a:t>
            </a:r>
            <a:r>
              <a:rPr lang="en-US" sz="1900" b="1" dirty="0" err="1">
                <a:latin typeface="Times New Roman"/>
                <a:cs typeface="Times New Roman"/>
              </a:rPr>
              <a:t>zanik</a:t>
            </a:r>
            <a:r>
              <a:rPr lang="en-US" sz="1900" b="1" dirty="0">
                <a:latin typeface="Times New Roman"/>
                <a:cs typeface="Times New Roman"/>
              </a:rPr>
              <a:t> </a:t>
            </a:r>
            <a:r>
              <a:rPr lang="en-US" sz="1900" b="1" dirty="0" err="1">
                <a:latin typeface="Times New Roman"/>
                <a:cs typeface="Times New Roman"/>
              </a:rPr>
              <a:t>mięśni</a:t>
            </a:r>
            <a:r>
              <a:rPr lang="en-US" sz="1900" b="1" dirty="0">
                <a:latin typeface="Times New Roman"/>
                <a:cs typeface="Times New Roman"/>
              </a:rPr>
              <a:t>)</a:t>
            </a:r>
            <a:r>
              <a:rPr lang="en-US" sz="1900" b="1" i="1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Choroba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charakteryzująca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się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stopniowym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obumieraniem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neuronów</a:t>
            </a:r>
            <a:r>
              <a:rPr lang="en-US" sz="1900" dirty="0">
                <a:latin typeface="Times New Roman"/>
                <a:cs typeface="Times New Roman"/>
              </a:rPr>
              <a:t> w </a:t>
            </a:r>
            <a:r>
              <a:rPr lang="en-US" sz="1900" dirty="0" err="1">
                <a:latin typeface="Times New Roman"/>
                <a:cs typeface="Times New Roman"/>
              </a:rPr>
              <a:t>rdzeniu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kręgowym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odpowiadającym</a:t>
            </a:r>
            <a:r>
              <a:rPr lang="en-US" sz="1900" dirty="0">
                <a:latin typeface="Times New Roman"/>
                <a:cs typeface="Times New Roman"/>
              </a:rPr>
              <a:t> za </a:t>
            </a:r>
            <a:r>
              <a:rPr lang="en-US" sz="1900" dirty="0" err="1">
                <a:latin typeface="Times New Roman"/>
                <a:cs typeface="Times New Roman"/>
              </a:rPr>
              <a:t>skurcze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i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rozkurcze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mięśni</a:t>
            </a:r>
            <a:r>
              <a:rPr lang="en-US" sz="1900" dirty="0">
                <a:latin typeface="Times New Roman"/>
                <a:cs typeface="Times New Roman"/>
              </a:rPr>
              <a:t>. </a:t>
            </a:r>
            <a:r>
              <a:rPr lang="en-US" sz="1900" dirty="0" err="1">
                <a:latin typeface="Times New Roman"/>
                <a:cs typeface="Times New Roman"/>
              </a:rPr>
              <a:t>Prowadzi</a:t>
            </a:r>
            <a:r>
              <a:rPr lang="en-US" sz="1900" dirty="0">
                <a:latin typeface="Times New Roman"/>
                <a:cs typeface="Times New Roman"/>
              </a:rPr>
              <a:t> to do </a:t>
            </a:r>
            <a:r>
              <a:rPr lang="en-US" sz="1900" dirty="0" err="1">
                <a:latin typeface="Times New Roman"/>
                <a:cs typeface="Times New Roman"/>
              </a:rPr>
              <a:t>słabnięcia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i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stopniowego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zanikania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mięśni</a:t>
            </a:r>
            <a:r>
              <a:rPr lang="en-US" sz="1900" dirty="0">
                <a:latin typeface="Times New Roman"/>
                <a:cs typeface="Times New Roman"/>
              </a:rPr>
              <a:t>, co </a:t>
            </a:r>
            <a:r>
              <a:rPr lang="en-US" sz="1900" dirty="0" err="1">
                <a:latin typeface="Times New Roman"/>
                <a:cs typeface="Times New Roman"/>
              </a:rPr>
              <a:t>skutkuje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częściowym</a:t>
            </a:r>
            <a:r>
              <a:rPr lang="en-US" sz="1900" dirty="0">
                <a:latin typeface="Times New Roman"/>
                <a:cs typeface="Times New Roman"/>
              </a:rPr>
              <a:t>, a </a:t>
            </a:r>
            <a:r>
              <a:rPr lang="en-US" sz="1900" dirty="0" err="1">
                <a:latin typeface="Times New Roman"/>
                <a:cs typeface="Times New Roman"/>
              </a:rPr>
              <a:t>nawet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całkowitym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paraliżem</a:t>
            </a:r>
            <a:r>
              <a:rPr lang="en-US" sz="1900" dirty="0">
                <a:latin typeface="Times New Roman"/>
                <a:cs typeface="Times New Roman"/>
              </a:rPr>
              <a:t>. W </a:t>
            </a:r>
            <a:r>
              <a:rPr lang="en-US" sz="1900" dirty="0" err="1">
                <a:latin typeface="Times New Roman"/>
                <a:cs typeface="Times New Roman"/>
              </a:rPr>
              <a:t>ponad</a:t>
            </a:r>
            <a:r>
              <a:rPr lang="en-US" sz="1900" dirty="0">
                <a:latin typeface="Times New Roman"/>
                <a:cs typeface="Times New Roman"/>
              </a:rPr>
              <a:t> 70% </a:t>
            </a:r>
            <a:r>
              <a:rPr lang="en-US" sz="1900" dirty="0" err="1">
                <a:latin typeface="Times New Roman"/>
                <a:cs typeface="Times New Roman"/>
              </a:rPr>
              <a:t>przypadków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pierwsze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objawy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choroby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pojawiają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się</a:t>
            </a:r>
            <a:r>
              <a:rPr lang="en-US" sz="1900" dirty="0">
                <a:latin typeface="Times New Roman"/>
                <a:cs typeface="Times New Roman"/>
              </a:rPr>
              <a:t> we </a:t>
            </a:r>
            <a:r>
              <a:rPr lang="en-US" sz="1900" dirty="0" err="1">
                <a:latin typeface="Times New Roman"/>
                <a:cs typeface="Times New Roman"/>
              </a:rPr>
              <a:t>wczesnym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dzieciństwie</a:t>
            </a:r>
            <a:r>
              <a:rPr lang="en-US" sz="1900" dirty="0">
                <a:latin typeface="Times New Roman"/>
                <a:cs typeface="Times New Roman"/>
              </a:rPr>
              <a:t>, a </a:t>
            </a:r>
            <a:r>
              <a:rPr lang="en-US" sz="1900" dirty="0" err="1">
                <a:latin typeface="Times New Roman"/>
                <a:cs typeface="Times New Roman"/>
              </a:rPr>
              <a:t>nawet</a:t>
            </a:r>
            <a:r>
              <a:rPr lang="en-US" sz="1900" dirty="0">
                <a:latin typeface="Times New Roman"/>
                <a:cs typeface="Times New Roman"/>
              </a:rPr>
              <a:t> w </a:t>
            </a:r>
            <a:r>
              <a:rPr lang="en-US" sz="1900" dirty="0" err="1">
                <a:latin typeface="Times New Roman"/>
                <a:cs typeface="Times New Roman"/>
              </a:rPr>
              <a:t>niemowlęctwie</a:t>
            </a:r>
            <a:r>
              <a:rPr lang="en-US" sz="1900" dirty="0">
                <a:latin typeface="Times New Roman"/>
                <a:cs typeface="Times New Roman"/>
              </a:rPr>
              <a:t>. </a:t>
            </a:r>
            <a:r>
              <a:rPr lang="en-US" sz="1900" dirty="0" err="1">
                <a:latin typeface="Times New Roman"/>
                <a:cs typeface="Times New Roman"/>
              </a:rPr>
              <a:t>Jednak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choroba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dotyka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osób</a:t>
            </a:r>
            <a:r>
              <a:rPr lang="en-US" sz="1900" dirty="0">
                <a:latin typeface="Times New Roman"/>
                <a:cs typeface="Times New Roman"/>
              </a:rPr>
              <a:t> w </a:t>
            </a:r>
            <a:r>
              <a:rPr lang="en-US" sz="1900" dirty="0" err="1">
                <a:latin typeface="Times New Roman"/>
                <a:cs typeface="Times New Roman"/>
              </a:rPr>
              <a:t>różnym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wieku</a:t>
            </a:r>
            <a:r>
              <a:rPr lang="en-US" sz="1900" dirty="0">
                <a:latin typeface="Times New Roman"/>
                <a:cs typeface="Times New Roman"/>
              </a:rPr>
              <a:t>. </a:t>
            </a:r>
          </a:p>
          <a:p>
            <a:pPr marL="383540" indent="-383540" algn="just"/>
            <a:r>
              <a:rPr lang="en-US" sz="1900" dirty="0">
                <a:latin typeface="Times New Roman"/>
                <a:cs typeface="Times New Roman"/>
              </a:rPr>
              <a:t>Od 2019 r. </a:t>
            </a:r>
            <a:r>
              <a:rPr lang="en-US" sz="1900" dirty="0" err="1">
                <a:latin typeface="Times New Roman"/>
                <a:cs typeface="Times New Roman"/>
              </a:rPr>
              <a:t>dostępne</a:t>
            </a:r>
            <a:r>
              <a:rPr lang="en-US" sz="1900" dirty="0">
                <a:latin typeface="Times New Roman"/>
                <a:cs typeface="Times New Roman"/>
              </a:rPr>
              <a:t> jest </a:t>
            </a:r>
            <a:r>
              <a:rPr lang="en-US" sz="1900" dirty="0" err="1">
                <a:latin typeface="Times New Roman"/>
                <a:cs typeface="Times New Roman"/>
              </a:rPr>
              <a:t>nowoczesne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leczenie</a:t>
            </a:r>
            <a:r>
              <a:rPr lang="en-US" sz="1900" dirty="0">
                <a:latin typeface="Times New Roman"/>
                <a:cs typeface="Times New Roman"/>
              </a:rPr>
              <a:t>, </a:t>
            </a:r>
            <a:r>
              <a:rPr lang="en-US" sz="1900" dirty="0" err="1">
                <a:latin typeface="Times New Roman"/>
                <a:cs typeface="Times New Roman"/>
              </a:rPr>
              <a:t>dzięki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czemu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choroba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przestała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być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śmiertelnym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zagrożeniem</a:t>
            </a:r>
            <a:r>
              <a:rPr lang="en-US" sz="1900" dirty="0">
                <a:latin typeface="Times New Roman"/>
                <a:cs typeface="Times New Roman"/>
              </a:rPr>
              <a:t>. </a:t>
            </a:r>
            <a:r>
              <a:rPr lang="en-US" sz="1900" dirty="0" err="1">
                <a:latin typeface="Times New Roman"/>
                <a:cs typeface="Times New Roman"/>
              </a:rPr>
              <a:t>Leczenie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farmakologiczne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zatrzymuje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postęp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choroby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i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przynosi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poprawę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stanu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zdrowia</a:t>
            </a:r>
            <a:r>
              <a:rPr lang="en-US" sz="1900" dirty="0">
                <a:latin typeface="Times New Roman"/>
                <a:cs typeface="Times New Roman"/>
              </a:rPr>
              <a:t>. </a:t>
            </a:r>
            <a:r>
              <a:rPr lang="en-US" sz="1900" dirty="0" err="1">
                <a:latin typeface="Times New Roman"/>
                <a:cs typeface="Times New Roman"/>
              </a:rPr>
              <a:t>Im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szybciej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zostanie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zastosowane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tym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lepiej</a:t>
            </a:r>
            <a:r>
              <a:rPr lang="en-US" sz="1900" dirty="0">
                <a:latin typeface="Times New Roman"/>
                <a:cs typeface="Times New Roman"/>
              </a:rPr>
              <a:t>, </a:t>
            </a:r>
            <a:r>
              <a:rPr lang="en-US" sz="1900" dirty="0" err="1">
                <a:latin typeface="Times New Roman"/>
                <a:cs typeface="Times New Roman"/>
              </a:rPr>
              <a:t>gdyż</a:t>
            </a:r>
            <a:r>
              <a:rPr lang="en-US" sz="1900" dirty="0">
                <a:latin typeface="Times New Roman"/>
                <a:cs typeface="Times New Roman"/>
              </a:rPr>
              <a:t> jest </a:t>
            </a:r>
            <a:r>
              <a:rPr lang="en-US" sz="1900" dirty="0" err="1">
                <a:latin typeface="Times New Roman"/>
                <a:cs typeface="Times New Roman"/>
              </a:rPr>
              <a:t>bardziej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skuteczne</a:t>
            </a:r>
            <a:r>
              <a:rPr lang="en-US" sz="1900" dirty="0">
                <a:latin typeface="Times New Roman"/>
                <a:cs typeface="Times New Roman"/>
              </a:rPr>
              <a:t>. </a:t>
            </a:r>
          </a:p>
          <a:p>
            <a:pPr marL="383540" indent="-383540" algn="just"/>
            <a:r>
              <a:rPr lang="en-US" sz="1900" b="1" dirty="0" err="1">
                <a:latin typeface="Times New Roman"/>
                <a:cs typeface="Times New Roman"/>
              </a:rPr>
              <a:t>Pierwszymi</a:t>
            </a:r>
            <a:r>
              <a:rPr lang="en-US" sz="1900" b="1" dirty="0">
                <a:latin typeface="Times New Roman"/>
                <a:cs typeface="Times New Roman"/>
              </a:rPr>
              <a:t> </a:t>
            </a:r>
            <a:r>
              <a:rPr lang="en-US" sz="1900" b="1" dirty="0" err="1">
                <a:latin typeface="Times New Roman"/>
                <a:cs typeface="Times New Roman"/>
              </a:rPr>
              <a:t>objawami</a:t>
            </a:r>
            <a:r>
              <a:rPr lang="en-US" sz="1900" b="1" dirty="0">
                <a:latin typeface="Times New Roman"/>
                <a:cs typeface="Times New Roman"/>
              </a:rPr>
              <a:t> </a:t>
            </a:r>
            <a:r>
              <a:rPr lang="en-US" sz="1900" b="1" dirty="0" err="1">
                <a:latin typeface="Times New Roman"/>
                <a:cs typeface="Times New Roman"/>
              </a:rPr>
              <a:t>mogą</a:t>
            </a:r>
            <a:r>
              <a:rPr lang="en-US" sz="1900" b="1" dirty="0">
                <a:latin typeface="Times New Roman"/>
                <a:cs typeface="Times New Roman"/>
              </a:rPr>
              <a:t> </a:t>
            </a:r>
            <a:r>
              <a:rPr lang="en-US" sz="1900" b="1" dirty="0" err="1">
                <a:latin typeface="Times New Roman"/>
                <a:cs typeface="Times New Roman"/>
              </a:rPr>
              <a:t>być</a:t>
            </a:r>
            <a:r>
              <a:rPr lang="en-US" sz="1900" b="1" dirty="0">
                <a:latin typeface="Times New Roman"/>
                <a:cs typeface="Times New Roman"/>
              </a:rPr>
              <a:t>: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zaburzenia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równowagi</a:t>
            </a:r>
            <a:r>
              <a:rPr lang="en-US" sz="1900" dirty="0">
                <a:latin typeface="Times New Roman"/>
                <a:cs typeface="Times New Roman"/>
              </a:rPr>
              <a:t>, </a:t>
            </a:r>
            <a:r>
              <a:rPr lang="en-US" sz="1900" dirty="0" err="1">
                <a:latin typeface="Times New Roman"/>
                <a:cs typeface="Times New Roman"/>
              </a:rPr>
              <a:t>drętwienie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i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mrowienie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nóg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i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rąk</a:t>
            </a:r>
            <a:r>
              <a:rPr lang="en-US" sz="1900" dirty="0">
                <a:latin typeface="Times New Roman"/>
                <a:cs typeface="Times New Roman"/>
              </a:rPr>
              <a:t>, </a:t>
            </a:r>
            <a:r>
              <a:rPr lang="en-US" sz="1900" dirty="0" err="1">
                <a:latin typeface="Times New Roman"/>
                <a:cs typeface="Times New Roman"/>
              </a:rPr>
              <a:t>zawroty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głowy</a:t>
            </a:r>
            <a:r>
              <a:rPr lang="en-US" sz="1900" dirty="0">
                <a:latin typeface="Times New Roman"/>
                <a:cs typeface="Times New Roman"/>
              </a:rPr>
              <a:t>, </a:t>
            </a:r>
            <a:r>
              <a:rPr lang="en-US" sz="1900" dirty="0" err="1">
                <a:latin typeface="Times New Roman"/>
                <a:cs typeface="Times New Roman"/>
              </a:rPr>
              <a:t>bolesna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sztywność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mięśni</a:t>
            </a:r>
            <a:r>
              <a:rPr lang="en-US" sz="1900" dirty="0">
                <a:latin typeface="Times New Roman"/>
                <a:cs typeface="Times New Roman"/>
              </a:rPr>
              <a:t>, </a:t>
            </a:r>
            <a:r>
              <a:rPr lang="en-US" sz="1900" dirty="0" err="1">
                <a:latin typeface="Times New Roman"/>
                <a:cs typeface="Times New Roman"/>
              </a:rPr>
              <a:t>przewlekłe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osłabienie</a:t>
            </a:r>
            <a:r>
              <a:rPr lang="en-US" sz="1900" dirty="0">
                <a:latin typeface="Times New Roman"/>
                <a:cs typeface="Times New Roman"/>
              </a:rPr>
              <a:t>, </a:t>
            </a:r>
            <a:r>
              <a:rPr lang="en-US" sz="1900" dirty="0" err="1">
                <a:latin typeface="Times New Roman"/>
                <a:cs typeface="Times New Roman"/>
              </a:rPr>
              <a:t>pogorszenie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widzenia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oraz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zaburzenia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emocjonalne</a:t>
            </a:r>
            <a:r>
              <a:rPr lang="en-US" sz="1900" dirty="0">
                <a:latin typeface="Times New Roman"/>
                <a:cs typeface="Times New Roman"/>
              </a:rPr>
              <a:t>. </a:t>
            </a:r>
            <a:r>
              <a:rPr lang="en-US" sz="1900" b="1" dirty="0">
                <a:latin typeface="Times New Roman"/>
                <a:cs typeface="Times New Roman"/>
              </a:rPr>
              <a:t>SMA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nie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wpływa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na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rozwój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intelektualny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i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poznawczy</a:t>
            </a:r>
            <a:r>
              <a:rPr lang="en-US" sz="1900" dirty="0">
                <a:latin typeface="Times New Roman"/>
                <a:cs typeface="Times New Roman"/>
              </a:rPr>
              <a:t>. </a:t>
            </a:r>
            <a:r>
              <a:rPr lang="en-US" sz="1900" dirty="0" err="1">
                <a:latin typeface="Times New Roman"/>
                <a:cs typeface="Times New Roman"/>
              </a:rPr>
              <a:t>Dzieci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pl-PL" sz="1900" dirty="0" smtClean="0">
                <a:latin typeface="Times New Roman"/>
                <a:cs typeface="Times New Roman"/>
              </a:rPr>
              <a:t>                  </a:t>
            </a:r>
            <a:r>
              <a:rPr lang="en-US" sz="1900" dirty="0" smtClean="0">
                <a:latin typeface="Times New Roman"/>
                <a:cs typeface="Times New Roman"/>
              </a:rPr>
              <a:t>z </a:t>
            </a:r>
            <a:r>
              <a:rPr lang="en-US" sz="1900" b="1" dirty="0">
                <a:latin typeface="Times New Roman"/>
                <a:cs typeface="Times New Roman"/>
              </a:rPr>
              <a:t>SMA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zazwyczaj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są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bardzo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pogodne</a:t>
            </a:r>
            <a:r>
              <a:rPr lang="en-US" sz="1900" dirty="0">
                <a:latin typeface="Times New Roman"/>
                <a:cs typeface="Times New Roman"/>
              </a:rPr>
              <a:t>, </a:t>
            </a:r>
            <a:r>
              <a:rPr lang="en-US" sz="1900" dirty="0" err="1">
                <a:latin typeface="Times New Roman"/>
                <a:cs typeface="Times New Roman"/>
              </a:rPr>
              <a:t>i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inteligentne</a:t>
            </a:r>
            <a:r>
              <a:rPr lang="en-US" sz="1900" dirty="0">
                <a:latin typeface="Times New Roman"/>
                <a:cs typeface="Times New Roman"/>
              </a:rPr>
              <a:t>. </a:t>
            </a:r>
            <a:r>
              <a:rPr lang="en-US" sz="1900" dirty="0" err="1">
                <a:latin typeface="Times New Roman"/>
                <a:cs typeface="Times New Roman"/>
              </a:rPr>
              <a:t>Pomimo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choroby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dorośli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zakładają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rodziny</a:t>
            </a:r>
            <a:r>
              <a:rPr lang="en-US" sz="1900" dirty="0">
                <a:latin typeface="Times New Roman"/>
                <a:cs typeface="Times New Roman"/>
              </a:rPr>
              <a:t>, </a:t>
            </a:r>
            <a:r>
              <a:rPr lang="en-US" sz="1900" dirty="0" err="1">
                <a:latin typeface="Times New Roman"/>
                <a:cs typeface="Times New Roman"/>
              </a:rPr>
              <a:t>pracują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i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realizują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się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na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polu</a:t>
            </a:r>
            <a:r>
              <a:rPr lang="en-US" sz="1900" dirty="0">
                <a:latin typeface="Times New Roman"/>
                <a:cs typeface="Times New Roman"/>
              </a:rPr>
              <a:t> </a:t>
            </a:r>
            <a:r>
              <a:rPr lang="en-US" sz="1900" dirty="0" err="1">
                <a:latin typeface="Times New Roman"/>
                <a:cs typeface="Times New Roman"/>
              </a:rPr>
              <a:t>zawodowym</a:t>
            </a:r>
            <a:r>
              <a:rPr lang="en-US" sz="1900" dirty="0">
                <a:latin typeface="Times New Roman"/>
                <a:cs typeface="Times New Roman"/>
              </a:rPr>
              <a:t>.</a:t>
            </a:r>
            <a:endParaRPr lang="en-US" sz="1900" dirty="0"/>
          </a:p>
          <a:p>
            <a:pPr marL="383540" indent="-383540"/>
            <a:endParaRPr lang="en-US" sz="19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FC4B5A6-3045-72B5-3D33-65D885579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212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0D1D46C-468A-BDEB-FFD5-ADB464A35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89751"/>
            <a:ext cx="9601200" cy="1032559"/>
          </a:xfrm>
        </p:spPr>
        <p:txBody>
          <a:bodyPr/>
          <a:lstStyle/>
          <a:p>
            <a:r>
              <a:rPr lang="en-US" dirty="0"/>
              <a:t>DZIEŃ CHORÓB RZADKICH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5C367E4-5024-D6BC-2B59-D60CF7F2C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843922"/>
            <a:ext cx="9601200" cy="516961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83540" indent="-383540" algn="just"/>
            <a:r>
              <a:rPr lang="en-US" sz="1600" b="1" dirty="0" err="1">
                <a:latin typeface="Times New Roman"/>
                <a:cs typeface="Times New Roman"/>
              </a:rPr>
              <a:t>Dystrofia</a:t>
            </a:r>
            <a:r>
              <a:rPr lang="en-US" sz="1600" b="1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b="1" dirty="0" err="1">
                <a:latin typeface="Times New Roman"/>
                <a:ea typeface="+mn-lt"/>
                <a:cs typeface="+mn-lt"/>
              </a:rPr>
              <a:t>mięśniowa</a:t>
            </a:r>
            <a:r>
              <a:rPr lang="en-US" sz="1600" b="1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b="1" dirty="0" err="1">
                <a:latin typeface="Times New Roman"/>
                <a:ea typeface="+mn-lt"/>
                <a:cs typeface="+mn-lt"/>
              </a:rPr>
              <a:t>Duchenne’a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- to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rzadka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choroba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genetyczna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prowadząca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do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postępującego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pl-PL" sz="1600" dirty="0" smtClean="0">
                <a:latin typeface="Times New Roman"/>
                <a:ea typeface="+mn-lt"/>
                <a:cs typeface="+mn-lt"/>
              </a:rPr>
              <a:t/>
            </a:r>
            <a:br>
              <a:rPr lang="pl-PL" sz="1600" dirty="0" smtClean="0">
                <a:latin typeface="Times New Roman"/>
                <a:ea typeface="+mn-lt"/>
                <a:cs typeface="+mn-lt"/>
              </a:rPr>
            </a:br>
            <a:r>
              <a:rPr lang="en-US" sz="1600" dirty="0" err="1" smtClean="0">
                <a:latin typeface="Times New Roman"/>
                <a:ea typeface="+mn-lt"/>
                <a:cs typeface="+mn-lt"/>
              </a:rPr>
              <a:t>i</a:t>
            </a:r>
            <a:r>
              <a:rPr lang="en-US" sz="1600" dirty="0" smtClean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nieodwracalnego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zaniku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mięśni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. Jest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jednym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z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najczęstszych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 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najszybciej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postępujących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zaburzeń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nerwowo-mięśniowych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u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chłopców</a:t>
            </a:r>
            <a:r>
              <a:rPr lang="en-US" sz="1600" dirty="0">
                <a:latin typeface="Times New Roman"/>
                <a:ea typeface="+mn-lt"/>
                <a:cs typeface="+mn-lt"/>
              </a:rPr>
              <a:t>.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Początek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choroby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pojawia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we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wczesnym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dzieciństwie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a 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dotknięci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chorobą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wykazują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przede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wszystkim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opóźnienie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w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chodzeniu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(po 18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miesiącu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życia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) z 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towarzyszącym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opóźnieniem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mowy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/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lub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globalnym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opóźnieniem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rozwoju</a:t>
            </a:r>
            <a:r>
              <a:rPr lang="en-US" sz="1600" dirty="0">
                <a:latin typeface="Times New Roman"/>
                <a:ea typeface="+mn-lt"/>
                <a:cs typeface="+mn-lt"/>
              </a:rPr>
              <a:t>.</a:t>
            </a:r>
            <a:endParaRPr lang="en-US" sz="1600" dirty="0">
              <a:latin typeface="Times New Roman"/>
              <a:cs typeface="Times New Roman"/>
            </a:endParaRPr>
          </a:p>
          <a:p>
            <a:pPr marL="383540" indent="-383540" algn="just"/>
            <a:r>
              <a:rPr lang="en-US" sz="1600" dirty="0" err="1">
                <a:latin typeface="Times New Roman"/>
                <a:ea typeface="+mn-lt"/>
                <a:cs typeface="+mn-lt"/>
              </a:rPr>
              <a:t>Bardzo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istotna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w </a:t>
            </a:r>
            <a:r>
              <a:rPr lang="en-US" sz="1600" b="1" dirty="0">
                <a:latin typeface="Times New Roman"/>
                <a:ea typeface="+mn-lt"/>
                <a:cs typeface="+mn-lt"/>
              </a:rPr>
              <a:t>DMD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jest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diagnostyka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niestety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choroba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nie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daje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żadnych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objawów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na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początku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 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wydaje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że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chłopcy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urodzili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zdrowi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─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pierwsze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objawy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pojawiają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pomiędzy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3. a 6.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rokiem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życia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.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Nieleczone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dzieci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z </a:t>
            </a:r>
            <a:r>
              <a:rPr lang="en-US" sz="1600" b="1" dirty="0">
                <a:latin typeface="Times New Roman"/>
                <a:ea typeface="+mn-lt"/>
                <a:cs typeface="+mn-lt"/>
              </a:rPr>
              <a:t>DMD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rzadko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osiągają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zdolność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biegania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lub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skakania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wstawanie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 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wchodzenie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po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schodach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staje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trudne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a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dziecko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często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upada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. w 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tej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chorobie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tułów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znacznie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odchyla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w 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stronę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nogi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podporowej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 jest to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tak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zwany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objaw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Duchenn’a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. w 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końcowej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fazie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dochodzi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do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degradacji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mięśni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obręczy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barkowej</a:t>
            </a:r>
            <a:r>
              <a:rPr lang="en-US" sz="1600" dirty="0">
                <a:latin typeface="Times New Roman"/>
                <a:ea typeface="+mn-lt"/>
                <a:cs typeface="+mn-lt"/>
              </a:rPr>
              <a:t>. Utrata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samodzielnego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poruszania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następuje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pomiędzy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6 a 13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rokiem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życia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średnio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pomiędzy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pl-PL" sz="1600" dirty="0" smtClean="0">
                <a:latin typeface="Times New Roman"/>
                <a:ea typeface="+mn-lt"/>
                <a:cs typeface="+mn-lt"/>
              </a:rPr>
              <a:t/>
            </a:r>
            <a:br>
              <a:rPr lang="pl-PL" sz="1600" dirty="0" smtClean="0">
                <a:latin typeface="Times New Roman"/>
                <a:ea typeface="+mn-lt"/>
                <a:cs typeface="+mn-lt"/>
              </a:rPr>
            </a:br>
            <a:r>
              <a:rPr lang="en-US" sz="1600" dirty="0" smtClean="0">
                <a:latin typeface="Times New Roman"/>
                <a:ea typeface="+mn-lt"/>
                <a:cs typeface="+mn-lt"/>
              </a:rPr>
              <a:t>9 </a:t>
            </a:r>
            <a:r>
              <a:rPr lang="en-US" sz="1600" dirty="0">
                <a:latin typeface="Times New Roman"/>
                <a:ea typeface="+mn-lt"/>
                <a:cs typeface="+mn-lt"/>
              </a:rPr>
              <a:t>a 10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rokiem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życia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(u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pacjentów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nie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leczonych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steroidami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). Po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utracie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możliwości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poruszania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szybko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rozwijają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przykurcze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stawów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 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skolioza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. </a:t>
            </a:r>
            <a:endParaRPr lang="en-US" sz="1600" dirty="0">
              <a:latin typeface="Times New Roman"/>
              <a:ea typeface="+mn-lt"/>
              <a:cs typeface="Times New Roman"/>
            </a:endParaRPr>
          </a:p>
          <a:p>
            <a:pPr marL="383540" indent="-383540" algn="just"/>
            <a:r>
              <a:rPr lang="en-US" sz="1600" dirty="0" err="1">
                <a:latin typeface="Times New Roman"/>
                <a:ea typeface="+mn-lt"/>
                <a:cs typeface="+mn-lt"/>
              </a:rPr>
              <a:t>Nieleczeni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pacjenci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umierają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z 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powodu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niewydolności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oddechowej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lub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kardiomiopatii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we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wczesnym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okresie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życia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(w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wieku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nastoletnim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lub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niedługo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po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osiągnięciu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dwudziestego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roku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życia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) w 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wyniku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tej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choroby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uszkodzone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zostają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kolejne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układy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 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narządy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pacjenci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wymagają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jednoczesnej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skoordynowanej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opieki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kilkunastu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lekarzy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różnych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specjalności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m.in.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pediatry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neurologa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kardiologa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ortopedy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dietetyka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gastroenterologa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pulmonologa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psychologa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czy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logopedy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a 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także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codziennej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rehabilitacji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 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wspomagania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farmakologicznego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aby jak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najdłużej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utrzymać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sprawność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 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przeciwdziałać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wykluczeniu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społecznemu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chorego</a:t>
            </a:r>
            <a:r>
              <a:rPr lang="en-US" sz="1600" dirty="0">
                <a:latin typeface="Times New Roman"/>
                <a:ea typeface="+mn-lt"/>
                <a:cs typeface="+mn-lt"/>
              </a:rPr>
              <a:t>.</a:t>
            </a:r>
            <a:endParaRPr lang="en-US" sz="1600" dirty="0">
              <a:latin typeface="Times New Roman"/>
              <a:cs typeface="Times New Roman"/>
            </a:endParaRPr>
          </a:p>
          <a:p>
            <a:pPr marL="383540" indent="-383540" algn="just"/>
            <a:r>
              <a:rPr lang="en-US" sz="1600" dirty="0">
                <a:latin typeface="Times New Roman"/>
                <a:ea typeface="+mn-lt"/>
                <a:cs typeface="+mn-lt"/>
              </a:rPr>
              <a:t>W 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przebiegu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b="1" dirty="0">
                <a:latin typeface="Times New Roman"/>
                <a:ea typeface="+mn-lt"/>
                <a:cs typeface="+mn-lt"/>
              </a:rPr>
              <a:t>DMD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niepełnosprawność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postępuje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szybko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sprawność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tracą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nieodwracalnie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kolejne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grupy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mięśni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konieczna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staje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całodobowa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opieka</a:t>
            </a:r>
            <a:r>
              <a:rPr lang="en-US" sz="16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aż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w 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końcu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chorzy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stają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całkowicie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zależni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od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swoich</a:t>
            </a:r>
            <a:r>
              <a:rPr lang="en-US" sz="1600" dirty="0">
                <a:latin typeface="Times New Roman"/>
                <a:ea typeface="+mn-lt"/>
                <a:cs typeface="+mn-lt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+mn-lt"/>
              </a:rPr>
              <a:t>opiekunów</a:t>
            </a:r>
            <a:r>
              <a:rPr lang="en-US" sz="1600" dirty="0">
                <a:latin typeface="Times New Roman"/>
                <a:ea typeface="+mn-lt"/>
                <a:cs typeface="+mn-lt"/>
              </a:rPr>
              <a:t>. </a:t>
            </a:r>
            <a:endParaRPr lang="en-US" sz="1600" dirty="0">
              <a:latin typeface="Times New Roman"/>
              <a:cs typeface="Times New Roman"/>
            </a:endParaRPr>
          </a:p>
          <a:p>
            <a:pPr marL="383540" indent="-38354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AA712E9-6D2F-6CE9-9A09-0CC217DBC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pl-PL" noProof="0" smtClean="0"/>
              <a:pPr rtl="0"/>
              <a:t>7</a:t>
            </a:fld>
            <a:endParaRPr lang="pl-PL" noProof="0"/>
          </a:p>
        </p:txBody>
      </p:sp>
    </p:spTree>
    <p:extLst>
      <p:ext uri="{BB962C8B-B14F-4D97-AF65-F5344CB8AC3E}">
        <p14:creationId xmlns="" xmlns:p14="http://schemas.microsoft.com/office/powerpoint/2010/main" val="686680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B53C151-1300-DA80-660F-581AB5178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DZIEŃ CHORÓB RZADKICH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ACB50DD-CDCE-EDD3-DF42-1C6A69947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45478"/>
            <a:ext cx="9601200" cy="35814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83540" indent="-383540" algn="just"/>
            <a:r>
              <a:rPr lang="en-US" b="1" dirty="0" err="1">
                <a:latin typeface="Times New Roman"/>
                <a:cs typeface="Times New Roman"/>
              </a:rPr>
              <a:t>Hemofilia</a:t>
            </a:r>
            <a:r>
              <a:rPr lang="en-US" b="1" dirty="0">
                <a:latin typeface="Times New Roman"/>
                <a:cs typeface="Times New Roman"/>
              </a:rPr>
              <a:t> - </a:t>
            </a:r>
            <a:r>
              <a:rPr lang="en-US" dirty="0">
                <a:latin typeface="Times New Roman"/>
                <a:cs typeface="Times New Roman"/>
              </a:rPr>
              <a:t>to </a:t>
            </a:r>
            <a:r>
              <a:rPr lang="en-US" dirty="0" err="1">
                <a:latin typeface="Times New Roman"/>
                <a:cs typeface="Times New Roman"/>
              </a:rPr>
              <a:t>rzadka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choroba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genetyczna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która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polega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na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zaburzeniu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krzepnięcia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krwi</a:t>
            </a:r>
            <a:r>
              <a:rPr lang="en-US" dirty="0">
                <a:latin typeface="Times New Roman"/>
                <a:cs typeface="Times New Roman"/>
              </a:rPr>
              <a:t>. </a:t>
            </a:r>
            <a:r>
              <a:rPr lang="en-US" dirty="0" err="1">
                <a:latin typeface="Times New Roman"/>
                <a:cs typeface="Times New Roman"/>
              </a:rPr>
              <a:t>Osoby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chorujące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na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tą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chorobę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nie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wytwarzają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jednego</a:t>
            </a:r>
            <a:r>
              <a:rPr lang="en-US" dirty="0">
                <a:latin typeface="Times New Roman"/>
                <a:cs typeface="Times New Roman"/>
              </a:rPr>
              <a:t> z </a:t>
            </a:r>
            <a:r>
              <a:rPr lang="en-US" dirty="0" err="1">
                <a:latin typeface="Times New Roman"/>
                <a:cs typeface="Times New Roman"/>
              </a:rPr>
              <a:t>czynników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krzepnięcia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lub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pl-PL" dirty="0" smtClean="0">
                <a:latin typeface="Times New Roman"/>
                <a:cs typeface="Times New Roman"/>
              </a:rPr>
              <a:t/>
            </a:r>
            <a:br>
              <a:rPr lang="pl-PL" dirty="0" smtClean="0">
                <a:latin typeface="Times New Roman"/>
                <a:cs typeface="Times New Roman"/>
              </a:rPr>
            </a:br>
            <a:r>
              <a:rPr lang="en-US" dirty="0" smtClean="0">
                <a:latin typeface="Times New Roman"/>
                <a:cs typeface="Times New Roman"/>
              </a:rPr>
              <a:t>w </a:t>
            </a:r>
            <a:r>
              <a:rPr lang="en-US" dirty="0" err="1">
                <a:latin typeface="Times New Roman"/>
                <a:cs typeface="Times New Roman"/>
              </a:rPr>
              <a:t>bardzo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niewielkiej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ilości</a:t>
            </a:r>
            <a:r>
              <a:rPr lang="en-US" dirty="0">
                <a:latin typeface="Times New Roman"/>
                <a:cs typeface="Times New Roman"/>
              </a:rPr>
              <a:t>. </a:t>
            </a:r>
            <a:r>
              <a:rPr lang="en-US" dirty="0" err="1">
                <a:latin typeface="Times New Roman"/>
                <a:cs typeface="Times New Roman"/>
              </a:rPr>
              <a:t>Dlatego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też</a:t>
            </a:r>
            <a:r>
              <a:rPr lang="en-US" dirty="0">
                <a:latin typeface="Times New Roman"/>
                <a:cs typeface="Times New Roman"/>
              </a:rPr>
              <a:t> w </a:t>
            </a:r>
            <a:r>
              <a:rPr lang="en-US" dirty="0" err="1">
                <a:latin typeface="Times New Roman"/>
                <a:cs typeface="Times New Roman"/>
              </a:rPr>
              <a:t>przypadku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krwawienia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trwa</a:t>
            </a:r>
            <a:r>
              <a:rPr lang="en-US" dirty="0">
                <a:latin typeface="Times New Roman"/>
                <a:cs typeface="Times New Roman"/>
              </a:rPr>
              <a:t> ono </a:t>
            </a:r>
            <a:r>
              <a:rPr lang="en-US" dirty="0" err="1">
                <a:latin typeface="Times New Roman"/>
                <a:cs typeface="Times New Roman"/>
              </a:rPr>
              <a:t>długo</a:t>
            </a:r>
            <a:r>
              <a:rPr lang="en-US" dirty="0">
                <a:latin typeface="Times New Roman"/>
                <a:cs typeface="Times New Roman"/>
              </a:rPr>
              <a:t>, co </a:t>
            </a:r>
            <a:r>
              <a:rPr lang="en-US" dirty="0" err="1">
                <a:latin typeface="Times New Roman"/>
                <a:cs typeface="Times New Roman"/>
              </a:rPr>
              <a:t>stanowi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zagrożenie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dla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życia</a:t>
            </a:r>
            <a:r>
              <a:rPr lang="en-US" dirty="0">
                <a:latin typeface="Times New Roman"/>
                <a:cs typeface="Times New Roman"/>
              </a:rPr>
              <a:t>. </a:t>
            </a:r>
            <a:endParaRPr lang="en-US" dirty="0">
              <a:latin typeface="Franklin Gothic Book" panose="020B0503020102020204"/>
              <a:cs typeface="Times New Roman"/>
            </a:endParaRPr>
          </a:p>
          <a:p>
            <a:pPr marL="383540" indent="-383540" algn="just"/>
            <a:r>
              <a:rPr lang="en-US" b="1" dirty="0" err="1">
                <a:latin typeface="Times New Roman"/>
                <a:cs typeface="Times New Roman"/>
              </a:rPr>
              <a:t>Chorują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na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tą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chorobę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przede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wszystkim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mężczyźni</a:t>
            </a:r>
            <a:r>
              <a:rPr lang="en-US" dirty="0">
                <a:latin typeface="Times New Roman"/>
                <a:cs typeface="Times New Roman"/>
              </a:rPr>
              <a:t>, ale </a:t>
            </a:r>
            <a:r>
              <a:rPr lang="en-US" dirty="0" err="1">
                <a:latin typeface="Times New Roman"/>
                <a:cs typeface="Times New Roman"/>
              </a:rPr>
              <a:t>nosicielami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wadliwego</a:t>
            </a:r>
            <a:r>
              <a:rPr lang="en-US" dirty="0">
                <a:latin typeface="Times New Roman"/>
                <a:cs typeface="Times New Roman"/>
              </a:rPr>
              <a:t> genu </a:t>
            </a:r>
            <a:r>
              <a:rPr lang="en-US" dirty="0" err="1">
                <a:latin typeface="Times New Roman"/>
                <a:cs typeface="Times New Roman"/>
              </a:rPr>
              <a:t>są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wyłącznie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kobiety</a:t>
            </a:r>
            <a:r>
              <a:rPr lang="en-US" dirty="0">
                <a:latin typeface="Times New Roman"/>
                <a:cs typeface="Times New Roman"/>
              </a:rPr>
              <a:t>. </a:t>
            </a:r>
            <a:r>
              <a:rPr lang="en-US" dirty="0" err="1">
                <a:latin typeface="Times New Roman"/>
                <a:cs typeface="Times New Roman"/>
              </a:rPr>
              <a:t>Już</a:t>
            </a:r>
            <a:r>
              <a:rPr lang="en-US" dirty="0">
                <a:latin typeface="Times New Roman"/>
                <a:cs typeface="Times New Roman"/>
              </a:rPr>
              <a:t> po </a:t>
            </a:r>
            <a:r>
              <a:rPr lang="en-US" dirty="0" err="1">
                <a:latin typeface="Times New Roman"/>
                <a:cs typeface="Times New Roman"/>
              </a:rPr>
              <a:t>urodzeniu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mogą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być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widoczne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pierwsze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objawy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hemofilii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jednak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najczęściej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pojawiają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się</a:t>
            </a:r>
            <a:r>
              <a:rPr lang="en-US" dirty="0">
                <a:latin typeface="Times New Roman"/>
                <a:cs typeface="Times New Roman"/>
              </a:rPr>
              <a:t> pod </a:t>
            </a:r>
            <a:r>
              <a:rPr lang="en-US" dirty="0" err="1">
                <a:latin typeface="Times New Roman"/>
                <a:cs typeface="Times New Roman"/>
              </a:rPr>
              <a:t>koniec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pierwszego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roku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życia</a:t>
            </a:r>
            <a:r>
              <a:rPr lang="en-US" dirty="0">
                <a:latin typeface="Times New Roman"/>
                <a:cs typeface="Times New Roman"/>
              </a:rPr>
              <a:t>. </a:t>
            </a:r>
            <a:r>
              <a:rPr lang="en-US" dirty="0" err="1">
                <a:latin typeface="Times New Roman"/>
                <a:cs typeface="Times New Roman"/>
              </a:rPr>
              <a:t>Wówczas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dziecko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staje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się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bardziej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aktywne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na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ciele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pojawiają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się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siniaki</a:t>
            </a:r>
            <a:r>
              <a:rPr lang="en-US" dirty="0">
                <a:latin typeface="Times New Roman"/>
                <a:cs typeface="Times New Roman"/>
              </a:rPr>
              <a:t>. </a:t>
            </a:r>
            <a:r>
              <a:rPr lang="en-US" dirty="0" err="1">
                <a:latin typeface="Times New Roman"/>
                <a:cs typeface="Times New Roman"/>
              </a:rPr>
              <a:t>Niewielkie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podskórne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wylewy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nie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stanowią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zagrożenia</a:t>
            </a:r>
            <a:r>
              <a:rPr lang="en-US" dirty="0">
                <a:latin typeface="Times New Roman"/>
                <a:cs typeface="Times New Roman"/>
              </a:rPr>
              <a:t>, ale w </a:t>
            </a:r>
            <a:r>
              <a:rPr lang="en-US" dirty="0" err="1">
                <a:latin typeface="Times New Roman"/>
                <a:cs typeface="Times New Roman"/>
              </a:rPr>
              <a:t>wieku</a:t>
            </a:r>
            <a:r>
              <a:rPr lang="en-US" dirty="0">
                <a:latin typeface="Times New Roman"/>
                <a:cs typeface="Times New Roman"/>
              </a:rPr>
              <a:t> 2-3 lat </a:t>
            </a:r>
            <a:r>
              <a:rPr lang="en-US" dirty="0" err="1">
                <a:latin typeface="Times New Roman"/>
                <a:cs typeface="Times New Roman"/>
              </a:rPr>
              <a:t>może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zdarzać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się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krwawienie</a:t>
            </a:r>
            <a:r>
              <a:rPr lang="en-US" dirty="0">
                <a:latin typeface="Times New Roman"/>
                <a:cs typeface="Times New Roman"/>
              </a:rPr>
              <a:t> w </a:t>
            </a:r>
            <a:r>
              <a:rPr lang="en-US" dirty="0" err="1">
                <a:latin typeface="Times New Roman"/>
                <a:cs typeface="Times New Roman"/>
              </a:rPr>
              <a:t>narządach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wewnętrznych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stawach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mięśniach</a:t>
            </a:r>
            <a:r>
              <a:rPr lang="en-US" dirty="0">
                <a:latin typeface="Times New Roman"/>
                <a:cs typeface="Times New Roman"/>
              </a:rPr>
              <a:t>, a </a:t>
            </a:r>
            <a:r>
              <a:rPr lang="en-US" dirty="0" err="1">
                <a:latin typeface="Times New Roman"/>
                <a:cs typeface="Times New Roman"/>
              </a:rPr>
              <a:t>nawet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mózgu</a:t>
            </a:r>
            <a:r>
              <a:rPr lang="en-US" dirty="0">
                <a:latin typeface="Times New Roman"/>
                <a:cs typeface="Times New Roman"/>
              </a:rPr>
              <a:t>. Uraz, </a:t>
            </a:r>
            <a:r>
              <a:rPr lang="en-US" dirty="0" err="1">
                <a:latin typeface="Times New Roman"/>
                <a:cs typeface="Times New Roman"/>
              </a:rPr>
              <a:t>który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spowodował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krwawienie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wcale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nie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musi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być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poważny</a:t>
            </a:r>
            <a:r>
              <a:rPr lang="en-US" dirty="0">
                <a:latin typeface="Times New Roman"/>
                <a:cs typeface="Times New Roman"/>
              </a:rPr>
              <a:t> – </a:t>
            </a:r>
            <a:r>
              <a:rPr lang="en-US" dirty="0" err="1">
                <a:latin typeface="Times New Roman"/>
                <a:cs typeface="Times New Roman"/>
              </a:rPr>
              <a:t>krwotok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może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powstać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na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przykład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pl-PL" dirty="0" smtClean="0">
                <a:latin typeface="Times New Roman"/>
                <a:cs typeface="Times New Roman"/>
              </a:rPr>
              <a:t/>
            </a:r>
            <a:br>
              <a:rPr lang="pl-PL" dirty="0" smtClean="0">
                <a:latin typeface="Times New Roman"/>
                <a:cs typeface="Times New Roman"/>
              </a:rPr>
            </a:br>
            <a:r>
              <a:rPr lang="en-US" dirty="0" smtClean="0">
                <a:latin typeface="Times New Roman"/>
                <a:cs typeface="Times New Roman"/>
              </a:rPr>
              <a:t>w </a:t>
            </a:r>
            <a:r>
              <a:rPr lang="en-US" dirty="0" err="1">
                <a:latin typeface="Times New Roman"/>
                <a:cs typeface="Times New Roman"/>
              </a:rPr>
              <a:t>następstwie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podskoku</a:t>
            </a:r>
            <a:r>
              <a:rPr lang="en-US" dirty="0">
                <a:latin typeface="Times New Roman"/>
                <a:cs typeface="Times New Roman"/>
              </a:rPr>
              <a:t>. </a:t>
            </a:r>
            <a:endParaRPr lang="en-US" dirty="0"/>
          </a:p>
          <a:p>
            <a:pPr marL="383540" indent="-383540" algn="just"/>
            <a:r>
              <a:rPr lang="en-US" b="1" dirty="0" err="1">
                <a:latin typeface="Times New Roman"/>
                <a:cs typeface="Times New Roman"/>
              </a:rPr>
              <a:t>Najczęstsze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objawy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hemofilii</a:t>
            </a:r>
            <a:r>
              <a:rPr lang="en-US" b="1" dirty="0">
                <a:latin typeface="Times New Roman"/>
                <a:cs typeface="Times New Roman"/>
              </a:rPr>
              <a:t> to: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przedłużone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krwawienie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nawet</a:t>
            </a:r>
            <a:r>
              <a:rPr lang="en-US" dirty="0">
                <a:latin typeface="Times New Roman"/>
                <a:cs typeface="Times New Roman"/>
              </a:rPr>
              <a:t> po </a:t>
            </a:r>
            <a:r>
              <a:rPr lang="en-US" dirty="0" err="1">
                <a:latin typeface="Times New Roman"/>
                <a:cs typeface="Times New Roman"/>
              </a:rPr>
              <a:t>drobnych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skaleczeniach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długotrwałe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i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częste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krwawienie</a:t>
            </a:r>
            <a:r>
              <a:rPr lang="en-US" dirty="0">
                <a:latin typeface="Times New Roman"/>
                <a:cs typeface="Times New Roman"/>
              </a:rPr>
              <a:t> z </a:t>
            </a:r>
            <a:r>
              <a:rPr lang="en-US" dirty="0" err="1">
                <a:latin typeface="Times New Roman"/>
                <a:cs typeface="Times New Roman"/>
              </a:rPr>
              <a:t>nosa</a:t>
            </a:r>
            <a:r>
              <a:rPr lang="en-US" dirty="0">
                <a:latin typeface="Times New Roman"/>
                <a:cs typeface="Times New Roman"/>
              </a:rPr>
              <a:t>, z </a:t>
            </a:r>
            <a:r>
              <a:rPr lang="en-US" dirty="0" err="1">
                <a:latin typeface="Times New Roman"/>
                <a:cs typeface="Times New Roman"/>
              </a:rPr>
              <a:t>dziąseł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skłonność</a:t>
            </a:r>
            <a:r>
              <a:rPr lang="en-US" dirty="0">
                <a:latin typeface="Times New Roman"/>
                <a:cs typeface="Times New Roman"/>
              </a:rPr>
              <a:t> do </a:t>
            </a:r>
            <a:r>
              <a:rPr lang="en-US" dirty="0" err="1">
                <a:latin typeface="Times New Roman"/>
                <a:cs typeface="Times New Roman"/>
              </a:rPr>
              <a:t>powstawania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 smtClean="0">
                <a:latin typeface="Times New Roman"/>
                <a:cs typeface="Times New Roman"/>
              </a:rPr>
              <a:t>siniaków</a:t>
            </a:r>
            <a:r>
              <a:rPr lang="en-US" dirty="0" smtClean="0">
                <a:latin typeface="Times New Roman"/>
                <a:cs typeface="Times New Roman"/>
              </a:rPr>
              <a:t>,</a:t>
            </a:r>
            <a:r>
              <a:rPr lang="pl-PL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u </a:t>
            </a:r>
            <a:r>
              <a:rPr lang="en-US" dirty="0" err="1">
                <a:latin typeface="Times New Roman"/>
                <a:cs typeface="Times New Roman"/>
              </a:rPr>
              <a:t>kobiet</a:t>
            </a:r>
            <a:r>
              <a:rPr lang="en-US" dirty="0">
                <a:latin typeface="Times New Roman"/>
                <a:cs typeface="Times New Roman"/>
              </a:rPr>
              <a:t> – </a:t>
            </a:r>
            <a:r>
              <a:rPr lang="en-US" dirty="0" err="1">
                <a:latin typeface="Times New Roman"/>
                <a:cs typeface="Times New Roman"/>
              </a:rPr>
              <a:t>obfite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i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długie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miesiączki</a:t>
            </a:r>
            <a:r>
              <a:rPr lang="en-US" dirty="0">
                <a:latin typeface="Times New Roman"/>
                <a:cs typeface="Times New Roman"/>
              </a:rPr>
              <a:t>.</a:t>
            </a:r>
            <a:endParaRPr lang="en-US" dirty="0"/>
          </a:p>
          <a:p>
            <a:pPr marL="383540" indent="-383540"/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4CBB26D-01C9-69C9-D707-941D8E6CC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24870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861681-D7D5-15F4-6BE7-0B4D742A1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DZIEŃ CHORÓB RZADKICH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52AE855-875E-5642-C5D1-1B43459A9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296" y="1546087"/>
            <a:ext cx="9601200" cy="35814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83540" indent="-383540" algn="just"/>
            <a:r>
              <a:rPr lang="en-US" sz="2200" b="1" dirty="0" err="1">
                <a:latin typeface="Times New Roman"/>
                <a:cs typeface="Times New Roman"/>
              </a:rPr>
              <a:t>Zespół</a:t>
            </a:r>
            <a:r>
              <a:rPr lang="en-US" sz="2200" b="1" dirty="0">
                <a:latin typeface="Times New Roman"/>
                <a:cs typeface="Times New Roman"/>
              </a:rPr>
              <a:t> </a:t>
            </a:r>
            <a:r>
              <a:rPr lang="en-US" sz="2200" b="1" dirty="0" err="1">
                <a:latin typeface="Times New Roman"/>
                <a:cs typeface="Times New Roman"/>
              </a:rPr>
              <a:t>Sotosa</a:t>
            </a:r>
            <a:r>
              <a:rPr lang="en-US" sz="2200" b="1" dirty="0">
                <a:latin typeface="Times New Roman"/>
                <a:cs typeface="Times New Roman"/>
              </a:rPr>
              <a:t> (</a:t>
            </a:r>
            <a:r>
              <a:rPr lang="en-US" sz="2200" b="1" dirty="0" err="1">
                <a:latin typeface="Times New Roman"/>
                <a:cs typeface="Times New Roman"/>
              </a:rPr>
              <a:t>gigantyzm</a:t>
            </a:r>
            <a:r>
              <a:rPr lang="en-US" sz="2200" b="1" dirty="0">
                <a:latin typeface="Times New Roman"/>
                <a:cs typeface="Times New Roman"/>
              </a:rPr>
              <a:t> </a:t>
            </a:r>
            <a:r>
              <a:rPr lang="en-US" sz="2200" b="1" dirty="0" err="1">
                <a:latin typeface="Times New Roman"/>
                <a:cs typeface="Times New Roman"/>
              </a:rPr>
              <a:t>mózgowy</a:t>
            </a:r>
            <a:r>
              <a:rPr lang="en-US" sz="2200" b="1" dirty="0">
                <a:latin typeface="Times New Roman"/>
                <a:cs typeface="Times New Roman"/>
              </a:rPr>
              <a:t>) - </a:t>
            </a:r>
            <a:r>
              <a:rPr lang="en-US" sz="2200" dirty="0">
                <a:latin typeface="Times New Roman"/>
                <a:cs typeface="Times New Roman"/>
              </a:rPr>
              <a:t>jest </a:t>
            </a:r>
            <a:r>
              <a:rPr lang="en-US" sz="2200" dirty="0" err="1">
                <a:latin typeface="Times New Roman"/>
                <a:cs typeface="Times New Roman"/>
              </a:rPr>
              <a:t>rzadkim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zespołem</a:t>
            </a:r>
            <a:r>
              <a:rPr lang="en-US" sz="2200" dirty="0">
                <a:latin typeface="Times New Roman"/>
                <a:cs typeface="Times New Roman"/>
              </a:rPr>
              <a:t> wad </a:t>
            </a:r>
            <a:r>
              <a:rPr lang="en-US" sz="2200" dirty="0" err="1">
                <a:latin typeface="Times New Roman"/>
                <a:cs typeface="Times New Roman"/>
              </a:rPr>
              <a:t>wrodzonych</a:t>
            </a:r>
            <a:r>
              <a:rPr lang="en-US" sz="2200" dirty="0">
                <a:latin typeface="Times New Roman"/>
                <a:cs typeface="Times New Roman"/>
              </a:rPr>
              <a:t>, </a:t>
            </a:r>
            <a:r>
              <a:rPr lang="en-US" sz="2200" dirty="0" err="1">
                <a:latin typeface="Times New Roman"/>
                <a:cs typeface="Times New Roman"/>
              </a:rPr>
              <a:t>objawiający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się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nieprawidłowościami</a:t>
            </a:r>
            <a:r>
              <a:rPr lang="en-US" sz="2200" dirty="0">
                <a:latin typeface="Times New Roman"/>
                <a:cs typeface="Times New Roman"/>
              </a:rPr>
              <a:t> w </a:t>
            </a:r>
            <a:r>
              <a:rPr lang="en-US" sz="2200" dirty="0" err="1">
                <a:latin typeface="Times New Roman"/>
                <a:cs typeface="Times New Roman"/>
              </a:rPr>
              <a:t>rozwoju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fizycznym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pl-PL" sz="2200" dirty="0" smtClean="0">
                <a:latin typeface="Times New Roman"/>
                <a:cs typeface="Times New Roman"/>
              </a:rPr>
              <a:t/>
            </a:r>
            <a:br>
              <a:rPr lang="pl-PL" sz="2200" dirty="0" smtClean="0">
                <a:latin typeface="Times New Roman"/>
                <a:cs typeface="Times New Roman"/>
              </a:rPr>
            </a:br>
            <a:r>
              <a:rPr lang="en-US" sz="2200" dirty="0" err="1" smtClean="0">
                <a:latin typeface="Times New Roman"/>
                <a:cs typeface="Times New Roman"/>
              </a:rPr>
              <a:t>i</a:t>
            </a:r>
            <a:r>
              <a:rPr lang="en-US" sz="2200" dirty="0" smtClean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psychicznym</a:t>
            </a:r>
            <a:r>
              <a:rPr lang="en-US" sz="2200" dirty="0">
                <a:latin typeface="Times New Roman"/>
                <a:cs typeface="Times New Roman"/>
              </a:rPr>
              <a:t>. </a:t>
            </a:r>
            <a:r>
              <a:rPr lang="en-US" sz="2200" dirty="0" err="1">
                <a:latin typeface="Times New Roman"/>
                <a:cs typeface="Times New Roman"/>
              </a:rPr>
              <a:t>Najbardziej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charakterystycznym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objawem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choroby</a:t>
            </a:r>
            <a:r>
              <a:rPr lang="en-US" sz="2200" dirty="0">
                <a:latin typeface="Times New Roman"/>
                <a:cs typeface="Times New Roman"/>
              </a:rPr>
              <a:t> jest </a:t>
            </a:r>
            <a:r>
              <a:rPr lang="en-US" sz="2200" dirty="0" err="1">
                <a:latin typeface="Times New Roman"/>
                <a:cs typeface="Times New Roman"/>
              </a:rPr>
              <a:t>nadmierna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wielkość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czaszki</a:t>
            </a:r>
            <a:r>
              <a:rPr lang="en-US" sz="2200" dirty="0">
                <a:latin typeface="Times New Roman"/>
                <a:cs typeface="Times New Roman"/>
              </a:rPr>
              <a:t> – </a:t>
            </a:r>
            <a:r>
              <a:rPr lang="en-US" sz="2200" dirty="0" err="1">
                <a:latin typeface="Times New Roman"/>
                <a:cs typeface="Times New Roman"/>
              </a:rPr>
              <a:t>stąd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określenie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pl-PL" sz="2200" b="1" dirty="0" smtClean="0">
                <a:latin typeface="Times New Roman"/>
                <a:cs typeface="Times New Roman"/>
              </a:rPr>
              <a:t>„</a:t>
            </a:r>
            <a:r>
              <a:rPr lang="en-US" sz="2200" b="1" dirty="0" err="1" smtClean="0">
                <a:latin typeface="Times New Roman"/>
                <a:cs typeface="Times New Roman"/>
              </a:rPr>
              <a:t>gigantyzm</a:t>
            </a:r>
            <a:r>
              <a:rPr lang="en-US" sz="2200" b="1" dirty="0" smtClean="0">
                <a:latin typeface="Times New Roman"/>
                <a:cs typeface="Times New Roman"/>
              </a:rPr>
              <a:t> </a:t>
            </a:r>
            <a:r>
              <a:rPr lang="en-US" sz="2200" b="1" dirty="0" err="1">
                <a:latin typeface="Times New Roman"/>
                <a:cs typeface="Times New Roman"/>
              </a:rPr>
              <a:t>mózgowy</a:t>
            </a:r>
            <a:r>
              <a:rPr lang="en-US" sz="2200" b="1" dirty="0">
                <a:latin typeface="Times New Roman"/>
                <a:cs typeface="Times New Roman"/>
              </a:rPr>
              <a:t>”. </a:t>
            </a:r>
            <a:endParaRPr lang="pl-PL" sz="2200" b="1" dirty="0" smtClean="0">
              <a:latin typeface="Times New Roman"/>
              <a:cs typeface="Times New Roman"/>
            </a:endParaRPr>
          </a:p>
          <a:p>
            <a:pPr marL="383540" indent="-383540" algn="just"/>
            <a:r>
              <a:rPr lang="en-US" sz="2200" dirty="0" err="1" smtClean="0">
                <a:latin typeface="Times New Roman"/>
                <a:cs typeface="Times New Roman"/>
              </a:rPr>
              <a:t>Zazwyczaj</a:t>
            </a:r>
            <a:r>
              <a:rPr lang="en-US" sz="2200" dirty="0" smtClean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przebieg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ciąży</a:t>
            </a:r>
            <a:r>
              <a:rPr lang="en-US" sz="2200" dirty="0">
                <a:latin typeface="Times New Roman"/>
                <a:cs typeface="Times New Roman"/>
              </a:rPr>
              <a:t> jest </a:t>
            </a:r>
            <a:r>
              <a:rPr lang="en-US" sz="2200" dirty="0" err="1">
                <a:latin typeface="Times New Roman"/>
                <a:cs typeface="Times New Roman"/>
              </a:rPr>
              <a:t>prawidłowy</a:t>
            </a:r>
            <a:r>
              <a:rPr lang="en-US" sz="2200" dirty="0">
                <a:latin typeface="Times New Roman"/>
                <a:cs typeface="Times New Roman"/>
              </a:rPr>
              <a:t>. </a:t>
            </a:r>
            <a:r>
              <a:rPr lang="en-US" sz="2200" dirty="0" err="1">
                <a:latin typeface="Times New Roman"/>
                <a:cs typeface="Times New Roman"/>
              </a:rPr>
              <a:t>Noworodki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są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większych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rozmiarów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niż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przeciętne</a:t>
            </a:r>
            <a:r>
              <a:rPr lang="en-US" sz="2200" dirty="0">
                <a:latin typeface="Times New Roman"/>
                <a:cs typeface="Times New Roman"/>
              </a:rPr>
              <a:t> – </a:t>
            </a:r>
            <a:r>
              <a:rPr lang="en-US" sz="2200" dirty="0" err="1">
                <a:latin typeface="Times New Roman"/>
                <a:cs typeface="Times New Roman"/>
              </a:rPr>
              <a:t>szczególnie</a:t>
            </a:r>
            <a:r>
              <a:rPr lang="en-US" sz="2200" dirty="0">
                <a:latin typeface="Times New Roman"/>
                <a:cs typeface="Times New Roman"/>
              </a:rPr>
              <a:t> w </a:t>
            </a:r>
            <a:r>
              <a:rPr lang="en-US" sz="2200" dirty="0" err="1">
                <a:latin typeface="Times New Roman"/>
                <a:cs typeface="Times New Roman"/>
              </a:rPr>
              <a:t>przypadku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wzrostu</a:t>
            </a:r>
            <a:r>
              <a:rPr lang="en-US" sz="2200" dirty="0">
                <a:latin typeface="Times New Roman"/>
                <a:cs typeface="Times New Roman"/>
              </a:rPr>
              <a:t>, co </a:t>
            </a:r>
            <a:r>
              <a:rPr lang="en-US" sz="2200" dirty="0" err="1">
                <a:latin typeface="Times New Roman"/>
                <a:cs typeface="Times New Roman"/>
              </a:rPr>
              <a:t>powoduje</a:t>
            </a:r>
            <a:r>
              <a:rPr lang="en-US" sz="2200" dirty="0">
                <a:latin typeface="Times New Roman"/>
                <a:cs typeface="Times New Roman"/>
              </a:rPr>
              <a:t>, </a:t>
            </a:r>
            <a:r>
              <a:rPr lang="en-US" sz="2200" dirty="0" err="1">
                <a:latin typeface="Times New Roman"/>
                <a:cs typeface="Times New Roman"/>
              </a:rPr>
              <a:t>że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ciało</a:t>
            </a:r>
            <a:r>
              <a:rPr lang="en-US" sz="2200" dirty="0">
                <a:latin typeface="Times New Roman"/>
                <a:cs typeface="Times New Roman"/>
              </a:rPr>
              <a:t> jest </a:t>
            </a:r>
            <a:r>
              <a:rPr lang="en-US" sz="2200" dirty="0" err="1">
                <a:latin typeface="Times New Roman"/>
                <a:cs typeface="Times New Roman"/>
              </a:rPr>
              <a:t>wydłużone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i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szczupłe</a:t>
            </a:r>
            <a:r>
              <a:rPr lang="en-US" sz="2200" dirty="0">
                <a:latin typeface="Times New Roman"/>
                <a:cs typeface="Times New Roman"/>
              </a:rPr>
              <a:t>. </a:t>
            </a:r>
            <a:r>
              <a:rPr lang="en-US" sz="2200" dirty="0" err="1">
                <a:latin typeface="Times New Roman"/>
                <a:cs typeface="Times New Roman"/>
              </a:rPr>
              <a:t>Masa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ciała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oraz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obwód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głowy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również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są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większe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od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normy</a:t>
            </a:r>
            <a:r>
              <a:rPr lang="en-US" sz="2200" dirty="0">
                <a:latin typeface="Times New Roman"/>
                <a:cs typeface="Times New Roman"/>
              </a:rPr>
              <a:t>. </a:t>
            </a:r>
            <a:r>
              <a:rPr lang="en-US" sz="2200" dirty="0" err="1">
                <a:latin typeface="Times New Roman"/>
                <a:cs typeface="Times New Roman"/>
              </a:rPr>
              <a:t>Wzrost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i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waga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normalizuje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się</a:t>
            </a:r>
            <a:r>
              <a:rPr lang="en-US" sz="2200" dirty="0">
                <a:latin typeface="Times New Roman"/>
                <a:cs typeface="Times New Roman"/>
              </a:rPr>
              <a:t> w </a:t>
            </a:r>
            <a:r>
              <a:rPr lang="en-US" sz="2200" dirty="0" err="1">
                <a:latin typeface="Times New Roman"/>
                <a:cs typeface="Times New Roman"/>
              </a:rPr>
              <a:t>okresie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dojrzewania</a:t>
            </a:r>
            <a:r>
              <a:rPr lang="en-US" sz="2200" dirty="0">
                <a:latin typeface="Times New Roman"/>
                <a:cs typeface="Times New Roman"/>
              </a:rPr>
              <a:t>, co </a:t>
            </a:r>
            <a:r>
              <a:rPr lang="en-US" sz="2200" dirty="0" err="1">
                <a:latin typeface="Times New Roman"/>
                <a:cs typeface="Times New Roman"/>
              </a:rPr>
              <a:t>prawdopodobnie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związane</a:t>
            </a:r>
            <a:r>
              <a:rPr lang="en-US" sz="2200" dirty="0">
                <a:latin typeface="Times New Roman"/>
                <a:cs typeface="Times New Roman"/>
              </a:rPr>
              <a:t> jest </a:t>
            </a:r>
            <a:r>
              <a:rPr lang="en-US" sz="2200" dirty="0" err="1">
                <a:latin typeface="Times New Roman"/>
                <a:cs typeface="Times New Roman"/>
              </a:rPr>
              <a:t>ze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zrastaniem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się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chrząstek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wzrostowych</a:t>
            </a:r>
            <a:r>
              <a:rPr lang="en-US" sz="2200" dirty="0">
                <a:latin typeface="Times New Roman"/>
                <a:cs typeface="Times New Roman"/>
              </a:rPr>
              <a:t>. Do </a:t>
            </a:r>
            <a:r>
              <a:rPr lang="en-US" sz="2200" dirty="0" err="1">
                <a:latin typeface="Times New Roman"/>
                <a:cs typeface="Times New Roman"/>
              </a:rPr>
              <a:t>częstych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objawów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choroby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pl-PL" sz="2200" dirty="0" smtClean="0">
                <a:latin typeface="Times New Roman"/>
                <a:cs typeface="Times New Roman"/>
              </a:rPr>
              <a:t>zaliczają się </a:t>
            </a:r>
            <a:r>
              <a:rPr lang="en-US" sz="2200" dirty="0" err="1" smtClean="0">
                <a:latin typeface="Times New Roman"/>
                <a:cs typeface="Times New Roman"/>
              </a:rPr>
              <a:t>również</a:t>
            </a:r>
            <a:r>
              <a:rPr lang="en-US" sz="2200" dirty="0" smtClean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duże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dłonie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oraz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stopy</a:t>
            </a:r>
            <a:r>
              <a:rPr lang="en-US" sz="2200" dirty="0">
                <a:latin typeface="Times New Roman"/>
                <a:cs typeface="Times New Roman"/>
              </a:rPr>
              <a:t>. </a:t>
            </a:r>
            <a:endParaRPr lang="en-US" sz="2200" dirty="0">
              <a:latin typeface="Franklin Gothic Book" panose="020B0503020102020204"/>
              <a:cs typeface="Times New Roman"/>
            </a:endParaRPr>
          </a:p>
          <a:p>
            <a:pPr marL="383540" indent="-383540" algn="just"/>
            <a:r>
              <a:rPr lang="en-US" sz="2200" b="1" dirty="0" err="1">
                <a:latin typeface="Times New Roman"/>
                <a:cs typeface="Times New Roman"/>
              </a:rPr>
              <a:t>Charakterystyczne</a:t>
            </a:r>
            <a:r>
              <a:rPr lang="en-US" sz="2200" b="1" dirty="0">
                <a:latin typeface="Times New Roman"/>
                <a:cs typeface="Times New Roman"/>
              </a:rPr>
              <a:t> </a:t>
            </a:r>
            <a:r>
              <a:rPr lang="en-US" sz="2200" b="1" dirty="0" err="1">
                <a:latin typeface="Times New Roman"/>
                <a:cs typeface="Times New Roman"/>
              </a:rPr>
              <a:t>cechy</a:t>
            </a:r>
            <a:r>
              <a:rPr lang="en-US" sz="2200" b="1" dirty="0">
                <a:latin typeface="Times New Roman"/>
                <a:cs typeface="Times New Roman"/>
              </a:rPr>
              <a:t> </a:t>
            </a:r>
            <a:r>
              <a:rPr lang="en-US" sz="2200" b="1" dirty="0" err="1">
                <a:latin typeface="Times New Roman"/>
                <a:cs typeface="Times New Roman"/>
              </a:rPr>
              <a:t>choroby</a:t>
            </a:r>
            <a:r>
              <a:rPr lang="en-US" sz="2200" b="1" dirty="0">
                <a:latin typeface="Times New Roman"/>
                <a:cs typeface="Times New Roman"/>
              </a:rPr>
              <a:t> to </a:t>
            </a:r>
            <a:r>
              <a:rPr lang="en-US" sz="2200" b="1" dirty="0" err="1">
                <a:latin typeface="Times New Roman"/>
                <a:cs typeface="Times New Roman"/>
              </a:rPr>
              <a:t>dysmorfia</a:t>
            </a:r>
            <a:r>
              <a:rPr lang="en-US" sz="2200" b="1" dirty="0">
                <a:latin typeface="Times New Roman"/>
                <a:cs typeface="Times New Roman"/>
              </a:rPr>
              <a:t> </a:t>
            </a:r>
            <a:r>
              <a:rPr lang="en-US" sz="2200" b="1" dirty="0" err="1">
                <a:latin typeface="Times New Roman"/>
                <a:cs typeface="Times New Roman"/>
              </a:rPr>
              <a:t>pojawia</a:t>
            </a:r>
            <a:r>
              <a:rPr lang="en-US" sz="2200" b="1" dirty="0">
                <a:latin typeface="Times New Roman"/>
                <a:cs typeface="Times New Roman"/>
              </a:rPr>
              <a:t> </a:t>
            </a:r>
            <a:r>
              <a:rPr lang="en-US" sz="2200" b="1" dirty="0" err="1">
                <a:latin typeface="Times New Roman"/>
                <a:cs typeface="Times New Roman"/>
              </a:rPr>
              <a:t>się</a:t>
            </a:r>
            <a:r>
              <a:rPr lang="en-US" sz="2200" b="1" dirty="0">
                <a:latin typeface="Times New Roman"/>
                <a:cs typeface="Times New Roman"/>
              </a:rPr>
              <a:t> </a:t>
            </a:r>
            <a:r>
              <a:rPr lang="en-US" sz="2200" b="1" dirty="0" err="1">
                <a:latin typeface="Times New Roman"/>
                <a:cs typeface="Times New Roman"/>
              </a:rPr>
              <a:t>pomiędzy</a:t>
            </a:r>
            <a:r>
              <a:rPr lang="en-US" sz="2200" b="1" dirty="0">
                <a:latin typeface="Times New Roman"/>
                <a:cs typeface="Times New Roman"/>
              </a:rPr>
              <a:t> 1 a 6 </a:t>
            </a:r>
            <a:r>
              <a:rPr lang="en-US" sz="2200" b="1" dirty="0" err="1">
                <a:latin typeface="Times New Roman"/>
                <a:cs typeface="Times New Roman"/>
              </a:rPr>
              <a:t>rokiem</a:t>
            </a:r>
            <a:r>
              <a:rPr lang="en-US" sz="2200" b="1" dirty="0">
                <a:latin typeface="Times New Roman"/>
                <a:cs typeface="Times New Roman"/>
              </a:rPr>
              <a:t> </a:t>
            </a:r>
            <a:r>
              <a:rPr lang="en-US" sz="2200" b="1" dirty="0" err="1">
                <a:latin typeface="Times New Roman"/>
                <a:cs typeface="Times New Roman"/>
              </a:rPr>
              <a:t>życia</a:t>
            </a:r>
            <a:r>
              <a:rPr lang="en-US" sz="2200" b="1" dirty="0">
                <a:latin typeface="Times New Roman"/>
                <a:cs typeface="Times New Roman"/>
              </a:rPr>
              <a:t> </a:t>
            </a:r>
            <a:r>
              <a:rPr lang="en-US" sz="2200" b="1" dirty="0" err="1">
                <a:latin typeface="Times New Roman"/>
                <a:cs typeface="Times New Roman"/>
              </a:rPr>
              <a:t>tj</a:t>
            </a:r>
            <a:r>
              <a:rPr lang="en-US" sz="2200" b="1" dirty="0">
                <a:latin typeface="Times New Roman"/>
                <a:cs typeface="Times New Roman"/>
              </a:rPr>
              <a:t>.: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duże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czoło</a:t>
            </a:r>
            <a:r>
              <a:rPr lang="en-US" sz="2200" dirty="0">
                <a:latin typeface="Times New Roman"/>
                <a:cs typeface="Times New Roman"/>
              </a:rPr>
              <a:t>, </a:t>
            </a:r>
            <a:r>
              <a:rPr lang="en-US" sz="2200" dirty="0" err="1">
                <a:latin typeface="Times New Roman"/>
                <a:cs typeface="Times New Roman"/>
              </a:rPr>
              <a:t>okrągła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buzia</a:t>
            </a:r>
            <a:r>
              <a:rPr lang="en-US" sz="2200" dirty="0">
                <a:latin typeface="Times New Roman"/>
                <a:cs typeface="Times New Roman"/>
              </a:rPr>
              <a:t>, </a:t>
            </a:r>
            <a:r>
              <a:rPr lang="en-US" sz="2200" dirty="0" err="1">
                <a:latin typeface="Times New Roman"/>
                <a:cs typeface="Times New Roman"/>
              </a:rPr>
              <a:t>długa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twarz</a:t>
            </a:r>
            <a:r>
              <a:rPr lang="en-US" sz="2200" dirty="0">
                <a:latin typeface="Times New Roman"/>
                <a:cs typeface="Times New Roman"/>
              </a:rPr>
              <a:t>, </a:t>
            </a:r>
            <a:r>
              <a:rPr lang="en-US" sz="2200" dirty="0" err="1">
                <a:latin typeface="Times New Roman"/>
                <a:cs typeface="Times New Roman"/>
              </a:rPr>
              <a:t>zakola</a:t>
            </a:r>
            <a:r>
              <a:rPr lang="en-US" sz="2200" dirty="0">
                <a:latin typeface="Times New Roman"/>
                <a:cs typeface="Times New Roman"/>
              </a:rPr>
              <a:t>, </a:t>
            </a:r>
            <a:r>
              <a:rPr lang="en-US" sz="2200" dirty="0" err="1">
                <a:latin typeface="Times New Roman"/>
                <a:cs typeface="Times New Roman"/>
              </a:rPr>
              <a:t>szeroko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ustawione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źrenice</a:t>
            </a:r>
            <a:r>
              <a:rPr lang="en-US" sz="2200" dirty="0">
                <a:latin typeface="Times New Roman"/>
                <a:cs typeface="Times New Roman"/>
              </a:rPr>
              <a:t>, </a:t>
            </a:r>
            <a:r>
              <a:rPr lang="en-US" sz="2200" dirty="0" err="1">
                <a:latin typeface="Times New Roman"/>
                <a:cs typeface="Times New Roman"/>
              </a:rPr>
              <a:t>zarumienione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policzki</a:t>
            </a:r>
            <a:r>
              <a:rPr lang="en-US" sz="2200" dirty="0">
                <a:latin typeface="Times New Roman"/>
                <a:cs typeface="Times New Roman"/>
              </a:rPr>
              <a:t>, </a:t>
            </a:r>
            <a:r>
              <a:rPr lang="en-US" sz="2200" dirty="0" err="1">
                <a:latin typeface="Times New Roman"/>
                <a:cs typeface="Times New Roman"/>
              </a:rPr>
              <a:t>mała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żuchwa</a:t>
            </a:r>
            <a:r>
              <a:rPr lang="en-US" sz="2200" dirty="0">
                <a:latin typeface="Times New Roman"/>
                <a:cs typeface="Times New Roman"/>
              </a:rPr>
              <a:t>, </a:t>
            </a:r>
            <a:r>
              <a:rPr lang="en-US" sz="2200" dirty="0" err="1">
                <a:latin typeface="Times New Roman"/>
                <a:cs typeface="Times New Roman"/>
              </a:rPr>
              <a:t>szpara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powiek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ustawiona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skośnie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ku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dołowi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oraz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wysoko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ustawione</a:t>
            </a:r>
            <a:r>
              <a:rPr lang="en-US" sz="2200" dirty="0">
                <a:latin typeface="Times New Roman"/>
                <a:cs typeface="Times New Roman"/>
              </a:rPr>
              <a:t> </a:t>
            </a:r>
            <a:r>
              <a:rPr lang="en-US" sz="2200" dirty="0" err="1">
                <a:latin typeface="Times New Roman"/>
                <a:cs typeface="Times New Roman"/>
              </a:rPr>
              <a:t>podniebienie</a:t>
            </a:r>
            <a:r>
              <a:rPr lang="en-US" sz="2200" dirty="0">
                <a:latin typeface="Times New Roman"/>
                <a:cs typeface="Times New Roman"/>
              </a:rPr>
              <a:t>.</a:t>
            </a:r>
            <a:endParaRPr lang="en-US" sz="2200" dirty="0"/>
          </a:p>
          <a:p>
            <a:pPr marL="383540" indent="-38354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A01BC5A-C1C8-88C9-A7E8-C01297C1F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01051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B92EC3-EBB3-7B86-9546-B14E4F470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296" y="209688"/>
            <a:ext cx="9601200" cy="1485900"/>
          </a:xfrm>
        </p:spPr>
        <p:txBody>
          <a:bodyPr/>
          <a:lstStyle/>
          <a:p>
            <a:r>
              <a:rPr lang="en-US" dirty="0"/>
              <a:t>DZIEŃ CHORÓB RZADKICH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95C1543-6BF0-0AC7-2FD6-6FCFCA291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5246" y="854765"/>
            <a:ext cx="9601200" cy="35814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83540" indent="-383540" algn="just"/>
            <a:r>
              <a:rPr lang="en-US" sz="1600" b="1" dirty="0" err="1">
                <a:latin typeface="Times New Roman"/>
                <a:cs typeface="Times New Roman"/>
              </a:rPr>
              <a:t>Zespół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b="1" dirty="0" err="1">
                <a:latin typeface="Times New Roman"/>
                <a:cs typeface="Times New Roman"/>
              </a:rPr>
              <a:t>Kabuk</a:t>
            </a:r>
            <a:r>
              <a:rPr lang="en-US" sz="1600" b="1" i="1" dirty="0">
                <a:latin typeface="Times New Roman"/>
                <a:cs typeface="Times New Roman"/>
              </a:rPr>
              <a:t> – </a:t>
            </a:r>
            <a:r>
              <a:rPr lang="en-US" sz="1600" dirty="0">
                <a:latin typeface="Times New Roman"/>
                <a:cs typeface="Times New Roman"/>
              </a:rPr>
              <a:t>to</a:t>
            </a:r>
            <a:r>
              <a:rPr lang="en-US" sz="1600" b="1" i="1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rzadka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choroba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genetyczna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która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wyróżnia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się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występowaniem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licznych</a:t>
            </a:r>
            <a:r>
              <a:rPr lang="en-US" sz="1600" dirty="0">
                <a:latin typeface="Times New Roman"/>
                <a:cs typeface="Times New Roman"/>
              </a:rPr>
              <a:t> wad </a:t>
            </a:r>
            <a:r>
              <a:rPr lang="en-US" sz="1600" dirty="0" err="1">
                <a:latin typeface="Times New Roman"/>
                <a:cs typeface="Times New Roman"/>
              </a:rPr>
              <a:t>wrodzonych</a:t>
            </a:r>
            <a:r>
              <a:rPr lang="en-US" sz="1600" dirty="0">
                <a:latin typeface="Times New Roman"/>
                <a:cs typeface="Times New Roman"/>
              </a:rPr>
              <a:t>. </a:t>
            </a:r>
            <a:r>
              <a:rPr lang="en-US" sz="1600" dirty="0" err="1">
                <a:latin typeface="Times New Roman"/>
                <a:cs typeface="Times New Roman"/>
              </a:rPr>
              <a:t>Cechą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charakterystyczną</a:t>
            </a:r>
            <a:r>
              <a:rPr lang="en-US" sz="1600" dirty="0">
                <a:latin typeface="Times New Roman"/>
                <a:cs typeface="Times New Roman"/>
              </a:rPr>
              <a:t> jest </a:t>
            </a:r>
            <a:r>
              <a:rPr lang="en-US" sz="1600" dirty="0" err="1">
                <a:latin typeface="Times New Roman"/>
                <a:cs typeface="Times New Roman"/>
              </a:rPr>
              <a:t>specyficzny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wygląd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twarzy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chorego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która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przypomina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b="1" dirty="0" err="1">
                <a:latin typeface="Times New Roman"/>
                <a:cs typeface="Times New Roman"/>
              </a:rPr>
              <a:t>ucharakteryzowanych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b="1" dirty="0" err="1">
                <a:latin typeface="Times New Roman"/>
                <a:cs typeface="Times New Roman"/>
              </a:rPr>
              <a:t>aktorów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b="1" dirty="0" err="1">
                <a:latin typeface="Times New Roman"/>
                <a:cs typeface="Times New Roman"/>
              </a:rPr>
              <a:t>japońskiego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b="1" dirty="0" err="1">
                <a:latin typeface="Times New Roman"/>
                <a:cs typeface="Times New Roman"/>
              </a:rPr>
              <a:t>teatru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którego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nazwa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brzmi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b="1" dirty="0">
                <a:latin typeface="Times New Roman"/>
                <a:cs typeface="Times New Roman"/>
              </a:rPr>
              <a:t>Kabuki</a:t>
            </a:r>
            <a:r>
              <a:rPr lang="en-US" sz="1600" dirty="0">
                <a:latin typeface="Times New Roman"/>
                <a:cs typeface="Times New Roman"/>
              </a:rPr>
              <a:t>. </a:t>
            </a:r>
            <a:r>
              <a:rPr lang="en-US" sz="1600" dirty="0" err="1">
                <a:latin typeface="Times New Roman"/>
                <a:cs typeface="Times New Roman"/>
              </a:rPr>
              <a:t>Dlatego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też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choroba</a:t>
            </a:r>
            <a:r>
              <a:rPr lang="en-US" sz="1600" dirty="0">
                <a:latin typeface="Times New Roman"/>
                <a:cs typeface="Times New Roman"/>
              </a:rPr>
              <a:t> ta </a:t>
            </a:r>
            <a:r>
              <a:rPr lang="en-US" sz="1600" dirty="0" err="1">
                <a:latin typeface="Times New Roman"/>
                <a:cs typeface="Times New Roman"/>
              </a:rPr>
              <a:t>określana</a:t>
            </a:r>
            <a:r>
              <a:rPr lang="en-US" sz="1600" dirty="0">
                <a:latin typeface="Times New Roman"/>
                <a:cs typeface="Times New Roman"/>
              </a:rPr>
              <a:t> jest </a:t>
            </a:r>
            <a:r>
              <a:rPr lang="en-US" sz="1600" dirty="0" err="1">
                <a:latin typeface="Times New Roman"/>
                <a:cs typeface="Times New Roman"/>
              </a:rPr>
              <a:t>zespołem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b="1" dirty="0">
                <a:latin typeface="Times New Roman"/>
                <a:cs typeface="Times New Roman"/>
              </a:rPr>
              <a:t>Kabuki</a:t>
            </a:r>
            <a:r>
              <a:rPr lang="en-US" sz="1600" dirty="0">
                <a:latin typeface="Times New Roman"/>
                <a:cs typeface="Times New Roman"/>
              </a:rPr>
              <a:t>. </a:t>
            </a:r>
            <a:r>
              <a:rPr lang="en-US" sz="1600" dirty="0" err="1">
                <a:latin typeface="Times New Roman"/>
                <a:cs typeface="Times New Roman"/>
              </a:rPr>
              <a:t>Podejrzenie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choroby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związane</a:t>
            </a:r>
            <a:r>
              <a:rPr lang="en-US" sz="1600" dirty="0">
                <a:latin typeface="Times New Roman"/>
                <a:cs typeface="Times New Roman"/>
              </a:rPr>
              <a:t> jest z </a:t>
            </a:r>
            <a:r>
              <a:rPr lang="en-US" sz="1600" dirty="0" err="1">
                <a:latin typeface="Times New Roman"/>
                <a:cs typeface="Times New Roman"/>
              </a:rPr>
              <a:t>cechami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dysmorficznymi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jednak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niekiedy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objawy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są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mniej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nasilone</a:t>
            </a:r>
            <a:r>
              <a:rPr lang="en-US" sz="1600" dirty="0">
                <a:latin typeface="Times New Roman"/>
                <a:cs typeface="Times New Roman"/>
              </a:rPr>
              <a:t>, w </a:t>
            </a:r>
            <a:r>
              <a:rPr lang="en-US" sz="1600" dirty="0" err="1">
                <a:latin typeface="Times New Roman"/>
                <a:cs typeface="Times New Roman"/>
              </a:rPr>
              <a:t>związku</a:t>
            </a:r>
            <a:r>
              <a:rPr lang="en-US" sz="1600" dirty="0">
                <a:latin typeface="Times New Roman"/>
                <a:cs typeface="Times New Roman"/>
              </a:rPr>
              <a:t> z </a:t>
            </a:r>
            <a:r>
              <a:rPr lang="en-US" sz="1600" dirty="0" err="1">
                <a:latin typeface="Times New Roman"/>
                <a:cs typeface="Times New Roman"/>
              </a:rPr>
              <a:t>czym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nie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zawsze</a:t>
            </a:r>
            <a:r>
              <a:rPr lang="en-US" sz="1600" dirty="0">
                <a:latin typeface="Times New Roman"/>
                <a:cs typeface="Times New Roman"/>
              </a:rPr>
              <a:t> po </a:t>
            </a:r>
            <a:r>
              <a:rPr lang="en-US" sz="1600" dirty="0" err="1">
                <a:latin typeface="Times New Roman"/>
                <a:cs typeface="Times New Roman"/>
              </a:rPr>
              <a:t>urodzeniu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dziecka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można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ją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stwierdzić</a:t>
            </a:r>
            <a:r>
              <a:rPr lang="en-US" sz="1600" dirty="0">
                <a:latin typeface="Times New Roman"/>
                <a:cs typeface="Times New Roman"/>
              </a:rPr>
              <a:t>. </a:t>
            </a:r>
            <a:r>
              <a:rPr lang="en-US" sz="1600" dirty="0" err="1">
                <a:latin typeface="Times New Roman"/>
                <a:cs typeface="Times New Roman"/>
              </a:rPr>
              <a:t>Noworodek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może</a:t>
            </a:r>
            <a:r>
              <a:rPr lang="en-US" sz="1600" dirty="0">
                <a:latin typeface="Times New Roman"/>
                <a:cs typeface="Times New Roman"/>
              </a:rPr>
              <a:t> w </a:t>
            </a:r>
            <a:r>
              <a:rPr lang="en-US" sz="1600" dirty="0" err="1">
                <a:latin typeface="Times New Roman"/>
                <a:cs typeface="Times New Roman"/>
              </a:rPr>
              <a:t>pierwszych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tygodniach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rozwijać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się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prawidłowo</a:t>
            </a:r>
            <a:r>
              <a:rPr lang="en-US" sz="1600" dirty="0">
                <a:latin typeface="Times New Roman"/>
                <a:cs typeface="Times New Roman"/>
              </a:rPr>
              <a:t>. </a:t>
            </a:r>
            <a:r>
              <a:rPr lang="en-US" sz="1600" dirty="0" err="1">
                <a:latin typeface="Times New Roman"/>
                <a:cs typeface="Times New Roman"/>
              </a:rPr>
              <a:t>Niepokoić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może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zbyt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małe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napięcie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nerwowe</a:t>
            </a:r>
            <a:r>
              <a:rPr lang="en-US" sz="1600" dirty="0">
                <a:latin typeface="Times New Roman"/>
                <a:cs typeface="Times New Roman"/>
              </a:rPr>
              <a:t>, a </a:t>
            </a:r>
            <a:r>
              <a:rPr lang="en-US" sz="1600" dirty="0" err="1">
                <a:latin typeface="Times New Roman"/>
                <a:cs typeface="Times New Roman"/>
              </a:rPr>
              <a:t>także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kłopoty</a:t>
            </a:r>
            <a:r>
              <a:rPr lang="en-US" sz="1600" dirty="0">
                <a:latin typeface="Times New Roman"/>
                <a:cs typeface="Times New Roman"/>
              </a:rPr>
              <a:t> ze </a:t>
            </a:r>
            <a:r>
              <a:rPr lang="en-US" sz="1600" dirty="0" err="1">
                <a:latin typeface="Times New Roman"/>
                <a:cs typeface="Times New Roman"/>
              </a:rPr>
              <a:t>ssaniem</a:t>
            </a:r>
            <a:r>
              <a:rPr lang="en-US" sz="1600" dirty="0">
                <a:latin typeface="Times New Roman"/>
                <a:cs typeface="Times New Roman"/>
              </a:rPr>
              <a:t> (</a:t>
            </a:r>
            <a:r>
              <a:rPr lang="en-US" sz="1600" dirty="0" err="1">
                <a:latin typeface="Times New Roman"/>
                <a:cs typeface="Times New Roman"/>
              </a:rPr>
              <a:t>brak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odruchu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ulewanie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problemy</a:t>
            </a:r>
            <a:r>
              <a:rPr lang="en-US" sz="1600" dirty="0">
                <a:latin typeface="Times New Roman"/>
                <a:cs typeface="Times New Roman"/>
              </a:rPr>
              <a:t> z </a:t>
            </a:r>
            <a:r>
              <a:rPr lang="en-US" sz="1600" dirty="0" err="1">
                <a:latin typeface="Times New Roman"/>
                <a:cs typeface="Times New Roman"/>
              </a:rPr>
              <a:t>przełykaniem</a:t>
            </a:r>
            <a:r>
              <a:rPr lang="en-US" sz="1600" dirty="0">
                <a:latin typeface="Times New Roman"/>
                <a:cs typeface="Times New Roman"/>
              </a:rPr>
              <a:t>). </a:t>
            </a:r>
            <a:endParaRPr lang="en-US" sz="1600" dirty="0">
              <a:latin typeface="Franklin Gothic Book" panose="020B0503020102020204"/>
              <a:cs typeface="Times New Roman"/>
            </a:endParaRPr>
          </a:p>
          <a:p>
            <a:pPr marL="383540" indent="-383540" algn="just"/>
            <a:r>
              <a:rPr lang="en-US" sz="1600" b="1" dirty="0">
                <a:latin typeface="Times New Roman"/>
                <a:cs typeface="Times New Roman"/>
              </a:rPr>
              <a:t>O </a:t>
            </a:r>
            <a:r>
              <a:rPr lang="en-US" sz="1600" b="1" dirty="0" err="1">
                <a:latin typeface="Times New Roman"/>
                <a:cs typeface="Times New Roman"/>
              </a:rPr>
              <a:t>wiele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b="1" dirty="0" err="1">
                <a:latin typeface="Times New Roman"/>
                <a:cs typeface="Times New Roman"/>
              </a:rPr>
              <a:t>łatwiej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b="1" dirty="0" err="1">
                <a:latin typeface="Times New Roman"/>
                <a:cs typeface="Times New Roman"/>
              </a:rPr>
              <a:t>postawić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b="1" dirty="0" err="1">
                <a:latin typeface="Times New Roman"/>
                <a:cs typeface="Times New Roman"/>
              </a:rPr>
              <a:t>diagnozę</a:t>
            </a:r>
            <a:r>
              <a:rPr lang="en-US" sz="1600" b="1" dirty="0">
                <a:latin typeface="Times New Roman"/>
                <a:cs typeface="Times New Roman"/>
              </a:rPr>
              <a:t> u </a:t>
            </a:r>
            <a:r>
              <a:rPr lang="en-US" sz="1600" b="1" dirty="0" err="1">
                <a:latin typeface="Times New Roman"/>
                <a:cs typeface="Times New Roman"/>
              </a:rPr>
              <a:t>nieco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b="1" dirty="0" err="1">
                <a:latin typeface="Times New Roman"/>
                <a:cs typeface="Times New Roman"/>
              </a:rPr>
              <a:t>starszych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b="1" dirty="0" err="1">
                <a:latin typeface="Times New Roman"/>
                <a:cs typeface="Times New Roman"/>
              </a:rPr>
              <a:t>dzieci</a:t>
            </a:r>
            <a:r>
              <a:rPr lang="en-US" sz="1600" b="1" dirty="0">
                <a:latin typeface="Times New Roman"/>
                <a:cs typeface="Times New Roman"/>
              </a:rPr>
              <a:t>, </a:t>
            </a:r>
            <a:r>
              <a:rPr lang="en-US" sz="1600" b="1" dirty="0" err="1">
                <a:latin typeface="Times New Roman"/>
                <a:cs typeface="Times New Roman"/>
              </a:rPr>
              <a:t>gdyż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b="1" dirty="0" err="1">
                <a:latin typeface="Times New Roman"/>
                <a:cs typeface="Times New Roman"/>
              </a:rPr>
              <a:t>pojawiają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b="1" dirty="0" err="1">
                <a:latin typeface="Times New Roman"/>
                <a:cs typeface="Times New Roman"/>
              </a:rPr>
              <a:t>charakterystyczny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b="1" dirty="0" err="1">
                <a:latin typeface="Times New Roman"/>
                <a:cs typeface="Times New Roman"/>
              </a:rPr>
              <a:t>wygląd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b="1" dirty="0" err="1">
                <a:latin typeface="Times New Roman"/>
                <a:cs typeface="Times New Roman"/>
              </a:rPr>
              <a:t>twarzy</a:t>
            </a:r>
            <a:r>
              <a:rPr lang="en-US" sz="1600" b="1" dirty="0">
                <a:latin typeface="Times New Roman"/>
                <a:cs typeface="Times New Roman"/>
              </a:rPr>
              <a:t>: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szeroko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rozstawione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gałki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oczne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odwrócona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dolna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powieka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długa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szpara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powiekowa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duże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łukowate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brwi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płaski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szeroki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grzbiet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nosa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uniesiona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górna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warga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odstające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duże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latin typeface="Times New Roman"/>
                <a:cs typeface="Times New Roman"/>
              </a:rPr>
              <a:t>u</a:t>
            </a:r>
            <a:r>
              <a:rPr lang="pl-PL" sz="1600" dirty="0" smtClean="0">
                <a:latin typeface="Times New Roman"/>
                <a:cs typeface="Times New Roman"/>
              </a:rPr>
              <a:t>s</a:t>
            </a:r>
            <a:r>
              <a:rPr lang="en-US" sz="1600" dirty="0" err="1" smtClean="0">
                <a:latin typeface="Times New Roman"/>
                <a:cs typeface="Times New Roman"/>
              </a:rPr>
              <a:t>zy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wady</a:t>
            </a:r>
            <a:r>
              <a:rPr lang="en-US" sz="1600" dirty="0">
                <a:latin typeface="Times New Roman"/>
                <a:cs typeface="Times New Roman"/>
              </a:rPr>
              <a:t> w </a:t>
            </a:r>
            <a:r>
              <a:rPr lang="en-US" sz="1600" dirty="0" err="1">
                <a:latin typeface="Times New Roman"/>
                <a:cs typeface="Times New Roman"/>
              </a:rPr>
              <a:t>uzębieniu</a:t>
            </a:r>
            <a:r>
              <a:rPr lang="en-US" sz="1600" dirty="0">
                <a:latin typeface="Times New Roman"/>
                <a:cs typeface="Times New Roman"/>
              </a:rPr>
              <a:t>. W </a:t>
            </a:r>
            <a:r>
              <a:rPr lang="en-US" sz="1600" dirty="0" err="1">
                <a:latin typeface="Times New Roman"/>
                <a:cs typeface="Times New Roman"/>
              </a:rPr>
              <a:t>przypadku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osób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chorujących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na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zespół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b="1" dirty="0">
                <a:latin typeface="Times New Roman"/>
                <a:cs typeface="Times New Roman"/>
              </a:rPr>
              <a:t>Kabuki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można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zaobserwować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również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wady</a:t>
            </a:r>
            <a:r>
              <a:rPr lang="en-US" sz="1600" dirty="0">
                <a:latin typeface="Times New Roman"/>
                <a:cs typeface="Times New Roman"/>
              </a:rPr>
              <a:t> w </a:t>
            </a:r>
            <a:r>
              <a:rPr lang="en-US" sz="1600" dirty="0" err="1">
                <a:latin typeface="Times New Roman"/>
                <a:cs typeface="Times New Roman"/>
              </a:rPr>
              <a:t>obrębie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układu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kostno-stawowego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wrodzone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wady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serca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napady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drgawkowe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oraz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obniżenie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napięcia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mięśniowego</a:t>
            </a:r>
            <a:r>
              <a:rPr lang="en-US" sz="1600" dirty="0">
                <a:latin typeface="Times New Roman"/>
                <a:cs typeface="Times New Roman"/>
              </a:rPr>
              <a:t>. </a:t>
            </a:r>
            <a:endParaRPr lang="pl-PL" sz="1600" dirty="0" smtClean="0">
              <a:latin typeface="Times New Roman"/>
              <a:cs typeface="Times New Roman"/>
            </a:endParaRPr>
          </a:p>
          <a:p>
            <a:pPr marL="383540" indent="-383540" algn="just"/>
            <a:r>
              <a:rPr lang="en-US" sz="1600" b="1" dirty="0" err="1" smtClean="0">
                <a:latin typeface="Times New Roman"/>
                <a:cs typeface="Times New Roman"/>
              </a:rPr>
              <a:t>Ataksja</a:t>
            </a:r>
            <a:r>
              <a:rPr lang="en-US" sz="1600" b="1" dirty="0" smtClean="0">
                <a:latin typeface="Times New Roman"/>
                <a:cs typeface="Times New Roman"/>
              </a:rPr>
              <a:t> </a:t>
            </a:r>
            <a:r>
              <a:rPr lang="en-US" sz="1600" b="1" dirty="0" err="1" smtClean="0">
                <a:latin typeface="Times New Roman"/>
                <a:cs typeface="Times New Roman"/>
              </a:rPr>
              <a:t>rdzeniowo-móżdżkowa</a:t>
            </a:r>
            <a:r>
              <a:rPr lang="en-US" sz="1600" b="1" dirty="0" smtClean="0"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latin typeface="Times New Roman"/>
                <a:cs typeface="Times New Roman"/>
              </a:rPr>
              <a:t>to </a:t>
            </a:r>
            <a:r>
              <a:rPr lang="en-US" sz="1600" dirty="0" err="1">
                <a:latin typeface="Times New Roman"/>
                <a:cs typeface="Times New Roman"/>
              </a:rPr>
              <a:t>grupa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schorzeń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neurologicznych</a:t>
            </a:r>
            <a:r>
              <a:rPr lang="en-US" sz="1600" dirty="0">
                <a:latin typeface="Times New Roman"/>
                <a:cs typeface="Times New Roman"/>
              </a:rPr>
              <a:t> o </a:t>
            </a:r>
            <a:r>
              <a:rPr lang="en-US" sz="1600" dirty="0" err="1">
                <a:latin typeface="Times New Roman"/>
                <a:cs typeface="Times New Roman"/>
              </a:rPr>
              <a:t>podobnym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przebiegu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oraz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patogenezie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które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są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zaliczane</a:t>
            </a:r>
            <a:r>
              <a:rPr lang="en-US" sz="1600" dirty="0">
                <a:latin typeface="Times New Roman"/>
                <a:cs typeface="Times New Roman"/>
              </a:rPr>
              <a:t> do </a:t>
            </a:r>
            <a:r>
              <a:rPr lang="en-US" sz="1600" dirty="0" err="1">
                <a:latin typeface="Times New Roman"/>
                <a:cs typeface="Times New Roman"/>
              </a:rPr>
              <a:t>chorób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genetycznych</a:t>
            </a:r>
            <a:r>
              <a:rPr lang="en-US" sz="1600" dirty="0">
                <a:latin typeface="Times New Roman"/>
                <a:cs typeface="Times New Roman"/>
              </a:rPr>
              <a:t>. </a:t>
            </a:r>
            <a:endParaRPr lang="en-US" sz="1600" dirty="0">
              <a:latin typeface="Franklin Gothic Book" panose="020B0503020102020204"/>
              <a:cs typeface="Times New Roman"/>
            </a:endParaRPr>
          </a:p>
          <a:p>
            <a:pPr marL="383540" indent="-383540" algn="just"/>
            <a:r>
              <a:rPr lang="en-US" sz="1600" b="1" dirty="0" err="1">
                <a:latin typeface="Times New Roman"/>
                <a:cs typeface="Times New Roman"/>
              </a:rPr>
              <a:t>Wyróżnia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b="1" dirty="0" err="1">
                <a:latin typeface="Times New Roman"/>
                <a:cs typeface="Times New Roman"/>
              </a:rPr>
              <a:t>się</a:t>
            </a:r>
            <a:r>
              <a:rPr lang="en-US" sz="1600" b="1" dirty="0">
                <a:latin typeface="Times New Roman"/>
                <a:cs typeface="Times New Roman"/>
              </a:rPr>
              <a:t> co </a:t>
            </a:r>
            <a:r>
              <a:rPr lang="en-US" sz="1600" b="1" dirty="0" err="1">
                <a:latin typeface="Times New Roman"/>
                <a:cs typeface="Times New Roman"/>
              </a:rPr>
              <a:t>najmniej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b="1" dirty="0" err="1">
                <a:latin typeface="Times New Roman"/>
                <a:cs typeface="Times New Roman"/>
              </a:rPr>
              <a:t>kilkanaście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b="1" dirty="0" err="1">
                <a:latin typeface="Times New Roman"/>
                <a:cs typeface="Times New Roman"/>
              </a:rPr>
              <a:t>ataksji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b="1" dirty="0" err="1">
                <a:latin typeface="Times New Roman"/>
                <a:cs typeface="Times New Roman"/>
              </a:rPr>
              <a:t>rdzeniowo-móżdżkowej</a:t>
            </a:r>
            <a:r>
              <a:rPr lang="en-US" sz="1600" dirty="0">
                <a:latin typeface="Times New Roman"/>
                <a:cs typeface="Times New Roman"/>
              </a:rPr>
              <a:t>, a </a:t>
            </a:r>
            <a:r>
              <a:rPr lang="en-US" sz="1600" dirty="0" err="1">
                <a:latin typeface="Times New Roman"/>
                <a:cs typeface="Times New Roman"/>
              </a:rPr>
              <a:t>ponadto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kolejne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rodzaje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są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cały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czas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odkrywane</a:t>
            </a:r>
            <a:r>
              <a:rPr lang="en-US" sz="1600" dirty="0">
                <a:latin typeface="Times New Roman"/>
                <a:cs typeface="Times New Roman"/>
              </a:rPr>
              <a:t>. Pierwsze </a:t>
            </a:r>
            <a:r>
              <a:rPr lang="en-US" sz="1600" dirty="0" err="1">
                <a:latin typeface="Times New Roman"/>
                <a:cs typeface="Times New Roman"/>
              </a:rPr>
              <a:t>objawy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choroby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mogą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występować</a:t>
            </a:r>
            <a:r>
              <a:rPr lang="en-US" sz="1600" dirty="0">
                <a:latin typeface="Times New Roman"/>
                <a:cs typeface="Times New Roman"/>
              </a:rPr>
              <a:t> w </a:t>
            </a:r>
            <a:r>
              <a:rPr lang="en-US" sz="1600" dirty="0" err="1">
                <a:latin typeface="Times New Roman"/>
                <a:cs typeface="Times New Roman"/>
              </a:rPr>
              <a:t>różnym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wieku</a:t>
            </a:r>
            <a:r>
              <a:rPr lang="en-US" sz="1600" dirty="0">
                <a:latin typeface="Times New Roman"/>
                <a:cs typeface="Times New Roman"/>
              </a:rPr>
              <a:t>, w </a:t>
            </a:r>
            <a:r>
              <a:rPr lang="en-US" sz="1600" dirty="0" err="1">
                <a:latin typeface="Times New Roman"/>
                <a:cs typeface="Times New Roman"/>
              </a:rPr>
              <a:t>niektórych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przypadkach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mogą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pojawić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się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nawet</a:t>
            </a:r>
            <a:r>
              <a:rPr lang="en-US" sz="1600" dirty="0">
                <a:latin typeface="Times New Roman"/>
                <a:cs typeface="Times New Roman"/>
              </a:rPr>
              <a:t> w </a:t>
            </a:r>
            <a:r>
              <a:rPr lang="en-US" sz="1600" dirty="0" err="1">
                <a:latin typeface="Times New Roman"/>
                <a:cs typeface="Times New Roman"/>
              </a:rPr>
              <a:t>bardzo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wczesnym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dzieciństwie</a:t>
            </a:r>
            <a:r>
              <a:rPr lang="en-US" sz="1600" dirty="0">
                <a:latin typeface="Times New Roman"/>
                <a:cs typeface="Times New Roman"/>
              </a:rPr>
              <a:t>, a </a:t>
            </a:r>
            <a:r>
              <a:rPr lang="en-US" sz="1600" dirty="0" err="1">
                <a:latin typeface="Times New Roman"/>
                <a:cs typeface="Times New Roman"/>
              </a:rPr>
              <a:t>niektóre</a:t>
            </a:r>
            <a:r>
              <a:rPr lang="en-US" sz="1600" dirty="0">
                <a:latin typeface="Times New Roman"/>
                <a:cs typeface="Times New Roman"/>
              </a:rPr>
              <a:t> w </a:t>
            </a:r>
            <a:r>
              <a:rPr lang="en-US" sz="1600" dirty="0" err="1">
                <a:latin typeface="Times New Roman"/>
                <a:cs typeface="Times New Roman"/>
              </a:rPr>
              <a:t>wieku</a:t>
            </a:r>
            <a:r>
              <a:rPr lang="en-US" sz="1600" dirty="0">
                <a:latin typeface="Times New Roman"/>
                <a:cs typeface="Times New Roman"/>
              </a:rPr>
              <a:t> 50-60 lat – w </a:t>
            </a:r>
            <a:r>
              <a:rPr lang="en-US" sz="1600" dirty="0" err="1">
                <a:latin typeface="Times New Roman"/>
                <a:cs typeface="Times New Roman"/>
              </a:rPr>
              <a:t>zależności</a:t>
            </a:r>
            <a:r>
              <a:rPr lang="en-US" sz="1600" dirty="0">
                <a:latin typeface="Times New Roman"/>
                <a:cs typeface="Times New Roman"/>
              </a:rPr>
              <a:t> od </a:t>
            </a:r>
            <a:r>
              <a:rPr lang="en-US" sz="1600" dirty="0" err="1">
                <a:latin typeface="Times New Roman"/>
                <a:cs typeface="Times New Roman"/>
              </a:rPr>
              <a:t>typu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choroby</a:t>
            </a:r>
            <a:r>
              <a:rPr lang="en-US" sz="1600" dirty="0">
                <a:latin typeface="Times New Roman"/>
                <a:cs typeface="Times New Roman"/>
              </a:rPr>
              <a:t>. </a:t>
            </a:r>
            <a:endParaRPr lang="pl-PL" sz="1600" dirty="0" smtClean="0">
              <a:latin typeface="Times New Roman"/>
              <a:cs typeface="Times New Roman"/>
            </a:endParaRPr>
          </a:p>
          <a:p>
            <a:pPr marL="383540" indent="-383540" algn="just"/>
            <a:r>
              <a:rPr lang="en-US" sz="1600" dirty="0" err="1" smtClean="0">
                <a:latin typeface="Times New Roman"/>
                <a:cs typeface="Times New Roman"/>
              </a:rPr>
              <a:t>Dolegliwości</a:t>
            </a:r>
            <a:r>
              <a:rPr lang="en-US" sz="1600" dirty="0" smtClean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zależą</a:t>
            </a:r>
            <a:r>
              <a:rPr lang="en-US" sz="1600" dirty="0">
                <a:latin typeface="Times New Roman"/>
                <a:cs typeface="Times New Roman"/>
              </a:rPr>
              <a:t> w </a:t>
            </a:r>
            <a:r>
              <a:rPr lang="en-US" sz="1600" dirty="0" err="1">
                <a:latin typeface="Times New Roman"/>
                <a:cs typeface="Times New Roman"/>
              </a:rPr>
              <a:t>dużej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mierze</a:t>
            </a:r>
            <a:r>
              <a:rPr lang="en-US" sz="1600" dirty="0">
                <a:latin typeface="Times New Roman"/>
                <a:cs typeface="Times New Roman"/>
              </a:rPr>
              <a:t> od </a:t>
            </a:r>
            <a:r>
              <a:rPr lang="en-US" sz="1600" dirty="0" err="1">
                <a:latin typeface="Times New Roman"/>
                <a:cs typeface="Times New Roman"/>
              </a:rPr>
              <a:t>tego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gdzie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toczy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się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proces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patologiczny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jednak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najczęściej</a:t>
            </a:r>
            <a:r>
              <a:rPr lang="en-US" sz="1600" dirty="0">
                <a:latin typeface="Times New Roman"/>
                <a:cs typeface="Times New Roman"/>
              </a:rPr>
              <a:t> do </a:t>
            </a:r>
            <a:r>
              <a:rPr lang="en-US" sz="1600" dirty="0" err="1">
                <a:latin typeface="Times New Roman"/>
                <a:cs typeface="Times New Roman"/>
              </a:rPr>
              <a:t>uszkodzenia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głównie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móżdżku</a:t>
            </a:r>
            <a:r>
              <a:rPr lang="en-US" sz="1600" dirty="0">
                <a:latin typeface="Times New Roman"/>
                <a:cs typeface="Times New Roman"/>
              </a:rPr>
              <a:t>. </a:t>
            </a:r>
            <a:r>
              <a:rPr lang="en-US" sz="1600" dirty="0" err="1">
                <a:latin typeface="Times New Roman"/>
                <a:cs typeface="Times New Roman"/>
              </a:rPr>
              <a:t>Najbardziej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b="1" dirty="0" err="1">
                <a:latin typeface="Times New Roman"/>
                <a:cs typeface="Times New Roman"/>
              </a:rPr>
              <a:t>typowym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b="1" dirty="0" err="1">
                <a:latin typeface="Times New Roman"/>
                <a:cs typeface="Times New Roman"/>
              </a:rPr>
              <a:t>objawem</a:t>
            </a:r>
            <a:r>
              <a:rPr lang="en-US" sz="1600" b="1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są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zaburzenia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chodu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dodatkowo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można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zauważyć</a:t>
            </a:r>
            <a:r>
              <a:rPr lang="en-US" sz="1600" dirty="0">
                <a:latin typeface="Times New Roman"/>
                <a:cs typeface="Times New Roman"/>
              </a:rPr>
              <a:t>: </a:t>
            </a:r>
            <a:r>
              <a:rPr lang="en-US" sz="1600" dirty="0" err="1">
                <a:latin typeface="Times New Roman"/>
                <a:cs typeface="Times New Roman"/>
              </a:rPr>
              <a:t>problemy</a:t>
            </a:r>
            <a:r>
              <a:rPr lang="en-US" sz="1600" dirty="0">
                <a:latin typeface="Times New Roman"/>
                <a:cs typeface="Times New Roman"/>
              </a:rPr>
              <a:t> z </a:t>
            </a:r>
            <a:r>
              <a:rPr lang="en-US" sz="1600" dirty="0" err="1">
                <a:latin typeface="Times New Roman"/>
                <a:cs typeface="Times New Roman"/>
              </a:rPr>
              <a:t>koordynacją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ruchową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trudności</a:t>
            </a:r>
            <a:r>
              <a:rPr lang="en-US" sz="1600" dirty="0">
                <a:latin typeface="Times New Roman"/>
                <a:cs typeface="Times New Roman"/>
              </a:rPr>
              <a:t> z </a:t>
            </a:r>
            <a:r>
              <a:rPr lang="en-US" sz="1600" dirty="0" err="1">
                <a:latin typeface="Times New Roman"/>
                <a:cs typeface="Times New Roman"/>
              </a:rPr>
              <a:t>utrzymaniem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równowagi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ruchy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gałek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ocznych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err="1">
                <a:latin typeface="Times New Roman"/>
                <a:cs typeface="Times New Roman"/>
              </a:rPr>
              <a:t>które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występują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niezależnie</a:t>
            </a:r>
            <a:r>
              <a:rPr lang="en-US" sz="1600" dirty="0">
                <a:latin typeface="Times New Roman"/>
                <a:cs typeface="Times New Roman"/>
              </a:rPr>
              <a:t> od </a:t>
            </a:r>
            <a:r>
              <a:rPr lang="en-US" sz="1600" dirty="0" err="1">
                <a:latin typeface="Times New Roman"/>
                <a:cs typeface="Times New Roman"/>
              </a:rPr>
              <a:t>woli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oraz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zaburzenia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err="1">
                <a:latin typeface="Times New Roman"/>
                <a:cs typeface="Times New Roman"/>
              </a:rPr>
              <a:t>mowy</a:t>
            </a:r>
            <a:r>
              <a:rPr lang="en-US" sz="1600" dirty="0">
                <a:latin typeface="Times New Roman"/>
                <a:cs typeface="Times New Roman"/>
              </a:rPr>
              <a:t>. 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66DEEE8-5F5D-4200-8B97-7691D4002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48954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6E53298-CAE9-19F1-0AB0-AC3A3D5E1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DZIEŃ CHORÓB RZADKICH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0E15BCD-75E0-C389-5B9E-410B9A726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904" y="1435652"/>
            <a:ext cx="9601200" cy="35814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83540" indent="-383540" algn="just"/>
            <a:r>
              <a:rPr lang="en-US" b="1" dirty="0" err="1">
                <a:latin typeface="Times New Roman"/>
                <a:cs typeface="Times New Roman"/>
              </a:rPr>
              <a:t>Zespół</a:t>
            </a:r>
            <a:r>
              <a:rPr lang="en-US" b="1" dirty="0">
                <a:latin typeface="Times New Roman"/>
                <a:cs typeface="Times New Roman"/>
              </a:rPr>
              <a:t> Dandy-</a:t>
            </a:r>
            <a:r>
              <a:rPr lang="en-US" b="1" dirty="0" err="1">
                <a:latin typeface="Times New Roman"/>
                <a:cs typeface="Times New Roman"/>
              </a:rPr>
              <a:t>Walkera</a:t>
            </a:r>
            <a:r>
              <a:rPr lang="en-US" b="1" i="1" dirty="0">
                <a:latin typeface="Times New Roman"/>
                <a:cs typeface="Times New Roman"/>
              </a:rPr>
              <a:t> - </a:t>
            </a:r>
            <a:r>
              <a:rPr lang="en-US" dirty="0">
                <a:latin typeface="Times New Roman"/>
                <a:cs typeface="Times New Roman"/>
              </a:rPr>
              <a:t>to </a:t>
            </a:r>
            <a:r>
              <a:rPr lang="en-US" dirty="0" err="1">
                <a:latin typeface="Times New Roman"/>
                <a:cs typeface="Times New Roman"/>
              </a:rPr>
              <a:t>bardzo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rzadko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występująca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choroba</a:t>
            </a:r>
            <a:r>
              <a:rPr lang="en-US" dirty="0">
                <a:latin typeface="Times New Roman"/>
                <a:cs typeface="Times New Roman"/>
              </a:rPr>
              <a:t> o </a:t>
            </a:r>
            <a:r>
              <a:rPr lang="en-US" dirty="0" err="1">
                <a:latin typeface="Times New Roman"/>
                <a:cs typeface="Times New Roman"/>
              </a:rPr>
              <a:t>podłożu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genetycznym</a:t>
            </a:r>
            <a:r>
              <a:rPr lang="en-US" dirty="0">
                <a:latin typeface="Times New Roman"/>
                <a:cs typeface="Times New Roman"/>
              </a:rPr>
              <a:t>. Jest to </a:t>
            </a:r>
            <a:r>
              <a:rPr lang="en-US" dirty="0" err="1">
                <a:latin typeface="Times New Roman"/>
                <a:cs typeface="Times New Roman"/>
              </a:rPr>
              <a:t>choroba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mózgu</a:t>
            </a:r>
            <a:r>
              <a:rPr lang="en-US" dirty="0">
                <a:latin typeface="Times New Roman"/>
                <a:cs typeface="Times New Roman"/>
              </a:rPr>
              <a:t>, a </a:t>
            </a:r>
            <a:r>
              <a:rPr lang="en-US" dirty="0" err="1">
                <a:latin typeface="Times New Roman"/>
                <a:cs typeface="Times New Roman"/>
              </a:rPr>
              <a:t>dokładniej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związana</a:t>
            </a:r>
            <a:r>
              <a:rPr lang="en-US" dirty="0">
                <a:latin typeface="Times New Roman"/>
                <a:cs typeface="Times New Roman"/>
              </a:rPr>
              <a:t> z </a:t>
            </a:r>
            <a:r>
              <a:rPr lang="en-US" dirty="0" err="1">
                <a:latin typeface="Times New Roman"/>
                <a:cs typeface="Times New Roman"/>
              </a:rPr>
              <a:t>zaburzeniami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przepływu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płynu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mózgowo-rdzeniowego</a:t>
            </a:r>
            <a:r>
              <a:rPr lang="en-US" dirty="0">
                <a:latin typeface="Times New Roman"/>
                <a:cs typeface="Times New Roman"/>
              </a:rPr>
              <a:t>. </a:t>
            </a:r>
            <a:r>
              <a:rPr lang="en-US" dirty="0" err="1">
                <a:latin typeface="Times New Roman"/>
                <a:cs typeface="Times New Roman"/>
              </a:rPr>
              <a:t>Częściej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dotyka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kobiet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niż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mężczyzn</a:t>
            </a:r>
            <a:r>
              <a:rPr lang="en-US" dirty="0">
                <a:latin typeface="Times New Roman"/>
                <a:cs typeface="Times New Roman"/>
              </a:rPr>
              <a:t>. </a:t>
            </a:r>
            <a:r>
              <a:rPr lang="en-US" dirty="0" err="1">
                <a:latin typeface="Times New Roman"/>
                <a:cs typeface="Times New Roman"/>
              </a:rPr>
              <a:t>Często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chorobę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udaje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się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zdiagnozować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już</a:t>
            </a:r>
            <a:r>
              <a:rPr lang="en-US" dirty="0">
                <a:latin typeface="Times New Roman"/>
                <a:cs typeface="Times New Roman"/>
              </a:rPr>
              <a:t> w </a:t>
            </a:r>
            <a:r>
              <a:rPr lang="en-US" dirty="0" err="1">
                <a:latin typeface="Times New Roman"/>
                <a:cs typeface="Times New Roman"/>
              </a:rPr>
              <a:t>wieku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dziecięcym</a:t>
            </a:r>
            <a:r>
              <a:rPr lang="en-US" dirty="0">
                <a:latin typeface="Times New Roman"/>
                <a:cs typeface="Times New Roman"/>
              </a:rPr>
              <a:t>. </a:t>
            </a:r>
            <a:r>
              <a:rPr lang="en-US" dirty="0" err="1">
                <a:latin typeface="Times New Roman"/>
                <a:cs typeface="Times New Roman"/>
              </a:rPr>
              <a:t>Natomiast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ze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względu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na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różnorodność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jej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przebiegu</a:t>
            </a:r>
            <a:r>
              <a:rPr lang="en-US" dirty="0">
                <a:latin typeface="Times New Roman"/>
                <a:cs typeface="Times New Roman"/>
              </a:rPr>
              <a:t> u </a:t>
            </a:r>
            <a:r>
              <a:rPr lang="en-US" dirty="0" err="1">
                <a:latin typeface="Times New Roman"/>
                <a:cs typeface="Times New Roman"/>
              </a:rPr>
              <a:t>różnych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osób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rozpoznanie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jej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może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nastąpić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również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pl-PL" dirty="0" smtClean="0">
                <a:latin typeface="Times New Roman"/>
                <a:cs typeface="Times New Roman"/>
              </a:rPr>
              <a:t/>
            </a:r>
            <a:br>
              <a:rPr lang="pl-PL" dirty="0" smtClean="0">
                <a:latin typeface="Times New Roman"/>
                <a:cs typeface="Times New Roman"/>
              </a:rPr>
            </a:br>
            <a:r>
              <a:rPr lang="en-US" dirty="0" smtClean="0">
                <a:latin typeface="Times New Roman"/>
                <a:cs typeface="Times New Roman"/>
              </a:rPr>
              <a:t>w </a:t>
            </a:r>
            <a:r>
              <a:rPr lang="en-US" dirty="0" err="1">
                <a:latin typeface="Times New Roman"/>
                <a:cs typeface="Times New Roman"/>
              </a:rPr>
              <a:t>późniejszym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czasie</a:t>
            </a:r>
            <a:r>
              <a:rPr lang="en-US" dirty="0">
                <a:latin typeface="Times New Roman"/>
                <a:cs typeface="Times New Roman"/>
              </a:rPr>
              <a:t>.</a:t>
            </a:r>
            <a:endParaRPr lang="en-US" dirty="0"/>
          </a:p>
          <a:p>
            <a:pPr marL="383540" indent="-383540" algn="just"/>
            <a:r>
              <a:rPr lang="en-US" b="1" dirty="0" err="1">
                <a:latin typeface="Times New Roman"/>
                <a:cs typeface="Times New Roman"/>
              </a:rPr>
              <a:t>Najbardziej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charakterystycznym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objawem</a:t>
            </a:r>
            <a:r>
              <a:rPr lang="en-US" dirty="0">
                <a:latin typeface="Times New Roman"/>
                <a:cs typeface="Times New Roman"/>
              </a:rPr>
              <a:t> jest </a:t>
            </a:r>
            <a:r>
              <a:rPr lang="en-US" dirty="0" err="1">
                <a:latin typeface="Times New Roman"/>
                <a:cs typeface="Times New Roman"/>
              </a:rPr>
              <a:t>wodogłowie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które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występuje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nawet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pl-PL" dirty="0" smtClean="0">
                <a:latin typeface="Times New Roman"/>
                <a:cs typeface="Times New Roman"/>
              </a:rPr>
              <a:t/>
            </a:r>
            <a:br>
              <a:rPr lang="pl-PL" dirty="0" smtClean="0">
                <a:latin typeface="Times New Roman"/>
                <a:cs typeface="Times New Roman"/>
              </a:rPr>
            </a:br>
            <a:r>
              <a:rPr lang="en-US" dirty="0" smtClean="0">
                <a:latin typeface="Times New Roman"/>
                <a:cs typeface="Times New Roman"/>
              </a:rPr>
              <a:t>u </a:t>
            </a:r>
            <a:r>
              <a:rPr lang="en-US" dirty="0">
                <a:latin typeface="Times New Roman"/>
                <a:cs typeface="Times New Roman"/>
              </a:rPr>
              <a:t>80% </a:t>
            </a:r>
            <a:r>
              <a:rPr lang="en-US" dirty="0" err="1">
                <a:latin typeface="Times New Roman"/>
                <a:cs typeface="Times New Roman"/>
              </a:rPr>
              <a:t>chorych</a:t>
            </a:r>
            <a:r>
              <a:rPr lang="en-US" dirty="0">
                <a:latin typeface="Times New Roman"/>
                <a:cs typeface="Times New Roman"/>
              </a:rPr>
              <a:t>. </a:t>
            </a:r>
            <a:r>
              <a:rPr lang="en-US" b="1" dirty="0">
                <a:latin typeface="Times New Roman"/>
                <a:cs typeface="Times New Roman"/>
              </a:rPr>
              <a:t>O </a:t>
            </a:r>
            <a:r>
              <a:rPr lang="en-US" b="1" dirty="0" err="1">
                <a:latin typeface="Times New Roman"/>
                <a:cs typeface="Times New Roman"/>
              </a:rPr>
              <a:t>wodogłowiu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może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świadczyć</a:t>
            </a:r>
            <a:r>
              <a:rPr lang="en-US" b="1" dirty="0">
                <a:latin typeface="Times New Roman"/>
                <a:cs typeface="Times New Roman"/>
              </a:rPr>
              <a:t>: </a:t>
            </a:r>
            <a:r>
              <a:rPr lang="en-US" dirty="0" err="1">
                <a:latin typeface="Times New Roman"/>
                <a:cs typeface="Times New Roman"/>
              </a:rPr>
              <a:t>zwiększony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obwód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głowy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nadmierna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senność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wymioty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drażliwość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oraz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napady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drgawkowe</a:t>
            </a:r>
            <a:r>
              <a:rPr lang="en-US" dirty="0">
                <a:latin typeface="Times New Roman"/>
                <a:cs typeface="Times New Roman"/>
              </a:rPr>
              <a:t>. Do </a:t>
            </a:r>
            <a:r>
              <a:rPr lang="en-US" dirty="0" err="1">
                <a:latin typeface="Times New Roman"/>
                <a:cs typeface="Times New Roman"/>
              </a:rPr>
              <a:t>jego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rozwoju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dochodzi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pl-PL" dirty="0" smtClean="0">
                <a:latin typeface="Times New Roman"/>
                <a:cs typeface="Times New Roman"/>
              </a:rPr>
              <a:t/>
            </a:r>
            <a:br>
              <a:rPr lang="pl-PL" dirty="0" smtClean="0">
                <a:latin typeface="Times New Roman"/>
                <a:cs typeface="Times New Roman"/>
              </a:rPr>
            </a:br>
            <a:r>
              <a:rPr lang="en-US" dirty="0" smtClean="0">
                <a:latin typeface="Times New Roman"/>
                <a:cs typeface="Times New Roman"/>
              </a:rPr>
              <a:t>w </a:t>
            </a:r>
            <a:r>
              <a:rPr lang="en-US" dirty="0" err="1">
                <a:latin typeface="Times New Roman"/>
                <a:cs typeface="Times New Roman"/>
              </a:rPr>
              <a:t>pierwszym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roku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życia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chorego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zazwyczaj</a:t>
            </a:r>
            <a:r>
              <a:rPr lang="en-US" dirty="0">
                <a:latin typeface="Times New Roman"/>
                <a:cs typeface="Times New Roman"/>
              </a:rPr>
              <a:t> w </a:t>
            </a:r>
            <a:r>
              <a:rPr lang="en-US" dirty="0" err="1">
                <a:latin typeface="Times New Roman"/>
                <a:cs typeface="Times New Roman"/>
              </a:rPr>
              <a:t>pierwszych</a:t>
            </a:r>
            <a:r>
              <a:rPr lang="en-US" dirty="0">
                <a:latin typeface="Times New Roman"/>
                <a:cs typeface="Times New Roman"/>
              </a:rPr>
              <a:t> 3 </a:t>
            </a:r>
            <a:r>
              <a:rPr lang="en-US" dirty="0" err="1">
                <a:latin typeface="Times New Roman"/>
                <a:cs typeface="Times New Roman"/>
              </a:rPr>
              <a:t>miesiącach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od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urodzenia</a:t>
            </a:r>
            <a:r>
              <a:rPr lang="en-US" dirty="0">
                <a:latin typeface="Times New Roman"/>
                <a:cs typeface="Times New Roman"/>
              </a:rPr>
              <a:t>. </a:t>
            </a:r>
            <a:r>
              <a:rPr lang="en-US" dirty="0" err="1">
                <a:latin typeface="Times New Roman"/>
                <a:cs typeface="Times New Roman"/>
              </a:rPr>
              <a:t>Wraz</a:t>
            </a:r>
            <a:r>
              <a:rPr lang="en-US" dirty="0">
                <a:latin typeface="Times New Roman"/>
                <a:cs typeface="Times New Roman"/>
              </a:rPr>
              <a:t> z </a:t>
            </a:r>
            <a:r>
              <a:rPr lang="en-US" dirty="0" err="1">
                <a:latin typeface="Times New Roman"/>
                <a:cs typeface="Times New Roman"/>
              </a:rPr>
              <a:t>mijającym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czasem</a:t>
            </a:r>
            <a:r>
              <a:rPr lang="en-US" dirty="0">
                <a:latin typeface="Times New Roman"/>
                <a:cs typeface="Times New Roman"/>
              </a:rPr>
              <a:t> </a:t>
            </a:r>
            <a:r>
              <a:rPr lang="en-US" dirty="0" err="1">
                <a:latin typeface="Times New Roman"/>
                <a:cs typeface="Times New Roman"/>
              </a:rPr>
              <a:t>od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urodzenia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pojawiają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się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nowe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objawy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neurologiczne</a:t>
            </a:r>
            <a:r>
              <a:rPr lang="en-US" dirty="0">
                <a:latin typeface="Times New Roman"/>
                <a:cs typeface="Times New Roman"/>
              </a:rPr>
              <a:t>: </a:t>
            </a:r>
            <a:r>
              <a:rPr lang="en-US" dirty="0" err="1">
                <a:latin typeface="Times New Roman"/>
                <a:cs typeface="Times New Roman"/>
              </a:rPr>
              <a:t>nieprawidłowe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napięcie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mięśniowe</a:t>
            </a:r>
            <a:r>
              <a:rPr lang="en-US" dirty="0">
                <a:latin typeface="Times New Roman"/>
                <a:cs typeface="Times New Roman"/>
              </a:rPr>
              <a:t> (</a:t>
            </a:r>
            <a:r>
              <a:rPr lang="en-US" dirty="0" err="1">
                <a:latin typeface="Times New Roman"/>
                <a:cs typeface="Times New Roman"/>
              </a:rPr>
              <a:t>zarówno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osłabione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jak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i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wzmożone</a:t>
            </a:r>
            <a:r>
              <a:rPr lang="en-US" dirty="0">
                <a:latin typeface="Times New Roman"/>
                <a:cs typeface="Times New Roman"/>
              </a:rPr>
              <a:t>), </a:t>
            </a:r>
            <a:r>
              <a:rPr lang="en-US" dirty="0" err="1">
                <a:latin typeface="Times New Roman"/>
                <a:cs typeface="Times New Roman"/>
              </a:rPr>
              <a:t>zaburzenia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mowy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równowagi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chodu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oddychania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oczopląs</a:t>
            </a:r>
            <a:r>
              <a:rPr lang="en-US" dirty="0">
                <a:latin typeface="Times New Roman"/>
                <a:cs typeface="Times New Roman"/>
              </a:rPr>
              <a:t>. </a:t>
            </a:r>
            <a:r>
              <a:rPr lang="en-US" dirty="0" err="1">
                <a:latin typeface="Times New Roman"/>
                <a:cs typeface="Times New Roman"/>
              </a:rPr>
              <a:t>Ponadto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około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połowy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chorych</a:t>
            </a:r>
            <a:r>
              <a:rPr lang="en-US" dirty="0">
                <a:latin typeface="Times New Roman"/>
                <a:cs typeface="Times New Roman"/>
              </a:rPr>
              <a:t> jest </a:t>
            </a:r>
            <a:r>
              <a:rPr lang="en-US" dirty="0" err="1">
                <a:latin typeface="Times New Roman"/>
                <a:cs typeface="Times New Roman"/>
              </a:rPr>
              <a:t>niepełnoprawna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intelektualnie</a:t>
            </a:r>
            <a:r>
              <a:rPr lang="en-US" dirty="0">
                <a:latin typeface="Times New Roman"/>
                <a:cs typeface="Times New Roman"/>
              </a:rPr>
              <a:t>. </a:t>
            </a:r>
            <a:endParaRPr lang="en-US" dirty="0">
              <a:latin typeface="Franklin Gothic Book" panose="020B0503020102020204"/>
              <a:cs typeface="Times New Roman"/>
            </a:endParaRPr>
          </a:p>
          <a:p>
            <a:pPr marL="383540" indent="-383540" algn="just"/>
            <a:r>
              <a:rPr lang="en-US" b="1" dirty="0" err="1">
                <a:latin typeface="Times New Roman"/>
                <a:cs typeface="Times New Roman"/>
              </a:rPr>
              <a:t>Oprócz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objawów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neurologicznych</a:t>
            </a:r>
            <a:r>
              <a:rPr lang="en-US" b="1" dirty="0">
                <a:latin typeface="Times New Roman"/>
                <a:cs typeface="Times New Roman"/>
              </a:rPr>
              <a:t>, </a:t>
            </a:r>
            <a:r>
              <a:rPr lang="en-US" b="1" dirty="0" err="1">
                <a:latin typeface="Times New Roman"/>
                <a:cs typeface="Times New Roman"/>
              </a:rPr>
              <a:t>często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pojawiają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się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problemy</a:t>
            </a:r>
            <a:r>
              <a:rPr lang="en-US" b="1" dirty="0">
                <a:latin typeface="Times New Roman"/>
                <a:cs typeface="Times New Roman"/>
              </a:rPr>
              <a:t> z </a:t>
            </a:r>
            <a:r>
              <a:rPr lang="en-US" b="1" dirty="0" err="1">
                <a:latin typeface="Times New Roman"/>
                <a:cs typeface="Times New Roman"/>
              </a:rPr>
              <a:t>innym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narządami</a:t>
            </a:r>
            <a:r>
              <a:rPr lang="en-US" b="1" dirty="0">
                <a:latin typeface="Times New Roman"/>
                <a:cs typeface="Times New Roman"/>
              </a:rPr>
              <a:t>: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wady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serca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choroby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narządu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wzroku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zaburzenia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psychiczne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oraz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wady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postawy</a:t>
            </a:r>
            <a:r>
              <a:rPr lang="en-US" dirty="0">
                <a:latin typeface="Times New Roman"/>
                <a:cs typeface="Times New Roman"/>
              </a:rPr>
              <a:t>.</a:t>
            </a:r>
            <a:endParaRPr lang="en-US" dirty="0"/>
          </a:p>
          <a:p>
            <a:pPr marL="383540" indent="-38354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5A42C07-0BB8-A5D7-B0A1-842E91E5E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74854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8D8F8A1-49D2-2925-9C3E-B5F93FB79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99278"/>
            <a:ext cx="9601200" cy="1485900"/>
          </a:xfrm>
        </p:spPr>
        <p:txBody>
          <a:bodyPr/>
          <a:lstStyle/>
          <a:p>
            <a:r>
              <a:rPr lang="en-US"/>
              <a:t>DZIEŃ CHORÓB RZADKICH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7B78013-222A-5B74-2E59-2506F6975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296" y="1060223"/>
            <a:ext cx="9601200" cy="35814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83540" indent="-383540" algn="just"/>
            <a:r>
              <a:rPr lang="en-US" sz="1700" b="1" dirty="0" err="1">
                <a:latin typeface="Times New Roman"/>
                <a:cs typeface="Times New Roman"/>
              </a:rPr>
              <a:t>Zespół</a:t>
            </a:r>
            <a:r>
              <a:rPr lang="en-US" sz="1700" b="1" dirty="0">
                <a:latin typeface="Times New Roman"/>
                <a:cs typeface="Times New Roman"/>
              </a:rPr>
              <a:t> Angelmana</a:t>
            </a:r>
            <a:r>
              <a:rPr lang="en-US" sz="1700" b="1" i="1" dirty="0">
                <a:latin typeface="Times New Roman"/>
                <a:cs typeface="Times New Roman"/>
              </a:rPr>
              <a:t> - </a:t>
            </a:r>
            <a:r>
              <a:rPr lang="en-US" sz="1700" dirty="0">
                <a:latin typeface="Times New Roman"/>
                <a:cs typeface="Times New Roman"/>
              </a:rPr>
              <a:t>jest to </a:t>
            </a:r>
            <a:r>
              <a:rPr lang="en-US" sz="1700" dirty="0" err="1">
                <a:latin typeface="Times New Roman"/>
                <a:cs typeface="Times New Roman"/>
              </a:rPr>
              <a:t>rzadka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choroba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genetyczna</a:t>
            </a:r>
            <a:r>
              <a:rPr lang="en-US" sz="1700" dirty="0">
                <a:latin typeface="Times New Roman"/>
                <a:cs typeface="Times New Roman"/>
              </a:rPr>
              <a:t>, </a:t>
            </a:r>
            <a:r>
              <a:rPr lang="en-US" sz="1700" dirty="0" err="1">
                <a:latin typeface="Times New Roman"/>
                <a:cs typeface="Times New Roman"/>
              </a:rPr>
              <a:t>która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związana</a:t>
            </a:r>
            <a:r>
              <a:rPr lang="en-US" sz="1700" dirty="0">
                <a:latin typeface="Times New Roman"/>
                <a:cs typeface="Times New Roman"/>
              </a:rPr>
              <a:t> jest ze </a:t>
            </a:r>
            <a:r>
              <a:rPr lang="en-US" sz="1700" dirty="0" err="1">
                <a:latin typeface="Times New Roman"/>
                <a:cs typeface="Times New Roman"/>
              </a:rPr>
              <a:t>zmianami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pl-PL" sz="1700" dirty="0" smtClean="0">
                <a:latin typeface="Times New Roman"/>
                <a:cs typeface="Times New Roman"/>
              </a:rPr>
              <a:t/>
            </a:r>
            <a:br>
              <a:rPr lang="pl-PL" sz="1700" dirty="0" smtClean="0">
                <a:latin typeface="Times New Roman"/>
                <a:cs typeface="Times New Roman"/>
              </a:rPr>
            </a:br>
            <a:r>
              <a:rPr lang="en-US" sz="1700" dirty="0" smtClean="0">
                <a:latin typeface="Times New Roman"/>
                <a:cs typeface="Times New Roman"/>
              </a:rPr>
              <a:t>w </a:t>
            </a:r>
            <a:r>
              <a:rPr lang="en-US" sz="1700" dirty="0" err="1">
                <a:latin typeface="Times New Roman"/>
                <a:cs typeface="Times New Roman"/>
              </a:rPr>
              <a:t>funkcjonowaniu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układu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nerwowego</a:t>
            </a:r>
            <a:r>
              <a:rPr lang="en-US" sz="1700" dirty="0">
                <a:latin typeface="Times New Roman"/>
                <a:cs typeface="Times New Roman"/>
              </a:rPr>
              <a:t>. </a:t>
            </a:r>
            <a:r>
              <a:rPr lang="en-US" sz="1700" dirty="0" err="1">
                <a:latin typeface="Times New Roman"/>
                <a:cs typeface="Times New Roman"/>
              </a:rPr>
              <a:t>Chorzy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mają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charakterystyczny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uśmiech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oraz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wykonują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specyficzne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ruchy</a:t>
            </a:r>
            <a:r>
              <a:rPr lang="en-US" sz="1700" dirty="0">
                <a:latin typeface="Times New Roman"/>
                <a:cs typeface="Times New Roman"/>
              </a:rPr>
              <a:t>, </a:t>
            </a:r>
            <a:r>
              <a:rPr lang="en-US" sz="1700" dirty="0" err="1">
                <a:latin typeface="Times New Roman"/>
                <a:cs typeface="Times New Roman"/>
              </a:rPr>
              <a:t>przez</a:t>
            </a:r>
            <a:r>
              <a:rPr lang="en-US" sz="1700" dirty="0">
                <a:latin typeface="Times New Roman"/>
                <a:cs typeface="Times New Roman"/>
              </a:rPr>
              <a:t> co </a:t>
            </a:r>
            <a:r>
              <a:rPr lang="en-US" sz="1700" dirty="0" err="1">
                <a:latin typeface="Times New Roman"/>
                <a:cs typeface="Times New Roman"/>
              </a:rPr>
              <a:t>dawniej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określani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byli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jako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pl-PL" sz="1700" b="1" dirty="0" smtClean="0">
                <a:latin typeface="Times New Roman"/>
                <a:cs typeface="Times New Roman"/>
              </a:rPr>
              <a:t>„</a:t>
            </a:r>
            <a:r>
              <a:rPr lang="en-US" sz="1700" b="1" dirty="0" err="1" smtClean="0">
                <a:latin typeface="Times New Roman"/>
                <a:cs typeface="Times New Roman"/>
              </a:rPr>
              <a:t>dzieci</a:t>
            </a:r>
            <a:r>
              <a:rPr lang="en-US" sz="1700" b="1" dirty="0" smtClean="0">
                <a:latin typeface="Times New Roman"/>
                <a:cs typeface="Times New Roman"/>
              </a:rPr>
              <a:t> </a:t>
            </a:r>
            <a:r>
              <a:rPr lang="en-US" sz="1700" b="1" dirty="0" err="1">
                <a:latin typeface="Times New Roman"/>
                <a:cs typeface="Times New Roman"/>
              </a:rPr>
              <a:t>marionetki</a:t>
            </a:r>
            <a:r>
              <a:rPr lang="en-US" sz="1700" b="1" dirty="0">
                <a:latin typeface="Times New Roman"/>
                <a:cs typeface="Times New Roman"/>
              </a:rPr>
              <a:t>”</a:t>
            </a:r>
            <a:r>
              <a:rPr lang="en-US" sz="1700" dirty="0">
                <a:latin typeface="Times New Roman"/>
                <a:cs typeface="Times New Roman"/>
              </a:rPr>
              <a:t>,</a:t>
            </a:r>
            <a:r>
              <a:rPr lang="en-US" sz="1700" b="1" dirty="0">
                <a:latin typeface="Times New Roman"/>
                <a:cs typeface="Times New Roman"/>
              </a:rPr>
              <a:t> </a:t>
            </a:r>
            <a:r>
              <a:rPr lang="en-US" sz="1700" dirty="0">
                <a:latin typeface="Times New Roman"/>
                <a:cs typeface="Times New Roman"/>
              </a:rPr>
              <a:t>a </a:t>
            </a:r>
            <a:r>
              <a:rPr lang="en-US" sz="1700" dirty="0" err="1">
                <a:latin typeface="Times New Roman"/>
                <a:cs typeface="Times New Roman"/>
              </a:rPr>
              <a:t>samą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chorobę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nazywano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zespołem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b="1" dirty="0">
                <a:latin typeface="Times New Roman"/>
                <a:cs typeface="Times New Roman"/>
              </a:rPr>
              <a:t>“</a:t>
            </a:r>
            <a:r>
              <a:rPr lang="en-US" sz="1700" b="1" dirty="0" err="1">
                <a:latin typeface="Times New Roman"/>
                <a:cs typeface="Times New Roman"/>
              </a:rPr>
              <a:t>szczęśliwej</a:t>
            </a:r>
            <a:r>
              <a:rPr lang="en-US" sz="1700" b="1" dirty="0">
                <a:latin typeface="Times New Roman"/>
                <a:cs typeface="Times New Roman"/>
              </a:rPr>
              <a:t> </a:t>
            </a:r>
            <a:r>
              <a:rPr lang="en-US" sz="1700" b="1" dirty="0" err="1">
                <a:latin typeface="Times New Roman"/>
                <a:cs typeface="Times New Roman"/>
              </a:rPr>
              <a:t>kukiełki</a:t>
            </a:r>
            <a:r>
              <a:rPr lang="en-US" sz="1700" b="1" dirty="0">
                <a:latin typeface="Times New Roman"/>
                <a:cs typeface="Times New Roman"/>
              </a:rPr>
              <a:t>”</a:t>
            </a:r>
            <a:r>
              <a:rPr lang="en-US" sz="1700" dirty="0">
                <a:latin typeface="Times New Roman"/>
                <a:cs typeface="Times New Roman"/>
              </a:rPr>
              <a:t>. </a:t>
            </a:r>
            <a:endParaRPr lang="pl-PL" sz="1700" dirty="0" smtClean="0">
              <a:latin typeface="Times New Roman"/>
              <a:cs typeface="Times New Roman"/>
            </a:endParaRPr>
          </a:p>
          <a:p>
            <a:pPr marL="383540" indent="-383540" algn="just"/>
            <a:r>
              <a:rPr lang="pl-PL" sz="1700" b="1" dirty="0" smtClean="0">
                <a:latin typeface="Times New Roman"/>
                <a:cs typeface="Times New Roman"/>
              </a:rPr>
              <a:t>Główną p</a:t>
            </a:r>
            <a:r>
              <a:rPr lang="en-US" sz="1700" b="1" dirty="0" err="1" smtClean="0">
                <a:latin typeface="Times New Roman"/>
                <a:cs typeface="Times New Roman"/>
              </a:rPr>
              <a:t>rzyczyną</a:t>
            </a:r>
            <a:r>
              <a:rPr lang="en-US" sz="1700" b="1" dirty="0" smtClean="0">
                <a:latin typeface="Times New Roman"/>
                <a:cs typeface="Times New Roman"/>
              </a:rPr>
              <a:t> </a:t>
            </a:r>
            <a:r>
              <a:rPr lang="en-US" sz="1700" b="1" dirty="0" err="1">
                <a:latin typeface="Times New Roman"/>
                <a:cs typeface="Times New Roman"/>
              </a:rPr>
              <a:t>choroby</a:t>
            </a:r>
            <a:r>
              <a:rPr lang="en-US" sz="1700" b="1" dirty="0">
                <a:latin typeface="Times New Roman"/>
                <a:cs typeface="Times New Roman"/>
              </a:rPr>
              <a:t> </a:t>
            </a:r>
            <a:r>
              <a:rPr lang="en-US" sz="1700" dirty="0">
                <a:latin typeface="Times New Roman"/>
                <a:cs typeface="Times New Roman"/>
              </a:rPr>
              <a:t>jest </a:t>
            </a:r>
            <a:r>
              <a:rPr lang="en-US" sz="1700" dirty="0" err="1">
                <a:latin typeface="Times New Roman"/>
                <a:cs typeface="Times New Roman"/>
              </a:rPr>
              <a:t>skrócenie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fragmentu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chromosomu</a:t>
            </a:r>
            <a:r>
              <a:rPr lang="en-US" sz="1700" dirty="0">
                <a:latin typeface="Times New Roman"/>
                <a:cs typeface="Times New Roman"/>
              </a:rPr>
              <a:t> 15 – </a:t>
            </a:r>
            <a:r>
              <a:rPr lang="en-US" sz="1700" dirty="0" err="1">
                <a:latin typeface="Times New Roman"/>
                <a:cs typeface="Times New Roman"/>
              </a:rPr>
              <a:t>pochodzenia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matczynego</a:t>
            </a:r>
            <a:r>
              <a:rPr lang="en-US" sz="1700" dirty="0">
                <a:latin typeface="Times New Roman"/>
                <a:cs typeface="Times New Roman"/>
              </a:rPr>
              <a:t>, </a:t>
            </a:r>
            <a:r>
              <a:rPr lang="en-US" sz="1700" dirty="0" err="1">
                <a:latin typeface="Times New Roman"/>
                <a:cs typeface="Times New Roman"/>
              </a:rPr>
              <a:t>natomiast</a:t>
            </a:r>
            <a:r>
              <a:rPr lang="en-US" sz="1700" dirty="0">
                <a:latin typeface="Times New Roman"/>
                <a:cs typeface="Times New Roman"/>
              </a:rPr>
              <a:t> w </a:t>
            </a:r>
            <a:r>
              <a:rPr lang="en-US" sz="1700" dirty="0" err="1">
                <a:latin typeface="Times New Roman"/>
                <a:cs typeface="Times New Roman"/>
              </a:rPr>
              <a:t>przypadku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pochodzenia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ojcowskiego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występuje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zespół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b="1" dirty="0" err="1">
                <a:latin typeface="Times New Roman"/>
                <a:cs typeface="Times New Roman"/>
              </a:rPr>
              <a:t>Pradera-Williego</a:t>
            </a:r>
            <a:r>
              <a:rPr lang="en-US" sz="1700" dirty="0">
                <a:latin typeface="Times New Roman"/>
                <a:cs typeface="Times New Roman"/>
              </a:rPr>
              <a:t>. </a:t>
            </a:r>
            <a:r>
              <a:rPr lang="en-US" sz="1700" dirty="0" err="1">
                <a:latin typeface="Times New Roman"/>
                <a:cs typeface="Times New Roman"/>
              </a:rPr>
              <a:t>Zazwyczaj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mutacja</a:t>
            </a:r>
            <a:r>
              <a:rPr lang="en-US" sz="1700" dirty="0">
                <a:latin typeface="Times New Roman"/>
                <a:cs typeface="Times New Roman"/>
              </a:rPr>
              <a:t> jest </a:t>
            </a:r>
            <a:r>
              <a:rPr lang="en-US" sz="1700" dirty="0" err="1">
                <a:latin typeface="Times New Roman"/>
                <a:cs typeface="Times New Roman"/>
              </a:rPr>
              <a:t>spontaniczna</a:t>
            </a:r>
            <a:r>
              <a:rPr lang="en-US" sz="1700" dirty="0">
                <a:latin typeface="Times New Roman"/>
                <a:cs typeface="Times New Roman"/>
              </a:rPr>
              <a:t>, ale </a:t>
            </a:r>
            <a:r>
              <a:rPr lang="en-US" sz="1700" dirty="0" err="1">
                <a:latin typeface="Times New Roman"/>
                <a:cs typeface="Times New Roman"/>
              </a:rPr>
              <a:t>niekiedy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może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być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dziedziczona</a:t>
            </a:r>
            <a:r>
              <a:rPr lang="en-US" sz="1700" dirty="0">
                <a:latin typeface="Times New Roman"/>
                <a:cs typeface="Times New Roman"/>
              </a:rPr>
              <a:t>.</a:t>
            </a:r>
            <a:endParaRPr lang="en-US" sz="1700" dirty="0"/>
          </a:p>
          <a:p>
            <a:pPr marL="383540" indent="-383540" algn="just"/>
            <a:r>
              <a:rPr lang="en-US" sz="1700" b="1" dirty="0">
                <a:latin typeface="Times New Roman"/>
                <a:cs typeface="Times New Roman"/>
              </a:rPr>
              <a:t>Pierwsze </a:t>
            </a:r>
            <a:r>
              <a:rPr lang="en-US" sz="1700" b="1" dirty="0" err="1">
                <a:latin typeface="Times New Roman"/>
                <a:cs typeface="Times New Roman"/>
              </a:rPr>
              <a:t>objawy</a:t>
            </a:r>
            <a:r>
              <a:rPr lang="en-US" sz="1700" b="1" dirty="0">
                <a:latin typeface="Times New Roman"/>
                <a:cs typeface="Times New Roman"/>
              </a:rPr>
              <a:t> </a:t>
            </a:r>
            <a:r>
              <a:rPr lang="en-US" sz="1700" b="1" dirty="0" err="1">
                <a:latin typeface="Times New Roman"/>
                <a:cs typeface="Times New Roman"/>
              </a:rPr>
              <a:t>mogą</a:t>
            </a:r>
            <a:r>
              <a:rPr lang="en-US" sz="1700" b="1" dirty="0">
                <a:latin typeface="Times New Roman"/>
                <a:cs typeface="Times New Roman"/>
              </a:rPr>
              <a:t> </a:t>
            </a:r>
            <a:r>
              <a:rPr lang="en-US" sz="1700" b="1" dirty="0" err="1">
                <a:latin typeface="Times New Roman"/>
                <a:cs typeface="Times New Roman"/>
              </a:rPr>
              <a:t>pojawić</a:t>
            </a:r>
            <a:r>
              <a:rPr lang="en-US" sz="1700" b="1" dirty="0">
                <a:latin typeface="Times New Roman"/>
                <a:cs typeface="Times New Roman"/>
              </a:rPr>
              <a:t> </a:t>
            </a:r>
            <a:r>
              <a:rPr lang="en-US" sz="1700" b="1" dirty="0" err="1">
                <a:latin typeface="Times New Roman"/>
                <a:cs typeface="Times New Roman"/>
              </a:rPr>
              <a:t>się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na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ogół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około</a:t>
            </a:r>
            <a:r>
              <a:rPr lang="en-US" sz="1700" dirty="0">
                <a:latin typeface="Times New Roman"/>
                <a:cs typeface="Times New Roman"/>
              </a:rPr>
              <a:t> 6-9 </a:t>
            </a:r>
            <a:r>
              <a:rPr lang="en-US" sz="1700" dirty="0" err="1">
                <a:latin typeface="Times New Roman"/>
                <a:cs typeface="Times New Roman"/>
              </a:rPr>
              <a:t>miesiąca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życia</a:t>
            </a:r>
            <a:r>
              <a:rPr lang="en-US" sz="1700" dirty="0">
                <a:latin typeface="Times New Roman"/>
                <a:cs typeface="Times New Roman"/>
              </a:rPr>
              <a:t>. </a:t>
            </a:r>
            <a:r>
              <a:rPr lang="en-US" sz="1700" dirty="0" err="1">
                <a:latin typeface="Times New Roman"/>
                <a:cs typeface="Times New Roman"/>
              </a:rPr>
              <a:t>Cechami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charakterystycznymi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są</a:t>
            </a:r>
            <a:r>
              <a:rPr lang="en-US" sz="1700" dirty="0">
                <a:latin typeface="Times New Roman"/>
                <a:cs typeface="Times New Roman"/>
              </a:rPr>
              <a:t>: </a:t>
            </a:r>
            <a:r>
              <a:rPr lang="en-US" sz="1700" dirty="0" err="1">
                <a:latin typeface="Times New Roman"/>
                <a:cs typeface="Times New Roman"/>
              </a:rPr>
              <a:t>upośledzenie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umysłowe</a:t>
            </a:r>
            <a:r>
              <a:rPr lang="en-US" sz="1700" dirty="0">
                <a:latin typeface="Times New Roman"/>
                <a:cs typeface="Times New Roman"/>
              </a:rPr>
              <a:t>, </a:t>
            </a:r>
            <a:r>
              <a:rPr lang="en-US" sz="1700" dirty="0" err="1">
                <a:latin typeface="Times New Roman"/>
                <a:cs typeface="Times New Roman"/>
              </a:rPr>
              <a:t>padaczka</a:t>
            </a:r>
            <a:r>
              <a:rPr lang="en-US" sz="1700" dirty="0">
                <a:latin typeface="Times New Roman"/>
                <a:cs typeface="Times New Roman"/>
              </a:rPr>
              <a:t>, </a:t>
            </a:r>
            <a:r>
              <a:rPr lang="en-US" sz="1700" dirty="0" err="1">
                <a:latin typeface="Times New Roman"/>
                <a:cs typeface="Times New Roman"/>
              </a:rPr>
              <a:t>zaburzenia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równowagi</a:t>
            </a:r>
            <a:r>
              <a:rPr lang="en-US" sz="1700" dirty="0">
                <a:latin typeface="Times New Roman"/>
                <a:cs typeface="Times New Roman"/>
              </a:rPr>
              <a:t>. </a:t>
            </a:r>
            <a:r>
              <a:rPr lang="en-US" sz="1700" dirty="0" err="1">
                <a:latin typeface="Times New Roman"/>
                <a:cs typeface="Times New Roman"/>
              </a:rPr>
              <a:t>Dzieci</a:t>
            </a:r>
            <a:r>
              <a:rPr lang="en-US" sz="1700" dirty="0">
                <a:latin typeface="Times New Roman"/>
                <a:cs typeface="Times New Roman"/>
              </a:rPr>
              <a:t> z </a:t>
            </a:r>
            <a:r>
              <a:rPr lang="en-US" sz="1700" dirty="0" err="1">
                <a:latin typeface="Times New Roman"/>
                <a:cs typeface="Times New Roman"/>
              </a:rPr>
              <a:t>tą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chorobą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zaczynają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raczkować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około</a:t>
            </a:r>
            <a:r>
              <a:rPr lang="en-US" sz="1700" dirty="0">
                <a:latin typeface="Times New Roman"/>
                <a:cs typeface="Times New Roman"/>
              </a:rPr>
              <a:t> 22. </a:t>
            </a:r>
            <a:r>
              <a:rPr lang="en-US" sz="1700" dirty="0" err="1">
                <a:latin typeface="Times New Roman"/>
                <a:cs typeface="Times New Roman"/>
              </a:rPr>
              <a:t>miesiąca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życia</a:t>
            </a:r>
            <a:r>
              <a:rPr lang="en-US" sz="1700" dirty="0">
                <a:latin typeface="Times New Roman"/>
                <a:cs typeface="Times New Roman"/>
              </a:rPr>
              <a:t>, </a:t>
            </a:r>
            <a:r>
              <a:rPr lang="en-US" sz="1700" dirty="0" err="1">
                <a:latin typeface="Times New Roman"/>
                <a:cs typeface="Times New Roman"/>
              </a:rPr>
              <a:t>siadać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między</a:t>
            </a:r>
            <a:r>
              <a:rPr lang="en-US" sz="1700" dirty="0">
                <a:latin typeface="Times New Roman"/>
                <a:cs typeface="Times New Roman"/>
              </a:rPr>
              <a:t> 1 a 3. </a:t>
            </a:r>
            <a:r>
              <a:rPr lang="en-US" sz="1700" dirty="0" err="1">
                <a:latin typeface="Times New Roman"/>
                <a:cs typeface="Times New Roman"/>
              </a:rPr>
              <a:t>rokiem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życia</a:t>
            </a:r>
            <a:r>
              <a:rPr lang="en-US" sz="1700" dirty="0">
                <a:latin typeface="Times New Roman"/>
                <a:cs typeface="Times New Roman"/>
              </a:rPr>
              <a:t>, </a:t>
            </a:r>
            <a:r>
              <a:rPr lang="en-US" sz="1700" dirty="0" err="1">
                <a:latin typeface="Times New Roman"/>
                <a:cs typeface="Times New Roman"/>
              </a:rPr>
              <a:t>natomiast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chodzić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około</a:t>
            </a:r>
            <a:r>
              <a:rPr lang="en-US" sz="1700" dirty="0">
                <a:latin typeface="Times New Roman"/>
                <a:cs typeface="Times New Roman"/>
              </a:rPr>
              <a:t> 5. </a:t>
            </a:r>
            <a:r>
              <a:rPr lang="en-US" sz="1700" dirty="0" err="1">
                <a:latin typeface="Times New Roman"/>
                <a:cs typeface="Times New Roman"/>
              </a:rPr>
              <a:t>roku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życia</a:t>
            </a:r>
            <a:r>
              <a:rPr lang="en-US" sz="1700" dirty="0">
                <a:latin typeface="Times New Roman"/>
                <a:cs typeface="Times New Roman"/>
              </a:rPr>
              <a:t>. </a:t>
            </a:r>
            <a:r>
              <a:rPr lang="en-US" sz="1700" dirty="0" err="1">
                <a:latin typeface="Times New Roman"/>
                <a:cs typeface="Times New Roman"/>
              </a:rPr>
              <a:t>Czasami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zdarza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się</a:t>
            </a:r>
            <a:r>
              <a:rPr lang="en-US" sz="1700" dirty="0">
                <a:latin typeface="Times New Roman"/>
                <a:cs typeface="Times New Roman"/>
              </a:rPr>
              <a:t>, </a:t>
            </a:r>
            <a:r>
              <a:rPr lang="en-US" sz="1700" dirty="0" err="1">
                <a:latin typeface="Times New Roman"/>
                <a:cs typeface="Times New Roman"/>
              </a:rPr>
              <a:t>że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dzieci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wcale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nie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potrafią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chodzić</a:t>
            </a:r>
            <a:r>
              <a:rPr lang="en-US" sz="1700" dirty="0">
                <a:latin typeface="Times New Roman"/>
                <a:cs typeface="Times New Roman"/>
              </a:rPr>
              <a:t>. </a:t>
            </a:r>
            <a:r>
              <a:rPr lang="en-US" sz="1700" dirty="0" err="1">
                <a:latin typeface="Times New Roman"/>
                <a:cs typeface="Times New Roman"/>
              </a:rPr>
              <a:t>Zaburzenia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równowagi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i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poruszania</a:t>
            </a:r>
            <a:r>
              <a:rPr lang="en-US" sz="1700" dirty="0">
                <a:latin typeface="Times New Roman"/>
                <a:cs typeface="Times New Roman"/>
              </a:rPr>
              <a:t>, </a:t>
            </a:r>
            <a:r>
              <a:rPr lang="en-US" sz="1700" dirty="0" err="1">
                <a:latin typeface="Times New Roman"/>
                <a:cs typeface="Times New Roman"/>
              </a:rPr>
              <a:t>objawiają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się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charakterystycznym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chwiejnym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chodem</a:t>
            </a:r>
            <a:r>
              <a:rPr lang="en-US" sz="1700" dirty="0">
                <a:latin typeface="Times New Roman"/>
                <a:cs typeface="Times New Roman"/>
              </a:rPr>
              <a:t>, z </a:t>
            </a:r>
            <a:r>
              <a:rPr lang="en-US" sz="1700" dirty="0" err="1">
                <a:latin typeface="Times New Roman"/>
                <a:cs typeface="Times New Roman"/>
              </a:rPr>
              <a:t>szeroko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rozstawionymi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nogami</a:t>
            </a:r>
            <a:r>
              <a:rPr lang="en-US" sz="1700" dirty="0">
                <a:latin typeface="Times New Roman"/>
                <a:cs typeface="Times New Roman"/>
              </a:rPr>
              <a:t>. </a:t>
            </a:r>
            <a:endParaRPr lang="en-US" sz="1700" dirty="0">
              <a:latin typeface="Franklin Gothic Book" panose="020B0503020102020204"/>
              <a:cs typeface="Times New Roman"/>
            </a:endParaRPr>
          </a:p>
          <a:p>
            <a:pPr marL="383540" indent="-383540" algn="just"/>
            <a:r>
              <a:rPr lang="en-US" sz="1700" b="1" dirty="0" err="1">
                <a:latin typeface="Times New Roman"/>
                <a:cs typeface="Times New Roman"/>
              </a:rPr>
              <a:t>Można</a:t>
            </a:r>
            <a:r>
              <a:rPr lang="en-US" sz="1700" b="1" dirty="0">
                <a:latin typeface="Times New Roman"/>
                <a:cs typeface="Times New Roman"/>
              </a:rPr>
              <a:t> </a:t>
            </a:r>
            <a:r>
              <a:rPr lang="en-US" sz="1700" b="1" dirty="0" err="1">
                <a:latin typeface="Times New Roman"/>
                <a:cs typeface="Times New Roman"/>
              </a:rPr>
              <a:t>zauważyć</a:t>
            </a:r>
            <a:r>
              <a:rPr lang="en-US" sz="1700" b="1" dirty="0">
                <a:latin typeface="Times New Roman"/>
                <a:cs typeface="Times New Roman"/>
              </a:rPr>
              <a:t> </a:t>
            </a:r>
            <a:r>
              <a:rPr lang="en-US" sz="1700" b="1" dirty="0" err="1">
                <a:latin typeface="Times New Roman"/>
                <a:cs typeface="Times New Roman"/>
              </a:rPr>
              <a:t>również</a:t>
            </a:r>
            <a:r>
              <a:rPr lang="en-US" sz="1700" b="1" dirty="0">
                <a:latin typeface="Times New Roman"/>
                <a:cs typeface="Times New Roman"/>
              </a:rPr>
              <a:t> </a:t>
            </a:r>
            <a:r>
              <a:rPr lang="en-US" sz="1700" b="1" dirty="0" err="1">
                <a:latin typeface="Times New Roman"/>
                <a:cs typeface="Times New Roman"/>
              </a:rPr>
              <a:t>zmiany</a:t>
            </a:r>
            <a:r>
              <a:rPr lang="en-US" sz="1700" b="1" dirty="0">
                <a:latin typeface="Times New Roman"/>
                <a:cs typeface="Times New Roman"/>
              </a:rPr>
              <a:t> w </a:t>
            </a:r>
            <a:r>
              <a:rPr lang="en-US" sz="1700" b="1" dirty="0" err="1">
                <a:latin typeface="Times New Roman"/>
                <a:cs typeface="Times New Roman"/>
              </a:rPr>
              <a:t>wyglądzie</a:t>
            </a:r>
            <a:r>
              <a:rPr lang="en-US" sz="1700" b="1" dirty="0">
                <a:latin typeface="Times New Roman"/>
                <a:cs typeface="Times New Roman"/>
              </a:rPr>
              <a:t> </a:t>
            </a:r>
            <a:r>
              <a:rPr lang="en-US" sz="1700" b="1" dirty="0" err="1">
                <a:latin typeface="Times New Roman"/>
                <a:cs typeface="Times New Roman"/>
              </a:rPr>
              <a:t>twarzy</a:t>
            </a:r>
            <a:r>
              <a:rPr lang="en-US" sz="1700" b="1" dirty="0">
                <a:latin typeface="Times New Roman"/>
                <a:cs typeface="Times New Roman"/>
              </a:rPr>
              <a:t>: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duża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żuchwa</a:t>
            </a:r>
            <a:r>
              <a:rPr lang="en-US" sz="1700" dirty="0">
                <a:latin typeface="Times New Roman"/>
                <a:cs typeface="Times New Roman"/>
              </a:rPr>
              <a:t>, </a:t>
            </a:r>
            <a:r>
              <a:rPr lang="en-US" sz="1700" dirty="0" err="1">
                <a:latin typeface="Times New Roman"/>
                <a:cs typeface="Times New Roman"/>
              </a:rPr>
              <a:t>duże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usta</a:t>
            </a:r>
            <a:r>
              <a:rPr lang="en-US" sz="1700" dirty="0">
                <a:latin typeface="Times New Roman"/>
                <a:cs typeface="Times New Roman"/>
              </a:rPr>
              <a:t>, </a:t>
            </a:r>
            <a:r>
              <a:rPr lang="en-US" sz="1700" dirty="0" err="1">
                <a:latin typeface="Times New Roman"/>
                <a:cs typeface="Times New Roman"/>
              </a:rPr>
              <a:t>szeroko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rozstawione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gałki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oczne</a:t>
            </a:r>
            <a:r>
              <a:rPr lang="en-US" sz="1700" dirty="0">
                <a:latin typeface="Times New Roman"/>
                <a:cs typeface="Times New Roman"/>
              </a:rPr>
              <a:t>, a </a:t>
            </a:r>
            <a:r>
              <a:rPr lang="en-US" sz="1700" dirty="0" err="1">
                <a:latin typeface="Times New Roman"/>
                <a:cs typeface="Times New Roman"/>
              </a:rPr>
              <a:t>także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wystający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język</a:t>
            </a:r>
            <a:r>
              <a:rPr lang="en-US" sz="1700" dirty="0">
                <a:latin typeface="Times New Roman"/>
                <a:cs typeface="Times New Roman"/>
              </a:rPr>
              <a:t>. </a:t>
            </a:r>
            <a:r>
              <a:rPr lang="en-US" sz="1700" dirty="0" err="1">
                <a:latin typeface="Times New Roman"/>
                <a:cs typeface="Times New Roman"/>
              </a:rPr>
              <a:t>Ponadto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opóźniony</a:t>
            </a:r>
            <a:r>
              <a:rPr lang="en-US" sz="1700" dirty="0">
                <a:latin typeface="Times New Roman"/>
                <a:cs typeface="Times New Roman"/>
              </a:rPr>
              <a:t> jest </a:t>
            </a:r>
            <a:r>
              <a:rPr lang="en-US" sz="1700" dirty="0" err="1">
                <a:latin typeface="Times New Roman"/>
                <a:cs typeface="Times New Roman"/>
              </a:rPr>
              <a:t>rozwój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mowy</a:t>
            </a:r>
            <a:r>
              <a:rPr lang="en-US" sz="1700" dirty="0">
                <a:latin typeface="Times New Roman"/>
                <a:cs typeface="Times New Roman"/>
              </a:rPr>
              <a:t>, </a:t>
            </a:r>
            <a:r>
              <a:rPr lang="en-US" sz="1700" dirty="0" err="1">
                <a:latin typeface="Times New Roman"/>
                <a:cs typeface="Times New Roman"/>
              </a:rPr>
              <a:t>niektóre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dzieci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porozumiewają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się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tylko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niewerbalnie</a:t>
            </a:r>
            <a:r>
              <a:rPr lang="en-US" sz="1700" dirty="0">
                <a:latin typeface="Times New Roman"/>
                <a:cs typeface="Times New Roman"/>
              </a:rPr>
              <a:t>, </a:t>
            </a:r>
            <a:r>
              <a:rPr lang="en-US" sz="1700" dirty="0" err="1">
                <a:latin typeface="Times New Roman"/>
                <a:cs typeface="Times New Roman"/>
              </a:rPr>
              <a:t>czasami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wymawiają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tylko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kilka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wyrazów</a:t>
            </a:r>
            <a:r>
              <a:rPr lang="en-US" sz="1700" dirty="0">
                <a:latin typeface="Times New Roman"/>
                <a:cs typeface="Times New Roman"/>
              </a:rPr>
              <a:t>. </a:t>
            </a:r>
            <a:r>
              <a:rPr lang="en-US" sz="1700" b="1" dirty="0" err="1">
                <a:latin typeface="Times New Roman"/>
                <a:cs typeface="Times New Roman"/>
              </a:rPr>
              <a:t>Zauważalne</a:t>
            </a:r>
            <a:r>
              <a:rPr lang="en-US" sz="1700" b="1" dirty="0">
                <a:latin typeface="Times New Roman"/>
                <a:cs typeface="Times New Roman"/>
              </a:rPr>
              <a:t> </a:t>
            </a:r>
            <a:r>
              <a:rPr lang="en-US" sz="1700" b="1" dirty="0" err="1">
                <a:latin typeface="Times New Roman"/>
                <a:cs typeface="Times New Roman"/>
              </a:rPr>
              <a:t>są</a:t>
            </a:r>
            <a:r>
              <a:rPr lang="en-US" sz="1700" b="1" dirty="0">
                <a:latin typeface="Times New Roman"/>
                <a:cs typeface="Times New Roman"/>
              </a:rPr>
              <a:t> </a:t>
            </a:r>
            <a:r>
              <a:rPr lang="en-US" sz="1700" b="1" dirty="0" err="1">
                <a:latin typeface="Times New Roman"/>
                <a:cs typeface="Times New Roman"/>
              </a:rPr>
              <a:t>również</a:t>
            </a:r>
            <a:r>
              <a:rPr lang="en-US" sz="1700" b="1" dirty="0">
                <a:latin typeface="Times New Roman"/>
                <a:cs typeface="Times New Roman"/>
              </a:rPr>
              <a:t> </a:t>
            </a:r>
            <a:r>
              <a:rPr lang="en-US" sz="1700" b="1" dirty="0" err="1">
                <a:latin typeface="Times New Roman"/>
                <a:cs typeface="Times New Roman"/>
              </a:rPr>
              <a:t>zaburzenia</a:t>
            </a:r>
            <a:r>
              <a:rPr lang="en-US" sz="1700" b="1" dirty="0">
                <a:latin typeface="Times New Roman"/>
                <a:cs typeface="Times New Roman"/>
              </a:rPr>
              <a:t> </a:t>
            </a:r>
            <a:r>
              <a:rPr lang="en-US" sz="1700" b="1" dirty="0" err="1">
                <a:latin typeface="Times New Roman"/>
                <a:cs typeface="Times New Roman"/>
              </a:rPr>
              <a:t>zachowania</a:t>
            </a:r>
            <a:r>
              <a:rPr lang="en-US" sz="1700" b="1" dirty="0">
                <a:latin typeface="Times New Roman"/>
                <a:cs typeface="Times New Roman"/>
              </a:rPr>
              <a:t>: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napady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śmiechu</a:t>
            </a:r>
            <a:r>
              <a:rPr lang="en-US" sz="1700" dirty="0">
                <a:latin typeface="Times New Roman"/>
                <a:cs typeface="Times New Roman"/>
              </a:rPr>
              <a:t>, </a:t>
            </a:r>
            <a:r>
              <a:rPr lang="en-US" sz="1700" dirty="0" err="1">
                <a:latin typeface="Times New Roman"/>
                <a:cs typeface="Times New Roman"/>
              </a:rPr>
              <a:t>wesołkowatość</a:t>
            </a:r>
            <a:r>
              <a:rPr lang="en-US" sz="1700" dirty="0">
                <a:latin typeface="Times New Roman"/>
                <a:cs typeface="Times New Roman"/>
              </a:rPr>
              <a:t>, </a:t>
            </a:r>
            <a:r>
              <a:rPr lang="en-US" sz="1700" dirty="0" err="1">
                <a:latin typeface="Times New Roman"/>
                <a:cs typeface="Times New Roman"/>
              </a:rPr>
              <a:t>które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często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występują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pl-PL" sz="1700" dirty="0" smtClean="0">
                <a:latin typeface="Times New Roman"/>
                <a:cs typeface="Times New Roman"/>
              </a:rPr>
              <a:t/>
            </a:r>
            <a:br>
              <a:rPr lang="pl-PL" sz="1700" dirty="0" smtClean="0">
                <a:latin typeface="Times New Roman"/>
                <a:cs typeface="Times New Roman"/>
              </a:rPr>
            </a:br>
            <a:r>
              <a:rPr lang="en-US" sz="1700" dirty="0" smtClean="0">
                <a:latin typeface="Times New Roman"/>
                <a:cs typeface="Times New Roman"/>
              </a:rPr>
              <a:t>w </a:t>
            </a:r>
            <a:r>
              <a:rPr lang="en-US" sz="1700" dirty="0" err="1">
                <a:latin typeface="Times New Roman"/>
                <a:cs typeface="Times New Roman"/>
              </a:rPr>
              <a:t>nieodpowiednich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sytuacjach</a:t>
            </a:r>
            <a:r>
              <a:rPr lang="en-US" sz="1700" dirty="0">
                <a:latin typeface="Times New Roman"/>
                <a:cs typeface="Times New Roman"/>
              </a:rPr>
              <a:t>. </a:t>
            </a:r>
            <a:r>
              <a:rPr lang="en-US" sz="1700" dirty="0" err="1">
                <a:latin typeface="Times New Roman"/>
                <a:cs typeface="Times New Roman"/>
              </a:rPr>
              <a:t>Dodatkowe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dzieci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są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bardzo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ruchliwe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i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nadpobudliwe</a:t>
            </a:r>
            <a:r>
              <a:rPr lang="en-US" sz="1700" dirty="0">
                <a:latin typeface="Times New Roman"/>
                <a:cs typeface="Times New Roman"/>
              </a:rPr>
              <a:t>, </a:t>
            </a:r>
            <a:r>
              <a:rPr lang="en-US" sz="1700" dirty="0" err="1">
                <a:latin typeface="Times New Roman"/>
                <a:cs typeface="Times New Roman"/>
              </a:rPr>
              <a:t>charakterystyczne</a:t>
            </a:r>
            <a:r>
              <a:rPr lang="en-US" sz="1700" dirty="0">
                <a:latin typeface="Times New Roman"/>
                <a:cs typeface="Times New Roman"/>
              </a:rPr>
              <a:t> jest </a:t>
            </a:r>
            <a:r>
              <a:rPr lang="en-US" sz="1700" dirty="0" err="1">
                <a:latin typeface="Times New Roman"/>
                <a:cs typeface="Times New Roman"/>
              </a:rPr>
              <a:t>trzepotanie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rękoma</a:t>
            </a:r>
            <a:r>
              <a:rPr lang="en-US" sz="1700" dirty="0">
                <a:latin typeface="Times New Roman"/>
                <a:cs typeface="Times New Roman"/>
              </a:rPr>
              <a:t>. </a:t>
            </a:r>
            <a:r>
              <a:rPr lang="en-US" sz="1700" dirty="0" err="1">
                <a:latin typeface="Times New Roman"/>
                <a:cs typeface="Times New Roman"/>
              </a:rPr>
              <a:t>Większość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chorych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cierpi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na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małogłowie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oraz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drgawki</a:t>
            </a:r>
            <a:r>
              <a:rPr lang="en-US" sz="1700" dirty="0">
                <a:latin typeface="Times New Roman"/>
                <a:cs typeface="Times New Roman"/>
              </a:rPr>
              <a:t>, </a:t>
            </a:r>
            <a:r>
              <a:rPr lang="en-US" sz="1700" dirty="0" err="1">
                <a:latin typeface="Times New Roman"/>
                <a:cs typeface="Times New Roman"/>
              </a:rPr>
              <a:t>które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występują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 smtClean="0">
                <a:latin typeface="Times New Roman"/>
                <a:cs typeface="Times New Roman"/>
              </a:rPr>
              <a:t>zazwy</a:t>
            </a:r>
            <a:r>
              <a:rPr lang="pl-PL" sz="1700" dirty="0" smtClean="0">
                <a:latin typeface="Times New Roman"/>
                <a:cs typeface="Times New Roman"/>
              </a:rPr>
              <a:t>c</a:t>
            </a:r>
            <a:r>
              <a:rPr lang="en-US" sz="1700" dirty="0" err="1" smtClean="0">
                <a:latin typeface="Times New Roman"/>
                <a:cs typeface="Times New Roman"/>
              </a:rPr>
              <a:t>zaj</a:t>
            </a:r>
            <a:r>
              <a:rPr lang="en-US" sz="1700" dirty="0" smtClean="0">
                <a:latin typeface="Times New Roman"/>
                <a:cs typeface="Times New Roman"/>
              </a:rPr>
              <a:t> </a:t>
            </a:r>
            <a:r>
              <a:rPr lang="en-US" sz="1700" dirty="0">
                <a:latin typeface="Times New Roman"/>
                <a:cs typeface="Times New Roman"/>
              </a:rPr>
              <a:t>do 3. </a:t>
            </a:r>
            <a:r>
              <a:rPr lang="en-US" sz="1700" dirty="0" err="1">
                <a:latin typeface="Times New Roman"/>
                <a:cs typeface="Times New Roman"/>
              </a:rPr>
              <a:t>roku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życia</a:t>
            </a:r>
            <a:r>
              <a:rPr lang="en-US" sz="1700" dirty="0">
                <a:latin typeface="Times New Roman"/>
                <a:cs typeface="Times New Roman"/>
              </a:rPr>
              <a:t>. </a:t>
            </a:r>
            <a:r>
              <a:rPr lang="en-US" sz="1700" dirty="0" err="1">
                <a:latin typeface="Times New Roman"/>
                <a:cs typeface="Times New Roman"/>
              </a:rPr>
              <a:t>Pojawiają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się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również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problemy</a:t>
            </a:r>
            <a:r>
              <a:rPr lang="en-US" sz="1700" dirty="0">
                <a:latin typeface="Times New Roman"/>
                <a:cs typeface="Times New Roman"/>
              </a:rPr>
              <a:t> ze </a:t>
            </a:r>
            <a:r>
              <a:rPr lang="en-US" sz="1700" dirty="0" err="1">
                <a:latin typeface="Times New Roman"/>
                <a:cs typeface="Times New Roman"/>
              </a:rPr>
              <a:t>snem</a:t>
            </a:r>
            <a:r>
              <a:rPr lang="en-US" sz="1700" dirty="0">
                <a:latin typeface="Times New Roman"/>
                <a:cs typeface="Times New Roman"/>
              </a:rPr>
              <a:t>, </a:t>
            </a:r>
            <a:r>
              <a:rPr lang="en-US" sz="1700" dirty="0" err="1">
                <a:latin typeface="Times New Roman"/>
                <a:cs typeface="Times New Roman"/>
              </a:rPr>
              <a:t>otyłością</a:t>
            </a:r>
            <a:r>
              <a:rPr lang="en-US" sz="1700" dirty="0">
                <a:latin typeface="Times New Roman"/>
                <a:cs typeface="Times New Roman"/>
              </a:rPr>
              <a:t>, </a:t>
            </a:r>
            <a:r>
              <a:rPr lang="en-US" sz="1700" dirty="0" err="1">
                <a:latin typeface="Times New Roman"/>
                <a:cs typeface="Times New Roman"/>
              </a:rPr>
              <a:t>połykaniem</a:t>
            </a:r>
            <a:r>
              <a:rPr lang="en-US" sz="1700" dirty="0">
                <a:latin typeface="Times New Roman"/>
                <a:cs typeface="Times New Roman"/>
              </a:rPr>
              <a:t>, </a:t>
            </a:r>
            <a:r>
              <a:rPr lang="en-US" sz="1700" dirty="0" err="1">
                <a:latin typeface="Times New Roman"/>
                <a:cs typeface="Times New Roman"/>
              </a:rPr>
              <a:t>zaparciami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i</a:t>
            </a:r>
            <a:r>
              <a:rPr lang="en-US" sz="1700" dirty="0">
                <a:latin typeface="Times New Roman"/>
                <a:cs typeface="Times New Roman"/>
              </a:rPr>
              <a:t> </a:t>
            </a:r>
            <a:r>
              <a:rPr lang="en-US" sz="1700" dirty="0" err="1">
                <a:latin typeface="Times New Roman"/>
                <a:cs typeface="Times New Roman"/>
              </a:rPr>
              <a:t>skoliozą</a:t>
            </a:r>
            <a:r>
              <a:rPr lang="en-US" sz="1700" dirty="0">
                <a:latin typeface="Times New Roman"/>
                <a:cs typeface="Times New Roman"/>
              </a:rPr>
              <a:t>.</a:t>
            </a:r>
            <a:endParaRPr lang="en-US" sz="1700" dirty="0"/>
          </a:p>
          <a:p>
            <a:pPr marL="383540" indent="-38354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58F8574-FBA5-90E6-262D-BC9F0C0C0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9805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C3E8F0-4DFA-F942-F350-DCCE978D0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87" y="221974"/>
            <a:ext cx="9601200" cy="1485900"/>
          </a:xfrm>
        </p:spPr>
        <p:txBody>
          <a:bodyPr/>
          <a:lstStyle/>
          <a:p>
            <a:r>
              <a:rPr lang="en-US"/>
              <a:t>DZIEŃ CHORÓB RZADKICH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0D66E1D-8037-2370-60F1-36D6C64C2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5513" y="971826"/>
            <a:ext cx="9601200" cy="425505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83540" indent="-383540"/>
            <a:r>
              <a:rPr lang="en-US" sz="1800" b="1" dirty="0" err="1">
                <a:latin typeface="Times New Roman"/>
                <a:cs typeface="Times New Roman"/>
              </a:rPr>
              <a:t>Przykłady</a:t>
            </a:r>
            <a:r>
              <a:rPr lang="en-US" sz="1800" b="1" dirty="0">
                <a:latin typeface="Times New Roman"/>
                <a:cs typeface="Times New Roman"/>
              </a:rPr>
              <a:t> </a:t>
            </a:r>
            <a:r>
              <a:rPr lang="en-US" sz="1800" b="1" dirty="0" err="1">
                <a:latin typeface="Times New Roman"/>
                <a:cs typeface="Times New Roman"/>
              </a:rPr>
              <a:t>rzadkich</a:t>
            </a:r>
            <a:r>
              <a:rPr lang="en-US" sz="1800" b="1" dirty="0">
                <a:latin typeface="Times New Roman"/>
                <a:cs typeface="Times New Roman"/>
              </a:rPr>
              <a:t> </a:t>
            </a:r>
            <a:r>
              <a:rPr lang="en-US" sz="1800" b="1" dirty="0" err="1">
                <a:latin typeface="Times New Roman"/>
                <a:cs typeface="Times New Roman"/>
              </a:rPr>
              <a:t>chorób</a:t>
            </a:r>
            <a:r>
              <a:rPr lang="en-US" sz="1800" b="1" dirty="0">
                <a:latin typeface="Times New Roman"/>
                <a:cs typeface="Times New Roman"/>
              </a:rPr>
              <a:t> </a:t>
            </a:r>
            <a:r>
              <a:rPr lang="en-US" sz="1800" b="1" dirty="0" err="1">
                <a:latin typeface="Times New Roman"/>
                <a:cs typeface="Times New Roman"/>
              </a:rPr>
              <a:t>genetycznych</a:t>
            </a:r>
            <a:r>
              <a:rPr lang="en-US" sz="1800" b="1" dirty="0">
                <a:latin typeface="Times New Roman"/>
                <a:cs typeface="Times New Roman"/>
              </a:rPr>
              <a:t>:</a:t>
            </a:r>
            <a:endParaRPr lang="en-US" sz="1800" dirty="0">
              <a:latin typeface="Times New Roman"/>
              <a:cs typeface="Times New Roman"/>
            </a:endParaRPr>
          </a:p>
          <a:p>
            <a:pPr marL="383540" indent="-383540" algn="just"/>
            <a:r>
              <a:rPr lang="en-US" sz="1800" b="1" dirty="0" err="1">
                <a:latin typeface="Times New Roman"/>
                <a:cs typeface="Times New Roman"/>
              </a:rPr>
              <a:t>Choroba</a:t>
            </a:r>
            <a:r>
              <a:rPr lang="en-US" sz="1800" b="1" dirty="0">
                <a:latin typeface="Times New Roman"/>
                <a:cs typeface="Times New Roman"/>
              </a:rPr>
              <a:t> </a:t>
            </a:r>
            <a:r>
              <a:rPr lang="en-US" sz="1800" b="1" dirty="0" err="1">
                <a:latin typeface="Times New Roman"/>
                <a:cs typeface="Times New Roman"/>
              </a:rPr>
              <a:t>syropu</a:t>
            </a:r>
            <a:r>
              <a:rPr lang="en-US" sz="1800" b="1" dirty="0">
                <a:latin typeface="Times New Roman"/>
                <a:cs typeface="Times New Roman"/>
              </a:rPr>
              <a:t> </a:t>
            </a:r>
            <a:r>
              <a:rPr lang="en-US" sz="1800" b="1" dirty="0" err="1">
                <a:latin typeface="Times New Roman"/>
                <a:cs typeface="Times New Roman"/>
              </a:rPr>
              <a:t>klonowego</a:t>
            </a:r>
            <a:r>
              <a:rPr lang="en-US" sz="1800" dirty="0">
                <a:latin typeface="Times New Roman"/>
                <a:cs typeface="Times New Roman"/>
              </a:rPr>
              <a:t> 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- </a:t>
            </a:r>
            <a:r>
              <a:rPr lang="pl" sz="1800" dirty="0">
                <a:latin typeface="Times New Roman"/>
                <a:ea typeface="+mn-lt"/>
                <a:cs typeface="+mn-lt"/>
              </a:rPr>
              <a:t>jest zaburzeniem lizosomalnym, dotyczącym istoty białej ośrodkowego układu nerwowego i obwodowego układu nerwowego. Obejmuje postaci niemowlęcą, </a:t>
            </a:r>
            <a:r>
              <a:rPr lang="pl" sz="1800" dirty="0" err="1">
                <a:latin typeface="Times New Roman"/>
                <a:ea typeface="+mn-lt"/>
                <a:cs typeface="+mn-lt"/>
              </a:rPr>
              <a:t>późnoniemowlęcą</a:t>
            </a:r>
            <a:r>
              <a:rPr lang="pl" sz="1800" dirty="0">
                <a:latin typeface="Times New Roman"/>
                <a:ea typeface="+mn-lt"/>
                <a:cs typeface="+mn-lt"/>
              </a:rPr>
              <a:t>/młodzieńczą i dorosłych. </a:t>
            </a:r>
            <a:endParaRPr lang="en-US" sz="1800" dirty="0">
              <a:latin typeface="Times New Roman"/>
              <a:ea typeface="+mn-lt"/>
              <a:cs typeface="Times New Roman"/>
            </a:endParaRPr>
          </a:p>
          <a:p>
            <a:pPr marL="383540" indent="-383540" algn="just"/>
            <a:r>
              <a:rPr lang="pl" sz="1800" b="1" dirty="0">
                <a:latin typeface="Times New Roman"/>
                <a:ea typeface="+mn-lt"/>
                <a:cs typeface="+mn-lt"/>
              </a:rPr>
              <a:t>Charakterystycznym objawem choroby</a:t>
            </a:r>
            <a:r>
              <a:rPr lang="pl" sz="1800" dirty="0">
                <a:latin typeface="Times New Roman"/>
                <a:ea typeface="+mn-lt"/>
                <a:cs typeface="+mn-lt"/>
              </a:rPr>
              <a:t> jest zapach moczu przypominający woń syropu klonowego.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Objawy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w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postaci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niemowlęcej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ujawniają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między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2 a 6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miesiącem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życia</a:t>
            </a:r>
            <a:r>
              <a:rPr lang="en-US" sz="1800" dirty="0">
                <a:latin typeface="Times New Roman"/>
                <a:ea typeface="+mn-lt"/>
                <a:cs typeface="+mn-lt"/>
              </a:rPr>
              <a:t>, </a:t>
            </a:r>
            <a:r>
              <a:rPr lang="pl-PL" sz="1800" dirty="0" smtClean="0">
                <a:latin typeface="Times New Roman"/>
                <a:ea typeface="+mn-lt"/>
                <a:cs typeface="+mn-lt"/>
              </a:rPr>
              <a:t/>
            </a:r>
            <a:br>
              <a:rPr lang="pl-PL" sz="1800" dirty="0" smtClean="0">
                <a:latin typeface="Times New Roman"/>
                <a:ea typeface="+mn-lt"/>
                <a:cs typeface="+mn-lt"/>
              </a:rPr>
            </a:br>
            <a:r>
              <a:rPr lang="en-US" sz="1800" dirty="0" smtClean="0">
                <a:latin typeface="Times New Roman"/>
                <a:ea typeface="+mn-lt"/>
                <a:cs typeface="+mn-lt"/>
              </a:rPr>
              <a:t>a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przebieg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choroby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można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podzielić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na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3 stadia. W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pierwszym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stadium, do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objawów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chorobowych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należą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drażliwość</a:t>
            </a:r>
            <a:r>
              <a:rPr lang="en-US" sz="18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sztywność</a:t>
            </a:r>
            <a:r>
              <a:rPr lang="en-US" sz="18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słaba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kontrola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trzymania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głowy</a:t>
            </a:r>
            <a:r>
              <a:rPr lang="en-US" sz="18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trudności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pl-PL" sz="1800" dirty="0" smtClean="0">
                <a:latin typeface="Times New Roman"/>
                <a:ea typeface="+mn-lt"/>
                <a:cs typeface="+mn-lt"/>
              </a:rPr>
              <a:t/>
            </a:r>
            <a:br>
              <a:rPr lang="pl-PL" sz="1800" dirty="0" smtClean="0">
                <a:latin typeface="Times New Roman"/>
                <a:ea typeface="+mn-lt"/>
                <a:cs typeface="+mn-lt"/>
              </a:rPr>
            </a:br>
            <a:r>
              <a:rPr lang="en-US" sz="1800" dirty="0" smtClean="0">
                <a:latin typeface="Times New Roman"/>
                <a:ea typeface="+mn-lt"/>
                <a:cs typeface="+mn-lt"/>
              </a:rPr>
              <a:t>z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karmieniem</a:t>
            </a:r>
            <a:r>
              <a:rPr lang="en-US" sz="18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800" dirty="0" err="1" smtClean="0">
                <a:latin typeface="Times New Roman"/>
                <a:ea typeface="+mn-lt"/>
                <a:cs typeface="+mn-lt"/>
              </a:rPr>
              <a:t>okresowe</a:t>
            </a:r>
            <a:r>
              <a:rPr lang="pl-PL" sz="1800" dirty="0" smtClean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 smtClean="0">
                <a:latin typeface="Times New Roman"/>
                <a:ea typeface="+mn-lt"/>
                <a:cs typeface="+mn-lt"/>
              </a:rPr>
              <a:t>zaciskanie</a:t>
            </a:r>
            <a:r>
              <a:rPr lang="en-US" sz="1800" dirty="0" smtClean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kciuka</a:t>
            </a:r>
            <a:r>
              <a:rPr lang="en-US" sz="18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epizody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podwyższonej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temperatury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ciała</a:t>
            </a:r>
            <a:r>
              <a:rPr lang="en-US" sz="18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opóźnienie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rozwoju</a:t>
            </a:r>
            <a:r>
              <a:rPr lang="en-US" sz="1800" dirty="0">
                <a:latin typeface="Times New Roman"/>
                <a:ea typeface="+mn-lt"/>
                <a:cs typeface="+mn-lt"/>
              </a:rPr>
              <a:t>. W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drugim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stadium,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pojawiają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napady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wzmożonego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napięcia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mięśniowego</a:t>
            </a:r>
            <a:r>
              <a:rPr lang="en-US" sz="18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drgawki</a:t>
            </a:r>
            <a:r>
              <a:rPr lang="en-US" sz="18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regres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w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rozwoju</a:t>
            </a:r>
            <a:r>
              <a:rPr lang="en-US" sz="18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zaciskanie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dłoni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i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ubytki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widzenia</a:t>
            </a:r>
            <a:r>
              <a:rPr lang="en-US" sz="1800" dirty="0">
                <a:latin typeface="Times New Roman"/>
                <a:ea typeface="+mn-lt"/>
                <a:cs typeface="+mn-lt"/>
              </a:rPr>
              <a:t>. W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trzecim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stadium,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dochodzi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do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obniżenia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napięcia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mięśniowego</a:t>
            </a:r>
            <a:r>
              <a:rPr lang="en-US" sz="18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ślepoty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i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głuchoty</a:t>
            </a:r>
            <a:r>
              <a:rPr lang="en-US" sz="1800" dirty="0">
                <a:latin typeface="Times New Roman"/>
                <a:ea typeface="+mn-lt"/>
                <a:cs typeface="+mn-lt"/>
              </a:rPr>
              <a:t>.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Pacjenci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przechodzą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w stan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wegetacji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pl-PL" sz="1800" dirty="0" smtClean="0">
                <a:latin typeface="Times New Roman"/>
                <a:ea typeface="+mn-lt"/>
                <a:cs typeface="+mn-lt"/>
              </a:rPr>
              <a:t>i</a:t>
            </a:r>
            <a:r>
              <a:rPr lang="en-US" sz="1800" dirty="0" smtClean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umierają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przed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2-3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rokiem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życia</a:t>
            </a:r>
            <a:r>
              <a:rPr lang="en-US" sz="18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na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ogół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z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powodu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infekcji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układu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oddechowego</a:t>
            </a:r>
            <a:r>
              <a:rPr lang="en-US" sz="1800" dirty="0">
                <a:latin typeface="Times New Roman"/>
                <a:ea typeface="+mn-lt"/>
                <a:cs typeface="+mn-lt"/>
              </a:rPr>
              <a:t>. </a:t>
            </a:r>
            <a:endParaRPr lang="en-US" sz="1800" dirty="0">
              <a:latin typeface="Times New Roman"/>
              <a:ea typeface="+mn-lt"/>
              <a:cs typeface="Times New Roman"/>
            </a:endParaRPr>
          </a:p>
          <a:p>
            <a:pPr marL="383540" indent="-383540" algn="just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r>
              <a:rPr lang="en-US" sz="1800" b="1" dirty="0">
                <a:latin typeface="Times New Roman"/>
                <a:ea typeface="+mn-lt"/>
                <a:cs typeface="+mn-lt"/>
              </a:rPr>
              <a:t>W </a:t>
            </a:r>
            <a:r>
              <a:rPr lang="en-US" sz="1800" b="1" dirty="0" err="1">
                <a:latin typeface="Times New Roman"/>
                <a:ea typeface="+mn-lt"/>
                <a:cs typeface="+mn-lt"/>
              </a:rPr>
              <a:t>postaciach</a:t>
            </a:r>
            <a:r>
              <a:rPr lang="en-US" sz="1800" b="1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b="1" dirty="0" err="1">
                <a:latin typeface="Times New Roman"/>
                <a:ea typeface="+mn-lt"/>
                <a:cs typeface="+mn-lt"/>
              </a:rPr>
              <a:t>późnoniemowlęcej</a:t>
            </a:r>
            <a:r>
              <a:rPr lang="en-US" sz="1800" b="1" dirty="0">
                <a:latin typeface="Times New Roman"/>
                <a:ea typeface="+mn-lt"/>
                <a:cs typeface="+mn-lt"/>
              </a:rPr>
              <a:t>/</a:t>
            </a:r>
            <a:r>
              <a:rPr lang="en-US" sz="1800" b="1" dirty="0" err="1">
                <a:latin typeface="Times New Roman"/>
                <a:ea typeface="+mn-lt"/>
                <a:cs typeface="+mn-lt"/>
              </a:rPr>
              <a:t>młodzieńczej</a:t>
            </a:r>
            <a:r>
              <a:rPr lang="en-US" sz="1800" b="1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b="1" dirty="0" err="1">
                <a:latin typeface="Times New Roman"/>
                <a:ea typeface="+mn-lt"/>
                <a:cs typeface="+mn-lt"/>
              </a:rPr>
              <a:t>objawy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na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początku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są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różnorodne</a:t>
            </a:r>
            <a:r>
              <a:rPr lang="en-US" sz="1800" dirty="0">
                <a:latin typeface="Times New Roman"/>
                <a:ea typeface="+mn-lt"/>
                <a:cs typeface="+mn-lt"/>
              </a:rPr>
              <a:t>, a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postęp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choroby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jest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zmienny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(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na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ogół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wolniejszy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u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starszych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pacjentów</a:t>
            </a:r>
            <a:r>
              <a:rPr lang="en-US" sz="1800" dirty="0">
                <a:latin typeface="Times New Roman"/>
                <a:ea typeface="+mn-lt"/>
                <a:cs typeface="+mn-lt"/>
              </a:rPr>
              <a:t>).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Objawy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u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pacjentów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z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postacią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późnoniemowlęcą</a:t>
            </a:r>
            <a:r>
              <a:rPr lang="en-US" sz="1800" dirty="0">
                <a:latin typeface="Times New Roman"/>
                <a:ea typeface="+mn-lt"/>
                <a:cs typeface="+mn-lt"/>
              </a:rPr>
              <a:t>/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młodzieńczą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przypominają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te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obserwowane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w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postaci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niemowlęcej</a:t>
            </a:r>
            <a:r>
              <a:rPr lang="en-US" sz="18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natomiast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często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początkowymi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objawami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pl-PL" sz="1800" dirty="0" smtClean="0">
                <a:latin typeface="Times New Roman"/>
                <a:ea typeface="+mn-lt"/>
                <a:cs typeface="+mn-lt"/>
              </a:rPr>
              <a:t>u </a:t>
            </a:r>
            <a:r>
              <a:rPr lang="en-US" sz="1800" dirty="0" err="1" smtClean="0">
                <a:latin typeface="Times New Roman"/>
                <a:ea typeface="+mn-lt"/>
                <a:cs typeface="+mn-lt"/>
              </a:rPr>
              <a:t>dorosłych</a:t>
            </a:r>
            <a:r>
              <a:rPr lang="en-US" sz="1800" dirty="0" smtClean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są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osłabienie</a:t>
            </a:r>
            <a:r>
              <a:rPr lang="en-US" sz="18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zaburzenia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chodu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i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porażenie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połowicze</a:t>
            </a:r>
            <a:r>
              <a:rPr lang="en-US" sz="1800" dirty="0">
                <a:latin typeface="Times New Roman"/>
                <a:ea typeface="+mn-lt"/>
                <a:cs typeface="+mn-lt"/>
              </a:rPr>
              <a:t>,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utrata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wzroku</a:t>
            </a:r>
            <a:r>
              <a:rPr lang="en-US" sz="1800" dirty="0">
                <a:latin typeface="Times New Roman"/>
                <a:ea typeface="+mn-lt"/>
                <a:cs typeface="+mn-lt"/>
              </a:rPr>
              <a:t>.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Cofanie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funkcji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poznawczych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jest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różne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i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często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nie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obserwuje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go w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postaci</a:t>
            </a:r>
            <a:r>
              <a:rPr lang="en-US" sz="1800" dirty="0">
                <a:latin typeface="Times New Roman"/>
                <a:ea typeface="+mn-lt"/>
                <a:cs typeface="+mn-lt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+mn-lt"/>
              </a:rPr>
              <a:t>dorosłych</a:t>
            </a:r>
            <a:r>
              <a:rPr lang="en-US" sz="1800" dirty="0">
                <a:latin typeface="Times New Roman"/>
                <a:ea typeface="+mn-lt"/>
                <a:cs typeface="+mn-lt"/>
              </a:rPr>
              <a:t>.</a:t>
            </a:r>
            <a:endParaRPr lang="en-US" sz="1800" dirty="0">
              <a:latin typeface="Times New Roman"/>
              <a:cs typeface="Times New Roman"/>
            </a:endParaRPr>
          </a:p>
          <a:p>
            <a:pPr marL="383540" indent="-383540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endParaRPr lang="en-US" sz="2400" dirty="0">
              <a:latin typeface="Times New Roman"/>
              <a:cs typeface="Times New Roman"/>
            </a:endParaRPr>
          </a:p>
          <a:p>
            <a:pPr marL="383540" indent="-383540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0A12994-E667-5D71-45A0-D1D20283F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57291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8AF6004-FF7C-855D-E407-01B65A0DE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21974"/>
            <a:ext cx="9601200" cy="1485900"/>
          </a:xfrm>
        </p:spPr>
        <p:txBody>
          <a:bodyPr/>
          <a:lstStyle/>
          <a:p>
            <a:r>
              <a:rPr lang="en-US"/>
              <a:t>DZIEŃ CHORÓB RZADKICH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E3FB50A-FDF8-C212-2553-EADFFBD80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971827"/>
            <a:ext cx="7094330" cy="43213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 algn="just"/>
            <a:r>
              <a:rPr lang="en-US" sz="2200" b="1" dirty="0" err="1">
                <a:latin typeface="Times New Roman"/>
                <a:cs typeface="Times New Roman"/>
              </a:rPr>
              <a:t>Choroba</a:t>
            </a:r>
            <a:r>
              <a:rPr lang="en-US" sz="2200" b="1" dirty="0">
                <a:latin typeface="Times New Roman"/>
                <a:cs typeface="Times New Roman"/>
              </a:rPr>
              <a:t> </a:t>
            </a:r>
            <a:r>
              <a:rPr lang="en-US" sz="2200" b="1" dirty="0" err="1">
                <a:latin typeface="Times New Roman"/>
                <a:cs typeface="Times New Roman"/>
              </a:rPr>
              <a:t>Krabbego</a:t>
            </a:r>
            <a:r>
              <a:rPr lang="en-US" sz="2200" b="1" dirty="0">
                <a:latin typeface="Times New Roman"/>
                <a:cs typeface="Times New Roman"/>
              </a:rPr>
              <a:t> </a:t>
            </a:r>
            <a:r>
              <a:rPr lang="en-US" sz="2200" b="1" dirty="0" smtClean="0">
                <a:latin typeface="Times New Roman"/>
                <a:cs typeface="Times New Roman"/>
              </a:rPr>
              <a:t>–</a:t>
            </a:r>
            <a:r>
              <a:rPr lang="en-US" sz="2200" b="1" dirty="0" smtClean="0">
                <a:latin typeface="Times New Roman"/>
                <a:ea typeface="+mn-lt"/>
                <a:cs typeface="Times New Roman"/>
              </a:rPr>
              <a:t> </a:t>
            </a:r>
            <a:r>
              <a:rPr lang="pl-PL" sz="2200" dirty="0" smtClean="0">
                <a:latin typeface="Times New Roman"/>
                <a:ea typeface="+mn-lt"/>
                <a:cs typeface="Times New Roman"/>
              </a:rPr>
              <a:t>to</a:t>
            </a:r>
            <a:r>
              <a:rPr lang="pl-PL" sz="2200" b="1" dirty="0" smtClean="0">
                <a:latin typeface="Times New Roman"/>
                <a:ea typeface="+mn-lt"/>
                <a:cs typeface="Times New Roman"/>
              </a:rPr>
              <a:t> </a:t>
            </a:r>
            <a:r>
              <a:rPr lang="en-US" sz="2200" dirty="0" err="1" smtClean="0">
                <a:latin typeface="Times New Roman"/>
                <a:ea typeface="+mn-lt"/>
                <a:cs typeface="+mn-lt"/>
              </a:rPr>
              <a:t>uwarunkowana</a:t>
            </a:r>
            <a:r>
              <a:rPr lang="en-US" sz="2200" dirty="0" smtClean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genetycznie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choroba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zwyrodnieniowa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układu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nerwowego</a:t>
            </a:r>
            <a:r>
              <a:rPr lang="en-US" sz="2200" dirty="0">
                <a:latin typeface="Times New Roman"/>
                <a:ea typeface="+mn-lt"/>
                <a:cs typeface="+mn-lt"/>
              </a:rPr>
              <a:t>,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leukodystrofia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globoidalna</a:t>
            </a:r>
            <a:r>
              <a:rPr lang="en-US" sz="2200" dirty="0">
                <a:latin typeface="Times New Roman"/>
                <a:ea typeface="+mn-lt"/>
                <a:cs typeface="+mn-lt"/>
              </a:rPr>
              <a:t>. </a:t>
            </a:r>
            <a:endParaRPr lang="en-US" sz="2200" dirty="0">
              <a:latin typeface="Times New Roman"/>
              <a:ea typeface="+mn-lt"/>
              <a:cs typeface="Times New Roman"/>
            </a:endParaRPr>
          </a:p>
          <a:p>
            <a:pPr marL="383540" indent="-383540" algn="just"/>
            <a:r>
              <a:rPr lang="en-US" sz="2200" b="1" dirty="0" err="1">
                <a:latin typeface="Times New Roman"/>
                <a:ea typeface="+mn-lt"/>
                <a:cs typeface="+mn-lt"/>
              </a:rPr>
              <a:t>Choroba</a:t>
            </a:r>
            <a:r>
              <a:rPr lang="en-US" sz="2200" b="1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b="1" dirty="0" err="1">
                <a:latin typeface="Times New Roman"/>
                <a:ea typeface="+mn-lt"/>
                <a:cs typeface="+mn-lt"/>
              </a:rPr>
              <a:t>najczęściej</a:t>
            </a:r>
            <a:r>
              <a:rPr lang="en-US" sz="2200" b="1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b="1" dirty="0" err="1">
                <a:latin typeface="Times New Roman"/>
                <a:ea typeface="+mn-lt"/>
                <a:cs typeface="+mn-lt"/>
              </a:rPr>
              <a:t>dotyka</a:t>
            </a:r>
            <a:r>
              <a:rPr lang="en-US" sz="2200" b="1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b="1" dirty="0" err="1">
                <a:latin typeface="Times New Roman"/>
                <a:ea typeface="+mn-lt"/>
                <a:cs typeface="+mn-lt"/>
              </a:rPr>
              <a:t>niemowlęta</a:t>
            </a:r>
            <a:r>
              <a:rPr lang="en-US" sz="2200" dirty="0">
                <a:latin typeface="Times New Roman"/>
                <a:ea typeface="+mn-lt"/>
                <a:cs typeface="+mn-lt"/>
              </a:rPr>
              <a:t>, z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atakiem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choroby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przed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6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miesiącem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życia</a:t>
            </a:r>
            <a:r>
              <a:rPr lang="en-US" sz="2200" dirty="0">
                <a:latin typeface="Times New Roman"/>
                <a:ea typeface="+mn-lt"/>
                <a:cs typeface="+mn-lt"/>
              </a:rPr>
              <a:t>, ale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może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pojawić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także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u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młodzieży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lub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w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wieku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dorosłym</a:t>
            </a:r>
            <a:r>
              <a:rPr lang="en-US" sz="2200" dirty="0">
                <a:latin typeface="Times New Roman"/>
                <a:ea typeface="+mn-lt"/>
                <a:cs typeface="+mn-lt"/>
              </a:rPr>
              <a:t>. </a:t>
            </a:r>
            <a:endParaRPr lang="en-US" sz="2200" dirty="0">
              <a:latin typeface="Times New Roman"/>
              <a:ea typeface="+mn-lt"/>
              <a:cs typeface="Times New Roman"/>
            </a:endParaRPr>
          </a:p>
          <a:p>
            <a:pPr marL="383540" indent="-383540" algn="just"/>
            <a:r>
              <a:rPr lang="en-US" sz="2200" b="1" dirty="0" err="1">
                <a:latin typeface="Times New Roman"/>
                <a:ea typeface="+mn-lt"/>
                <a:cs typeface="+mn-lt"/>
              </a:rPr>
              <a:t>Objawy</a:t>
            </a:r>
            <a:r>
              <a:rPr lang="en-US" sz="2200" b="1" dirty="0">
                <a:latin typeface="Times New Roman"/>
                <a:ea typeface="+mn-lt"/>
                <a:cs typeface="+mn-lt"/>
              </a:rPr>
              <a:t>: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pobudliwość</a:t>
            </a:r>
            <a:r>
              <a:rPr lang="en-US" sz="2200" dirty="0">
                <a:latin typeface="Times New Roman"/>
                <a:ea typeface="+mn-lt"/>
                <a:cs typeface="+mn-lt"/>
              </a:rPr>
              <a:t>,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niewyjaśnione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gorączki</a:t>
            </a:r>
            <a:r>
              <a:rPr lang="en-US" sz="2200" dirty="0">
                <a:latin typeface="Times New Roman"/>
                <a:ea typeface="+mn-lt"/>
                <a:cs typeface="+mn-lt"/>
              </a:rPr>
              <a:t>,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sztywnienie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kończyn</a:t>
            </a:r>
            <a:r>
              <a:rPr lang="en-US" sz="2200" dirty="0">
                <a:latin typeface="Times New Roman"/>
                <a:ea typeface="+mn-lt"/>
                <a:cs typeface="+mn-lt"/>
              </a:rPr>
              <a:t>,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drgawki</a:t>
            </a:r>
            <a:r>
              <a:rPr lang="en-US" sz="2200" dirty="0">
                <a:latin typeface="Times New Roman"/>
                <a:ea typeface="+mn-lt"/>
                <a:cs typeface="+mn-lt"/>
              </a:rPr>
              <a:t>,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trudności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w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karmieniu</a:t>
            </a:r>
            <a:r>
              <a:rPr lang="en-US" sz="2200" dirty="0">
                <a:latin typeface="Times New Roman"/>
                <a:ea typeface="+mn-lt"/>
                <a:cs typeface="+mn-lt"/>
              </a:rPr>
              <a:t>,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wymioty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oraz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spowolnienie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rozwoju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umysłowego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i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motorycznego</a:t>
            </a:r>
            <a:r>
              <a:rPr lang="en-US" sz="2200" dirty="0">
                <a:latin typeface="Times New Roman"/>
                <a:ea typeface="+mn-lt"/>
                <a:cs typeface="+mn-lt"/>
              </a:rPr>
              <a:t>.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Inne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objawy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obejmują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słabość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mięśni</a:t>
            </a:r>
            <a:r>
              <a:rPr lang="en-US" sz="2200" dirty="0">
                <a:latin typeface="Times New Roman"/>
                <a:ea typeface="+mn-lt"/>
                <a:cs typeface="+mn-lt"/>
              </a:rPr>
              <a:t>,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spastyczność</a:t>
            </a:r>
            <a:r>
              <a:rPr lang="en-US" sz="2200" dirty="0">
                <a:latin typeface="Times New Roman"/>
                <a:ea typeface="+mn-lt"/>
                <a:cs typeface="+mn-lt"/>
              </a:rPr>
              <a:t>,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głuchotę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i</a:t>
            </a:r>
            <a:r>
              <a:rPr lang="en-US" sz="2200" dirty="0">
                <a:latin typeface="Times New Roman"/>
                <a:ea typeface="+mn-lt"/>
                <a:cs typeface="+mn-lt"/>
              </a:rPr>
              <a:t> </a:t>
            </a:r>
            <a:r>
              <a:rPr lang="en-US" sz="2200" dirty="0" err="1">
                <a:latin typeface="Times New Roman"/>
                <a:ea typeface="+mn-lt"/>
                <a:cs typeface="+mn-lt"/>
              </a:rPr>
              <a:t>ślepotę</a:t>
            </a:r>
            <a:r>
              <a:rPr lang="en-US" sz="2200" dirty="0">
                <a:latin typeface="Times New Roman"/>
                <a:ea typeface="+mn-lt"/>
                <a:cs typeface="+mn-lt"/>
              </a:rPr>
              <a:t>. </a:t>
            </a:r>
            <a:endParaRPr lang="en-US" sz="2200" dirty="0">
              <a:latin typeface="Times New Roman"/>
              <a:cs typeface="Times New Roman"/>
            </a:endParaRPr>
          </a:p>
        </p:txBody>
      </p:sp>
      <p:pic>
        <p:nvPicPr>
          <p:cNvPr id="4" name="Picture 3" descr="Choroba Krabbego – Stowarzyszenie Chorych na Mukopolisacharydozę (MPS) i  Choroby Rzadkie">
            <a:extLst>
              <a:ext uri="{FF2B5EF4-FFF2-40B4-BE49-F238E27FC236}">
                <a16:creationId xmlns="" xmlns:a16="http://schemas.microsoft.com/office/drawing/2014/main" id="{C2572DC3-B2B2-7525-9909-7E77749DB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9863" y="1381334"/>
            <a:ext cx="3639929" cy="466959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FE189D7-0AB0-6053-E668-ED88D31F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69109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9592356-EEB1-8787-D309-A48BE0E61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76583"/>
            <a:ext cx="9601200" cy="1485900"/>
          </a:xfrm>
        </p:spPr>
        <p:txBody>
          <a:bodyPr/>
          <a:lstStyle/>
          <a:p>
            <a:r>
              <a:rPr lang="en-US"/>
              <a:t>DZIEŃ CHORÓB RZADKICH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872F731-1A62-22A6-5D04-212803E08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247914"/>
            <a:ext cx="9601200" cy="505018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383540" indent="-383540" algn="just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r>
              <a:rPr lang="en-US" b="1" dirty="0" err="1">
                <a:latin typeface="Times New Roman"/>
                <a:cs typeface="Times New Roman"/>
              </a:rPr>
              <a:t>Fenyloketonuria</a:t>
            </a:r>
            <a:r>
              <a:rPr lang="en-US" b="1" dirty="0">
                <a:latin typeface="Times New Roman"/>
                <a:cs typeface="Times New Roman"/>
              </a:rPr>
              <a:t> – </a:t>
            </a:r>
            <a:r>
              <a:rPr lang="en-US" dirty="0">
                <a:latin typeface="Times New Roman"/>
                <a:ea typeface="+mn-lt"/>
                <a:cs typeface="Times New Roman"/>
              </a:rPr>
              <a:t>to</a:t>
            </a:r>
            <a:r>
              <a:rPr lang="en-US" b="1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wrodzona</a:t>
            </a:r>
            <a:r>
              <a:rPr lang="en-US" dirty="0">
                <a:latin typeface="Times New Roman"/>
                <a:ea typeface="+mn-lt"/>
                <a:cs typeface="+mn-lt"/>
              </a:rPr>
              <a:t>, </a:t>
            </a:r>
            <a:r>
              <a:rPr lang="en-US" dirty="0" err="1">
                <a:latin typeface="Times New Roman"/>
                <a:ea typeface="+mn-lt"/>
                <a:cs typeface="+mn-lt"/>
              </a:rPr>
              <a:t>uwarunkowana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genetycznie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enzymopatia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prowadząca</a:t>
            </a:r>
            <a:r>
              <a:rPr lang="en-US" dirty="0">
                <a:latin typeface="Times New Roman"/>
                <a:ea typeface="+mn-lt"/>
                <a:cs typeface="+mn-lt"/>
              </a:rPr>
              <a:t> do </a:t>
            </a:r>
            <a:r>
              <a:rPr lang="en-US" dirty="0" err="1">
                <a:latin typeface="Times New Roman"/>
                <a:ea typeface="+mn-lt"/>
                <a:cs typeface="+mn-lt"/>
              </a:rPr>
              <a:t>gromadzenia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dirty="0">
                <a:latin typeface="Times New Roman"/>
                <a:ea typeface="+mn-lt"/>
                <a:cs typeface="+mn-lt"/>
              </a:rPr>
              <a:t> w </a:t>
            </a:r>
            <a:r>
              <a:rPr lang="en-US" dirty="0" err="1">
                <a:latin typeface="Times New Roman"/>
                <a:ea typeface="+mn-lt"/>
                <a:cs typeface="+mn-lt"/>
              </a:rPr>
              <a:t>organizmie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nadmiaru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aminokwasu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fenyloalaniny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i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wynikających</a:t>
            </a:r>
            <a:r>
              <a:rPr lang="en-US" dirty="0">
                <a:latin typeface="Times New Roman"/>
                <a:ea typeface="+mn-lt"/>
                <a:cs typeface="+mn-lt"/>
              </a:rPr>
              <a:t> z </a:t>
            </a:r>
            <a:r>
              <a:rPr lang="en-US" dirty="0" err="1">
                <a:latin typeface="Times New Roman"/>
                <a:ea typeface="+mn-lt"/>
                <a:cs typeface="+mn-lt"/>
              </a:rPr>
              <a:t>niego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toksycznych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objawów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chorobowych</a:t>
            </a:r>
            <a:r>
              <a:rPr lang="en-US" dirty="0">
                <a:latin typeface="Times New Roman"/>
                <a:ea typeface="+mn-lt"/>
                <a:cs typeface="+mn-lt"/>
              </a:rPr>
              <a:t>.</a:t>
            </a:r>
            <a:endParaRPr lang="en-US" b="1" dirty="0">
              <a:latin typeface="Times New Roman"/>
              <a:cs typeface="Times New Roman"/>
            </a:endParaRPr>
          </a:p>
          <a:p>
            <a:pPr marL="383540" indent="-383540" algn="just"/>
            <a:r>
              <a:rPr lang="en-US" b="1" dirty="0" err="1">
                <a:latin typeface="Times New Roman"/>
                <a:ea typeface="+mn-lt"/>
                <a:cs typeface="+mn-lt"/>
              </a:rPr>
              <a:t>Objawy</a:t>
            </a:r>
            <a:r>
              <a:rPr lang="en-US" b="1" dirty="0">
                <a:latin typeface="Times New Roman"/>
                <a:ea typeface="+mn-lt"/>
                <a:cs typeface="+mn-lt"/>
              </a:rPr>
              <a:t> </a:t>
            </a:r>
            <a:r>
              <a:rPr lang="en-US" b="1" dirty="0" err="1">
                <a:latin typeface="Times New Roman"/>
                <a:ea typeface="+mn-lt"/>
                <a:cs typeface="+mn-lt"/>
              </a:rPr>
              <a:t>fenyloketonurii</a:t>
            </a:r>
            <a:r>
              <a:rPr lang="en-US" dirty="0">
                <a:latin typeface="Times New Roman"/>
                <a:ea typeface="+mn-lt"/>
                <a:cs typeface="+mn-lt"/>
              </a:rPr>
              <a:t>  </a:t>
            </a:r>
            <a:r>
              <a:rPr lang="en-US" dirty="0" err="1">
                <a:latin typeface="Times New Roman"/>
                <a:ea typeface="+mn-lt"/>
                <a:cs typeface="+mn-lt"/>
              </a:rPr>
              <a:t>związane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są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przede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wszystkim</a:t>
            </a:r>
            <a:r>
              <a:rPr lang="en-US" dirty="0">
                <a:latin typeface="Times New Roman"/>
                <a:ea typeface="+mn-lt"/>
                <a:cs typeface="+mn-lt"/>
              </a:rPr>
              <a:t> z </a:t>
            </a:r>
            <a:r>
              <a:rPr lang="en-US" dirty="0" err="1">
                <a:latin typeface="Times New Roman"/>
                <a:ea typeface="+mn-lt"/>
                <a:cs typeface="+mn-lt"/>
              </a:rPr>
              <a:t>funkcjonowaniem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układu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nerwowego</a:t>
            </a:r>
            <a:r>
              <a:rPr lang="en-US" dirty="0">
                <a:latin typeface="Times New Roman"/>
                <a:ea typeface="+mn-lt"/>
                <a:cs typeface="+mn-lt"/>
              </a:rPr>
              <a:t>. </a:t>
            </a:r>
            <a:r>
              <a:rPr lang="en-US" dirty="0" err="1">
                <a:latin typeface="Times New Roman"/>
                <a:ea typeface="+mn-lt"/>
                <a:cs typeface="+mn-lt"/>
              </a:rPr>
              <a:t>Kluczowe</a:t>
            </a:r>
            <a:r>
              <a:rPr lang="en-US" dirty="0">
                <a:latin typeface="Times New Roman"/>
                <a:ea typeface="+mn-lt"/>
                <a:cs typeface="+mn-lt"/>
              </a:rPr>
              <a:t> jest </a:t>
            </a:r>
            <a:r>
              <a:rPr lang="en-US" dirty="0" err="1">
                <a:latin typeface="Times New Roman"/>
                <a:ea typeface="+mn-lt"/>
                <a:cs typeface="+mn-lt"/>
              </a:rPr>
              <a:t>natychmiastowe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rozpoznanie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schorzenia</a:t>
            </a:r>
            <a:r>
              <a:rPr lang="en-US" dirty="0">
                <a:latin typeface="Times New Roman"/>
                <a:ea typeface="+mn-lt"/>
                <a:cs typeface="+mn-lt"/>
              </a:rPr>
              <a:t> – </a:t>
            </a:r>
            <a:r>
              <a:rPr lang="en-US" dirty="0" err="1">
                <a:latin typeface="Times New Roman"/>
                <a:ea typeface="+mn-lt"/>
                <a:cs typeface="+mn-lt"/>
              </a:rPr>
              <a:t>jeśli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choroba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nie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zostanie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rozpoznana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odpowiednio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wcześnie</a:t>
            </a:r>
            <a:r>
              <a:rPr lang="en-US" dirty="0">
                <a:latin typeface="Times New Roman"/>
                <a:ea typeface="+mn-lt"/>
                <a:cs typeface="+mn-lt"/>
              </a:rPr>
              <a:t>, w </a:t>
            </a:r>
            <a:r>
              <a:rPr lang="en-US" dirty="0" err="1">
                <a:latin typeface="Times New Roman"/>
                <a:ea typeface="+mn-lt"/>
                <a:cs typeface="+mn-lt"/>
              </a:rPr>
              <a:t>wyniku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jej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rozwoju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może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dojść</a:t>
            </a:r>
            <a:r>
              <a:rPr lang="en-US" dirty="0">
                <a:latin typeface="Times New Roman"/>
                <a:ea typeface="+mn-lt"/>
                <a:cs typeface="+mn-lt"/>
              </a:rPr>
              <a:t> do </a:t>
            </a:r>
            <a:r>
              <a:rPr lang="en-US" dirty="0" err="1">
                <a:latin typeface="Times New Roman"/>
                <a:ea typeface="+mn-lt"/>
                <a:cs typeface="+mn-lt"/>
              </a:rPr>
              <a:t>nieodwracalnych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zmian</a:t>
            </a:r>
            <a:r>
              <a:rPr lang="en-US" dirty="0">
                <a:latin typeface="Times New Roman"/>
                <a:ea typeface="+mn-lt"/>
                <a:cs typeface="+mn-lt"/>
              </a:rPr>
              <a:t>.</a:t>
            </a:r>
            <a:endParaRPr lang="en-US" dirty="0">
              <a:latin typeface="Times New Roman"/>
              <a:cs typeface="Times New Roman"/>
            </a:endParaRPr>
          </a:p>
          <a:p>
            <a:pPr marL="383540" indent="-383540" algn="just"/>
            <a:r>
              <a:rPr lang="en-US" b="1" dirty="0" err="1">
                <a:latin typeface="Times New Roman"/>
                <a:ea typeface="+mn-lt"/>
                <a:cs typeface="+mn-lt"/>
              </a:rPr>
              <a:t>Jednym</a:t>
            </a:r>
            <a:r>
              <a:rPr lang="en-US" b="1" dirty="0">
                <a:latin typeface="Times New Roman"/>
                <a:ea typeface="+mn-lt"/>
                <a:cs typeface="+mn-lt"/>
              </a:rPr>
              <a:t> z </a:t>
            </a:r>
            <a:r>
              <a:rPr lang="en-US" b="1" dirty="0" err="1">
                <a:latin typeface="Times New Roman"/>
                <a:ea typeface="+mn-lt"/>
                <a:cs typeface="+mn-lt"/>
              </a:rPr>
              <a:t>charakterystycznych</a:t>
            </a:r>
            <a:r>
              <a:rPr lang="en-US" b="1" dirty="0">
                <a:latin typeface="Times New Roman"/>
                <a:ea typeface="+mn-lt"/>
                <a:cs typeface="+mn-lt"/>
              </a:rPr>
              <a:t> </a:t>
            </a:r>
            <a:r>
              <a:rPr lang="en-US" b="1" dirty="0" err="1">
                <a:latin typeface="Times New Roman"/>
                <a:ea typeface="+mn-lt"/>
                <a:cs typeface="+mn-lt"/>
              </a:rPr>
              <a:t>symptomów</a:t>
            </a:r>
            <a:r>
              <a:rPr lang="en-US" b="1" dirty="0">
                <a:latin typeface="Times New Roman"/>
                <a:ea typeface="+mn-lt"/>
                <a:cs typeface="+mn-lt"/>
              </a:rPr>
              <a:t> </a:t>
            </a:r>
            <a:r>
              <a:rPr lang="en-US" b="1" dirty="0" err="1">
                <a:latin typeface="Times New Roman"/>
                <a:ea typeface="+mn-lt"/>
                <a:cs typeface="+mn-lt"/>
              </a:rPr>
              <a:t>towarzyszących</a:t>
            </a:r>
            <a:r>
              <a:rPr lang="en-US" b="1" dirty="0">
                <a:latin typeface="Times New Roman"/>
                <a:ea typeface="+mn-lt"/>
                <a:cs typeface="+mn-lt"/>
              </a:rPr>
              <a:t> </a:t>
            </a:r>
            <a:r>
              <a:rPr lang="en-US" b="1" dirty="0" err="1">
                <a:latin typeface="Times New Roman"/>
                <a:ea typeface="+mn-lt"/>
                <a:cs typeface="+mn-lt"/>
              </a:rPr>
              <a:t>fenyloketonurii</a:t>
            </a:r>
            <a:r>
              <a:rPr lang="en-US" b="1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>
                <a:latin typeface="Times New Roman"/>
                <a:ea typeface="+mn-lt"/>
                <a:cs typeface="+mn-lt"/>
              </a:rPr>
              <a:t>jest </a:t>
            </a:r>
            <a:r>
              <a:rPr lang="en-US" dirty="0" err="1">
                <a:latin typeface="Times New Roman"/>
                <a:ea typeface="+mn-lt"/>
                <a:cs typeface="+mn-lt"/>
              </a:rPr>
              <a:t>mysi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zapach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moczu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pl-PL" dirty="0" smtClean="0">
                <a:latin typeface="Times New Roman"/>
                <a:ea typeface="+mn-lt"/>
                <a:cs typeface="+mn-lt"/>
              </a:rPr>
              <a:t>oraz</a:t>
            </a:r>
            <a:r>
              <a:rPr lang="en-US" dirty="0" smtClean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ciała</a:t>
            </a:r>
            <a:r>
              <a:rPr lang="en-US" dirty="0">
                <a:latin typeface="Times New Roman"/>
                <a:ea typeface="+mn-lt"/>
                <a:cs typeface="+mn-lt"/>
              </a:rPr>
              <a:t>. </a:t>
            </a:r>
            <a:endParaRPr lang="en-US" dirty="0">
              <a:latin typeface="Times New Roman"/>
              <a:ea typeface="+mn-lt"/>
              <a:cs typeface="Times New Roman"/>
            </a:endParaRPr>
          </a:p>
          <a:p>
            <a:pPr marL="383540" indent="-383540" algn="just"/>
            <a:r>
              <a:rPr lang="en-US" b="1" dirty="0">
                <a:latin typeface="Times New Roman"/>
                <a:ea typeface="+mn-lt"/>
                <a:cs typeface="+mn-lt"/>
              </a:rPr>
              <a:t>Do </a:t>
            </a:r>
            <a:r>
              <a:rPr lang="en-US" b="1" dirty="0" err="1">
                <a:latin typeface="Times New Roman"/>
                <a:ea typeface="+mn-lt"/>
                <a:cs typeface="+mn-lt"/>
              </a:rPr>
              <a:t>objawów</a:t>
            </a:r>
            <a:r>
              <a:rPr lang="en-US" b="1" dirty="0">
                <a:latin typeface="Times New Roman"/>
                <a:ea typeface="+mn-lt"/>
                <a:cs typeface="+mn-lt"/>
              </a:rPr>
              <a:t>, </a:t>
            </a:r>
            <a:r>
              <a:rPr lang="en-US" b="1" dirty="0" err="1">
                <a:latin typeface="Times New Roman"/>
                <a:ea typeface="+mn-lt"/>
                <a:cs typeface="+mn-lt"/>
              </a:rPr>
              <a:t>które</a:t>
            </a:r>
            <a:r>
              <a:rPr lang="en-US" b="1" dirty="0">
                <a:latin typeface="Times New Roman"/>
                <a:ea typeface="+mn-lt"/>
                <a:cs typeface="+mn-lt"/>
              </a:rPr>
              <a:t> </a:t>
            </a:r>
            <a:r>
              <a:rPr lang="en-US" b="1" dirty="0" err="1">
                <a:latin typeface="Times New Roman"/>
                <a:ea typeface="+mn-lt"/>
                <a:cs typeface="+mn-lt"/>
              </a:rPr>
              <a:t>towarzyszą</a:t>
            </a:r>
            <a:r>
              <a:rPr lang="en-US" b="1" dirty="0">
                <a:latin typeface="Times New Roman"/>
                <a:ea typeface="+mn-lt"/>
                <a:cs typeface="+mn-lt"/>
              </a:rPr>
              <a:t> </a:t>
            </a:r>
            <a:r>
              <a:rPr lang="en-US" b="1" dirty="0" err="1">
                <a:latin typeface="Times New Roman"/>
                <a:ea typeface="+mn-lt"/>
                <a:cs typeface="+mn-lt"/>
              </a:rPr>
              <a:t>chorobie</a:t>
            </a:r>
            <a:r>
              <a:rPr lang="en-US" b="1" dirty="0">
                <a:latin typeface="Times New Roman"/>
                <a:ea typeface="+mn-lt"/>
                <a:cs typeface="+mn-lt"/>
              </a:rPr>
              <a:t> </a:t>
            </a:r>
            <a:r>
              <a:rPr lang="en-US" b="1" dirty="0" err="1">
                <a:latin typeface="Times New Roman"/>
                <a:ea typeface="+mn-lt"/>
                <a:cs typeface="+mn-lt"/>
              </a:rPr>
              <a:t>zaliczamy</a:t>
            </a:r>
            <a:r>
              <a:rPr lang="en-US" b="1" dirty="0">
                <a:latin typeface="Times New Roman"/>
                <a:ea typeface="+mn-lt"/>
                <a:cs typeface="+mn-lt"/>
              </a:rPr>
              <a:t>: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niepełnosprawność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intelektualną</a:t>
            </a:r>
            <a:r>
              <a:rPr lang="en-US" dirty="0">
                <a:latin typeface="Times New Roman"/>
                <a:ea typeface="+mn-lt"/>
                <a:cs typeface="+mn-lt"/>
              </a:rPr>
              <a:t>, </a:t>
            </a:r>
            <a:r>
              <a:rPr lang="en-US" dirty="0" err="1">
                <a:latin typeface="Times New Roman"/>
                <a:ea typeface="+mn-lt"/>
                <a:cs typeface="+mn-lt"/>
              </a:rPr>
              <a:t>której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mogą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towarzyszyć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zaburzenia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zachowania</a:t>
            </a:r>
            <a:r>
              <a:rPr lang="en-US" dirty="0">
                <a:latin typeface="Times New Roman"/>
                <a:ea typeface="+mn-lt"/>
                <a:cs typeface="+mn-lt"/>
              </a:rPr>
              <a:t>. </a:t>
            </a:r>
            <a:r>
              <a:rPr lang="en-US" dirty="0" err="1">
                <a:latin typeface="Times New Roman"/>
                <a:ea typeface="+mn-lt"/>
                <a:cs typeface="+mn-lt"/>
              </a:rPr>
              <a:t>Występują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także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drgawki</a:t>
            </a:r>
            <a:r>
              <a:rPr lang="en-US" dirty="0">
                <a:latin typeface="Times New Roman"/>
                <a:ea typeface="+mn-lt"/>
                <a:cs typeface="+mn-lt"/>
              </a:rPr>
              <a:t>. </a:t>
            </a:r>
            <a:r>
              <a:rPr lang="en-US" b="1" dirty="0" err="1">
                <a:latin typeface="Times New Roman"/>
                <a:ea typeface="+mn-lt"/>
                <a:cs typeface="+mn-lt"/>
              </a:rPr>
              <a:t>Fenyloketonuria</a:t>
            </a:r>
            <a:r>
              <a:rPr lang="en-US" b="1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może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mieć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także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swoje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odzwierciedlenie</a:t>
            </a:r>
            <a:r>
              <a:rPr lang="en-US" dirty="0">
                <a:latin typeface="Times New Roman"/>
                <a:ea typeface="+mn-lt"/>
                <a:cs typeface="+mn-lt"/>
              </a:rPr>
              <a:t> w </a:t>
            </a:r>
            <a:r>
              <a:rPr lang="en-US" dirty="0" err="1">
                <a:latin typeface="Times New Roman"/>
                <a:ea typeface="+mn-lt"/>
                <a:cs typeface="+mn-lt"/>
              </a:rPr>
              <a:t>układzie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mięśniowo</a:t>
            </a:r>
            <a:r>
              <a:rPr lang="en-US" dirty="0">
                <a:latin typeface="Times New Roman"/>
                <a:ea typeface="+mn-lt"/>
                <a:cs typeface="+mn-lt"/>
              </a:rPr>
              <a:t>–</a:t>
            </a:r>
            <a:r>
              <a:rPr lang="en-US" dirty="0" err="1">
                <a:latin typeface="Times New Roman"/>
                <a:ea typeface="+mn-lt"/>
                <a:cs typeface="+mn-lt"/>
              </a:rPr>
              <a:t>szkieletowym</a:t>
            </a:r>
            <a:r>
              <a:rPr lang="en-US" dirty="0">
                <a:latin typeface="Times New Roman"/>
                <a:ea typeface="+mn-lt"/>
                <a:cs typeface="+mn-lt"/>
              </a:rPr>
              <a:t> – </a:t>
            </a:r>
            <a:r>
              <a:rPr lang="en-US" dirty="0" err="1">
                <a:latin typeface="Times New Roman"/>
                <a:ea typeface="+mn-lt"/>
                <a:cs typeface="+mn-lt"/>
              </a:rPr>
              <a:t>choroba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doprowadza</a:t>
            </a:r>
            <a:r>
              <a:rPr lang="en-US" dirty="0">
                <a:latin typeface="Times New Roman"/>
                <a:ea typeface="+mn-lt"/>
                <a:cs typeface="+mn-lt"/>
              </a:rPr>
              <a:t> do </a:t>
            </a:r>
            <a:r>
              <a:rPr lang="en-US" dirty="0" err="1">
                <a:latin typeface="Times New Roman"/>
                <a:ea typeface="+mn-lt"/>
                <a:cs typeface="+mn-lt"/>
              </a:rPr>
              <a:t>zaburzeń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chodu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czy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też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nieprawidłowości</a:t>
            </a:r>
            <a:r>
              <a:rPr lang="en-US" dirty="0">
                <a:latin typeface="Times New Roman"/>
                <a:ea typeface="+mn-lt"/>
                <a:cs typeface="+mn-lt"/>
              </a:rPr>
              <a:t> ze </a:t>
            </a:r>
            <a:r>
              <a:rPr lang="en-US" dirty="0" err="1">
                <a:latin typeface="Times New Roman"/>
                <a:ea typeface="+mn-lt"/>
                <a:cs typeface="+mn-lt"/>
              </a:rPr>
              <a:t>strony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stawów</a:t>
            </a:r>
            <a:r>
              <a:rPr lang="en-US" dirty="0">
                <a:latin typeface="Times New Roman"/>
                <a:ea typeface="+mn-lt"/>
                <a:cs typeface="+mn-lt"/>
              </a:rPr>
              <a:t>, </a:t>
            </a:r>
            <a:r>
              <a:rPr lang="en-US" dirty="0" err="1">
                <a:latin typeface="Times New Roman"/>
                <a:ea typeface="+mn-lt"/>
                <a:cs typeface="+mn-lt"/>
              </a:rPr>
              <a:t>doprowadzając</a:t>
            </a:r>
            <a:r>
              <a:rPr lang="en-US" dirty="0">
                <a:latin typeface="Times New Roman"/>
                <a:ea typeface="+mn-lt"/>
                <a:cs typeface="+mn-lt"/>
              </a:rPr>
              <a:t> do ich </a:t>
            </a:r>
            <a:r>
              <a:rPr lang="en-US" dirty="0" err="1">
                <a:latin typeface="Times New Roman"/>
                <a:ea typeface="+mn-lt"/>
                <a:cs typeface="+mn-lt"/>
              </a:rPr>
              <a:t>zesztywnienia</a:t>
            </a:r>
            <a:r>
              <a:rPr lang="en-US" dirty="0">
                <a:latin typeface="Times New Roman"/>
                <a:ea typeface="+mn-lt"/>
                <a:cs typeface="+mn-lt"/>
              </a:rPr>
              <a:t>. </a:t>
            </a:r>
            <a:r>
              <a:rPr lang="en-US" dirty="0" err="1">
                <a:latin typeface="Times New Roman"/>
                <a:ea typeface="+mn-lt"/>
                <a:cs typeface="+mn-lt"/>
              </a:rPr>
              <a:t>Pojawia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także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zaburzenie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prawidłowego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wzrostu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oraz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małogłowie</a:t>
            </a:r>
            <a:r>
              <a:rPr lang="en-US" dirty="0">
                <a:latin typeface="Times New Roman"/>
                <a:ea typeface="+mn-lt"/>
                <a:cs typeface="+mn-lt"/>
              </a:rPr>
              <a:t>.</a:t>
            </a:r>
            <a:endParaRPr lang="en-US" dirty="0">
              <a:latin typeface="Times New Roman"/>
              <a:cs typeface="Times New Roman"/>
            </a:endParaRPr>
          </a:p>
          <a:p>
            <a:pPr marL="383540" indent="-383540" algn="just"/>
            <a:r>
              <a:rPr lang="en-US" b="1" dirty="0">
                <a:latin typeface="Times New Roman"/>
                <a:ea typeface="+mn-lt"/>
                <a:cs typeface="+mn-lt"/>
              </a:rPr>
              <a:t>W </a:t>
            </a:r>
            <a:r>
              <a:rPr lang="en-US" b="1" dirty="0" err="1">
                <a:latin typeface="Times New Roman"/>
                <a:ea typeface="+mn-lt"/>
                <a:cs typeface="+mn-lt"/>
              </a:rPr>
              <a:t>przebiegu</a:t>
            </a:r>
            <a:r>
              <a:rPr lang="en-US" b="1" dirty="0">
                <a:latin typeface="Times New Roman"/>
                <a:ea typeface="+mn-lt"/>
                <a:cs typeface="+mn-lt"/>
              </a:rPr>
              <a:t> </a:t>
            </a:r>
            <a:r>
              <a:rPr lang="en-US" b="1" dirty="0" err="1">
                <a:latin typeface="Times New Roman"/>
                <a:ea typeface="+mn-lt"/>
                <a:cs typeface="+mn-lt"/>
              </a:rPr>
              <a:t>fenyloketonurii</a:t>
            </a:r>
            <a:r>
              <a:rPr lang="en-US" b="1" dirty="0">
                <a:latin typeface="Times New Roman"/>
                <a:ea typeface="+mn-lt"/>
                <a:cs typeface="+mn-lt"/>
              </a:rPr>
              <a:t> </a:t>
            </a:r>
            <a:r>
              <a:rPr lang="en-US" b="1" dirty="0" err="1">
                <a:latin typeface="Times New Roman"/>
                <a:ea typeface="+mn-lt"/>
                <a:cs typeface="+mn-lt"/>
              </a:rPr>
              <a:t>występują</a:t>
            </a:r>
            <a:r>
              <a:rPr lang="en-US" b="1" dirty="0">
                <a:latin typeface="Times New Roman"/>
                <a:ea typeface="+mn-lt"/>
                <a:cs typeface="+mn-lt"/>
              </a:rPr>
              <a:t> </a:t>
            </a:r>
            <a:r>
              <a:rPr lang="en-US" b="1" dirty="0" err="1">
                <a:latin typeface="Times New Roman"/>
                <a:ea typeface="+mn-lt"/>
                <a:cs typeface="+mn-lt"/>
              </a:rPr>
              <a:t>także</a:t>
            </a:r>
            <a:r>
              <a:rPr lang="en-US" b="1" dirty="0">
                <a:latin typeface="Times New Roman"/>
                <a:ea typeface="+mn-lt"/>
                <a:cs typeface="+mn-lt"/>
              </a:rPr>
              <a:t> </a:t>
            </a:r>
            <a:r>
              <a:rPr lang="en-US" b="1" dirty="0" err="1">
                <a:latin typeface="Times New Roman"/>
                <a:ea typeface="+mn-lt"/>
                <a:cs typeface="+mn-lt"/>
              </a:rPr>
              <a:t>objawy</a:t>
            </a:r>
            <a:r>
              <a:rPr lang="en-US" b="1" dirty="0">
                <a:latin typeface="Times New Roman"/>
                <a:ea typeface="+mn-lt"/>
                <a:cs typeface="+mn-lt"/>
              </a:rPr>
              <a:t> </a:t>
            </a:r>
            <a:r>
              <a:rPr lang="en-US" b="1" dirty="0" err="1">
                <a:latin typeface="Times New Roman"/>
                <a:ea typeface="+mn-lt"/>
                <a:cs typeface="+mn-lt"/>
              </a:rPr>
              <a:t>skórne</a:t>
            </a:r>
            <a:r>
              <a:rPr lang="en-US" b="1" dirty="0">
                <a:latin typeface="Times New Roman"/>
                <a:ea typeface="+mn-lt"/>
                <a:cs typeface="+mn-lt"/>
              </a:rPr>
              <a:t>,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które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nie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są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charakterystyczne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i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typowe</a:t>
            </a:r>
            <a:r>
              <a:rPr lang="en-US" dirty="0">
                <a:latin typeface="Times New Roman"/>
                <a:ea typeface="+mn-lt"/>
                <a:cs typeface="+mn-lt"/>
              </a:rPr>
              <a:t> – </a:t>
            </a:r>
            <a:r>
              <a:rPr lang="en-US" dirty="0" err="1">
                <a:latin typeface="Times New Roman"/>
                <a:ea typeface="+mn-lt"/>
                <a:cs typeface="+mn-lt"/>
              </a:rPr>
              <a:t>są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podobne</a:t>
            </a:r>
            <a:r>
              <a:rPr lang="en-US" dirty="0">
                <a:latin typeface="Times New Roman"/>
                <a:ea typeface="+mn-lt"/>
                <a:cs typeface="+mn-lt"/>
              </a:rPr>
              <a:t> do </a:t>
            </a:r>
            <a:r>
              <a:rPr lang="en-US" dirty="0" err="1">
                <a:latin typeface="Times New Roman"/>
                <a:ea typeface="+mn-lt"/>
                <a:cs typeface="+mn-lt"/>
              </a:rPr>
              <a:t>zmian</a:t>
            </a:r>
            <a:r>
              <a:rPr lang="en-US" dirty="0">
                <a:latin typeface="Times New Roman"/>
                <a:ea typeface="+mn-lt"/>
                <a:cs typeface="+mn-lt"/>
              </a:rPr>
              <a:t>, </a:t>
            </a:r>
            <a:r>
              <a:rPr lang="en-US" dirty="0" err="1">
                <a:latin typeface="Times New Roman"/>
                <a:ea typeface="+mn-lt"/>
                <a:cs typeface="+mn-lt"/>
              </a:rPr>
              <a:t>które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widoczne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są</a:t>
            </a:r>
            <a:r>
              <a:rPr lang="en-US" dirty="0">
                <a:latin typeface="Times New Roman"/>
                <a:ea typeface="+mn-lt"/>
                <a:cs typeface="+mn-lt"/>
              </a:rPr>
              <a:t> w </a:t>
            </a:r>
            <a:r>
              <a:rPr lang="en-US" dirty="0" err="1">
                <a:latin typeface="Times New Roman"/>
                <a:ea typeface="+mn-lt"/>
                <a:cs typeface="+mn-lt"/>
              </a:rPr>
              <a:t>przebiegu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zmian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pl-PL" dirty="0" smtClean="0">
                <a:latin typeface="Times New Roman"/>
                <a:ea typeface="+mn-lt"/>
                <a:cs typeface="+mn-lt"/>
              </a:rPr>
              <a:t/>
            </a:r>
            <a:br>
              <a:rPr lang="pl-PL" dirty="0" smtClean="0">
                <a:latin typeface="Times New Roman"/>
                <a:ea typeface="+mn-lt"/>
                <a:cs typeface="+mn-lt"/>
              </a:rPr>
            </a:br>
            <a:r>
              <a:rPr lang="en-US" dirty="0" smtClean="0">
                <a:latin typeface="Times New Roman"/>
                <a:ea typeface="+mn-lt"/>
                <a:cs typeface="+mn-lt"/>
              </a:rPr>
              <a:t>o </a:t>
            </a:r>
            <a:r>
              <a:rPr lang="en-US" dirty="0" err="1">
                <a:latin typeface="Times New Roman"/>
                <a:ea typeface="+mn-lt"/>
                <a:cs typeface="+mn-lt"/>
              </a:rPr>
              <a:t>tle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alergicznym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lub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zapalnym</a:t>
            </a:r>
            <a:r>
              <a:rPr lang="en-US" dirty="0">
                <a:latin typeface="Times New Roman"/>
                <a:ea typeface="+mn-lt"/>
                <a:cs typeface="+mn-lt"/>
              </a:rPr>
              <a:t>.</a:t>
            </a:r>
            <a:endParaRPr lang="en-US" dirty="0">
              <a:latin typeface="Times New Roman"/>
              <a:cs typeface="Times New Roman"/>
            </a:endParaRPr>
          </a:p>
          <a:p>
            <a:pPr marL="383540" indent="-383540" algn="just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58C7A33-2309-9E53-74F9-99D946DFB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78328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8E63D80-02AC-D146-7166-65002CAD7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87626"/>
            <a:ext cx="9601200" cy="1485900"/>
          </a:xfrm>
        </p:spPr>
        <p:txBody>
          <a:bodyPr/>
          <a:lstStyle/>
          <a:p>
            <a:r>
              <a:rPr lang="en-US"/>
              <a:t>DZIEŃ CHORÓB RZADKICH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C458174-F622-4174-F800-EF0E1A52F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47306"/>
            <a:ext cx="9601200" cy="452009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83540" indent="-383540" algn="just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r>
              <a:rPr lang="en-US" b="1" dirty="0" err="1">
                <a:latin typeface="Times New Roman"/>
                <a:cs typeface="Times New Roman"/>
              </a:rPr>
              <a:t>Homocystynuria</a:t>
            </a:r>
            <a:r>
              <a:rPr lang="en-US" dirty="0">
                <a:latin typeface="Times New Roman"/>
                <a:cs typeface="Times New Roman"/>
              </a:rPr>
              <a:t> - </a:t>
            </a:r>
            <a:r>
              <a:rPr lang="pl" dirty="0">
                <a:latin typeface="Times New Roman"/>
                <a:ea typeface="+mn-lt"/>
                <a:cs typeface="+mn-lt"/>
              </a:rPr>
              <a:t>rzadka, ale potencjalnie poważna choroba dziedziczna. Oznacza to, że organizm nie może przetwarzać aminokwasu metioniny. Powoduje to szkodliwe gromadzenie się substancji we krwi i moczu. </a:t>
            </a:r>
            <a:endParaRPr lang="pl" dirty="0">
              <a:latin typeface="Times New Roman"/>
              <a:ea typeface="+mn-lt"/>
              <a:cs typeface="Times New Roman"/>
            </a:endParaRPr>
          </a:p>
          <a:p>
            <a:pPr marL="383540" indent="-383540" algn="just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r>
              <a:rPr lang="pl" b="1" dirty="0">
                <a:latin typeface="Times New Roman"/>
                <a:ea typeface="+mn-lt"/>
                <a:cs typeface="+mn-lt"/>
              </a:rPr>
              <a:t>Objawy homocystynurii </a:t>
            </a:r>
            <a:r>
              <a:rPr lang="pl" dirty="0">
                <a:latin typeface="Times New Roman"/>
                <a:ea typeface="+mn-lt"/>
                <a:cs typeface="+mn-lt"/>
              </a:rPr>
              <a:t>mogą dotyczyć różnych układów.</a:t>
            </a:r>
            <a:endParaRPr lang="pl" dirty="0">
              <a:latin typeface="Times New Roman"/>
              <a:cs typeface="Times New Roman"/>
            </a:endParaRPr>
          </a:p>
          <a:p>
            <a:pPr marL="383540" indent="-383540" algn="just">
              <a:spcBef>
                <a:spcPts val="600"/>
              </a:spcBef>
              <a:spcAft>
                <a:spcPts val="100"/>
              </a:spcAft>
            </a:pPr>
            <a:r>
              <a:rPr lang="pl" b="1" dirty="0">
                <a:latin typeface="Times New Roman"/>
                <a:ea typeface="+mn-lt"/>
                <a:cs typeface="+mn-lt"/>
              </a:rPr>
              <a:t>Objawy ze strony narządu wzroku: </a:t>
            </a:r>
            <a:r>
              <a:rPr lang="pl" dirty="0">
                <a:latin typeface="Times New Roman"/>
                <a:ea typeface="+mn-lt"/>
                <a:cs typeface="+mn-lt"/>
              </a:rPr>
              <a:t>krótkowzroczność, jaskra, zaćma, zanik nerwu wzrokowego, odklejenie siatkówki.</a:t>
            </a:r>
            <a:endParaRPr lang="pl" dirty="0">
              <a:latin typeface="Times New Roman"/>
              <a:cs typeface="Times New Roman"/>
            </a:endParaRPr>
          </a:p>
          <a:p>
            <a:pPr marL="383540" indent="-383540" algn="just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r>
              <a:rPr lang="pl" b="1" dirty="0">
                <a:latin typeface="Times New Roman"/>
                <a:ea typeface="+mn-lt"/>
                <a:cs typeface="+mn-lt"/>
              </a:rPr>
              <a:t>Symptomy ze strony ośrodkowego układu nerwowego: </a:t>
            </a:r>
            <a:r>
              <a:rPr lang="pl" dirty="0">
                <a:latin typeface="Times New Roman"/>
                <a:ea typeface="+mn-lt"/>
                <a:cs typeface="+mn-lt"/>
              </a:rPr>
              <a:t>opóźnienie umysłowe, zaburzenia psychiczne (zaburzenia obsesyjno-kompulsyjne, czyli występowanie natrętnych myśli – nerwica natręctw i przymusowych </a:t>
            </a:r>
            <a:r>
              <a:rPr lang="pl" dirty="0" smtClean="0">
                <a:latin typeface="Times New Roman"/>
                <a:ea typeface="+mn-lt"/>
                <a:cs typeface="+mn-lt"/>
              </a:rPr>
              <a:t>zachowań, zaburzenia </a:t>
            </a:r>
            <a:r>
              <a:rPr lang="pl" dirty="0">
                <a:latin typeface="Times New Roman"/>
                <a:ea typeface="+mn-lt"/>
                <a:cs typeface="+mn-lt"/>
              </a:rPr>
              <a:t>osobowości</a:t>
            </a:r>
            <a:r>
              <a:rPr lang="pl" dirty="0" smtClean="0">
                <a:latin typeface="Times New Roman"/>
                <a:ea typeface="+mn-lt"/>
                <a:cs typeface="+mn-lt"/>
              </a:rPr>
              <a:t>), padaczka</a:t>
            </a:r>
            <a:r>
              <a:rPr lang="pl" dirty="0">
                <a:latin typeface="Times New Roman"/>
                <a:ea typeface="+mn-lt"/>
                <a:cs typeface="+mn-lt"/>
              </a:rPr>
              <a:t>.</a:t>
            </a:r>
            <a:endParaRPr lang="pl" dirty="0">
              <a:latin typeface="Times New Roman"/>
              <a:ea typeface="+mn-lt"/>
              <a:cs typeface="Times New Roman"/>
            </a:endParaRPr>
          </a:p>
          <a:p>
            <a:pPr marL="383540" indent="-383540" algn="just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r>
              <a:rPr lang="pl" b="1" dirty="0">
                <a:latin typeface="Times New Roman"/>
                <a:ea typeface="+mn-lt"/>
                <a:cs typeface="+mn-lt"/>
              </a:rPr>
              <a:t>Nieprawidłowości w układzie kostnym: </a:t>
            </a:r>
            <a:r>
              <a:rPr lang="pl" dirty="0">
                <a:latin typeface="Times New Roman"/>
                <a:ea typeface="+mn-lt"/>
                <a:cs typeface="+mn-lt"/>
              </a:rPr>
              <a:t>wysoki wzrost, osteoporoza, skolioza.</a:t>
            </a:r>
            <a:endParaRPr lang="pl" dirty="0">
              <a:latin typeface="Times New Roman"/>
              <a:cs typeface="Times New Roman"/>
            </a:endParaRPr>
          </a:p>
          <a:p>
            <a:pPr marL="383540" indent="-383540" algn="just"/>
            <a:r>
              <a:rPr lang="pl" b="1" dirty="0">
                <a:latin typeface="Times New Roman"/>
                <a:ea typeface="+mn-lt"/>
                <a:cs typeface="+mn-lt"/>
              </a:rPr>
              <a:t>Objawy ze strony układu krążenia: </a:t>
            </a:r>
            <a:r>
              <a:rPr lang="pl" dirty="0">
                <a:latin typeface="Times New Roman"/>
                <a:ea typeface="+mn-lt"/>
                <a:cs typeface="+mn-lt"/>
              </a:rPr>
              <a:t>zakrzepica tętnic i żył, zatorowość (zatory płucne), zapalenie trzustki, występowanie przepuklin pachwinowych, stłuszczeniowa choroba wątroby, </a:t>
            </a:r>
            <a:r>
              <a:rPr lang="pl" dirty="0" smtClean="0">
                <a:latin typeface="Times New Roman"/>
                <a:ea typeface="+mn-lt"/>
                <a:cs typeface="+mn-lt"/>
              </a:rPr>
              <a:t>a u kobiet w ciąży istnieje podwyższone </a:t>
            </a:r>
            <a:r>
              <a:rPr lang="pl" dirty="0">
                <a:latin typeface="Times New Roman"/>
                <a:ea typeface="+mn-lt"/>
                <a:cs typeface="+mn-lt"/>
              </a:rPr>
              <a:t>ryzyko wystąpienia </a:t>
            </a:r>
            <a:r>
              <a:rPr lang="pl" dirty="0" smtClean="0">
                <a:latin typeface="Times New Roman"/>
                <a:ea typeface="+mn-lt"/>
                <a:cs typeface="+mn-lt"/>
              </a:rPr>
              <a:t>poronienia.</a:t>
            </a:r>
            <a:endParaRPr lang="pl" dirty="0">
              <a:latin typeface="Times New Roman"/>
              <a:cs typeface="Times New Roman"/>
            </a:endParaRPr>
          </a:p>
          <a:p>
            <a:pPr marL="383540" indent="-383540" algn="just"/>
            <a:endParaRPr lang="pl" sz="1800" dirty="0"/>
          </a:p>
          <a:p>
            <a:pPr marL="383540" indent="-383540" algn="just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endParaRPr lang="pl" sz="1800" b="1" dirty="0">
              <a:latin typeface="Franklin Gothic Book"/>
              <a:cs typeface="Times New Roman"/>
            </a:endParaRPr>
          </a:p>
          <a:p>
            <a:pPr marL="383540" indent="-383540" algn="just">
              <a:spcBef>
                <a:spcPts val="600"/>
              </a:spcBef>
              <a:spcAft>
                <a:spcPts val="100"/>
              </a:spcAft>
            </a:pPr>
            <a:endParaRPr lang="pl" sz="1800" dirty="0">
              <a:latin typeface="Times New Roman"/>
              <a:cs typeface="Times New Roman"/>
            </a:endParaRPr>
          </a:p>
          <a:p>
            <a:pPr marL="383540" indent="-383540" algn="just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endParaRPr lang="pl" sz="2400" dirty="0">
              <a:latin typeface="Times New Roman"/>
              <a:cs typeface="Times New Roman"/>
            </a:endParaRPr>
          </a:p>
          <a:p>
            <a:pPr marL="383540" indent="-38354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F83EBA4-78AE-4D87-8AF9-B51DDAFCF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792766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16EECF-EAB1-8B1E-15A8-3A682EA3F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DZIEŃ CHORÓB RZADKICH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20AF6C5-9634-330C-FC02-6BD625A72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18309"/>
            <a:ext cx="5183807" cy="414909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 algn="just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r>
              <a:rPr lang="en-US" sz="2400" b="1" dirty="0" err="1">
                <a:latin typeface="Times New Roman"/>
                <a:cs typeface="Times New Roman"/>
              </a:rPr>
              <a:t>Stwardnienie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guzowate</a:t>
            </a:r>
            <a:r>
              <a:rPr lang="en-US" sz="2400" dirty="0">
                <a:latin typeface="Times New Roman"/>
                <a:cs typeface="Times New Roman"/>
              </a:rPr>
              <a:t> - </a:t>
            </a:r>
            <a:r>
              <a:rPr lang="pl" sz="2400" dirty="0">
                <a:latin typeface="Times New Roman"/>
                <a:ea typeface="+mn-lt"/>
                <a:cs typeface="+mn-lt"/>
              </a:rPr>
              <a:t>to uwarunkowana genetycznie, wieloukładowa choroba, polegająca na powstawaniu licznych łagodnych guzów o charakterze hamartoma, przede wszystkim na skórze, </a:t>
            </a:r>
            <a:r>
              <a:rPr lang="pl" sz="2400" dirty="0" smtClean="0">
                <a:latin typeface="Times New Roman"/>
                <a:ea typeface="+mn-lt"/>
                <a:cs typeface="+mn-lt"/>
              </a:rPr>
              <a:t/>
            </a:r>
            <a:br>
              <a:rPr lang="pl" sz="2400" dirty="0" smtClean="0">
                <a:latin typeface="Times New Roman"/>
                <a:ea typeface="+mn-lt"/>
                <a:cs typeface="+mn-lt"/>
              </a:rPr>
            </a:br>
            <a:r>
              <a:rPr lang="pl" sz="2400" dirty="0" smtClean="0">
                <a:latin typeface="Times New Roman"/>
                <a:ea typeface="+mn-lt"/>
                <a:cs typeface="+mn-lt"/>
              </a:rPr>
              <a:t>w </a:t>
            </a:r>
            <a:r>
              <a:rPr lang="pl" sz="2400" dirty="0">
                <a:latin typeface="Times New Roman"/>
                <a:ea typeface="+mn-lt"/>
                <a:cs typeface="+mn-lt"/>
              </a:rPr>
              <a:t>mózgu, sercu, płucach, nerkach </a:t>
            </a:r>
            <a:r>
              <a:rPr lang="pl" sz="2400" dirty="0" smtClean="0">
                <a:latin typeface="Times New Roman"/>
                <a:ea typeface="+mn-lt"/>
                <a:cs typeface="+mn-lt"/>
              </a:rPr>
              <a:t/>
            </a:r>
            <a:br>
              <a:rPr lang="pl" sz="2400" dirty="0" smtClean="0">
                <a:latin typeface="Times New Roman"/>
                <a:ea typeface="+mn-lt"/>
                <a:cs typeface="+mn-lt"/>
              </a:rPr>
            </a:br>
            <a:r>
              <a:rPr lang="pl" sz="2400" dirty="0" smtClean="0">
                <a:latin typeface="Times New Roman"/>
                <a:ea typeface="+mn-lt"/>
                <a:cs typeface="+mn-lt"/>
              </a:rPr>
              <a:t>i </a:t>
            </a:r>
            <a:r>
              <a:rPr lang="pl" sz="2400" dirty="0">
                <a:latin typeface="Times New Roman"/>
                <a:ea typeface="+mn-lt"/>
                <a:cs typeface="+mn-lt"/>
              </a:rPr>
              <a:t>wątrobie oraz sporadycznie – nowotworów złośliwych.</a:t>
            </a:r>
            <a:endParaRPr lang="en-US" sz="2400" dirty="0">
              <a:latin typeface="Times New Roman"/>
              <a:cs typeface="Times New Roman"/>
            </a:endParaRPr>
          </a:p>
          <a:p>
            <a:pPr marL="383540" indent="-383540"/>
            <a:endParaRPr lang="en-US" dirty="0"/>
          </a:p>
        </p:txBody>
      </p:sp>
      <p:pic>
        <p:nvPicPr>
          <p:cNvPr id="4" name="Picture 3" descr="Stwardnienie guzowate">
            <a:extLst>
              <a:ext uri="{FF2B5EF4-FFF2-40B4-BE49-F238E27FC236}">
                <a16:creationId xmlns="" xmlns:a16="http://schemas.microsoft.com/office/drawing/2014/main" id="{B2E4DBAF-B78B-292A-A077-B8C62B412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6073" y="1718901"/>
            <a:ext cx="5281888" cy="447002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171B1A3-FF1F-5B8A-C778-9F3BA738E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6665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4DEAD7-FB6E-60DF-EC66-C43E98C64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DZIEŃ CHORÓB RZADKICH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0257DA6-A571-A817-0EF1-12FDBFAF8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01305"/>
            <a:ext cx="6486938" cy="426609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83540" indent="-383540" algn="just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r>
              <a:rPr lang="en-US" sz="1600" b="1" err="1">
                <a:latin typeface="Times New Roman"/>
                <a:cs typeface="Times New Roman"/>
              </a:rPr>
              <a:t>Zespół</a:t>
            </a:r>
            <a:r>
              <a:rPr lang="en-US" sz="1600" b="1">
                <a:latin typeface="Times New Roman"/>
                <a:cs typeface="Times New Roman"/>
              </a:rPr>
              <a:t> </a:t>
            </a:r>
            <a:r>
              <a:rPr lang="en-US" sz="1600" b="1" err="1">
                <a:latin typeface="Times New Roman"/>
                <a:cs typeface="Times New Roman"/>
              </a:rPr>
              <a:t>Pradera-Williego</a:t>
            </a:r>
            <a:r>
              <a:rPr lang="en-US" sz="1600">
                <a:latin typeface="Times New Roman"/>
                <a:cs typeface="Times New Roman"/>
              </a:rPr>
              <a:t> - </a:t>
            </a:r>
            <a:r>
              <a:rPr lang="en-US" sz="1600">
                <a:latin typeface="Times New Roman"/>
                <a:ea typeface="+mn-lt"/>
                <a:cs typeface="+mn-lt"/>
              </a:rPr>
              <a:t>jest rzadko spotykaną chorobą genetyczną, objawiającą się stanem zmniejszonego napięcia mięśniowego (hipotonia), a także defektem układu rozrodczego. </a:t>
            </a:r>
            <a:endParaRPr lang="en-US" sz="1600">
              <a:latin typeface="Times New Roman"/>
              <a:cs typeface="Times New Roman"/>
            </a:endParaRPr>
          </a:p>
          <a:p>
            <a:pPr marL="383540" indent="-383540" algn="just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r>
              <a:rPr lang="en-US" sz="1600">
                <a:latin typeface="Times New Roman"/>
                <a:ea typeface="+mn-lt"/>
                <a:cs typeface="+mn-lt"/>
              </a:rPr>
              <a:t>Prowadzi on ponadto do otyłości, która wynika z potrzeby zaspokajania stale odczuwanego głodu.</a:t>
            </a:r>
            <a:endParaRPr lang="en-US" sz="1600">
              <a:latin typeface="Times New Roman"/>
              <a:cs typeface="Times New Roman"/>
            </a:endParaRPr>
          </a:p>
          <a:p>
            <a:pPr marL="383540" indent="-383540" algn="just">
              <a:spcBef>
                <a:spcPts val="600"/>
              </a:spcBef>
              <a:spcAft>
                <a:spcPts val="100"/>
              </a:spcAft>
            </a:pPr>
            <a:r>
              <a:rPr lang="en-US" sz="1600" b="1">
                <a:latin typeface="Times New Roman"/>
                <a:ea typeface="+mn-lt"/>
                <a:cs typeface="+mn-lt"/>
              </a:rPr>
              <a:t>Częstymi symptomami świadczącymi o zespole Pradera-Williego są:</a:t>
            </a:r>
            <a:endParaRPr lang="en-US" sz="1600" b="1">
              <a:latin typeface="Times New Roman"/>
              <a:cs typeface="Times New Roman"/>
            </a:endParaRPr>
          </a:p>
          <a:p>
            <a:pPr marL="383540" indent="-383540" algn="just">
              <a:spcBef>
                <a:spcPts val="600"/>
              </a:spcBef>
              <a:spcAft>
                <a:spcPts val="100"/>
              </a:spcAft>
            </a:pPr>
            <a:r>
              <a:rPr lang="en-US" sz="1600">
                <a:latin typeface="Times New Roman"/>
                <a:ea typeface="+mn-lt"/>
                <a:cs typeface="+mn-lt"/>
              </a:rPr>
              <a:t>opóźnienie w rozwoju psychoruchowym oraz perturbacje zachowania, np. upór, napady złości,</a:t>
            </a:r>
            <a:endParaRPr lang="en-US" sz="1600">
              <a:latin typeface="Times New Roman"/>
              <a:cs typeface="Times New Roman"/>
            </a:endParaRPr>
          </a:p>
          <a:p>
            <a:pPr marL="383540" indent="-383540" algn="just">
              <a:spcBef>
                <a:spcPts val="600"/>
              </a:spcBef>
              <a:spcAft>
                <a:spcPts val="100"/>
              </a:spcAft>
            </a:pPr>
            <a:r>
              <a:rPr lang="en-US" sz="1600">
                <a:latin typeface="Times New Roman"/>
                <a:ea typeface="+mn-lt"/>
                <a:cs typeface="+mn-lt"/>
              </a:rPr>
              <a:t>wysoki próg bólu,</a:t>
            </a:r>
            <a:endParaRPr lang="en-US" sz="1600">
              <a:latin typeface="Times New Roman"/>
              <a:cs typeface="Times New Roman"/>
            </a:endParaRPr>
          </a:p>
          <a:p>
            <a:pPr marL="383540" indent="-383540" algn="just">
              <a:spcBef>
                <a:spcPts val="600"/>
              </a:spcBef>
              <a:spcAft>
                <a:spcPts val="100"/>
              </a:spcAft>
            </a:pPr>
            <a:r>
              <a:rPr lang="en-US" sz="1600">
                <a:latin typeface="Times New Roman"/>
                <a:ea typeface="+mn-lt"/>
                <a:cs typeface="+mn-lt"/>
              </a:rPr>
              <a:t>nawykowe wyskubywanie skóry,</a:t>
            </a:r>
            <a:endParaRPr lang="en-US" sz="1600">
              <a:latin typeface="Times New Roman"/>
              <a:cs typeface="Times New Roman"/>
            </a:endParaRPr>
          </a:p>
          <a:p>
            <a:pPr marL="383540" indent="-383540" algn="just">
              <a:spcBef>
                <a:spcPts val="600"/>
              </a:spcBef>
              <a:spcAft>
                <a:spcPts val="100"/>
              </a:spcAft>
            </a:pPr>
            <a:r>
              <a:rPr lang="en-US" sz="1600">
                <a:latin typeface="Times New Roman"/>
                <a:ea typeface="+mn-lt"/>
                <a:cs typeface="+mn-lt"/>
              </a:rPr>
              <a:t>znaczna otyłość,</a:t>
            </a:r>
            <a:endParaRPr lang="en-US" sz="1600">
              <a:latin typeface="Times New Roman"/>
              <a:cs typeface="Times New Roman"/>
            </a:endParaRPr>
          </a:p>
          <a:p>
            <a:pPr marL="383540" indent="-383540" algn="just">
              <a:spcBef>
                <a:spcPts val="600"/>
              </a:spcBef>
              <a:spcAft>
                <a:spcPts val="100"/>
              </a:spcAft>
            </a:pPr>
            <a:r>
              <a:rPr lang="en-US" sz="1600">
                <a:latin typeface="Times New Roman"/>
                <a:ea typeface="+mn-lt"/>
                <a:cs typeface="+mn-lt"/>
              </a:rPr>
              <a:t>cukrzyca typu 2,</a:t>
            </a:r>
            <a:endParaRPr lang="en-US" sz="1600">
              <a:latin typeface="Times New Roman"/>
              <a:cs typeface="Times New Roman"/>
            </a:endParaRPr>
          </a:p>
          <a:p>
            <a:pPr marL="383540" indent="-383540" algn="just">
              <a:spcBef>
                <a:spcPts val="600"/>
              </a:spcBef>
              <a:spcAft>
                <a:spcPts val="100"/>
              </a:spcAft>
            </a:pPr>
            <a:r>
              <a:rPr lang="en-US" sz="1600">
                <a:latin typeface="Times New Roman"/>
                <a:ea typeface="+mn-lt"/>
                <a:cs typeface="+mn-lt"/>
              </a:rPr>
              <a:t>zaburzona gospodarka lipidowa,</a:t>
            </a:r>
            <a:endParaRPr lang="en-US" sz="1600">
              <a:latin typeface="Times New Roman"/>
              <a:cs typeface="Times New Roman"/>
            </a:endParaRPr>
          </a:p>
          <a:p>
            <a:pPr marL="383540" indent="-383540" algn="just">
              <a:spcBef>
                <a:spcPts val="600"/>
              </a:spcBef>
              <a:spcAft>
                <a:spcPts val="100"/>
              </a:spcAft>
            </a:pPr>
            <a:r>
              <a:rPr lang="en-US" sz="1600">
                <a:latin typeface="Times New Roman"/>
                <a:ea typeface="+mn-lt"/>
                <a:cs typeface="+mn-lt"/>
              </a:rPr>
              <a:t>choroby układu krążenia,</a:t>
            </a:r>
            <a:endParaRPr lang="en-US" sz="1600">
              <a:latin typeface="Times New Roman"/>
              <a:cs typeface="Times New Roman"/>
            </a:endParaRPr>
          </a:p>
          <a:p>
            <a:pPr marL="383540" indent="-383540" algn="just">
              <a:spcBef>
                <a:spcPts val="600"/>
              </a:spcBef>
              <a:spcAft>
                <a:spcPts val="100"/>
              </a:spcAft>
            </a:pPr>
            <a:r>
              <a:rPr lang="en-US" sz="1600">
                <a:latin typeface="Times New Roman"/>
                <a:ea typeface="+mn-lt"/>
                <a:cs typeface="+mn-lt"/>
              </a:rPr>
              <a:t>nieprawidłowości w funkcjonowaniu układu oddechowego.</a:t>
            </a:r>
            <a:endParaRPr lang="en-US" sz="1600">
              <a:latin typeface="Times New Roman"/>
              <a:cs typeface="Times New Roman"/>
            </a:endParaRPr>
          </a:p>
          <a:p>
            <a:pPr marL="383540" indent="-383540" algn="just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endParaRPr lang="en-US">
              <a:latin typeface="Times New Roman"/>
              <a:cs typeface="Times New Roman"/>
            </a:endParaRPr>
          </a:p>
          <a:p>
            <a:pPr marL="383540" indent="-383540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endParaRPr lang="en-US" sz="2400">
              <a:latin typeface="Times New Roman"/>
              <a:cs typeface="Times New Roman"/>
            </a:endParaRPr>
          </a:p>
        </p:txBody>
      </p:sp>
      <p:pic>
        <p:nvPicPr>
          <p:cNvPr id="5" name="Picture 4" descr="Zespół Pradera-Williego – Wikipedia, wolna encyklopedia">
            <a:extLst>
              <a:ext uri="{FF2B5EF4-FFF2-40B4-BE49-F238E27FC236}">
                <a16:creationId xmlns="" xmlns:a16="http://schemas.microsoft.com/office/drawing/2014/main" id="{F97E8256-772E-1CC2-7897-FB52DED38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1687" y="683453"/>
            <a:ext cx="3990973" cy="563465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989900B-AA6A-06AB-0E28-267F60B7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70019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021DE82-68C7-F96D-52EB-D919C0E7D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77142"/>
            <a:ext cx="9601200" cy="1485900"/>
          </a:xfrm>
        </p:spPr>
        <p:txBody>
          <a:bodyPr/>
          <a:lstStyle/>
          <a:p>
            <a:r>
              <a:rPr lang="en-US"/>
              <a:t>DZIEŃ CHORÓB RZADKICH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08AFF9D-1536-2E3F-66D8-5BF1B94CB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117489"/>
            <a:ext cx="4951896" cy="479939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 algn="just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r>
              <a:rPr lang="en-US" b="1" dirty="0" err="1">
                <a:latin typeface="Times New Roman"/>
                <a:cs typeface="Times New Roman"/>
              </a:rPr>
              <a:t>Zespół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Retta</a:t>
            </a:r>
            <a:r>
              <a:rPr lang="en-US" dirty="0">
                <a:latin typeface="Times New Roman"/>
                <a:cs typeface="Times New Roman"/>
              </a:rPr>
              <a:t> - </a:t>
            </a:r>
            <a:r>
              <a:rPr lang="en-US" dirty="0">
                <a:latin typeface="Times New Roman"/>
                <a:ea typeface="+mn-lt"/>
                <a:cs typeface="+mn-lt"/>
              </a:rPr>
              <a:t>to </a:t>
            </a:r>
            <a:r>
              <a:rPr lang="en-US" dirty="0" err="1">
                <a:latin typeface="Times New Roman"/>
                <a:ea typeface="+mn-lt"/>
                <a:cs typeface="+mn-lt"/>
              </a:rPr>
              <a:t>rzadkie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zaburzenie</a:t>
            </a:r>
            <a:r>
              <a:rPr lang="en-US" dirty="0">
                <a:latin typeface="Times New Roman"/>
                <a:ea typeface="+mn-lt"/>
                <a:cs typeface="+mn-lt"/>
              </a:rPr>
              <a:t> </a:t>
            </a:r>
            <a:r>
              <a:rPr lang="en-US" dirty="0" err="1">
                <a:latin typeface="Times New Roman"/>
                <a:ea typeface="+mn-lt"/>
                <a:cs typeface="+mn-lt"/>
              </a:rPr>
              <a:t>neurorozwojowe</a:t>
            </a:r>
            <a:r>
              <a:rPr lang="en-US" dirty="0">
                <a:latin typeface="Times New Roman"/>
                <a:ea typeface="+mn-lt"/>
                <a:cs typeface="+mn-lt"/>
              </a:rPr>
              <a:t>. </a:t>
            </a:r>
            <a:endParaRPr lang="pl-PL" dirty="0" smtClean="0">
              <a:latin typeface="Times New Roman"/>
              <a:ea typeface="+mn-lt"/>
              <a:cs typeface="+mn-lt"/>
            </a:endParaRPr>
          </a:p>
          <a:p>
            <a:pPr marL="383540" indent="-383540" algn="just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r>
              <a:rPr lang="en-US" dirty="0" smtClean="0">
                <a:latin typeface="Times New Roman"/>
                <a:ea typeface="+mn-lt"/>
                <a:cs typeface="+mn-lt"/>
              </a:rPr>
              <a:t>W</a:t>
            </a:r>
            <a:r>
              <a:rPr lang="pl" dirty="0">
                <a:latin typeface="Times New Roman"/>
                <a:ea typeface="+mn-lt"/>
                <a:cs typeface="+mn-lt"/>
              </a:rPr>
              <a:t>ystępuje z częstością </a:t>
            </a:r>
            <a:r>
              <a:rPr lang="pl" dirty="0" smtClean="0">
                <a:latin typeface="Times New Roman"/>
                <a:ea typeface="+mn-lt"/>
                <a:cs typeface="+mn-lt"/>
              </a:rPr>
              <a:t> 1 </a:t>
            </a:r>
            <a:r>
              <a:rPr lang="pl" dirty="0">
                <a:latin typeface="Times New Roman"/>
                <a:ea typeface="+mn-lt"/>
                <a:cs typeface="+mn-lt"/>
              </a:rPr>
              <a:t>na 10000–15000 </a:t>
            </a:r>
            <a:r>
              <a:rPr lang="pl" dirty="0" smtClean="0">
                <a:latin typeface="Times New Roman"/>
                <a:ea typeface="+mn-lt"/>
                <a:cs typeface="+mn-lt"/>
              </a:rPr>
              <a:t>żywo urodzonych </a:t>
            </a:r>
            <a:r>
              <a:rPr lang="pl" dirty="0">
                <a:latin typeface="Times New Roman"/>
                <a:ea typeface="+mn-lt"/>
                <a:cs typeface="+mn-lt"/>
              </a:rPr>
              <a:t>noworodków płci żeńskiej. </a:t>
            </a:r>
            <a:endParaRPr lang="en-US" dirty="0">
              <a:latin typeface="Franklin Gothic Book" panose="020B0503020102020204"/>
              <a:ea typeface="+mn-lt"/>
              <a:cs typeface="+mn-lt"/>
            </a:endParaRPr>
          </a:p>
          <a:p>
            <a:pPr marL="383540" indent="-383540" algn="just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r>
              <a:rPr lang="pl" b="1" dirty="0">
                <a:latin typeface="Times New Roman"/>
                <a:ea typeface="+mn-lt"/>
                <a:cs typeface="+mn-lt"/>
              </a:rPr>
              <a:t>Do charakterystycznych objawów tego zespołu zalicza się:</a:t>
            </a:r>
            <a:r>
              <a:rPr lang="pl" dirty="0">
                <a:latin typeface="Times New Roman"/>
                <a:ea typeface="+mn-lt"/>
                <a:cs typeface="+mn-lt"/>
              </a:rPr>
              <a:t> </a:t>
            </a:r>
            <a:endParaRPr lang="en-US" dirty="0">
              <a:latin typeface="Franklin Gothic Book" panose="020B0503020102020204"/>
              <a:ea typeface="+mn-lt"/>
              <a:cs typeface="+mn-lt"/>
            </a:endParaRPr>
          </a:p>
          <a:p>
            <a:pPr marL="383540" indent="-383540" algn="just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r>
              <a:rPr lang="pl" dirty="0">
                <a:latin typeface="Times New Roman"/>
                <a:ea typeface="+mn-lt"/>
                <a:cs typeface="+mn-lt"/>
              </a:rPr>
              <a:t>uwstecznienie rozwoju, </a:t>
            </a:r>
            <a:endParaRPr lang="en-US" dirty="0">
              <a:latin typeface="Franklin Gothic Book" panose="020B0503020102020204"/>
              <a:ea typeface="+mn-lt"/>
              <a:cs typeface="+mn-lt"/>
            </a:endParaRPr>
          </a:p>
          <a:p>
            <a:pPr marL="383540" indent="-383540" algn="just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r>
              <a:rPr lang="pl" dirty="0">
                <a:latin typeface="Times New Roman"/>
                <a:ea typeface="+mn-lt"/>
                <a:cs typeface="+mn-lt"/>
              </a:rPr>
              <a:t>zachowania autystyczne, </a:t>
            </a:r>
            <a:endParaRPr lang="en-US" dirty="0">
              <a:latin typeface="Franklin Gothic Book" panose="020B0503020102020204"/>
              <a:ea typeface="+mn-lt"/>
              <a:cs typeface="+mn-lt"/>
            </a:endParaRPr>
          </a:p>
          <a:p>
            <a:pPr marL="383540" indent="-383540" algn="just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r>
              <a:rPr lang="pl" dirty="0">
                <a:latin typeface="Times New Roman"/>
                <a:ea typeface="+mn-lt"/>
                <a:cs typeface="+mn-lt"/>
              </a:rPr>
              <a:t>zaburzenia motoryki ciała i padaczkę, pojawiające się po kilku, kilkunastu miesiącach prawidłowego rozwoju dziecka.</a:t>
            </a:r>
            <a:endParaRPr lang="en-US" dirty="0"/>
          </a:p>
          <a:p>
            <a:pPr marL="383540" indent="-383540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endParaRPr lang="en-US" sz="2400" b="1" dirty="0"/>
          </a:p>
          <a:p>
            <a:pPr marL="383540" indent="-383540"/>
            <a:endParaRPr lang="en-US" dirty="0"/>
          </a:p>
          <a:p>
            <a:pPr marL="383540" indent="-383540"/>
            <a:endParaRPr lang="en-US" dirty="0"/>
          </a:p>
        </p:txBody>
      </p:sp>
      <p:pic>
        <p:nvPicPr>
          <p:cNvPr id="4" name="Picture 3" descr="Dorotka ma 8 lat i cierpi na zespół Retta. To bardzo rzadka choroba">
            <a:extLst>
              <a:ext uri="{FF2B5EF4-FFF2-40B4-BE49-F238E27FC236}">
                <a16:creationId xmlns="" xmlns:a16="http://schemas.microsoft.com/office/drawing/2014/main" id="{E2895474-C341-1722-AA0A-5956C60E2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3820" y="1406489"/>
            <a:ext cx="5662098" cy="545439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95522CA-40E5-85E2-04DF-EC5DB9D6D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750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9AEA8FD-B1BD-01BB-5A32-D77E5A259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DZIEŃ CHORÓB RZADKICH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C1217A2-E145-560F-0B2E-A019E5A09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62582"/>
            <a:ext cx="9601200" cy="393828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383540" indent="-383540" algn="just"/>
            <a:r>
              <a:rPr lang="en-US" sz="2400" b="1" dirty="0" err="1">
                <a:latin typeface="Times New Roman"/>
                <a:cs typeface="Times New Roman"/>
              </a:rPr>
              <a:t>Wrodzone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choroby</a:t>
            </a:r>
            <a:r>
              <a:rPr lang="en-US" sz="2400" b="1" dirty="0"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latin typeface="Times New Roman"/>
                <a:cs typeface="Times New Roman"/>
              </a:rPr>
              <a:t>metaboliczne</a:t>
            </a:r>
            <a:r>
              <a:rPr lang="en-US" sz="2400" dirty="0">
                <a:latin typeface="Times New Roman"/>
                <a:cs typeface="Times New Roman"/>
              </a:rPr>
              <a:t> -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rozwijają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z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powodu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uszkodzeń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pl-PL" sz="2400" dirty="0" smtClean="0">
                <a:latin typeface="Times New Roman"/>
                <a:ea typeface="+mn-lt"/>
                <a:cs typeface="+mn-lt"/>
              </a:rPr>
              <a:t/>
            </a:r>
            <a:br>
              <a:rPr lang="pl-PL" sz="2400" dirty="0" smtClean="0">
                <a:latin typeface="Times New Roman"/>
                <a:ea typeface="+mn-lt"/>
                <a:cs typeface="+mn-lt"/>
              </a:rPr>
            </a:br>
            <a:r>
              <a:rPr lang="en-US" sz="2400" dirty="0" smtClean="0">
                <a:latin typeface="Times New Roman"/>
                <a:ea typeface="+mn-lt"/>
                <a:cs typeface="+mn-lt"/>
              </a:rPr>
              <a:t>w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genach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odpowiadających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za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prawidłowy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przebieg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procesów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przemiany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materii</a:t>
            </a:r>
            <a:r>
              <a:rPr lang="en-US" sz="2400" dirty="0">
                <a:latin typeface="Times New Roman"/>
                <a:ea typeface="+mn-lt"/>
                <a:cs typeface="+mn-lt"/>
              </a:rPr>
              <a:t>.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Dotyczą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one 1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na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2500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żywo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urodzonych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dzieci</a:t>
            </a:r>
            <a:r>
              <a:rPr lang="en-US" sz="2400" dirty="0">
                <a:latin typeface="Times New Roman"/>
                <a:ea typeface="+mn-lt"/>
                <a:cs typeface="+mn-lt"/>
              </a:rPr>
              <a:t>. Na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skutek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zablokowania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jednego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ze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szlaków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metabolicznych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nie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dochodzi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do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powstania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potrzebnych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dla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funkcjonowania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organizmu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produktów</a:t>
            </a:r>
            <a:r>
              <a:rPr lang="en-US" sz="2400" dirty="0">
                <a:latin typeface="Times New Roman"/>
                <a:ea typeface="+mn-lt"/>
                <a:cs typeface="+mn-lt"/>
              </a:rPr>
              <a:t>. W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zamian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za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to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powstają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produkty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pośrednie</a:t>
            </a:r>
            <a:r>
              <a:rPr lang="en-US" sz="2400" dirty="0">
                <a:latin typeface="Times New Roman"/>
                <a:ea typeface="+mn-lt"/>
                <a:cs typeface="+mn-lt"/>
              </a:rPr>
              <a:t>,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których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nadmiar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gromadzi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w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tkankach</a:t>
            </a:r>
            <a:r>
              <a:rPr lang="en-US" sz="2400" dirty="0">
                <a:latin typeface="Times New Roman"/>
                <a:ea typeface="+mn-lt"/>
                <a:cs typeface="+mn-lt"/>
              </a:rPr>
              <a:t>,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prowadząc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do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zaburzeń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w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funkcjonowaniu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wielu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narządów</a:t>
            </a:r>
            <a:r>
              <a:rPr lang="en-US" sz="2400" dirty="0">
                <a:latin typeface="Times New Roman"/>
                <a:ea typeface="+mn-lt"/>
                <a:cs typeface="+mn-lt"/>
              </a:rPr>
              <a:t>.</a:t>
            </a:r>
            <a:endParaRPr lang="en-US" dirty="0">
              <a:latin typeface="Times New Roman"/>
              <a:cs typeface="Times New Roman"/>
            </a:endParaRPr>
          </a:p>
          <a:p>
            <a:pPr marL="383540" indent="-383540" algn="just"/>
            <a:r>
              <a:rPr lang="en-US" sz="2400" b="1" dirty="0" err="1">
                <a:latin typeface="Times New Roman"/>
                <a:ea typeface="+mn-lt"/>
                <a:cs typeface="+mn-lt"/>
              </a:rPr>
              <a:t>Większość</a:t>
            </a:r>
            <a:r>
              <a:rPr lang="en-US" sz="2400" b="1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b="1" dirty="0" err="1">
                <a:latin typeface="Times New Roman"/>
                <a:ea typeface="+mn-lt"/>
                <a:cs typeface="+mn-lt"/>
              </a:rPr>
              <a:t>chorób</a:t>
            </a:r>
            <a:r>
              <a:rPr lang="en-US" sz="2400" b="1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b="1" dirty="0" err="1">
                <a:latin typeface="Times New Roman"/>
                <a:ea typeface="+mn-lt"/>
                <a:cs typeface="+mn-lt"/>
              </a:rPr>
              <a:t>metabolicznych</a:t>
            </a:r>
            <a:r>
              <a:rPr lang="en-US" sz="2400" b="1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>
                <a:latin typeface="Times New Roman"/>
                <a:ea typeface="+mn-lt"/>
                <a:cs typeface="+mn-lt"/>
              </a:rPr>
              <a:t>jest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dziedziczona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w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sposób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autosomalny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recesywny</a:t>
            </a:r>
            <a:r>
              <a:rPr lang="en-US" sz="2400" dirty="0">
                <a:latin typeface="Times New Roman"/>
                <a:ea typeface="+mn-lt"/>
                <a:cs typeface="+mn-lt"/>
              </a:rPr>
              <a:t>.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Oznacza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to,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że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do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ich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ujawnienia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potrzebne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są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dwa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uszkodzone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geny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odziedziczone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od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rodziców</a:t>
            </a:r>
            <a:r>
              <a:rPr lang="en-US" sz="2400" dirty="0">
                <a:latin typeface="Times New Roman"/>
                <a:ea typeface="+mn-lt"/>
                <a:cs typeface="+mn-lt"/>
              </a:rPr>
              <a:t>.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Jeden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uszkodzony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gen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nie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skutkuje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rozwinięciem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się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objawów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choroby</a:t>
            </a:r>
            <a:r>
              <a:rPr lang="en-US" sz="2400" dirty="0">
                <a:latin typeface="Times New Roman"/>
                <a:ea typeface="+mn-lt"/>
                <a:cs typeface="+mn-lt"/>
              </a:rPr>
              <a:t>,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ponieważ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jego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druga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kopia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zapewnia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produkcję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pełnowartościowego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białka</a:t>
            </a:r>
            <a:r>
              <a:rPr lang="en-US" sz="2400" dirty="0">
                <a:latin typeface="Times New Roman"/>
                <a:ea typeface="+mn-lt"/>
                <a:cs typeface="+mn-lt"/>
              </a:rPr>
              <a:t>. Taka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osoba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jest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wówczas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jedynie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nosicielem</a:t>
            </a:r>
            <a:r>
              <a:rPr lang="en-US" sz="2400" dirty="0">
                <a:latin typeface="Times New Roman"/>
                <a:ea typeface="+mn-lt"/>
                <a:cs typeface="+mn-lt"/>
              </a:rPr>
              <a:t> </a:t>
            </a:r>
            <a:r>
              <a:rPr lang="en-US" sz="2400" dirty="0" err="1">
                <a:latin typeface="Times New Roman"/>
                <a:ea typeface="+mn-lt"/>
                <a:cs typeface="+mn-lt"/>
              </a:rPr>
              <a:t>mutacji</a:t>
            </a:r>
            <a:r>
              <a:rPr lang="en-US" sz="2400" dirty="0">
                <a:latin typeface="Times New Roman"/>
                <a:ea typeface="+mn-lt"/>
                <a:cs typeface="+mn-lt"/>
              </a:rPr>
              <a:t>.</a:t>
            </a:r>
            <a:endParaRPr lang="en-US" dirty="0">
              <a:latin typeface="Times New Roman"/>
              <a:cs typeface="Times New Roman"/>
            </a:endParaRPr>
          </a:p>
          <a:p>
            <a:pPr marL="383540" indent="-383540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</a:pPr>
            <a:endParaRPr lang="en-US" sz="2400" dirty="0">
              <a:latin typeface="Times New Roman"/>
              <a:cs typeface="Times New Roman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100"/>
              </a:spcAft>
              <a:buNone/>
            </a:pPr>
            <a:endParaRPr lang="en-US" sz="2400" dirty="0">
              <a:latin typeface="Times New Roman"/>
              <a:cs typeface="Times New Roman"/>
            </a:endParaRPr>
          </a:p>
          <a:p>
            <a:pPr marL="383540" indent="-38354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AA24679-6F9E-E6F3-0865-F9652150E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9352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94D267-1341-FE1B-001B-77C753320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21365"/>
            <a:ext cx="9601200" cy="1485900"/>
          </a:xfrm>
        </p:spPr>
        <p:txBody>
          <a:bodyPr/>
          <a:lstStyle/>
          <a:p>
            <a:r>
              <a:rPr lang="en-US"/>
              <a:t>DZIEŃ CHORÓB RZADKICH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1A82136-C3AF-E71A-A709-13AF59B8FA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292088"/>
            <a:ext cx="6243983" cy="45753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 algn="just"/>
            <a:r>
              <a:rPr lang="en-US" sz="1800" b="1" err="1">
                <a:latin typeface="Times New Roman"/>
                <a:cs typeface="Times New Roman"/>
              </a:rPr>
              <a:t>Zespół</a:t>
            </a:r>
            <a:r>
              <a:rPr lang="en-US" sz="1800" b="1">
                <a:latin typeface="Times New Roman"/>
                <a:cs typeface="Times New Roman"/>
              </a:rPr>
              <a:t> </a:t>
            </a:r>
            <a:r>
              <a:rPr lang="en-US" sz="1800" b="1" err="1">
                <a:latin typeface="Times New Roman"/>
                <a:cs typeface="Times New Roman"/>
              </a:rPr>
              <a:t>Wolfa-Hirschhorna</a:t>
            </a:r>
            <a:r>
              <a:rPr lang="en-US" sz="1800">
                <a:latin typeface="Times New Roman"/>
                <a:cs typeface="Times New Roman"/>
              </a:rPr>
              <a:t> </a:t>
            </a:r>
            <a:r>
              <a:rPr lang="en-US" sz="1800">
                <a:latin typeface="Times New Roman"/>
                <a:ea typeface="+mn-lt"/>
                <a:cs typeface="Times New Roman"/>
              </a:rPr>
              <a:t>– to </a:t>
            </a:r>
            <a:r>
              <a:rPr lang="pl" sz="1800">
                <a:latin typeface="Times New Roman"/>
                <a:ea typeface="+mn-lt"/>
                <a:cs typeface="+mn-lt"/>
              </a:rPr>
              <a:t>zespół wad wrodzonych powodowany przez </a:t>
            </a:r>
            <a:r>
              <a:rPr lang="pl" sz="1800" err="1">
                <a:latin typeface="Times New Roman"/>
                <a:ea typeface="+mn-lt"/>
                <a:cs typeface="+mn-lt"/>
              </a:rPr>
              <a:t>mikrodelecję</a:t>
            </a:r>
            <a:r>
              <a:rPr lang="pl" sz="1800">
                <a:latin typeface="Times New Roman"/>
                <a:ea typeface="+mn-lt"/>
                <a:cs typeface="+mn-lt"/>
              </a:rPr>
              <a:t> krótkiego ramienia chromosomu 4. </a:t>
            </a:r>
            <a:endParaRPr lang="en-US" sz="1800">
              <a:latin typeface="Times New Roman"/>
              <a:ea typeface="+mn-lt"/>
              <a:cs typeface="Times New Roman"/>
            </a:endParaRPr>
          </a:p>
          <a:p>
            <a:pPr marL="383540" indent="-383540" algn="just"/>
            <a:r>
              <a:rPr lang="pl" sz="1800" b="1">
                <a:latin typeface="Times New Roman"/>
                <a:ea typeface="+mn-lt"/>
                <a:cs typeface="+mn-lt"/>
              </a:rPr>
              <a:t>Najbardziej charakterystyczne dla zespołu Wolfa-Hirschhorna są:</a:t>
            </a:r>
            <a:endParaRPr lang="en-US" sz="1800">
              <a:latin typeface="Times New Roman"/>
              <a:ea typeface="+mn-lt"/>
              <a:cs typeface="Times New Roman"/>
            </a:endParaRPr>
          </a:p>
          <a:p>
            <a:pPr marL="383540" indent="-383540" algn="just"/>
            <a:r>
              <a:rPr lang="pl" sz="1800">
                <a:latin typeface="Times New Roman"/>
                <a:ea typeface="+mn-lt"/>
                <a:cs typeface="+mn-lt"/>
              </a:rPr>
              <a:t>opóźnienie psychoruchowe,</a:t>
            </a:r>
            <a:endParaRPr lang="pl" sz="1800">
              <a:latin typeface="Times New Roman"/>
              <a:cs typeface="Times New Roman"/>
            </a:endParaRPr>
          </a:p>
          <a:p>
            <a:pPr marL="383540" indent="-383540" algn="just"/>
            <a:r>
              <a:rPr lang="pl" sz="1800">
                <a:latin typeface="Times New Roman"/>
                <a:ea typeface="+mn-lt"/>
                <a:cs typeface="+mn-lt"/>
              </a:rPr>
              <a:t>niepełnosprawność intelektualna,</a:t>
            </a:r>
            <a:endParaRPr lang="pl" sz="1800">
              <a:latin typeface="Times New Roman"/>
              <a:cs typeface="Times New Roman"/>
            </a:endParaRPr>
          </a:p>
          <a:p>
            <a:pPr marL="383540" indent="-383540" algn="just"/>
            <a:r>
              <a:rPr lang="pl" sz="1800">
                <a:latin typeface="Times New Roman"/>
                <a:ea typeface="+mn-lt"/>
                <a:cs typeface="+mn-lt"/>
              </a:rPr>
              <a:t>małogłowie,</a:t>
            </a:r>
            <a:endParaRPr lang="pl" sz="1800">
              <a:latin typeface="Times New Roman"/>
              <a:cs typeface="Times New Roman"/>
            </a:endParaRPr>
          </a:p>
          <a:p>
            <a:pPr marL="383540" indent="-383540" algn="just"/>
            <a:r>
              <a:rPr lang="pl" sz="1800">
                <a:latin typeface="Times New Roman"/>
                <a:ea typeface="+mn-lt"/>
                <a:cs typeface="+mn-lt"/>
              </a:rPr>
              <a:t>upośledzenie wzroku,</a:t>
            </a:r>
            <a:endParaRPr lang="pl" sz="1800">
              <a:latin typeface="Times New Roman"/>
              <a:cs typeface="Times New Roman"/>
            </a:endParaRPr>
          </a:p>
          <a:p>
            <a:pPr marL="383540" indent="-383540" algn="just"/>
            <a:r>
              <a:rPr lang="pl" sz="1800">
                <a:latin typeface="Times New Roman"/>
                <a:ea typeface="+mn-lt"/>
                <a:cs typeface="+mn-lt"/>
              </a:rPr>
              <a:t>specyficzny wygląd związany ze zmianami w strukturze twarzoczaszki.</a:t>
            </a:r>
          </a:p>
          <a:p>
            <a:pPr marL="383540" indent="-383540" algn="just"/>
            <a:endParaRPr lang="pl" sz="2400">
              <a:latin typeface="Times New Roman"/>
              <a:cs typeface="Times New Roman"/>
            </a:endParaRPr>
          </a:p>
        </p:txBody>
      </p:sp>
      <p:pic>
        <p:nvPicPr>
          <p:cNvPr id="4" name="Picture 3" descr="Zespół Wolfa-Hirschhorna">
            <a:extLst>
              <a:ext uri="{FF2B5EF4-FFF2-40B4-BE49-F238E27FC236}">
                <a16:creationId xmlns="" xmlns:a16="http://schemas.microsoft.com/office/drawing/2014/main" id="{6C547877-88F1-C727-DB6C-0258E48EB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8660" y="1292836"/>
            <a:ext cx="4200938" cy="528832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375E04A-283E-96CD-1A71-4A099F239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136641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A0AC989-E86C-8D38-1296-F16B06F86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DZIEŃ CHORÓB RZADKICH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D2D4381-98F2-89EB-04D1-4F37DDC8E2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Filmy:</a:t>
            </a:r>
          </a:p>
          <a:p>
            <a:pPr marL="383540" indent="-383540"/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+mn-lt"/>
                <a:cs typeface="Times New Roman" pitchFamily="18" charset="0"/>
                <a:hlinkClick r:id="rId2"/>
              </a:rPr>
              <a:t>https://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ea typeface="+mn-lt"/>
                <a:cs typeface="Times New Roman" pitchFamily="18" charset="0"/>
                <a:hlinkClick r:id="rId2"/>
              </a:rPr>
              <a:t>www.youtube.com/watch?v=ZOQ9GpC30LM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ea typeface="+mn-lt"/>
              <a:cs typeface="Times New Roman" pitchFamily="18" charset="0"/>
              <a:hlinkClick r:id="rId2"/>
            </a:endParaRPr>
          </a:p>
          <a:p>
            <a:pPr marL="383540" indent="-383540"/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+mn-lt"/>
                <a:cs typeface="Times New Roman" pitchFamily="18" charset="0"/>
                <a:hlinkClick r:id="rId3"/>
              </a:rPr>
              <a:t>https://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ea typeface="+mn-lt"/>
                <a:cs typeface="Times New Roman" pitchFamily="18" charset="0"/>
                <a:hlinkClick r:id="rId3"/>
              </a:rPr>
              <a:t>www.youtube.com/watch?v=mjWBYXHgTr0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ea typeface="+mn-lt"/>
              <a:cs typeface="Times New Roman" pitchFamily="18" charset="0"/>
            </a:endParaRPr>
          </a:p>
          <a:p>
            <a:pPr marL="383540" indent="-383540"/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+mn-lt"/>
                <a:cs typeface="Times New Roman" pitchFamily="18" charset="0"/>
                <a:hlinkClick r:id="rId4"/>
              </a:rPr>
              <a:t>https://www.youtube.com/watch?v=SX98fSeWVfs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83540" indent="-383540"/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+mn-lt"/>
                <a:cs typeface="Times New Roman" pitchFamily="18" charset="0"/>
                <a:hlinkClick r:id="rId5"/>
              </a:rPr>
              <a:t>https://www.youtube.com/watch?v=fH9ZK2wVCr4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ea typeface="+mn-lt"/>
              <a:cs typeface="Times New Roman" pitchFamily="18" charset="0"/>
            </a:endParaRPr>
          </a:p>
          <a:p>
            <a:pPr marL="383540" indent="-383540"/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+mn-lt"/>
                <a:cs typeface="Times New Roman" pitchFamily="18" charset="0"/>
                <a:hlinkClick r:id="rId6"/>
              </a:rPr>
              <a:t>https://www.youtube.com/watch?v=0tiswZHLYcM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ea typeface="+mn-lt"/>
              <a:cs typeface="Times New Roman" pitchFamily="18" charset="0"/>
            </a:endParaRPr>
          </a:p>
          <a:p>
            <a:pPr marL="383540" indent="-383540"/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endParaRPr lang="en-US" dirty="0"/>
          </a:p>
          <a:p>
            <a:pPr marL="383540" indent="-383540"/>
            <a:endParaRPr lang="en-US" dirty="0"/>
          </a:p>
          <a:p>
            <a:pPr marL="383540" indent="-383540"/>
            <a:endParaRPr lang="en-US" dirty="0"/>
          </a:p>
          <a:p>
            <a:pPr marL="383540" indent="-38354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DA2177E-1AF7-8679-E84C-B14036E61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031960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5DF1729-A9E2-EC69-686A-3C3120B6D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DZIEŃ CHORÓB RZADKICH</a:t>
            </a:r>
          </a:p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9F927DF-4680-EF9A-445E-655E5B1DA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296" y="1711740"/>
            <a:ext cx="9678504" cy="4619486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383540" indent="-383540"/>
            <a:r>
              <a:rPr lang="en-US" sz="2400" b="1" err="1">
                <a:latin typeface="Times New Roman"/>
                <a:cs typeface="Times New Roman"/>
              </a:rPr>
              <a:t>Bibliografia</a:t>
            </a:r>
            <a:r>
              <a:rPr lang="en-US" sz="2400" b="1">
                <a:latin typeface="Times New Roman"/>
                <a:cs typeface="Times New Roman"/>
              </a:rPr>
              <a:t>:</a:t>
            </a:r>
          </a:p>
          <a:p>
            <a:pPr marL="383540" indent="-383540" algn="just"/>
            <a:r>
              <a:rPr lang="en-US">
                <a:latin typeface="Times New Roman"/>
                <a:cs typeface="Times New Roman"/>
              </a:rPr>
              <a:t>B. </a:t>
            </a:r>
            <a:r>
              <a:rPr lang="en-US" err="1">
                <a:latin typeface="Times New Roman"/>
                <a:cs typeface="Times New Roman"/>
              </a:rPr>
              <a:t>Winczura</a:t>
            </a:r>
            <a:r>
              <a:rPr lang="en-US">
                <a:latin typeface="Times New Roman"/>
                <a:cs typeface="Times New Roman"/>
              </a:rPr>
              <a:t>, B. </a:t>
            </a:r>
            <a:r>
              <a:rPr lang="en-US" err="1">
                <a:latin typeface="Times New Roman"/>
                <a:cs typeface="Times New Roman"/>
              </a:rPr>
              <a:t>Cytowska</a:t>
            </a:r>
            <a:r>
              <a:rPr lang="en-US">
                <a:latin typeface="Times New Roman"/>
                <a:cs typeface="Times New Roman"/>
              </a:rPr>
              <a:t>, A. Stawarski, "</a:t>
            </a:r>
            <a:r>
              <a:rPr lang="en-US" err="1">
                <a:latin typeface="Times New Roman"/>
                <a:cs typeface="Times New Roman"/>
              </a:rPr>
              <a:t>Dzieci</a:t>
            </a:r>
            <a:r>
              <a:rPr lang="en-US">
                <a:latin typeface="Times New Roman"/>
                <a:cs typeface="Times New Roman"/>
              </a:rPr>
              <a:t> chore, </a:t>
            </a:r>
            <a:r>
              <a:rPr lang="en-US" err="1">
                <a:latin typeface="Times New Roman"/>
                <a:cs typeface="Times New Roman"/>
              </a:rPr>
              <a:t>niepełnosprawne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i</a:t>
            </a:r>
            <a:r>
              <a:rPr lang="en-US">
                <a:latin typeface="Times New Roman"/>
                <a:cs typeface="Times New Roman"/>
              </a:rPr>
              <a:t> z </a:t>
            </a:r>
            <a:r>
              <a:rPr lang="en-US" err="1">
                <a:latin typeface="Times New Roman"/>
                <a:cs typeface="Times New Roman"/>
              </a:rPr>
              <a:t>utrudnieniami</a:t>
            </a:r>
            <a:r>
              <a:rPr lang="en-US">
                <a:latin typeface="Times New Roman"/>
                <a:cs typeface="Times New Roman"/>
              </a:rPr>
              <a:t> w </a:t>
            </a:r>
            <a:r>
              <a:rPr lang="en-US" err="1">
                <a:latin typeface="Times New Roman"/>
                <a:cs typeface="Times New Roman"/>
              </a:rPr>
              <a:t>rozwoju</a:t>
            </a:r>
            <a:r>
              <a:rPr lang="en-US">
                <a:latin typeface="Times New Roman"/>
                <a:cs typeface="Times New Roman"/>
              </a:rPr>
              <a:t>", wyd. </a:t>
            </a:r>
            <a:r>
              <a:rPr lang="en-US" err="1">
                <a:latin typeface="Times New Roman"/>
                <a:cs typeface="Times New Roman"/>
              </a:rPr>
              <a:t>Impuls</a:t>
            </a:r>
            <a:r>
              <a:rPr lang="en-US">
                <a:latin typeface="Times New Roman"/>
                <a:cs typeface="Times New Roman"/>
              </a:rPr>
              <a:t>, Kraków 2008;</a:t>
            </a:r>
          </a:p>
          <a:p>
            <a:pPr marL="383540" indent="-383540" algn="just"/>
            <a:r>
              <a:rPr lang="en-US">
                <a:latin typeface="Times New Roman"/>
                <a:ea typeface="+mn-lt"/>
                <a:cs typeface="+mn-lt"/>
              </a:rPr>
              <a:t>M. Knefel: </a:t>
            </a:r>
            <a:r>
              <a:rPr lang="en-US" err="1">
                <a:latin typeface="Times New Roman"/>
                <a:ea typeface="+mn-lt"/>
                <a:cs typeface="+mn-lt"/>
              </a:rPr>
              <a:t>Dzień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Chorób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Rzadkich</a:t>
            </a:r>
            <a:r>
              <a:rPr lang="en-US">
                <a:latin typeface="Times New Roman"/>
                <a:ea typeface="+mn-lt"/>
                <a:cs typeface="+mn-lt"/>
              </a:rPr>
              <a:t> „Jest </a:t>
            </a:r>
            <a:r>
              <a:rPr lang="en-US" err="1">
                <a:latin typeface="Times New Roman"/>
                <a:ea typeface="+mn-lt"/>
                <a:cs typeface="+mn-lt"/>
              </a:rPr>
              <a:t>nas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mało</a:t>
            </a:r>
            <a:r>
              <a:rPr lang="en-US">
                <a:latin typeface="Times New Roman"/>
                <a:ea typeface="+mn-lt"/>
                <a:cs typeface="+mn-lt"/>
              </a:rPr>
              <a:t>, ale </a:t>
            </a:r>
            <a:r>
              <a:rPr lang="en-US" err="1">
                <a:latin typeface="Times New Roman"/>
                <a:ea typeface="+mn-lt"/>
                <a:cs typeface="+mn-lt"/>
              </a:rPr>
              <a:t>razem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możemy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wiele</a:t>
            </a:r>
            <a:r>
              <a:rPr lang="en-US">
                <a:latin typeface="Times New Roman"/>
                <a:ea typeface="+mn-lt"/>
                <a:cs typeface="+mn-lt"/>
              </a:rPr>
              <a:t>!”. </a:t>
            </a:r>
            <a:r>
              <a:rPr lang="en-US" err="1">
                <a:latin typeface="Times New Roman"/>
                <a:ea typeface="+mn-lt"/>
                <a:cs typeface="+mn-lt"/>
              </a:rPr>
              <a:t>Instytut</a:t>
            </a:r>
            <a:r>
              <a:rPr lang="en-US">
                <a:latin typeface="Times New Roman"/>
                <a:ea typeface="+mn-lt"/>
                <a:cs typeface="+mn-lt"/>
              </a:rPr>
              <a:t> „</a:t>
            </a:r>
            <a:r>
              <a:rPr lang="en-US" err="1">
                <a:latin typeface="Times New Roman"/>
                <a:ea typeface="+mn-lt"/>
                <a:cs typeface="+mn-lt"/>
              </a:rPr>
              <a:t>Pomnik</a:t>
            </a:r>
            <a:r>
              <a:rPr lang="en-US">
                <a:latin typeface="Times New Roman"/>
                <a:ea typeface="+mn-lt"/>
                <a:cs typeface="+mn-lt"/>
              </a:rPr>
              <a:t> – Centrum </a:t>
            </a:r>
            <a:r>
              <a:rPr lang="en-US" err="1">
                <a:latin typeface="Times New Roman"/>
                <a:ea typeface="+mn-lt"/>
                <a:cs typeface="+mn-lt"/>
              </a:rPr>
              <a:t>Zdrowia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Dziecka</a:t>
            </a:r>
            <a:r>
              <a:rPr lang="en-US">
                <a:latin typeface="Times New Roman"/>
                <a:ea typeface="+mn-lt"/>
                <a:cs typeface="+mn-lt"/>
              </a:rPr>
              <a:t>”;</a:t>
            </a:r>
          </a:p>
          <a:p>
            <a:pPr marL="383540" indent="-383540" algn="just"/>
            <a:r>
              <a:rPr lang="en-US">
                <a:latin typeface="Times New Roman"/>
                <a:ea typeface="+mn-lt"/>
                <a:cs typeface="+mn-lt"/>
              </a:rPr>
              <a:t>J. Bal, "</a:t>
            </a:r>
            <a:r>
              <a:rPr lang="en-US" err="1">
                <a:latin typeface="Times New Roman"/>
                <a:ea typeface="+mn-lt"/>
                <a:cs typeface="+mn-lt"/>
              </a:rPr>
              <a:t>Genetyka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medyczna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i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molekularna</a:t>
            </a:r>
            <a:r>
              <a:rPr lang="en-US">
                <a:latin typeface="Times New Roman"/>
                <a:ea typeface="+mn-lt"/>
                <a:cs typeface="+mn-lt"/>
              </a:rPr>
              <a:t>", </a:t>
            </a:r>
            <a:r>
              <a:rPr lang="en-US" err="1">
                <a:latin typeface="Times New Roman"/>
                <a:ea typeface="+mn-lt"/>
                <a:cs typeface="+mn-lt"/>
              </a:rPr>
              <a:t>Wydawnictwo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Lekarskie</a:t>
            </a:r>
            <a:r>
              <a:rPr lang="en-US">
                <a:latin typeface="Times New Roman"/>
                <a:ea typeface="+mn-lt"/>
                <a:cs typeface="+mn-lt"/>
              </a:rPr>
              <a:t> PZWL, Warszawa 2019;</a:t>
            </a:r>
            <a:endParaRPr lang="en-US">
              <a:latin typeface="Times New Roman"/>
              <a:ea typeface="+mn-lt"/>
              <a:cs typeface="Times New Roman"/>
            </a:endParaRPr>
          </a:p>
          <a:p>
            <a:pPr marL="383540" indent="-383540" algn="just"/>
            <a:r>
              <a:rPr lang="en-US">
                <a:latin typeface="Times New Roman"/>
                <a:ea typeface="+mn-lt"/>
                <a:cs typeface="+mn-lt"/>
              </a:rPr>
              <a:t>K. Jastrzębski, A. Klimek, "Leukodystrofia </a:t>
            </a:r>
            <a:r>
              <a:rPr lang="en-US" err="1">
                <a:latin typeface="Times New Roman"/>
                <a:ea typeface="+mn-lt"/>
                <a:cs typeface="+mn-lt"/>
              </a:rPr>
              <a:t>globoidalna</a:t>
            </a:r>
            <a:r>
              <a:rPr lang="en-US">
                <a:latin typeface="Times New Roman"/>
                <a:ea typeface="+mn-lt"/>
                <a:cs typeface="+mn-lt"/>
              </a:rPr>
              <a:t> </a:t>
            </a:r>
            <a:r>
              <a:rPr lang="en-US" err="1">
                <a:latin typeface="Times New Roman"/>
                <a:ea typeface="+mn-lt"/>
                <a:cs typeface="+mn-lt"/>
              </a:rPr>
              <a:t>Krabbego</a:t>
            </a:r>
            <a:r>
              <a:rPr lang="en-US">
                <a:latin typeface="Times New Roman"/>
                <a:ea typeface="+mn-lt"/>
                <a:cs typeface="+mn-lt"/>
              </a:rPr>
              <a:t> – </a:t>
            </a:r>
            <a:r>
              <a:rPr lang="en-US" err="1">
                <a:latin typeface="Times New Roman"/>
                <a:ea typeface="+mn-lt"/>
                <a:cs typeface="+mn-lt"/>
              </a:rPr>
              <a:t>choroba</a:t>
            </a:r>
            <a:r>
              <a:rPr lang="en-US">
                <a:latin typeface="Times New Roman"/>
                <a:ea typeface="+mn-lt"/>
                <a:cs typeface="+mn-lt"/>
              </a:rPr>
              <a:t> o </a:t>
            </a:r>
            <a:r>
              <a:rPr lang="en-US" err="1">
                <a:latin typeface="Times New Roman"/>
                <a:ea typeface="+mn-lt"/>
                <a:cs typeface="+mn-lt"/>
              </a:rPr>
              <a:t>wielu</a:t>
            </a:r>
            <a:r>
              <a:rPr lang="en-US">
                <a:latin typeface="Times New Roman"/>
                <a:ea typeface="+mn-lt"/>
                <a:cs typeface="+mn-lt"/>
              </a:rPr>
              <a:t> twarzach?", Aktualności </a:t>
            </a:r>
            <a:r>
              <a:rPr lang="en-US" err="1">
                <a:latin typeface="Times New Roman"/>
                <a:ea typeface="+mn-lt"/>
                <a:cs typeface="+mn-lt"/>
              </a:rPr>
              <a:t>Neurologiczne</a:t>
            </a:r>
            <a:r>
              <a:rPr lang="en-US">
                <a:latin typeface="Times New Roman"/>
                <a:ea typeface="+mn-lt"/>
                <a:cs typeface="+mn-lt"/>
              </a:rPr>
              <a:t>, 2008;</a:t>
            </a:r>
          </a:p>
          <a:p>
            <a:pPr marL="383540" indent="-383540" algn="just"/>
            <a:r>
              <a:rPr lang="en-US">
                <a:latin typeface="Times New Roman"/>
                <a:ea typeface="+mn-lt"/>
                <a:cs typeface="Times New Roman"/>
              </a:rPr>
              <a:t>https://chorobyrzadkie.gov.pl/pl/choroby-rzadkie/czym-jest-choroba-rzadka;</a:t>
            </a:r>
          </a:p>
          <a:p>
            <a:pPr marL="383540" indent="-383540" algn="just"/>
            <a:r>
              <a:rPr lang="en-US">
                <a:latin typeface="Times New Roman"/>
                <a:ea typeface="+mn-lt"/>
                <a:cs typeface="Times New Roman"/>
              </a:rPr>
              <a:t>https://www.rarediseaseday.org/.</a:t>
            </a:r>
            <a:endParaRPr lang="en-US">
              <a:latin typeface="Times New Roman"/>
              <a:cs typeface="Times New Roman"/>
            </a:endParaRPr>
          </a:p>
          <a:p>
            <a:pPr marL="383540" indent="-383540"/>
            <a:endParaRPr lang="en-US"/>
          </a:p>
          <a:p>
            <a:pPr marL="0" indent="0">
              <a:buNone/>
            </a:pPr>
            <a:r>
              <a:rPr lang="en-US" b="1" i="1">
                <a:latin typeface="Times New Roman"/>
                <a:cs typeface="Times New Roman"/>
              </a:rPr>
              <a:t>                                                        </a:t>
            </a:r>
            <a:endParaRPr lang="en-US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b="1" i="1">
                <a:latin typeface="Times New Roman"/>
                <a:cs typeface="Times New Roman"/>
              </a:rPr>
              <a:t>                                                                                                         </a:t>
            </a:r>
            <a:r>
              <a:rPr lang="en-US" b="1" i="1" err="1">
                <a:latin typeface="Times New Roman"/>
                <a:cs typeface="Times New Roman"/>
              </a:rPr>
              <a:t>Opracowała</a:t>
            </a:r>
            <a:r>
              <a:rPr lang="en-US" b="1" i="1">
                <a:latin typeface="Times New Roman"/>
                <a:cs typeface="Times New Roman"/>
              </a:rPr>
              <a:t>:</a:t>
            </a:r>
            <a:endParaRPr lang="en-US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b="1" i="1">
                <a:latin typeface="Times New Roman"/>
                <a:cs typeface="Times New Roman"/>
              </a:rPr>
              <a:t>                                                                                                                              Katarzyna Kardas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6C82C5E-B79F-09B1-B804-4ED181699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pl-PL" noProof="0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08260453"/>
      </p:ext>
    </p:extLst>
  </p:cSld>
  <p:clrMapOvr>
    <a:masterClrMapping/>
  </p:clrMapOvr>
</p:sld>
</file>

<file path=ppt/theme/theme1.xml><?xml version="1.0" encoding="utf-8"?>
<a:theme xmlns:a="http://schemas.openxmlformats.org/drawingml/2006/main" name="Przycinani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TF00001241</Template>
  <TotalTime>64</TotalTime>
  <Words>1542</Words>
  <Application>Microsoft Office PowerPoint</Application>
  <PresentationFormat>Niestandardowy</PresentationFormat>
  <Paragraphs>153</Paragraphs>
  <Slides>23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4" baseType="lpstr">
      <vt:lpstr>Przycinanie</vt:lpstr>
      <vt:lpstr>Dzień chorób rzadkich</vt:lpstr>
      <vt:lpstr>DZIEŃ CHORÓB RZADKICH</vt:lpstr>
      <vt:lpstr>DZIEŃ CHORÓB RZADKICH</vt:lpstr>
      <vt:lpstr>DZIEŃ CHORÓB RZADKICH</vt:lpstr>
      <vt:lpstr>DZIEŃ CHORÓB RZADKICH</vt:lpstr>
      <vt:lpstr>DZIEŃ CHORÓB RZADKICH</vt:lpstr>
      <vt:lpstr>DZIEŃ CHORÓB RZADKICH </vt:lpstr>
      <vt:lpstr>DZIEŃ CHORÓB RZADKICH</vt:lpstr>
      <vt:lpstr>DZIEŃ CHORÓB RZADKICH</vt:lpstr>
      <vt:lpstr>DZIEŃ CHORÓB RZADKICH</vt:lpstr>
      <vt:lpstr>DZIEŃ CHORÓB RZADKICH</vt:lpstr>
      <vt:lpstr>DZIEŃ CHORÓB RZADKICH</vt:lpstr>
      <vt:lpstr>DZIEŃ CHORÓB RZADKICH</vt:lpstr>
      <vt:lpstr>DZIEŃ CHORÓB RZADKICH</vt:lpstr>
      <vt:lpstr>DZIEŃ CHORÓB RZADKICH</vt:lpstr>
      <vt:lpstr>DZIEŃ CHORÓB RZADKICH</vt:lpstr>
      <vt:lpstr>DZIEŃ CHORÓB RZADKICH</vt:lpstr>
      <vt:lpstr>DZIEŃ CHORÓB RZADKICH</vt:lpstr>
      <vt:lpstr>DZIEŃ CHORÓB RZADKICH</vt:lpstr>
      <vt:lpstr>DZIEŃ CHORÓB RZADKICH</vt:lpstr>
      <vt:lpstr>DZIEŃ CHORÓB RZADKICH</vt:lpstr>
      <vt:lpstr>DZIEŃ CHORÓB RZADKICH</vt:lpstr>
      <vt:lpstr>DZIEŃ CHORÓB RZADKICH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Dzień chorób rzadkich</dc:title>
  <dc:creator/>
  <cp:lastModifiedBy>Szymon</cp:lastModifiedBy>
  <cp:revision>56</cp:revision>
  <dcterms:created xsi:type="dcterms:W3CDTF">2025-02-26T19:37:10Z</dcterms:created>
  <dcterms:modified xsi:type="dcterms:W3CDTF">2025-03-06T18:01:20Z</dcterms:modified>
</cp:coreProperties>
</file>