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ngesInfos/changesInfo1.xml" ContentType="application/vnd.ms-powerpoint.changesinfo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56" r:id="rId2"/>
    <p:sldId id="257" r:id="rId3"/>
    <p:sldId id="258" r:id="rId4"/>
    <p:sldId id="259" r:id="rId5"/>
    <p:sldId id="260" r:id="rId6"/>
    <p:sldId id="261" r:id="rId7"/>
    <p:sldId id="279" r:id="rId8"/>
    <p:sldId id="262" r:id="rId9"/>
    <p:sldId id="263" r:id="rId10"/>
    <p:sldId id="264" r:id="rId11"/>
    <p:sldId id="265" r:id="rId12"/>
    <p:sldId id="266" r:id="rId13"/>
    <p:sldId id="267" r:id="rId14"/>
    <p:sldId id="277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8" r:id="rId23"/>
    <p:sldId id="269" r:id="rId24"/>
  </p:sldIdLst>
  <p:sldSz cx="12192000" cy="6858000"/>
  <p:notesSz cx="6858000" cy="9144000"/>
  <p:defaultTextStyle>
    <a:defPPr rtl="0">
      <a:defRPr lang="pl-P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7687F17-801C-A3FA-3E7F-FC3C89A594A6}" v="31" dt="2025-03-02T17:36:30.278"/>
    <p1510:client id="{CF3A6C21-4916-F8DB-0A4F-FAF25849B984}" v="46" dt="2025-03-02T17:52:46.37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00" d="100"/>
          <a:sy n="100" d="100"/>
        </p:scale>
        <p:origin x="-870" y="-20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tarzyna Kardas" userId="S::kkardas@zozelkow.pl::2f5d076e-5bd8-40b6-bdbb-1c5c2ad96dc4" providerId="AD" clId="Web-{3ED945B3-D921-8ECB-8C81-474CBAD284BD}"/>
    <pc:docChg chg="addSld modSld">
      <pc:chgData name="Katarzyna Kardas" userId="S::kkardas@zozelkow.pl::2f5d076e-5bd8-40b6-bdbb-1c5c2ad96dc4" providerId="AD" clId="Web-{3ED945B3-D921-8ECB-8C81-474CBAD284BD}" dt="2025-02-26T19:52:18.281" v="129" actId="20577"/>
      <pc:docMkLst>
        <pc:docMk/>
      </pc:docMkLst>
      <pc:sldChg chg="addSp modSp">
        <pc:chgData name="Katarzyna Kardas" userId="S::kkardas@zozelkow.pl::2f5d076e-5bd8-40b6-bdbb-1c5c2ad96dc4" providerId="AD" clId="Web-{3ED945B3-D921-8ECB-8C81-474CBAD284BD}" dt="2025-02-26T19:38:56.527" v="32" actId="14100"/>
        <pc:sldMkLst>
          <pc:docMk/>
          <pc:sldMk cId="3601082625" sldId="256"/>
        </pc:sldMkLst>
        <pc:spChg chg="mod">
          <ac:chgData name="Katarzyna Kardas" userId="S::kkardas@zozelkow.pl::2f5d076e-5bd8-40b6-bdbb-1c5c2ad96dc4" providerId="AD" clId="Web-{3ED945B3-D921-8ECB-8C81-474CBAD284BD}" dt="2025-02-26T19:37:54.057" v="18" actId="1076"/>
          <ac:spMkLst>
            <pc:docMk/>
            <pc:sldMk cId="3601082625" sldId="256"/>
            <ac:spMk id="2" creationId="{00000000-0000-0000-0000-000000000000}"/>
          </ac:spMkLst>
        </pc:spChg>
        <pc:picChg chg="add mod">
          <ac:chgData name="Katarzyna Kardas" userId="S::kkardas@zozelkow.pl::2f5d076e-5bd8-40b6-bdbb-1c5c2ad96dc4" providerId="AD" clId="Web-{3ED945B3-D921-8ECB-8C81-474CBAD284BD}" dt="2025-02-26T19:38:56.527" v="32" actId="14100"/>
          <ac:picMkLst>
            <pc:docMk/>
            <pc:sldMk cId="3601082625" sldId="256"/>
            <ac:picMk id="4" creationId="{1FA97E1E-8BEA-EA4F-9BD6-F56461141BA7}"/>
          </ac:picMkLst>
        </pc:picChg>
      </pc:sldChg>
      <pc:sldChg chg="modSp new">
        <pc:chgData name="Katarzyna Kardas" userId="S::kkardas@zozelkow.pl::2f5d076e-5bd8-40b6-bdbb-1c5c2ad96dc4" providerId="AD" clId="Web-{3ED945B3-D921-8ECB-8C81-474CBAD284BD}" dt="2025-02-26T19:48:46.339" v="93" actId="20577"/>
        <pc:sldMkLst>
          <pc:docMk/>
          <pc:sldMk cId="1344494686" sldId="257"/>
        </pc:sldMkLst>
        <pc:spChg chg="mod">
          <ac:chgData name="Katarzyna Kardas" userId="S::kkardas@zozelkow.pl::2f5d076e-5bd8-40b6-bdbb-1c5c2ad96dc4" providerId="AD" clId="Web-{3ED945B3-D921-8ECB-8C81-474CBAD284BD}" dt="2025-02-26T19:39:28.418" v="47" actId="20577"/>
          <ac:spMkLst>
            <pc:docMk/>
            <pc:sldMk cId="1344494686" sldId="257"/>
            <ac:spMk id="2" creationId="{532D1CC2-7C34-3F36-7C5C-DFFA7A1F74D1}"/>
          </ac:spMkLst>
        </pc:spChg>
        <pc:spChg chg="mod">
          <ac:chgData name="Katarzyna Kardas" userId="S::kkardas@zozelkow.pl::2f5d076e-5bd8-40b6-bdbb-1c5c2ad96dc4" providerId="AD" clId="Web-{3ED945B3-D921-8ECB-8C81-474CBAD284BD}" dt="2025-02-26T19:48:46.339" v="93" actId="20577"/>
          <ac:spMkLst>
            <pc:docMk/>
            <pc:sldMk cId="1344494686" sldId="257"/>
            <ac:spMk id="3" creationId="{11F4E0EE-0BF9-01B7-5437-0844066DF8C0}"/>
          </ac:spMkLst>
        </pc:spChg>
      </pc:sldChg>
      <pc:sldChg chg="modSp new">
        <pc:chgData name="Katarzyna Kardas" userId="S::kkardas@zozelkow.pl::2f5d076e-5bd8-40b6-bdbb-1c5c2ad96dc4" providerId="AD" clId="Web-{3ED945B3-D921-8ECB-8C81-474CBAD284BD}" dt="2025-02-26T19:52:18.281" v="129" actId="20577"/>
        <pc:sldMkLst>
          <pc:docMk/>
          <pc:sldMk cId="3463972829" sldId="258"/>
        </pc:sldMkLst>
        <pc:spChg chg="mod">
          <ac:chgData name="Katarzyna Kardas" userId="S::kkardas@zozelkow.pl::2f5d076e-5bd8-40b6-bdbb-1c5c2ad96dc4" providerId="AD" clId="Web-{3ED945B3-D921-8ECB-8C81-474CBAD284BD}" dt="2025-02-26T19:47:29.540" v="83" actId="20577"/>
          <ac:spMkLst>
            <pc:docMk/>
            <pc:sldMk cId="3463972829" sldId="258"/>
            <ac:spMk id="2" creationId="{8AC8F406-0ED5-20D0-B4F2-F6A8CA800373}"/>
          </ac:spMkLst>
        </pc:spChg>
        <pc:spChg chg="mod">
          <ac:chgData name="Katarzyna Kardas" userId="S::kkardas@zozelkow.pl::2f5d076e-5bd8-40b6-bdbb-1c5c2ad96dc4" providerId="AD" clId="Web-{3ED945B3-D921-8ECB-8C81-474CBAD284BD}" dt="2025-02-26T19:52:18.281" v="129" actId="20577"/>
          <ac:spMkLst>
            <pc:docMk/>
            <pc:sldMk cId="3463972829" sldId="258"/>
            <ac:spMk id="3" creationId="{1BFEDC92-2A63-E4BD-B06B-8FAF75E1C17A}"/>
          </ac:spMkLst>
        </pc:spChg>
      </pc:sldChg>
      <pc:sldChg chg="modSp new">
        <pc:chgData name="Katarzyna Kardas" userId="S::kkardas@zozelkow.pl::2f5d076e-5bd8-40b6-bdbb-1c5c2ad96dc4" providerId="AD" clId="Web-{3ED945B3-D921-8ECB-8C81-474CBAD284BD}" dt="2025-02-26T19:52:01.484" v="126" actId="20577"/>
        <pc:sldMkLst>
          <pc:docMk/>
          <pc:sldMk cId="2319462207" sldId="259"/>
        </pc:sldMkLst>
        <pc:spChg chg="mod">
          <ac:chgData name="Katarzyna Kardas" userId="S::kkardas@zozelkow.pl::2f5d076e-5bd8-40b6-bdbb-1c5c2ad96dc4" providerId="AD" clId="Web-{3ED945B3-D921-8ECB-8C81-474CBAD284BD}" dt="2025-02-26T19:47:33.181" v="84" actId="20577"/>
          <ac:spMkLst>
            <pc:docMk/>
            <pc:sldMk cId="2319462207" sldId="259"/>
            <ac:spMk id="2" creationId="{D5EC86F6-F45C-B9DD-D6EC-D5A789D4D22C}"/>
          </ac:spMkLst>
        </pc:spChg>
        <pc:spChg chg="mod">
          <ac:chgData name="Katarzyna Kardas" userId="S::kkardas@zozelkow.pl::2f5d076e-5bd8-40b6-bdbb-1c5c2ad96dc4" providerId="AD" clId="Web-{3ED945B3-D921-8ECB-8C81-474CBAD284BD}" dt="2025-02-26T19:52:01.484" v="126" actId="20577"/>
          <ac:spMkLst>
            <pc:docMk/>
            <pc:sldMk cId="2319462207" sldId="259"/>
            <ac:spMk id="3" creationId="{F764695D-5660-78D2-31E3-FAF2FBE2A8C8}"/>
          </ac:spMkLst>
        </pc:spChg>
      </pc:sldChg>
      <pc:sldChg chg="modSp new">
        <pc:chgData name="Katarzyna Kardas" userId="S::kkardas@zozelkow.pl::2f5d076e-5bd8-40b6-bdbb-1c5c2ad96dc4" providerId="AD" clId="Web-{3ED945B3-D921-8ECB-8C81-474CBAD284BD}" dt="2025-02-26T19:52:00.750" v="123" actId="20577"/>
        <pc:sldMkLst>
          <pc:docMk/>
          <pc:sldMk cId="755693585" sldId="260"/>
        </pc:sldMkLst>
        <pc:spChg chg="mod">
          <ac:chgData name="Katarzyna Kardas" userId="S::kkardas@zozelkow.pl::2f5d076e-5bd8-40b6-bdbb-1c5c2ad96dc4" providerId="AD" clId="Web-{3ED945B3-D921-8ECB-8C81-474CBAD284BD}" dt="2025-02-26T19:47:36.868" v="85" actId="20577"/>
          <ac:spMkLst>
            <pc:docMk/>
            <pc:sldMk cId="755693585" sldId="260"/>
            <ac:spMk id="2" creationId="{25EBB53C-4EE7-FFCE-CFF9-66943E62F6D6}"/>
          </ac:spMkLst>
        </pc:spChg>
        <pc:spChg chg="mod">
          <ac:chgData name="Katarzyna Kardas" userId="S::kkardas@zozelkow.pl::2f5d076e-5bd8-40b6-bdbb-1c5c2ad96dc4" providerId="AD" clId="Web-{3ED945B3-D921-8ECB-8C81-474CBAD284BD}" dt="2025-02-26T19:52:00.750" v="123" actId="20577"/>
          <ac:spMkLst>
            <pc:docMk/>
            <pc:sldMk cId="755693585" sldId="260"/>
            <ac:spMk id="3" creationId="{FE936363-97CE-A792-F59E-DC29DBA0F15A}"/>
          </ac:spMkLst>
        </pc:spChg>
      </pc:sldChg>
      <pc:sldChg chg="modSp new">
        <pc:chgData name="Katarzyna Kardas" userId="S::kkardas@zozelkow.pl::2f5d076e-5bd8-40b6-bdbb-1c5c2ad96dc4" providerId="AD" clId="Web-{3ED945B3-D921-8ECB-8C81-474CBAD284BD}" dt="2025-02-26T19:51:52.890" v="120" actId="20577"/>
        <pc:sldMkLst>
          <pc:docMk/>
          <pc:sldMk cId="319212794" sldId="261"/>
        </pc:sldMkLst>
        <pc:spChg chg="mod">
          <ac:chgData name="Katarzyna Kardas" userId="S::kkardas@zozelkow.pl::2f5d076e-5bd8-40b6-bdbb-1c5c2ad96dc4" providerId="AD" clId="Web-{3ED945B3-D921-8ECB-8C81-474CBAD284BD}" dt="2025-02-26T19:51:34.858" v="113" actId="1076"/>
          <ac:spMkLst>
            <pc:docMk/>
            <pc:sldMk cId="319212794" sldId="261"/>
            <ac:spMk id="2" creationId="{4FBDF901-C6E4-3362-C741-94EBE9715E6C}"/>
          </ac:spMkLst>
        </pc:spChg>
        <pc:spChg chg="mod">
          <ac:chgData name="Katarzyna Kardas" userId="S::kkardas@zozelkow.pl::2f5d076e-5bd8-40b6-bdbb-1c5c2ad96dc4" providerId="AD" clId="Web-{3ED945B3-D921-8ECB-8C81-474CBAD284BD}" dt="2025-02-26T19:51:52.890" v="120" actId="20577"/>
          <ac:spMkLst>
            <pc:docMk/>
            <pc:sldMk cId="319212794" sldId="261"/>
            <ac:spMk id="3" creationId="{681F4A9E-5077-B963-5F1F-7C92EE98BEB5}"/>
          </ac:spMkLst>
        </pc:spChg>
      </pc:sldChg>
      <pc:sldChg chg="modSp new">
        <pc:chgData name="Katarzyna Kardas" userId="S::kkardas@zozelkow.pl::2f5d076e-5bd8-40b6-bdbb-1c5c2ad96dc4" providerId="AD" clId="Web-{3ED945B3-D921-8ECB-8C81-474CBAD284BD}" dt="2025-02-26T19:47:49.306" v="87" actId="20577"/>
        <pc:sldMkLst>
          <pc:docMk/>
          <pc:sldMk cId="3024870769" sldId="262"/>
        </pc:sldMkLst>
        <pc:spChg chg="mod">
          <ac:chgData name="Katarzyna Kardas" userId="S::kkardas@zozelkow.pl::2f5d076e-5bd8-40b6-bdbb-1c5c2ad96dc4" providerId="AD" clId="Web-{3ED945B3-D921-8ECB-8C81-474CBAD284BD}" dt="2025-02-26T19:47:49.306" v="87" actId="20577"/>
          <ac:spMkLst>
            <pc:docMk/>
            <pc:sldMk cId="3024870769" sldId="262"/>
            <ac:spMk id="2" creationId="{2B53C151-1300-DA80-660F-581AB51786A6}"/>
          </ac:spMkLst>
        </pc:spChg>
        <pc:spChg chg="mod">
          <ac:chgData name="Katarzyna Kardas" userId="S::kkardas@zozelkow.pl::2f5d076e-5bd8-40b6-bdbb-1c5c2ad96dc4" providerId="AD" clId="Web-{3ED945B3-D921-8ECB-8C81-474CBAD284BD}" dt="2025-02-26T19:45:03.427" v="67" actId="20577"/>
          <ac:spMkLst>
            <pc:docMk/>
            <pc:sldMk cId="3024870769" sldId="262"/>
            <ac:spMk id="3" creationId="{9ACB50DD-CDCE-EDD3-DF42-1C6A69947178}"/>
          </ac:spMkLst>
        </pc:spChg>
      </pc:sldChg>
      <pc:sldChg chg="modSp new">
        <pc:chgData name="Katarzyna Kardas" userId="S::kkardas@zozelkow.pl::2f5d076e-5bd8-40b6-bdbb-1c5c2ad96dc4" providerId="AD" clId="Web-{3ED945B3-D921-8ECB-8C81-474CBAD284BD}" dt="2025-02-26T19:47:53.275" v="88" actId="20577"/>
        <pc:sldMkLst>
          <pc:docMk/>
          <pc:sldMk cId="3801051573" sldId="263"/>
        </pc:sldMkLst>
        <pc:spChg chg="mod">
          <ac:chgData name="Katarzyna Kardas" userId="S::kkardas@zozelkow.pl::2f5d076e-5bd8-40b6-bdbb-1c5c2ad96dc4" providerId="AD" clId="Web-{3ED945B3-D921-8ECB-8C81-474CBAD284BD}" dt="2025-02-26T19:47:53.275" v="88" actId="20577"/>
          <ac:spMkLst>
            <pc:docMk/>
            <pc:sldMk cId="3801051573" sldId="263"/>
            <ac:spMk id="2" creationId="{18861681-D7D5-15F4-6BE7-0B4D742A1215}"/>
          </ac:spMkLst>
        </pc:spChg>
        <pc:spChg chg="mod">
          <ac:chgData name="Katarzyna Kardas" userId="S::kkardas@zozelkow.pl::2f5d076e-5bd8-40b6-bdbb-1c5c2ad96dc4" providerId="AD" clId="Web-{3ED945B3-D921-8ECB-8C81-474CBAD284BD}" dt="2025-02-26T19:45:23.630" v="70" actId="20577"/>
          <ac:spMkLst>
            <pc:docMk/>
            <pc:sldMk cId="3801051573" sldId="263"/>
            <ac:spMk id="3" creationId="{E52AE855-875E-5642-C5D1-1B43459A9F78}"/>
          </ac:spMkLst>
        </pc:spChg>
      </pc:sldChg>
      <pc:sldChg chg="modSp new">
        <pc:chgData name="Katarzyna Kardas" userId="S::kkardas@zozelkow.pl::2f5d076e-5bd8-40b6-bdbb-1c5c2ad96dc4" providerId="AD" clId="Web-{3ED945B3-D921-8ECB-8C81-474CBAD284BD}" dt="2025-02-26T19:47:57.431" v="89" actId="20577"/>
        <pc:sldMkLst>
          <pc:docMk/>
          <pc:sldMk cId="2048954497" sldId="264"/>
        </pc:sldMkLst>
        <pc:spChg chg="mod">
          <ac:chgData name="Katarzyna Kardas" userId="S::kkardas@zozelkow.pl::2f5d076e-5bd8-40b6-bdbb-1c5c2ad96dc4" providerId="AD" clId="Web-{3ED945B3-D921-8ECB-8C81-474CBAD284BD}" dt="2025-02-26T19:47:57.431" v="89" actId="20577"/>
          <ac:spMkLst>
            <pc:docMk/>
            <pc:sldMk cId="2048954497" sldId="264"/>
            <ac:spMk id="2" creationId="{5BB92EC3-EBB3-7B86-9546-B14E4F470785}"/>
          </ac:spMkLst>
        </pc:spChg>
        <pc:spChg chg="mod">
          <ac:chgData name="Katarzyna Kardas" userId="S::kkardas@zozelkow.pl::2f5d076e-5bd8-40b6-bdbb-1c5c2ad96dc4" providerId="AD" clId="Web-{3ED945B3-D921-8ECB-8C81-474CBAD284BD}" dt="2025-02-26T19:45:42.100" v="73" actId="20577"/>
          <ac:spMkLst>
            <pc:docMk/>
            <pc:sldMk cId="2048954497" sldId="264"/>
            <ac:spMk id="3" creationId="{A95C1543-6BF0-0AC7-2FD6-6FCFCA29156B}"/>
          </ac:spMkLst>
        </pc:spChg>
      </pc:sldChg>
      <pc:sldChg chg="modSp new">
        <pc:chgData name="Katarzyna Kardas" userId="S::kkardas@zozelkow.pl::2f5d076e-5bd8-40b6-bdbb-1c5c2ad96dc4" providerId="AD" clId="Web-{3ED945B3-D921-8ECB-8C81-474CBAD284BD}" dt="2025-02-26T19:48:04.353" v="90" actId="20577"/>
        <pc:sldMkLst>
          <pc:docMk/>
          <pc:sldMk cId="1174854988" sldId="265"/>
        </pc:sldMkLst>
        <pc:spChg chg="mod">
          <ac:chgData name="Katarzyna Kardas" userId="S::kkardas@zozelkow.pl::2f5d076e-5bd8-40b6-bdbb-1c5c2ad96dc4" providerId="AD" clId="Web-{3ED945B3-D921-8ECB-8C81-474CBAD284BD}" dt="2025-02-26T19:48:04.353" v="90" actId="20577"/>
          <ac:spMkLst>
            <pc:docMk/>
            <pc:sldMk cId="1174854988" sldId="265"/>
            <ac:spMk id="2" creationId="{C6E53298-CAE9-19F1-0AB0-AC3A3D5E1C88}"/>
          </ac:spMkLst>
        </pc:spChg>
        <pc:spChg chg="mod">
          <ac:chgData name="Katarzyna Kardas" userId="S::kkardas@zozelkow.pl::2f5d076e-5bd8-40b6-bdbb-1c5c2ad96dc4" providerId="AD" clId="Web-{3ED945B3-D921-8ECB-8C81-474CBAD284BD}" dt="2025-02-26T19:45:58.819" v="76" actId="20577"/>
          <ac:spMkLst>
            <pc:docMk/>
            <pc:sldMk cId="1174854988" sldId="265"/>
            <ac:spMk id="3" creationId="{C0E15BCD-75E0-C389-5B9E-410B9A726ABF}"/>
          </ac:spMkLst>
        </pc:spChg>
      </pc:sldChg>
      <pc:sldChg chg="modSp new">
        <pc:chgData name="Katarzyna Kardas" userId="S::kkardas@zozelkow.pl::2f5d076e-5bd8-40b6-bdbb-1c5c2ad96dc4" providerId="AD" clId="Web-{3ED945B3-D921-8ECB-8C81-474CBAD284BD}" dt="2025-02-26T19:48:08.806" v="91" actId="20577"/>
        <pc:sldMkLst>
          <pc:docMk/>
          <pc:sldMk cId="2589805465" sldId="266"/>
        </pc:sldMkLst>
        <pc:spChg chg="mod">
          <ac:chgData name="Katarzyna Kardas" userId="S::kkardas@zozelkow.pl::2f5d076e-5bd8-40b6-bdbb-1c5c2ad96dc4" providerId="AD" clId="Web-{3ED945B3-D921-8ECB-8C81-474CBAD284BD}" dt="2025-02-26T19:48:08.806" v="91" actId="20577"/>
          <ac:spMkLst>
            <pc:docMk/>
            <pc:sldMk cId="2589805465" sldId="266"/>
            <ac:spMk id="2" creationId="{D8D8F8A1-49D2-2925-9C3E-B5F93FB79E21}"/>
          </ac:spMkLst>
        </pc:spChg>
        <pc:spChg chg="mod">
          <ac:chgData name="Katarzyna Kardas" userId="S::kkardas@zozelkow.pl::2f5d076e-5bd8-40b6-bdbb-1c5c2ad96dc4" providerId="AD" clId="Web-{3ED945B3-D921-8ECB-8C81-474CBAD284BD}" dt="2025-02-26T19:46:50.633" v="79" actId="20577"/>
          <ac:spMkLst>
            <pc:docMk/>
            <pc:sldMk cId="2589805465" sldId="266"/>
            <ac:spMk id="3" creationId="{C7B78013-222A-5B74-2E59-2506F6975B36}"/>
          </ac:spMkLst>
        </pc:spChg>
      </pc:sldChg>
      <pc:sldChg chg="modSp new">
        <pc:chgData name="Katarzyna Kardas" userId="S::kkardas@zozelkow.pl::2f5d076e-5bd8-40b6-bdbb-1c5c2ad96dc4" providerId="AD" clId="Web-{3ED945B3-D921-8ECB-8C81-474CBAD284BD}" dt="2025-02-26T19:48:14.463" v="92" actId="20577"/>
        <pc:sldMkLst>
          <pc:docMk/>
          <pc:sldMk cId="1357291735" sldId="267"/>
        </pc:sldMkLst>
        <pc:spChg chg="mod">
          <ac:chgData name="Katarzyna Kardas" userId="S::kkardas@zozelkow.pl::2f5d076e-5bd8-40b6-bdbb-1c5c2ad96dc4" providerId="AD" clId="Web-{3ED945B3-D921-8ECB-8C81-474CBAD284BD}" dt="2025-02-26T19:48:14.463" v="92" actId="20577"/>
          <ac:spMkLst>
            <pc:docMk/>
            <pc:sldMk cId="1357291735" sldId="267"/>
            <ac:spMk id="2" creationId="{F0C3E8F0-4DFA-F942-F350-DCCE978D001B}"/>
          </ac:spMkLst>
        </pc:spChg>
        <pc:spChg chg="mod">
          <ac:chgData name="Katarzyna Kardas" userId="S::kkardas@zozelkow.pl::2f5d076e-5bd8-40b6-bdbb-1c5c2ad96dc4" providerId="AD" clId="Web-{3ED945B3-D921-8ECB-8C81-474CBAD284BD}" dt="2025-02-26T19:47:20.461" v="82" actId="20577"/>
          <ac:spMkLst>
            <pc:docMk/>
            <pc:sldMk cId="1357291735" sldId="267"/>
            <ac:spMk id="3" creationId="{A0D66E1D-8037-2370-60F1-36D6C64C2E42}"/>
          </ac:spMkLst>
        </pc:spChg>
      </pc:sldChg>
    </pc:docChg>
  </pc:docChgLst>
  <pc:docChgLst>
    <pc:chgData name="Katarzyna Kardas" userId="S::kkardas@zozelkow.pl::2f5d076e-5bd8-40b6-bdbb-1c5c2ad96dc4" providerId="AD" clId="Web-{CF3A6C21-4916-F8DB-0A4F-FAF25849B984}"/>
    <pc:docChg chg="modSld">
      <pc:chgData name="Katarzyna Kardas" userId="S::kkardas@zozelkow.pl::2f5d076e-5bd8-40b6-bdbb-1c5c2ad96dc4" providerId="AD" clId="Web-{CF3A6C21-4916-F8DB-0A4F-FAF25849B984}" dt="2025-03-02T17:52:40.279" v="42" actId="20577"/>
      <pc:docMkLst>
        <pc:docMk/>
      </pc:docMkLst>
      <pc:sldChg chg="modSp">
        <pc:chgData name="Katarzyna Kardas" userId="S::kkardas@zozelkow.pl::2f5d076e-5bd8-40b6-bdbb-1c5c2ad96dc4" providerId="AD" clId="Web-{CF3A6C21-4916-F8DB-0A4F-FAF25849B984}" dt="2025-03-02T17:51:38.684" v="24" actId="20577"/>
        <pc:sldMkLst>
          <pc:docMk/>
          <pc:sldMk cId="2319462207" sldId="259"/>
        </pc:sldMkLst>
        <pc:spChg chg="mod">
          <ac:chgData name="Katarzyna Kardas" userId="S::kkardas@zozelkow.pl::2f5d076e-5bd8-40b6-bdbb-1c5c2ad96dc4" providerId="AD" clId="Web-{CF3A6C21-4916-F8DB-0A4F-FAF25849B984}" dt="2025-03-02T17:51:38.684" v="24" actId="20577"/>
          <ac:spMkLst>
            <pc:docMk/>
            <pc:sldMk cId="2319462207" sldId="259"/>
            <ac:spMk id="3" creationId="{F764695D-5660-78D2-31E3-FAF2FBE2A8C8}"/>
          </ac:spMkLst>
        </pc:spChg>
      </pc:sldChg>
      <pc:sldChg chg="modSp">
        <pc:chgData name="Katarzyna Kardas" userId="S::kkardas@zozelkow.pl::2f5d076e-5bd8-40b6-bdbb-1c5c2ad96dc4" providerId="AD" clId="Web-{CF3A6C21-4916-F8DB-0A4F-FAF25849B984}" dt="2025-03-02T17:42:35.996" v="7" actId="1076"/>
        <pc:sldMkLst>
          <pc:docMk/>
          <pc:sldMk cId="319212794" sldId="261"/>
        </pc:sldMkLst>
        <pc:spChg chg="mod">
          <ac:chgData name="Katarzyna Kardas" userId="S::kkardas@zozelkow.pl::2f5d076e-5bd8-40b6-bdbb-1c5c2ad96dc4" providerId="AD" clId="Web-{CF3A6C21-4916-F8DB-0A4F-FAF25849B984}" dt="2025-03-02T17:42:35.996" v="7" actId="1076"/>
          <ac:spMkLst>
            <pc:docMk/>
            <pc:sldMk cId="319212794" sldId="261"/>
            <ac:spMk id="3" creationId="{681F4A9E-5077-B963-5F1F-7C92EE98BEB5}"/>
          </ac:spMkLst>
        </pc:spChg>
      </pc:sldChg>
      <pc:sldChg chg="modSp">
        <pc:chgData name="Katarzyna Kardas" userId="S::kkardas@zozelkow.pl::2f5d076e-5bd8-40b6-bdbb-1c5c2ad96dc4" providerId="AD" clId="Web-{CF3A6C21-4916-F8DB-0A4F-FAF25849B984}" dt="2025-03-02T17:52:25.888" v="40" actId="20577"/>
        <pc:sldMkLst>
          <pc:docMk/>
          <pc:sldMk cId="3024870769" sldId="262"/>
        </pc:sldMkLst>
        <pc:spChg chg="mod">
          <ac:chgData name="Katarzyna Kardas" userId="S::kkardas@zozelkow.pl::2f5d076e-5bd8-40b6-bdbb-1c5c2ad96dc4" providerId="AD" clId="Web-{CF3A6C21-4916-F8DB-0A4F-FAF25849B984}" dt="2025-03-02T17:52:25.888" v="40" actId="20577"/>
          <ac:spMkLst>
            <pc:docMk/>
            <pc:sldMk cId="3024870769" sldId="262"/>
            <ac:spMk id="3" creationId="{9ACB50DD-CDCE-EDD3-DF42-1C6A69947178}"/>
          </ac:spMkLst>
        </pc:spChg>
      </pc:sldChg>
      <pc:sldChg chg="modSp">
        <pc:chgData name="Katarzyna Kardas" userId="S::kkardas@zozelkow.pl::2f5d076e-5bd8-40b6-bdbb-1c5c2ad96dc4" providerId="AD" clId="Web-{CF3A6C21-4916-F8DB-0A4F-FAF25849B984}" dt="2025-03-02T17:52:40.279" v="42" actId="20577"/>
        <pc:sldMkLst>
          <pc:docMk/>
          <pc:sldMk cId="2048954497" sldId="264"/>
        </pc:sldMkLst>
        <pc:spChg chg="mod">
          <ac:chgData name="Katarzyna Kardas" userId="S::kkardas@zozelkow.pl::2f5d076e-5bd8-40b6-bdbb-1c5c2ad96dc4" providerId="AD" clId="Web-{CF3A6C21-4916-F8DB-0A4F-FAF25849B984}" dt="2025-03-02T17:52:40.279" v="42" actId="20577"/>
          <ac:spMkLst>
            <pc:docMk/>
            <pc:sldMk cId="2048954497" sldId="264"/>
            <ac:spMk id="3" creationId="{A95C1543-6BF0-0AC7-2FD6-6FCFCA29156B}"/>
          </ac:spMkLst>
        </pc:spChg>
      </pc:sldChg>
      <pc:sldChg chg="modSp">
        <pc:chgData name="Katarzyna Kardas" userId="S::kkardas@zozelkow.pl::2f5d076e-5bd8-40b6-bdbb-1c5c2ad96dc4" providerId="AD" clId="Web-{CF3A6C21-4916-F8DB-0A4F-FAF25849B984}" dt="2025-03-02T17:44:12.218" v="14" actId="20577"/>
        <pc:sldMkLst>
          <pc:docMk/>
          <pc:sldMk cId="2589805465" sldId="266"/>
        </pc:sldMkLst>
        <pc:spChg chg="mod">
          <ac:chgData name="Katarzyna Kardas" userId="S::kkardas@zozelkow.pl::2f5d076e-5bd8-40b6-bdbb-1c5c2ad96dc4" providerId="AD" clId="Web-{CF3A6C21-4916-F8DB-0A4F-FAF25849B984}" dt="2025-03-02T17:44:12.218" v="14" actId="20577"/>
          <ac:spMkLst>
            <pc:docMk/>
            <pc:sldMk cId="2589805465" sldId="266"/>
            <ac:spMk id="3" creationId="{C7B78013-222A-5B74-2E59-2506F6975B36}"/>
          </ac:spMkLst>
        </pc:spChg>
      </pc:sldChg>
      <pc:sldChg chg="modSp">
        <pc:chgData name="Katarzyna Kardas" userId="S::kkardas@zozelkow.pl::2f5d076e-5bd8-40b6-bdbb-1c5c2ad96dc4" providerId="AD" clId="Web-{CF3A6C21-4916-F8DB-0A4F-FAF25849B984}" dt="2025-03-02T17:44:54.281" v="20" actId="20577"/>
        <pc:sldMkLst>
          <pc:docMk/>
          <pc:sldMk cId="1357291735" sldId="267"/>
        </pc:sldMkLst>
        <pc:spChg chg="mod">
          <ac:chgData name="Katarzyna Kardas" userId="S::kkardas@zozelkow.pl::2f5d076e-5bd8-40b6-bdbb-1c5c2ad96dc4" providerId="AD" clId="Web-{CF3A6C21-4916-F8DB-0A4F-FAF25849B984}" dt="2025-03-02T17:44:54.281" v="20" actId="20577"/>
          <ac:spMkLst>
            <pc:docMk/>
            <pc:sldMk cId="1357291735" sldId="267"/>
            <ac:spMk id="3" creationId="{A0D66E1D-8037-2370-60F1-36D6C64C2E42}"/>
          </ac:spMkLst>
        </pc:spChg>
      </pc:sldChg>
      <pc:sldChg chg="modSp">
        <pc:chgData name="Katarzyna Kardas" userId="S::kkardas@zozelkow.pl::2f5d076e-5bd8-40b6-bdbb-1c5c2ad96dc4" providerId="AD" clId="Web-{CF3A6C21-4916-F8DB-0A4F-FAF25849B984}" dt="2025-03-02T17:45:07.672" v="22" actId="20577"/>
        <pc:sldMkLst>
          <pc:docMk/>
          <pc:sldMk cId="2678328611" sldId="270"/>
        </pc:sldMkLst>
        <pc:spChg chg="mod">
          <ac:chgData name="Katarzyna Kardas" userId="S::kkardas@zozelkow.pl::2f5d076e-5bd8-40b6-bdbb-1c5c2ad96dc4" providerId="AD" clId="Web-{CF3A6C21-4916-F8DB-0A4F-FAF25849B984}" dt="2025-03-02T17:45:07.672" v="22" actId="20577"/>
          <ac:spMkLst>
            <pc:docMk/>
            <pc:sldMk cId="2678328611" sldId="270"/>
            <ac:spMk id="3" creationId="{E872F731-1A62-22A6-5D04-212803E08F03}"/>
          </ac:spMkLst>
        </pc:spChg>
      </pc:sldChg>
      <pc:sldChg chg="modSp">
        <pc:chgData name="Katarzyna Kardas" userId="S::kkardas@zozelkow.pl::2f5d076e-5bd8-40b6-bdbb-1c5c2ad96dc4" providerId="AD" clId="Web-{CF3A6C21-4916-F8DB-0A4F-FAF25849B984}" dt="2025-03-02T17:42:11.370" v="5" actId="20577"/>
        <pc:sldMkLst>
          <pc:docMk/>
          <pc:sldMk cId="2803196041" sldId="278"/>
        </pc:sldMkLst>
        <pc:spChg chg="mod">
          <ac:chgData name="Katarzyna Kardas" userId="S::kkardas@zozelkow.pl::2f5d076e-5bd8-40b6-bdbb-1c5c2ad96dc4" providerId="AD" clId="Web-{CF3A6C21-4916-F8DB-0A4F-FAF25849B984}" dt="2025-03-02T17:42:11.370" v="5" actId="20577"/>
          <ac:spMkLst>
            <pc:docMk/>
            <pc:sldMk cId="2803196041" sldId="278"/>
            <ac:spMk id="3" creationId="{7D2D4381-98F2-89EB-04D1-4F37DDC8E2B0}"/>
          </ac:spMkLst>
        </pc:spChg>
      </pc:sldChg>
      <pc:sldChg chg="modSp">
        <pc:chgData name="Katarzyna Kardas" userId="S::kkardas@zozelkow.pl::2f5d076e-5bd8-40b6-bdbb-1c5c2ad96dc4" providerId="AD" clId="Web-{CF3A6C21-4916-F8DB-0A4F-FAF25849B984}" dt="2025-03-02T17:52:16.482" v="38" actId="20577"/>
        <pc:sldMkLst>
          <pc:docMk/>
          <pc:sldMk cId="686680113" sldId="279"/>
        </pc:sldMkLst>
        <pc:spChg chg="mod">
          <ac:chgData name="Katarzyna Kardas" userId="S::kkardas@zozelkow.pl::2f5d076e-5bd8-40b6-bdbb-1c5c2ad96dc4" providerId="AD" clId="Web-{CF3A6C21-4916-F8DB-0A4F-FAF25849B984}" dt="2025-03-02T17:38:33.817" v="1" actId="1076"/>
          <ac:spMkLst>
            <pc:docMk/>
            <pc:sldMk cId="686680113" sldId="279"/>
            <ac:spMk id="2" creationId="{B0D1D46C-468A-BDEB-FFD5-ADB464A35F46}"/>
          </ac:spMkLst>
        </pc:spChg>
        <pc:spChg chg="mod">
          <ac:chgData name="Katarzyna Kardas" userId="S::kkardas@zozelkow.pl::2f5d076e-5bd8-40b6-bdbb-1c5c2ad96dc4" providerId="AD" clId="Web-{CF3A6C21-4916-F8DB-0A4F-FAF25849B984}" dt="2025-03-02T17:52:16.482" v="38" actId="20577"/>
          <ac:spMkLst>
            <pc:docMk/>
            <pc:sldMk cId="686680113" sldId="279"/>
            <ac:spMk id="3" creationId="{45C367E4-5024-D6BC-2B59-D60CF7F2CD2D}"/>
          </ac:spMkLst>
        </pc:spChg>
      </pc:sldChg>
    </pc:docChg>
  </pc:docChgLst>
  <pc:docChgLst>
    <pc:chgData name="Katarzyna Kardas" userId="S::kkardas@zozelkow.pl::2f5d076e-5bd8-40b6-bdbb-1c5c2ad96dc4" providerId="AD" clId="Web-{1CEDD2DF-9AFB-B1AA-2376-2F2699E8670C}"/>
    <pc:docChg chg="mod modSld modMainMaster">
      <pc:chgData name="Katarzyna Kardas" userId="S::kkardas@zozelkow.pl::2f5d076e-5bd8-40b6-bdbb-1c5c2ad96dc4" providerId="AD" clId="Web-{1CEDD2DF-9AFB-B1AA-2376-2F2699E8670C}" dt="2025-02-27T19:07:45.419" v="2"/>
      <pc:docMkLst>
        <pc:docMk/>
      </pc:docMkLst>
      <pc:sldChg chg="addSp delSp modSp">
        <pc:chgData name="Katarzyna Kardas" userId="S::kkardas@zozelkow.pl::2f5d076e-5bd8-40b6-bdbb-1c5c2ad96dc4" providerId="AD" clId="Web-{1CEDD2DF-9AFB-B1AA-2376-2F2699E8670C}" dt="2025-02-27T19:07:38.122" v="1"/>
        <pc:sldMkLst>
          <pc:docMk/>
          <pc:sldMk cId="3601082625" sldId="256"/>
        </pc:sldMkLst>
        <pc:spChg chg="add del mod">
          <ac:chgData name="Katarzyna Kardas" userId="S::kkardas@zozelkow.pl::2f5d076e-5bd8-40b6-bdbb-1c5c2ad96dc4" providerId="AD" clId="Web-{1CEDD2DF-9AFB-B1AA-2376-2F2699E8670C}" dt="2025-02-27T19:07:38.122" v="1"/>
          <ac:spMkLst>
            <pc:docMk/>
            <pc:sldMk cId="3601082625" sldId="256"/>
            <ac:spMk id="5" creationId="{8D0CB707-DDA3-8FFE-D600-1275CFA74E93}"/>
          </ac:spMkLst>
        </pc:spChg>
      </pc:sldChg>
      <pc:sldChg chg="addSp modSp">
        <pc:chgData name="Katarzyna Kardas" userId="S::kkardas@zozelkow.pl::2f5d076e-5bd8-40b6-bdbb-1c5c2ad96dc4" providerId="AD" clId="Web-{1CEDD2DF-9AFB-B1AA-2376-2F2699E8670C}" dt="2025-02-27T19:07:45.419" v="2"/>
        <pc:sldMkLst>
          <pc:docMk/>
          <pc:sldMk cId="1344494686" sldId="257"/>
        </pc:sldMkLst>
        <pc:spChg chg="add mod">
          <ac:chgData name="Katarzyna Kardas" userId="S::kkardas@zozelkow.pl::2f5d076e-5bd8-40b6-bdbb-1c5c2ad96dc4" providerId="AD" clId="Web-{1CEDD2DF-9AFB-B1AA-2376-2F2699E8670C}" dt="2025-02-27T19:07:45.419" v="2"/>
          <ac:spMkLst>
            <pc:docMk/>
            <pc:sldMk cId="1344494686" sldId="257"/>
            <ac:spMk id="4" creationId="{C04B49F6-34E9-9719-464F-10CEA1E42BDE}"/>
          </ac:spMkLst>
        </pc:spChg>
      </pc:sldChg>
      <pc:sldChg chg="addSp modSp">
        <pc:chgData name="Katarzyna Kardas" userId="S::kkardas@zozelkow.pl::2f5d076e-5bd8-40b6-bdbb-1c5c2ad96dc4" providerId="AD" clId="Web-{1CEDD2DF-9AFB-B1AA-2376-2F2699E8670C}" dt="2025-02-27T19:07:45.419" v="2"/>
        <pc:sldMkLst>
          <pc:docMk/>
          <pc:sldMk cId="3463972829" sldId="258"/>
        </pc:sldMkLst>
        <pc:spChg chg="add mod">
          <ac:chgData name="Katarzyna Kardas" userId="S::kkardas@zozelkow.pl::2f5d076e-5bd8-40b6-bdbb-1c5c2ad96dc4" providerId="AD" clId="Web-{1CEDD2DF-9AFB-B1AA-2376-2F2699E8670C}" dt="2025-02-27T19:07:45.419" v="2"/>
          <ac:spMkLst>
            <pc:docMk/>
            <pc:sldMk cId="3463972829" sldId="258"/>
            <ac:spMk id="4" creationId="{A624CF96-5474-486F-B9E6-3D2D7E5FF8AC}"/>
          </ac:spMkLst>
        </pc:spChg>
      </pc:sldChg>
      <pc:sldChg chg="addSp modSp">
        <pc:chgData name="Katarzyna Kardas" userId="S::kkardas@zozelkow.pl::2f5d076e-5bd8-40b6-bdbb-1c5c2ad96dc4" providerId="AD" clId="Web-{1CEDD2DF-9AFB-B1AA-2376-2F2699E8670C}" dt="2025-02-27T19:07:45.419" v="2"/>
        <pc:sldMkLst>
          <pc:docMk/>
          <pc:sldMk cId="2319462207" sldId="259"/>
        </pc:sldMkLst>
        <pc:spChg chg="add mod">
          <ac:chgData name="Katarzyna Kardas" userId="S::kkardas@zozelkow.pl::2f5d076e-5bd8-40b6-bdbb-1c5c2ad96dc4" providerId="AD" clId="Web-{1CEDD2DF-9AFB-B1AA-2376-2F2699E8670C}" dt="2025-02-27T19:07:45.419" v="2"/>
          <ac:spMkLst>
            <pc:docMk/>
            <pc:sldMk cId="2319462207" sldId="259"/>
            <ac:spMk id="4" creationId="{E263EB4B-9513-4E3D-B118-2DDB1A718B4A}"/>
          </ac:spMkLst>
        </pc:spChg>
      </pc:sldChg>
      <pc:sldChg chg="addSp modSp">
        <pc:chgData name="Katarzyna Kardas" userId="S::kkardas@zozelkow.pl::2f5d076e-5bd8-40b6-bdbb-1c5c2ad96dc4" providerId="AD" clId="Web-{1CEDD2DF-9AFB-B1AA-2376-2F2699E8670C}" dt="2025-02-27T19:07:45.419" v="2"/>
        <pc:sldMkLst>
          <pc:docMk/>
          <pc:sldMk cId="755693585" sldId="260"/>
        </pc:sldMkLst>
        <pc:spChg chg="add mod">
          <ac:chgData name="Katarzyna Kardas" userId="S::kkardas@zozelkow.pl::2f5d076e-5bd8-40b6-bdbb-1c5c2ad96dc4" providerId="AD" clId="Web-{1CEDD2DF-9AFB-B1AA-2376-2F2699E8670C}" dt="2025-02-27T19:07:45.419" v="2"/>
          <ac:spMkLst>
            <pc:docMk/>
            <pc:sldMk cId="755693585" sldId="260"/>
            <ac:spMk id="4" creationId="{D17A016A-86A1-9E0D-BD6F-1D3DC045ADD4}"/>
          </ac:spMkLst>
        </pc:spChg>
      </pc:sldChg>
      <pc:sldChg chg="addSp modSp">
        <pc:chgData name="Katarzyna Kardas" userId="S::kkardas@zozelkow.pl::2f5d076e-5bd8-40b6-bdbb-1c5c2ad96dc4" providerId="AD" clId="Web-{1CEDD2DF-9AFB-B1AA-2376-2F2699E8670C}" dt="2025-02-27T19:07:45.419" v="2"/>
        <pc:sldMkLst>
          <pc:docMk/>
          <pc:sldMk cId="319212794" sldId="261"/>
        </pc:sldMkLst>
        <pc:spChg chg="add mod">
          <ac:chgData name="Katarzyna Kardas" userId="S::kkardas@zozelkow.pl::2f5d076e-5bd8-40b6-bdbb-1c5c2ad96dc4" providerId="AD" clId="Web-{1CEDD2DF-9AFB-B1AA-2376-2F2699E8670C}" dt="2025-02-27T19:07:45.419" v="2"/>
          <ac:spMkLst>
            <pc:docMk/>
            <pc:sldMk cId="319212794" sldId="261"/>
            <ac:spMk id="4" creationId="{4FC4B5A6-3045-72B5-3D33-65D885579655}"/>
          </ac:spMkLst>
        </pc:spChg>
      </pc:sldChg>
      <pc:sldChg chg="addSp modSp">
        <pc:chgData name="Katarzyna Kardas" userId="S::kkardas@zozelkow.pl::2f5d076e-5bd8-40b6-bdbb-1c5c2ad96dc4" providerId="AD" clId="Web-{1CEDD2DF-9AFB-B1AA-2376-2F2699E8670C}" dt="2025-02-27T19:07:45.419" v="2"/>
        <pc:sldMkLst>
          <pc:docMk/>
          <pc:sldMk cId="3024870769" sldId="262"/>
        </pc:sldMkLst>
        <pc:spChg chg="add mod">
          <ac:chgData name="Katarzyna Kardas" userId="S::kkardas@zozelkow.pl::2f5d076e-5bd8-40b6-bdbb-1c5c2ad96dc4" providerId="AD" clId="Web-{1CEDD2DF-9AFB-B1AA-2376-2F2699E8670C}" dt="2025-02-27T19:07:45.419" v="2"/>
          <ac:spMkLst>
            <pc:docMk/>
            <pc:sldMk cId="3024870769" sldId="262"/>
            <ac:spMk id="4" creationId="{D4CBB26D-01C9-69C9-D707-941D8E6CCDFA}"/>
          </ac:spMkLst>
        </pc:spChg>
      </pc:sldChg>
      <pc:sldChg chg="addSp modSp">
        <pc:chgData name="Katarzyna Kardas" userId="S::kkardas@zozelkow.pl::2f5d076e-5bd8-40b6-bdbb-1c5c2ad96dc4" providerId="AD" clId="Web-{1CEDD2DF-9AFB-B1AA-2376-2F2699E8670C}" dt="2025-02-27T19:07:45.419" v="2"/>
        <pc:sldMkLst>
          <pc:docMk/>
          <pc:sldMk cId="3801051573" sldId="263"/>
        </pc:sldMkLst>
        <pc:spChg chg="add mod">
          <ac:chgData name="Katarzyna Kardas" userId="S::kkardas@zozelkow.pl::2f5d076e-5bd8-40b6-bdbb-1c5c2ad96dc4" providerId="AD" clId="Web-{1CEDD2DF-9AFB-B1AA-2376-2F2699E8670C}" dt="2025-02-27T19:07:45.419" v="2"/>
          <ac:spMkLst>
            <pc:docMk/>
            <pc:sldMk cId="3801051573" sldId="263"/>
            <ac:spMk id="4" creationId="{5A01BC5A-C1C8-88C9-A7E8-C01297C1FC93}"/>
          </ac:spMkLst>
        </pc:spChg>
      </pc:sldChg>
      <pc:sldChg chg="addSp modSp">
        <pc:chgData name="Katarzyna Kardas" userId="S::kkardas@zozelkow.pl::2f5d076e-5bd8-40b6-bdbb-1c5c2ad96dc4" providerId="AD" clId="Web-{1CEDD2DF-9AFB-B1AA-2376-2F2699E8670C}" dt="2025-02-27T19:07:45.419" v="2"/>
        <pc:sldMkLst>
          <pc:docMk/>
          <pc:sldMk cId="2048954497" sldId="264"/>
        </pc:sldMkLst>
        <pc:spChg chg="add mod">
          <ac:chgData name="Katarzyna Kardas" userId="S::kkardas@zozelkow.pl::2f5d076e-5bd8-40b6-bdbb-1c5c2ad96dc4" providerId="AD" clId="Web-{1CEDD2DF-9AFB-B1AA-2376-2F2699E8670C}" dt="2025-02-27T19:07:45.419" v="2"/>
          <ac:spMkLst>
            <pc:docMk/>
            <pc:sldMk cId="2048954497" sldId="264"/>
            <ac:spMk id="4" creationId="{266DEEE8-5F5D-4200-8B97-7691D4002D4D}"/>
          </ac:spMkLst>
        </pc:spChg>
      </pc:sldChg>
      <pc:sldChg chg="addSp modSp">
        <pc:chgData name="Katarzyna Kardas" userId="S::kkardas@zozelkow.pl::2f5d076e-5bd8-40b6-bdbb-1c5c2ad96dc4" providerId="AD" clId="Web-{1CEDD2DF-9AFB-B1AA-2376-2F2699E8670C}" dt="2025-02-27T19:07:45.419" v="2"/>
        <pc:sldMkLst>
          <pc:docMk/>
          <pc:sldMk cId="1174854988" sldId="265"/>
        </pc:sldMkLst>
        <pc:spChg chg="add mod">
          <ac:chgData name="Katarzyna Kardas" userId="S::kkardas@zozelkow.pl::2f5d076e-5bd8-40b6-bdbb-1c5c2ad96dc4" providerId="AD" clId="Web-{1CEDD2DF-9AFB-B1AA-2376-2F2699E8670C}" dt="2025-02-27T19:07:45.419" v="2"/>
          <ac:spMkLst>
            <pc:docMk/>
            <pc:sldMk cId="1174854988" sldId="265"/>
            <ac:spMk id="4" creationId="{C5A42C07-0BB8-A5D7-B0A1-842E91E5ED6D}"/>
          </ac:spMkLst>
        </pc:spChg>
      </pc:sldChg>
      <pc:sldChg chg="addSp modSp">
        <pc:chgData name="Katarzyna Kardas" userId="S::kkardas@zozelkow.pl::2f5d076e-5bd8-40b6-bdbb-1c5c2ad96dc4" providerId="AD" clId="Web-{1CEDD2DF-9AFB-B1AA-2376-2F2699E8670C}" dt="2025-02-27T19:07:45.419" v="2"/>
        <pc:sldMkLst>
          <pc:docMk/>
          <pc:sldMk cId="2589805465" sldId="266"/>
        </pc:sldMkLst>
        <pc:spChg chg="add mod">
          <ac:chgData name="Katarzyna Kardas" userId="S::kkardas@zozelkow.pl::2f5d076e-5bd8-40b6-bdbb-1c5c2ad96dc4" providerId="AD" clId="Web-{1CEDD2DF-9AFB-B1AA-2376-2F2699E8670C}" dt="2025-02-27T19:07:45.419" v="2"/>
          <ac:spMkLst>
            <pc:docMk/>
            <pc:sldMk cId="2589805465" sldId="266"/>
            <ac:spMk id="4" creationId="{D58F8574-FBA5-90E6-262D-BC9F0C0C0BD7}"/>
          </ac:spMkLst>
        </pc:spChg>
      </pc:sldChg>
      <pc:sldChg chg="addSp modSp">
        <pc:chgData name="Katarzyna Kardas" userId="S::kkardas@zozelkow.pl::2f5d076e-5bd8-40b6-bdbb-1c5c2ad96dc4" providerId="AD" clId="Web-{1CEDD2DF-9AFB-B1AA-2376-2F2699E8670C}" dt="2025-02-27T19:07:45.419" v="2"/>
        <pc:sldMkLst>
          <pc:docMk/>
          <pc:sldMk cId="1357291735" sldId="267"/>
        </pc:sldMkLst>
        <pc:spChg chg="add mod">
          <ac:chgData name="Katarzyna Kardas" userId="S::kkardas@zozelkow.pl::2f5d076e-5bd8-40b6-bdbb-1c5c2ad96dc4" providerId="AD" clId="Web-{1CEDD2DF-9AFB-B1AA-2376-2F2699E8670C}" dt="2025-02-27T19:07:45.419" v="2"/>
          <ac:spMkLst>
            <pc:docMk/>
            <pc:sldMk cId="1357291735" sldId="267"/>
            <ac:spMk id="4" creationId="{D0A12994-E667-5D71-45A0-D1D20283F03F}"/>
          </ac:spMkLst>
        </pc:spChg>
      </pc:sldChg>
      <pc:sldChg chg="addSp modSp">
        <pc:chgData name="Katarzyna Kardas" userId="S::kkardas@zozelkow.pl::2f5d076e-5bd8-40b6-bdbb-1c5c2ad96dc4" providerId="AD" clId="Web-{1CEDD2DF-9AFB-B1AA-2376-2F2699E8670C}" dt="2025-02-27T19:07:45.419" v="2"/>
        <pc:sldMkLst>
          <pc:docMk/>
          <pc:sldMk cId="3708260453" sldId="269"/>
        </pc:sldMkLst>
        <pc:spChg chg="add mod">
          <ac:chgData name="Katarzyna Kardas" userId="S::kkardas@zozelkow.pl::2f5d076e-5bd8-40b6-bdbb-1c5c2ad96dc4" providerId="AD" clId="Web-{1CEDD2DF-9AFB-B1AA-2376-2F2699E8670C}" dt="2025-02-27T19:07:45.419" v="2"/>
          <ac:spMkLst>
            <pc:docMk/>
            <pc:sldMk cId="3708260453" sldId="269"/>
            <ac:spMk id="4" creationId="{56C82C5E-B79F-09B1-B804-4ED1816997B8}"/>
          </ac:spMkLst>
        </pc:spChg>
      </pc:sldChg>
      <pc:sldChg chg="addSp modSp">
        <pc:chgData name="Katarzyna Kardas" userId="S::kkardas@zozelkow.pl::2f5d076e-5bd8-40b6-bdbb-1c5c2ad96dc4" providerId="AD" clId="Web-{1CEDD2DF-9AFB-B1AA-2376-2F2699E8670C}" dt="2025-02-27T19:07:45.419" v="2"/>
        <pc:sldMkLst>
          <pc:docMk/>
          <pc:sldMk cId="2678328611" sldId="270"/>
        </pc:sldMkLst>
        <pc:spChg chg="add mod">
          <ac:chgData name="Katarzyna Kardas" userId="S::kkardas@zozelkow.pl::2f5d076e-5bd8-40b6-bdbb-1c5c2ad96dc4" providerId="AD" clId="Web-{1CEDD2DF-9AFB-B1AA-2376-2F2699E8670C}" dt="2025-02-27T19:07:45.419" v="2"/>
          <ac:spMkLst>
            <pc:docMk/>
            <pc:sldMk cId="2678328611" sldId="270"/>
            <ac:spMk id="4" creationId="{758C7A33-2309-9E53-74F9-99D946DFB4F2}"/>
          </ac:spMkLst>
        </pc:spChg>
      </pc:sldChg>
      <pc:sldChg chg="addSp modSp">
        <pc:chgData name="Katarzyna Kardas" userId="S::kkardas@zozelkow.pl::2f5d076e-5bd8-40b6-bdbb-1c5c2ad96dc4" providerId="AD" clId="Web-{1CEDD2DF-9AFB-B1AA-2376-2F2699E8670C}" dt="2025-02-27T19:07:45.419" v="2"/>
        <pc:sldMkLst>
          <pc:docMk/>
          <pc:sldMk cId="979276647" sldId="271"/>
        </pc:sldMkLst>
        <pc:spChg chg="add mod">
          <ac:chgData name="Katarzyna Kardas" userId="S::kkardas@zozelkow.pl::2f5d076e-5bd8-40b6-bdbb-1c5c2ad96dc4" providerId="AD" clId="Web-{1CEDD2DF-9AFB-B1AA-2376-2F2699E8670C}" dt="2025-02-27T19:07:45.419" v="2"/>
          <ac:spMkLst>
            <pc:docMk/>
            <pc:sldMk cId="979276647" sldId="271"/>
            <ac:spMk id="4" creationId="{5F83EBA4-78AE-4D87-8AF9-B51DDAFCF03F}"/>
          </ac:spMkLst>
        </pc:spChg>
      </pc:sldChg>
      <pc:sldChg chg="addSp modSp">
        <pc:chgData name="Katarzyna Kardas" userId="S::kkardas@zozelkow.pl::2f5d076e-5bd8-40b6-bdbb-1c5c2ad96dc4" providerId="AD" clId="Web-{1CEDD2DF-9AFB-B1AA-2376-2F2699E8670C}" dt="2025-02-27T19:07:45.419" v="2"/>
        <pc:sldMkLst>
          <pc:docMk/>
          <pc:sldMk cId="3566665490" sldId="272"/>
        </pc:sldMkLst>
        <pc:spChg chg="add mod">
          <ac:chgData name="Katarzyna Kardas" userId="S::kkardas@zozelkow.pl::2f5d076e-5bd8-40b6-bdbb-1c5c2ad96dc4" providerId="AD" clId="Web-{1CEDD2DF-9AFB-B1AA-2376-2F2699E8670C}" dt="2025-02-27T19:07:45.419" v="2"/>
          <ac:spMkLst>
            <pc:docMk/>
            <pc:sldMk cId="3566665490" sldId="272"/>
            <ac:spMk id="5" creationId="{D171B1A3-FF1F-5B8A-C778-9F3BA738E4E0}"/>
          </ac:spMkLst>
        </pc:spChg>
      </pc:sldChg>
      <pc:sldChg chg="addSp modSp">
        <pc:chgData name="Katarzyna Kardas" userId="S::kkardas@zozelkow.pl::2f5d076e-5bd8-40b6-bdbb-1c5c2ad96dc4" providerId="AD" clId="Web-{1CEDD2DF-9AFB-B1AA-2376-2F2699E8670C}" dt="2025-02-27T19:07:45.419" v="2"/>
        <pc:sldMkLst>
          <pc:docMk/>
          <pc:sldMk cId="4070019074" sldId="273"/>
        </pc:sldMkLst>
        <pc:spChg chg="add mod">
          <ac:chgData name="Katarzyna Kardas" userId="S::kkardas@zozelkow.pl::2f5d076e-5bd8-40b6-bdbb-1c5c2ad96dc4" providerId="AD" clId="Web-{1CEDD2DF-9AFB-B1AA-2376-2F2699E8670C}" dt="2025-02-27T19:07:45.419" v="2"/>
          <ac:spMkLst>
            <pc:docMk/>
            <pc:sldMk cId="4070019074" sldId="273"/>
            <ac:spMk id="4" creationId="{A989900B-AA6A-06AB-0E28-267F60B726FB}"/>
          </ac:spMkLst>
        </pc:spChg>
      </pc:sldChg>
      <pc:sldChg chg="addSp modSp">
        <pc:chgData name="Katarzyna Kardas" userId="S::kkardas@zozelkow.pl::2f5d076e-5bd8-40b6-bdbb-1c5c2ad96dc4" providerId="AD" clId="Web-{1CEDD2DF-9AFB-B1AA-2376-2F2699E8670C}" dt="2025-02-27T19:07:45.419" v="2"/>
        <pc:sldMkLst>
          <pc:docMk/>
          <pc:sldMk cId="261750093" sldId="274"/>
        </pc:sldMkLst>
        <pc:spChg chg="add mod">
          <ac:chgData name="Katarzyna Kardas" userId="S::kkardas@zozelkow.pl::2f5d076e-5bd8-40b6-bdbb-1c5c2ad96dc4" providerId="AD" clId="Web-{1CEDD2DF-9AFB-B1AA-2376-2F2699E8670C}" dt="2025-02-27T19:07:45.419" v="2"/>
          <ac:spMkLst>
            <pc:docMk/>
            <pc:sldMk cId="261750093" sldId="274"/>
            <ac:spMk id="5" creationId="{295522CA-40E5-85E2-04DF-EC5DB9D6D741}"/>
          </ac:spMkLst>
        </pc:spChg>
      </pc:sldChg>
      <pc:sldChg chg="addSp modSp">
        <pc:chgData name="Katarzyna Kardas" userId="S::kkardas@zozelkow.pl::2f5d076e-5bd8-40b6-bdbb-1c5c2ad96dc4" providerId="AD" clId="Web-{1CEDD2DF-9AFB-B1AA-2376-2F2699E8670C}" dt="2025-02-27T19:07:45.419" v="2"/>
        <pc:sldMkLst>
          <pc:docMk/>
          <pc:sldMk cId="203935205" sldId="275"/>
        </pc:sldMkLst>
        <pc:spChg chg="add mod">
          <ac:chgData name="Katarzyna Kardas" userId="S::kkardas@zozelkow.pl::2f5d076e-5bd8-40b6-bdbb-1c5c2ad96dc4" providerId="AD" clId="Web-{1CEDD2DF-9AFB-B1AA-2376-2F2699E8670C}" dt="2025-02-27T19:07:45.419" v="2"/>
          <ac:spMkLst>
            <pc:docMk/>
            <pc:sldMk cId="203935205" sldId="275"/>
            <ac:spMk id="4" creationId="{4AA24679-6F9E-E6F3-0865-F9652150E7AE}"/>
          </ac:spMkLst>
        </pc:spChg>
      </pc:sldChg>
      <pc:sldChg chg="addSp modSp">
        <pc:chgData name="Katarzyna Kardas" userId="S::kkardas@zozelkow.pl::2f5d076e-5bd8-40b6-bdbb-1c5c2ad96dc4" providerId="AD" clId="Web-{1CEDD2DF-9AFB-B1AA-2376-2F2699E8670C}" dt="2025-02-27T19:07:45.419" v="2"/>
        <pc:sldMkLst>
          <pc:docMk/>
          <pc:sldMk cId="913664188" sldId="276"/>
        </pc:sldMkLst>
        <pc:spChg chg="add mod">
          <ac:chgData name="Katarzyna Kardas" userId="S::kkardas@zozelkow.pl::2f5d076e-5bd8-40b6-bdbb-1c5c2ad96dc4" providerId="AD" clId="Web-{1CEDD2DF-9AFB-B1AA-2376-2F2699E8670C}" dt="2025-02-27T19:07:45.419" v="2"/>
          <ac:spMkLst>
            <pc:docMk/>
            <pc:sldMk cId="913664188" sldId="276"/>
            <ac:spMk id="5" creationId="{8375E04A-283E-96CD-1A71-4A099F239122}"/>
          </ac:spMkLst>
        </pc:spChg>
      </pc:sldChg>
      <pc:sldChg chg="addSp modSp">
        <pc:chgData name="Katarzyna Kardas" userId="S::kkardas@zozelkow.pl::2f5d076e-5bd8-40b6-bdbb-1c5c2ad96dc4" providerId="AD" clId="Web-{1CEDD2DF-9AFB-B1AA-2376-2F2699E8670C}" dt="2025-02-27T19:07:45.419" v="2"/>
        <pc:sldMkLst>
          <pc:docMk/>
          <pc:sldMk cId="2669109984" sldId="277"/>
        </pc:sldMkLst>
        <pc:spChg chg="add mod">
          <ac:chgData name="Katarzyna Kardas" userId="S::kkardas@zozelkow.pl::2f5d076e-5bd8-40b6-bdbb-1c5c2ad96dc4" providerId="AD" clId="Web-{1CEDD2DF-9AFB-B1AA-2376-2F2699E8670C}" dt="2025-02-27T19:07:45.419" v="2"/>
          <ac:spMkLst>
            <pc:docMk/>
            <pc:sldMk cId="2669109984" sldId="277"/>
            <ac:spMk id="5" creationId="{FFE189D7-0AB0-6053-E668-ED88D31FB1E9}"/>
          </ac:spMkLst>
        </pc:spChg>
      </pc:sldChg>
      <pc:sldChg chg="addSp modSp">
        <pc:chgData name="Katarzyna Kardas" userId="S::kkardas@zozelkow.pl::2f5d076e-5bd8-40b6-bdbb-1c5c2ad96dc4" providerId="AD" clId="Web-{1CEDD2DF-9AFB-B1AA-2376-2F2699E8670C}" dt="2025-02-27T19:07:45.419" v="2"/>
        <pc:sldMkLst>
          <pc:docMk/>
          <pc:sldMk cId="2803196041" sldId="278"/>
        </pc:sldMkLst>
        <pc:spChg chg="add mod">
          <ac:chgData name="Katarzyna Kardas" userId="S::kkardas@zozelkow.pl::2f5d076e-5bd8-40b6-bdbb-1c5c2ad96dc4" providerId="AD" clId="Web-{1CEDD2DF-9AFB-B1AA-2376-2F2699E8670C}" dt="2025-02-27T19:07:45.419" v="2"/>
          <ac:spMkLst>
            <pc:docMk/>
            <pc:sldMk cId="2803196041" sldId="278"/>
            <ac:spMk id="4" creationId="{1DA2177E-1AF7-8679-E84C-B14036E61F18}"/>
          </ac:spMkLst>
        </pc:spChg>
      </pc:sldChg>
      <pc:sldMasterChg chg="mod modSldLayout">
        <pc:chgData name="Katarzyna Kardas" userId="S::kkardas@zozelkow.pl::2f5d076e-5bd8-40b6-bdbb-1c5c2ad96dc4" providerId="AD" clId="Web-{1CEDD2DF-9AFB-B1AA-2376-2F2699E8670C}" dt="2025-02-27T19:07:45.419" v="2"/>
        <pc:sldMasterMkLst>
          <pc:docMk/>
          <pc:sldMasterMk cId="0" sldId="2147483648"/>
        </pc:sldMasterMkLst>
        <pc:sldLayoutChg chg="mod">
          <pc:chgData name="Katarzyna Kardas" userId="S::kkardas@zozelkow.pl::2f5d076e-5bd8-40b6-bdbb-1c5c2ad96dc4" providerId="AD" clId="Web-{1CEDD2DF-9AFB-B1AA-2376-2F2699E8670C}" dt="2025-02-27T19:07:45.419" v="2"/>
          <pc:sldLayoutMkLst>
            <pc:docMk/>
            <pc:sldMasterMk cId="0" sldId="2147483648"/>
            <pc:sldLayoutMk cId="0" sldId="2147483649"/>
          </pc:sldLayoutMkLst>
        </pc:sldLayoutChg>
        <pc:sldLayoutChg chg="mod">
          <pc:chgData name="Katarzyna Kardas" userId="S::kkardas@zozelkow.pl::2f5d076e-5bd8-40b6-bdbb-1c5c2ad96dc4" providerId="AD" clId="Web-{1CEDD2DF-9AFB-B1AA-2376-2F2699E8670C}" dt="2025-02-27T19:07:45.419" v="2"/>
          <pc:sldLayoutMkLst>
            <pc:docMk/>
            <pc:sldMasterMk cId="0" sldId="2147483648"/>
            <pc:sldLayoutMk cId="0" sldId="2147483650"/>
          </pc:sldLayoutMkLst>
        </pc:sldLayoutChg>
        <pc:sldLayoutChg chg="mod">
          <pc:chgData name="Katarzyna Kardas" userId="S::kkardas@zozelkow.pl::2f5d076e-5bd8-40b6-bdbb-1c5c2ad96dc4" providerId="AD" clId="Web-{1CEDD2DF-9AFB-B1AA-2376-2F2699E8670C}" dt="2025-02-27T19:07:45.419" v="2"/>
          <pc:sldLayoutMkLst>
            <pc:docMk/>
            <pc:sldMasterMk cId="0" sldId="2147483648"/>
            <pc:sldLayoutMk cId="0" sldId="2147483651"/>
          </pc:sldLayoutMkLst>
        </pc:sldLayoutChg>
        <pc:sldLayoutChg chg="mod">
          <pc:chgData name="Katarzyna Kardas" userId="S::kkardas@zozelkow.pl::2f5d076e-5bd8-40b6-bdbb-1c5c2ad96dc4" providerId="AD" clId="Web-{1CEDD2DF-9AFB-B1AA-2376-2F2699E8670C}" dt="2025-02-27T19:07:45.419" v="2"/>
          <pc:sldLayoutMkLst>
            <pc:docMk/>
            <pc:sldMasterMk cId="0" sldId="2147483648"/>
            <pc:sldLayoutMk cId="0" sldId="2147483652"/>
          </pc:sldLayoutMkLst>
        </pc:sldLayoutChg>
        <pc:sldLayoutChg chg="mod">
          <pc:chgData name="Katarzyna Kardas" userId="S::kkardas@zozelkow.pl::2f5d076e-5bd8-40b6-bdbb-1c5c2ad96dc4" providerId="AD" clId="Web-{1CEDD2DF-9AFB-B1AA-2376-2F2699E8670C}" dt="2025-02-27T19:07:45.419" v="2"/>
          <pc:sldLayoutMkLst>
            <pc:docMk/>
            <pc:sldMasterMk cId="0" sldId="2147483648"/>
            <pc:sldLayoutMk cId="0" sldId="2147483653"/>
          </pc:sldLayoutMkLst>
        </pc:sldLayoutChg>
        <pc:sldLayoutChg chg="mod">
          <pc:chgData name="Katarzyna Kardas" userId="S::kkardas@zozelkow.pl::2f5d076e-5bd8-40b6-bdbb-1c5c2ad96dc4" providerId="AD" clId="Web-{1CEDD2DF-9AFB-B1AA-2376-2F2699E8670C}" dt="2025-02-27T19:07:45.419" v="2"/>
          <pc:sldLayoutMkLst>
            <pc:docMk/>
            <pc:sldMasterMk cId="0" sldId="2147483648"/>
            <pc:sldLayoutMk cId="0" sldId="2147483654"/>
          </pc:sldLayoutMkLst>
        </pc:sldLayoutChg>
        <pc:sldLayoutChg chg="mod">
          <pc:chgData name="Katarzyna Kardas" userId="S::kkardas@zozelkow.pl::2f5d076e-5bd8-40b6-bdbb-1c5c2ad96dc4" providerId="AD" clId="Web-{1CEDD2DF-9AFB-B1AA-2376-2F2699E8670C}" dt="2025-02-27T19:07:45.419" v="2"/>
          <pc:sldLayoutMkLst>
            <pc:docMk/>
            <pc:sldMasterMk cId="0" sldId="2147483648"/>
            <pc:sldLayoutMk cId="0" sldId="2147483655"/>
          </pc:sldLayoutMkLst>
        </pc:sldLayoutChg>
        <pc:sldLayoutChg chg="mod">
          <pc:chgData name="Katarzyna Kardas" userId="S::kkardas@zozelkow.pl::2f5d076e-5bd8-40b6-bdbb-1c5c2ad96dc4" providerId="AD" clId="Web-{1CEDD2DF-9AFB-B1AA-2376-2F2699E8670C}" dt="2025-02-27T19:07:45.419" v="2"/>
          <pc:sldLayoutMkLst>
            <pc:docMk/>
            <pc:sldMasterMk cId="0" sldId="2147483648"/>
            <pc:sldLayoutMk cId="0" sldId="2147483656"/>
          </pc:sldLayoutMkLst>
        </pc:sldLayoutChg>
        <pc:sldLayoutChg chg="mod">
          <pc:chgData name="Katarzyna Kardas" userId="S::kkardas@zozelkow.pl::2f5d076e-5bd8-40b6-bdbb-1c5c2ad96dc4" providerId="AD" clId="Web-{1CEDD2DF-9AFB-B1AA-2376-2F2699E8670C}" dt="2025-02-27T19:07:45.419" v="2"/>
          <pc:sldLayoutMkLst>
            <pc:docMk/>
            <pc:sldMasterMk cId="0" sldId="2147483648"/>
            <pc:sldLayoutMk cId="0" sldId="2147483657"/>
          </pc:sldLayoutMkLst>
        </pc:sldLayoutChg>
        <pc:sldLayoutChg chg="mod">
          <pc:chgData name="Katarzyna Kardas" userId="S::kkardas@zozelkow.pl::2f5d076e-5bd8-40b6-bdbb-1c5c2ad96dc4" providerId="AD" clId="Web-{1CEDD2DF-9AFB-B1AA-2376-2F2699E8670C}" dt="2025-02-27T19:07:45.419" v="2"/>
          <pc:sldLayoutMkLst>
            <pc:docMk/>
            <pc:sldMasterMk cId="0" sldId="2147483648"/>
            <pc:sldLayoutMk cId="0" sldId="2147483658"/>
          </pc:sldLayoutMkLst>
        </pc:sldLayoutChg>
        <pc:sldLayoutChg chg="mod">
          <pc:chgData name="Katarzyna Kardas" userId="S::kkardas@zozelkow.pl::2f5d076e-5bd8-40b6-bdbb-1c5c2ad96dc4" providerId="AD" clId="Web-{1CEDD2DF-9AFB-B1AA-2376-2F2699E8670C}" dt="2025-02-27T19:07:45.419" v="2"/>
          <pc:sldLayoutMkLst>
            <pc:docMk/>
            <pc:sldMasterMk cId="0" sldId="2147483648"/>
            <pc:sldLayoutMk cId="0" sldId="2147483659"/>
          </pc:sldLayoutMkLst>
        </pc:sldLayoutChg>
      </pc:sldMasterChg>
    </pc:docChg>
  </pc:docChgLst>
  <pc:docChgLst>
    <pc:chgData name="Katarzyna Kardas" userId="S::kkardas@zozelkow.pl::2f5d076e-5bd8-40b6-bdbb-1c5c2ad96dc4" providerId="AD" clId="Web-{C6447975-2784-BAE7-21A0-56D516A6DA12}"/>
    <pc:docChg chg="modSld">
      <pc:chgData name="Katarzyna Kardas" userId="S::kkardas@zozelkow.pl::2f5d076e-5bd8-40b6-bdbb-1c5c2ad96dc4" providerId="AD" clId="Web-{C6447975-2784-BAE7-21A0-56D516A6DA12}" dt="2025-02-26T20:03:46.586" v="149" actId="14100"/>
      <pc:docMkLst>
        <pc:docMk/>
      </pc:docMkLst>
      <pc:sldChg chg="modSp">
        <pc:chgData name="Katarzyna Kardas" userId="S::kkardas@zozelkow.pl::2f5d076e-5bd8-40b6-bdbb-1c5c2ad96dc4" providerId="AD" clId="Web-{C6447975-2784-BAE7-21A0-56D516A6DA12}" dt="2025-02-26T20:02:41.068" v="132" actId="1076"/>
        <pc:sldMkLst>
          <pc:docMk/>
          <pc:sldMk cId="3601082625" sldId="256"/>
        </pc:sldMkLst>
        <pc:picChg chg="mod">
          <ac:chgData name="Katarzyna Kardas" userId="S::kkardas@zozelkow.pl::2f5d076e-5bd8-40b6-bdbb-1c5c2ad96dc4" providerId="AD" clId="Web-{C6447975-2784-BAE7-21A0-56D516A6DA12}" dt="2025-02-26T20:02:41.068" v="132" actId="1076"/>
          <ac:picMkLst>
            <pc:docMk/>
            <pc:sldMk cId="3601082625" sldId="256"/>
            <ac:picMk id="4" creationId="{1FA97E1E-8BEA-EA4F-9BD6-F56461141BA7}"/>
          </ac:picMkLst>
        </pc:picChg>
      </pc:sldChg>
      <pc:sldChg chg="addSp modSp">
        <pc:chgData name="Katarzyna Kardas" userId="S::kkardas@zozelkow.pl::2f5d076e-5bd8-40b6-bdbb-1c5c2ad96dc4" providerId="AD" clId="Web-{C6447975-2784-BAE7-21A0-56D516A6DA12}" dt="2025-02-26T20:02:57.662" v="136" actId="1076"/>
        <pc:sldMkLst>
          <pc:docMk/>
          <pc:sldMk cId="1344494686" sldId="257"/>
        </pc:sldMkLst>
        <pc:picChg chg="add mod">
          <ac:chgData name="Katarzyna Kardas" userId="S::kkardas@zozelkow.pl::2f5d076e-5bd8-40b6-bdbb-1c5c2ad96dc4" providerId="AD" clId="Web-{C6447975-2784-BAE7-21A0-56D516A6DA12}" dt="2025-02-26T20:02:57.662" v="136" actId="1076"/>
          <ac:picMkLst>
            <pc:docMk/>
            <pc:sldMk cId="1344494686" sldId="257"/>
            <ac:picMk id="5" creationId="{989BCFC2-F045-3CA3-D879-A4E9DA4BFBAA}"/>
          </ac:picMkLst>
        </pc:picChg>
      </pc:sldChg>
      <pc:sldChg chg="modSp">
        <pc:chgData name="Katarzyna Kardas" userId="S::kkardas@zozelkow.pl::2f5d076e-5bd8-40b6-bdbb-1c5c2ad96dc4" providerId="AD" clId="Web-{C6447975-2784-BAE7-21A0-56D516A6DA12}" dt="2025-02-26T20:00:08.547" v="97" actId="20577"/>
        <pc:sldMkLst>
          <pc:docMk/>
          <pc:sldMk cId="3463972829" sldId="258"/>
        </pc:sldMkLst>
        <pc:spChg chg="mod">
          <ac:chgData name="Katarzyna Kardas" userId="S::kkardas@zozelkow.pl::2f5d076e-5bd8-40b6-bdbb-1c5c2ad96dc4" providerId="AD" clId="Web-{C6447975-2784-BAE7-21A0-56D516A6DA12}" dt="2025-02-26T20:00:08.547" v="97" actId="20577"/>
          <ac:spMkLst>
            <pc:docMk/>
            <pc:sldMk cId="3463972829" sldId="258"/>
            <ac:spMk id="3" creationId="{1BFEDC92-2A63-E4BD-B06B-8FAF75E1C17A}"/>
          </ac:spMkLst>
        </pc:spChg>
      </pc:sldChg>
      <pc:sldChg chg="addSp modSp">
        <pc:chgData name="Katarzyna Kardas" userId="S::kkardas@zozelkow.pl::2f5d076e-5bd8-40b6-bdbb-1c5c2ad96dc4" providerId="AD" clId="Web-{C6447975-2784-BAE7-21A0-56D516A6DA12}" dt="2025-02-26T20:03:16.991" v="142" actId="1076"/>
        <pc:sldMkLst>
          <pc:docMk/>
          <pc:sldMk cId="2319462207" sldId="259"/>
        </pc:sldMkLst>
        <pc:spChg chg="mod">
          <ac:chgData name="Katarzyna Kardas" userId="S::kkardas@zozelkow.pl::2f5d076e-5bd8-40b6-bdbb-1c5c2ad96dc4" providerId="AD" clId="Web-{C6447975-2784-BAE7-21A0-56D516A6DA12}" dt="2025-02-26T20:03:11.257" v="140" actId="1076"/>
          <ac:spMkLst>
            <pc:docMk/>
            <pc:sldMk cId="2319462207" sldId="259"/>
            <ac:spMk id="2" creationId="{D5EC86F6-F45C-B9DD-D6EC-D5A789D4D22C}"/>
          </ac:spMkLst>
        </pc:spChg>
        <pc:spChg chg="mod">
          <ac:chgData name="Katarzyna Kardas" userId="S::kkardas@zozelkow.pl::2f5d076e-5bd8-40b6-bdbb-1c5c2ad96dc4" providerId="AD" clId="Web-{C6447975-2784-BAE7-21A0-56D516A6DA12}" dt="2025-02-26T20:03:13.944" v="141" actId="1076"/>
          <ac:spMkLst>
            <pc:docMk/>
            <pc:sldMk cId="2319462207" sldId="259"/>
            <ac:spMk id="3" creationId="{F764695D-5660-78D2-31E3-FAF2FBE2A8C8}"/>
          </ac:spMkLst>
        </pc:spChg>
        <pc:picChg chg="add mod">
          <ac:chgData name="Katarzyna Kardas" userId="S::kkardas@zozelkow.pl::2f5d076e-5bd8-40b6-bdbb-1c5c2ad96dc4" providerId="AD" clId="Web-{C6447975-2784-BAE7-21A0-56D516A6DA12}" dt="2025-02-26T20:03:16.991" v="142" actId="1076"/>
          <ac:picMkLst>
            <pc:docMk/>
            <pc:sldMk cId="2319462207" sldId="259"/>
            <ac:picMk id="5" creationId="{6F8A31CB-36B7-E2A8-295C-536E799A847A}"/>
          </ac:picMkLst>
        </pc:picChg>
      </pc:sldChg>
      <pc:sldChg chg="addSp modSp">
        <pc:chgData name="Katarzyna Kardas" userId="S::kkardas@zozelkow.pl::2f5d076e-5bd8-40b6-bdbb-1c5c2ad96dc4" providerId="AD" clId="Web-{C6447975-2784-BAE7-21A0-56D516A6DA12}" dt="2025-02-26T20:03:30.320" v="146" actId="14100"/>
        <pc:sldMkLst>
          <pc:docMk/>
          <pc:sldMk cId="755693585" sldId="260"/>
        </pc:sldMkLst>
        <pc:spChg chg="mod">
          <ac:chgData name="Katarzyna Kardas" userId="S::kkardas@zozelkow.pl::2f5d076e-5bd8-40b6-bdbb-1c5c2ad96dc4" providerId="AD" clId="Web-{C6447975-2784-BAE7-21A0-56D516A6DA12}" dt="2025-02-26T19:53:51.407" v="10" actId="20577"/>
          <ac:spMkLst>
            <pc:docMk/>
            <pc:sldMk cId="755693585" sldId="260"/>
            <ac:spMk id="3" creationId="{FE936363-97CE-A792-F59E-DC29DBA0F15A}"/>
          </ac:spMkLst>
        </pc:spChg>
        <pc:picChg chg="add mod">
          <ac:chgData name="Katarzyna Kardas" userId="S::kkardas@zozelkow.pl::2f5d076e-5bd8-40b6-bdbb-1c5c2ad96dc4" providerId="AD" clId="Web-{C6447975-2784-BAE7-21A0-56D516A6DA12}" dt="2025-02-26T20:03:30.320" v="146" actId="14100"/>
          <ac:picMkLst>
            <pc:docMk/>
            <pc:sldMk cId="755693585" sldId="260"/>
            <ac:picMk id="5" creationId="{28613F8C-53FC-729F-4DA7-D2724FB54CD1}"/>
          </ac:picMkLst>
        </pc:picChg>
      </pc:sldChg>
      <pc:sldChg chg="modSp">
        <pc:chgData name="Katarzyna Kardas" userId="S::kkardas@zozelkow.pl::2f5d076e-5bd8-40b6-bdbb-1c5c2ad96dc4" providerId="AD" clId="Web-{C6447975-2784-BAE7-21A0-56D516A6DA12}" dt="2025-02-26T19:58:58.200" v="79" actId="1076"/>
        <pc:sldMkLst>
          <pc:docMk/>
          <pc:sldMk cId="319212794" sldId="261"/>
        </pc:sldMkLst>
        <pc:spChg chg="mod">
          <ac:chgData name="Katarzyna Kardas" userId="S::kkardas@zozelkow.pl::2f5d076e-5bd8-40b6-bdbb-1c5c2ad96dc4" providerId="AD" clId="Web-{C6447975-2784-BAE7-21A0-56D516A6DA12}" dt="2025-02-26T19:58:55.325" v="78" actId="1076"/>
          <ac:spMkLst>
            <pc:docMk/>
            <pc:sldMk cId="319212794" sldId="261"/>
            <ac:spMk id="2" creationId="{4FBDF901-C6E4-3362-C741-94EBE9715E6C}"/>
          </ac:spMkLst>
        </pc:spChg>
        <pc:spChg chg="mod">
          <ac:chgData name="Katarzyna Kardas" userId="S::kkardas@zozelkow.pl::2f5d076e-5bd8-40b6-bdbb-1c5c2ad96dc4" providerId="AD" clId="Web-{C6447975-2784-BAE7-21A0-56D516A6DA12}" dt="2025-02-26T19:58:58.200" v="79" actId="1076"/>
          <ac:spMkLst>
            <pc:docMk/>
            <pc:sldMk cId="319212794" sldId="261"/>
            <ac:spMk id="3" creationId="{681F4A9E-5077-B963-5F1F-7C92EE98BEB5}"/>
          </ac:spMkLst>
        </pc:spChg>
      </pc:sldChg>
      <pc:sldChg chg="modSp">
        <pc:chgData name="Katarzyna Kardas" userId="S::kkardas@zozelkow.pl::2f5d076e-5bd8-40b6-bdbb-1c5c2ad96dc4" providerId="AD" clId="Web-{C6447975-2784-BAE7-21A0-56D516A6DA12}" dt="2025-02-26T20:00:35.829" v="104" actId="20577"/>
        <pc:sldMkLst>
          <pc:docMk/>
          <pc:sldMk cId="3024870769" sldId="262"/>
        </pc:sldMkLst>
        <pc:spChg chg="mod">
          <ac:chgData name="Katarzyna Kardas" userId="S::kkardas@zozelkow.pl::2f5d076e-5bd8-40b6-bdbb-1c5c2ad96dc4" providerId="AD" clId="Web-{C6447975-2784-BAE7-21A0-56D516A6DA12}" dt="2025-02-26T20:00:35.829" v="104" actId="20577"/>
          <ac:spMkLst>
            <pc:docMk/>
            <pc:sldMk cId="3024870769" sldId="262"/>
            <ac:spMk id="3" creationId="{9ACB50DD-CDCE-EDD3-DF42-1C6A69947178}"/>
          </ac:spMkLst>
        </pc:spChg>
      </pc:sldChg>
      <pc:sldChg chg="modSp">
        <pc:chgData name="Katarzyna Kardas" userId="S::kkardas@zozelkow.pl::2f5d076e-5bd8-40b6-bdbb-1c5c2ad96dc4" providerId="AD" clId="Web-{C6447975-2784-BAE7-21A0-56D516A6DA12}" dt="2025-02-26T20:00:49.423" v="112" actId="20577"/>
        <pc:sldMkLst>
          <pc:docMk/>
          <pc:sldMk cId="3801051573" sldId="263"/>
        </pc:sldMkLst>
        <pc:spChg chg="mod">
          <ac:chgData name="Katarzyna Kardas" userId="S::kkardas@zozelkow.pl::2f5d076e-5bd8-40b6-bdbb-1c5c2ad96dc4" providerId="AD" clId="Web-{C6447975-2784-BAE7-21A0-56D516A6DA12}" dt="2025-02-26T20:00:49.423" v="112" actId="20577"/>
          <ac:spMkLst>
            <pc:docMk/>
            <pc:sldMk cId="3801051573" sldId="263"/>
            <ac:spMk id="3" creationId="{E52AE855-875E-5642-C5D1-1B43459A9F78}"/>
          </ac:spMkLst>
        </pc:spChg>
      </pc:sldChg>
      <pc:sldChg chg="modSp">
        <pc:chgData name="Katarzyna Kardas" userId="S::kkardas@zozelkow.pl::2f5d076e-5bd8-40b6-bdbb-1c5c2ad96dc4" providerId="AD" clId="Web-{C6447975-2784-BAE7-21A0-56D516A6DA12}" dt="2025-02-26T20:01:14.830" v="119" actId="20577"/>
        <pc:sldMkLst>
          <pc:docMk/>
          <pc:sldMk cId="2048954497" sldId="264"/>
        </pc:sldMkLst>
        <pc:spChg chg="mod">
          <ac:chgData name="Katarzyna Kardas" userId="S::kkardas@zozelkow.pl::2f5d076e-5bd8-40b6-bdbb-1c5c2ad96dc4" providerId="AD" clId="Web-{C6447975-2784-BAE7-21A0-56D516A6DA12}" dt="2025-02-26T20:01:14.830" v="119" actId="20577"/>
          <ac:spMkLst>
            <pc:docMk/>
            <pc:sldMk cId="2048954497" sldId="264"/>
            <ac:spMk id="3" creationId="{A95C1543-6BF0-0AC7-2FD6-6FCFCA29156B}"/>
          </ac:spMkLst>
        </pc:spChg>
      </pc:sldChg>
      <pc:sldChg chg="modSp">
        <pc:chgData name="Katarzyna Kardas" userId="S::kkardas@zozelkow.pl::2f5d076e-5bd8-40b6-bdbb-1c5c2ad96dc4" providerId="AD" clId="Web-{C6447975-2784-BAE7-21A0-56D516A6DA12}" dt="2025-02-26T20:01:36.269" v="125" actId="20577"/>
        <pc:sldMkLst>
          <pc:docMk/>
          <pc:sldMk cId="1174854988" sldId="265"/>
        </pc:sldMkLst>
        <pc:spChg chg="mod">
          <ac:chgData name="Katarzyna Kardas" userId="S::kkardas@zozelkow.pl::2f5d076e-5bd8-40b6-bdbb-1c5c2ad96dc4" providerId="AD" clId="Web-{C6447975-2784-BAE7-21A0-56D516A6DA12}" dt="2025-02-26T20:01:36.269" v="125" actId="20577"/>
          <ac:spMkLst>
            <pc:docMk/>
            <pc:sldMk cId="1174854988" sldId="265"/>
            <ac:spMk id="3" creationId="{C0E15BCD-75E0-C389-5B9E-410B9A726ABF}"/>
          </ac:spMkLst>
        </pc:spChg>
      </pc:sldChg>
      <pc:sldChg chg="modSp">
        <pc:chgData name="Katarzyna Kardas" userId="S::kkardas@zozelkow.pl::2f5d076e-5bd8-40b6-bdbb-1c5c2ad96dc4" providerId="AD" clId="Web-{C6447975-2784-BAE7-21A0-56D516A6DA12}" dt="2025-02-26T20:01:51.082" v="130" actId="20577"/>
        <pc:sldMkLst>
          <pc:docMk/>
          <pc:sldMk cId="2589805465" sldId="266"/>
        </pc:sldMkLst>
        <pc:spChg chg="mod">
          <ac:chgData name="Katarzyna Kardas" userId="S::kkardas@zozelkow.pl::2f5d076e-5bd8-40b6-bdbb-1c5c2ad96dc4" providerId="AD" clId="Web-{C6447975-2784-BAE7-21A0-56D516A6DA12}" dt="2025-02-26T19:56:07.131" v="33" actId="1076"/>
          <ac:spMkLst>
            <pc:docMk/>
            <pc:sldMk cId="2589805465" sldId="266"/>
            <ac:spMk id="2" creationId="{D8D8F8A1-49D2-2925-9C3E-B5F93FB79E21}"/>
          </ac:spMkLst>
        </pc:spChg>
        <pc:spChg chg="mod">
          <ac:chgData name="Katarzyna Kardas" userId="S::kkardas@zozelkow.pl::2f5d076e-5bd8-40b6-bdbb-1c5c2ad96dc4" providerId="AD" clId="Web-{C6447975-2784-BAE7-21A0-56D516A6DA12}" dt="2025-02-26T20:01:51.082" v="130" actId="20577"/>
          <ac:spMkLst>
            <pc:docMk/>
            <pc:sldMk cId="2589805465" sldId="266"/>
            <ac:spMk id="3" creationId="{C7B78013-222A-5B74-2E59-2506F6975B36}"/>
          </ac:spMkLst>
        </pc:spChg>
      </pc:sldChg>
      <pc:sldChg chg="addSp modSp">
        <pc:chgData name="Katarzyna Kardas" userId="S::kkardas@zozelkow.pl::2f5d076e-5bd8-40b6-bdbb-1c5c2ad96dc4" providerId="AD" clId="Web-{C6447975-2784-BAE7-21A0-56D516A6DA12}" dt="2025-02-26T20:03:46.586" v="149" actId="14100"/>
        <pc:sldMkLst>
          <pc:docMk/>
          <pc:sldMk cId="1357291735" sldId="267"/>
        </pc:sldMkLst>
        <pc:spChg chg="mod">
          <ac:chgData name="Katarzyna Kardas" userId="S::kkardas@zozelkow.pl::2f5d076e-5bd8-40b6-bdbb-1c5c2ad96dc4" providerId="AD" clId="Web-{C6447975-2784-BAE7-21A0-56D516A6DA12}" dt="2025-02-26T19:55:25.317" v="22" actId="20577"/>
          <ac:spMkLst>
            <pc:docMk/>
            <pc:sldMk cId="1357291735" sldId="267"/>
            <ac:spMk id="3" creationId="{A0D66E1D-8037-2370-60F1-36D6C64C2E42}"/>
          </ac:spMkLst>
        </pc:spChg>
        <pc:picChg chg="add mod">
          <ac:chgData name="Katarzyna Kardas" userId="S::kkardas@zozelkow.pl::2f5d076e-5bd8-40b6-bdbb-1c5c2ad96dc4" providerId="AD" clId="Web-{C6447975-2784-BAE7-21A0-56D516A6DA12}" dt="2025-02-26T20:03:46.586" v="149" actId="14100"/>
          <ac:picMkLst>
            <pc:docMk/>
            <pc:sldMk cId="1357291735" sldId="267"/>
            <ac:picMk id="5" creationId="{1EDDCB6D-7989-441F-2C63-D67C9D0AA086}"/>
          </ac:picMkLst>
        </pc:picChg>
      </pc:sldChg>
    </pc:docChg>
  </pc:docChgLst>
  <pc:docChgLst>
    <pc:chgData name="Katarzyna Kardas" userId="S::kkardas@zozelkow.pl::2f5d076e-5bd8-40b6-bdbb-1c5c2ad96dc4" providerId="AD" clId="Web-{B6A8F43D-9CF2-A752-9F13-046607FD3211}"/>
    <pc:docChg chg="addSld delSld modSld">
      <pc:chgData name="Katarzyna Kardas" userId="S::kkardas@zozelkow.pl::2f5d076e-5bd8-40b6-bdbb-1c5c2ad96dc4" providerId="AD" clId="Web-{B6A8F43D-9CF2-A752-9F13-046607FD3211}" dt="2025-02-26T20:55:37.178" v="337" actId="20577"/>
      <pc:docMkLst>
        <pc:docMk/>
      </pc:docMkLst>
      <pc:sldChg chg="modSp">
        <pc:chgData name="Katarzyna Kardas" userId="S::kkardas@zozelkow.pl::2f5d076e-5bd8-40b6-bdbb-1c5c2ad96dc4" providerId="AD" clId="Web-{B6A8F43D-9CF2-A752-9F13-046607FD3211}" dt="2025-02-26T20:46:54.739" v="160" actId="1076"/>
        <pc:sldMkLst>
          <pc:docMk/>
          <pc:sldMk cId="3601082625" sldId="256"/>
        </pc:sldMkLst>
        <pc:picChg chg="mod">
          <ac:chgData name="Katarzyna Kardas" userId="S::kkardas@zozelkow.pl::2f5d076e-5bd8-40b6-bdbb-1c5c2ad96dc4" providerId="AD" clId="Web-{B6A8F43D-9CF2-A752-9F13-046607FD3211}" dt="2025-02-26T20:46:54.739" v="160" actId="1076"/>
          <ac:picMkLst>
            <pc:docMk/>
            <pc:sldMk cId="3601082625" sldId="256"/>
            <ac:picMk id="4" creationId="{1FA97E1E-8BEA-EA4F-9BD6-F56461141BA7}"/>
          </ac:picMkLst>
        </pc:picChg>
      </pc:sldChg>
      <pc:sldChg chg="modSp">
        <pc:chgData name="Katarzyna Kardas" userId="S::kkardas@zozelkow.pl::2f5d076e-5bd8-40b6-bdbb-1c5c2ad96dc4" providerId="AD" clId="Web-{B6A8F43D-9CF2-A752-9F13-046607FD3211}" dt="2025-02-26T20:42:22.354" v="120" actId="1076"/>
        <pc:sldMkLst>
          <pc:docMk/>
          <pc:sldMk cId="1344494686" sldId="257"/>
        </pc:sldMkLst>
        <pc:spChg chg="mod">
          <ac:chgData name="Katarzyna Kardas" userId="S::kkardas@zozelkow.pl::2f5d076e-5bd8-40b6-bdbb-1c5c2ad96dc4" providerId="AD" clId="Web-{B6A8F43D-9CF2-A752-9F13-046607FD3211}" dt="2025-02-26T20:42:19.213" v="119" actId="20577"/>
          <ac:spMkLst>
            <pc:docMk/>
            <pc:sldMk cId="1344494686" sldId="257"/>
            <ac:spMk id="3" creationId="{11F4E0EE-0BF9-01B7-5437-0844066DF8C0}"/>
          </ac:spMkLst>
        </pc:spChg>
        <pc:picChg chg="mod">
          <ac:chgData name="Katarzyna Kardas" userId="S::kkardas@zozelkow.pl::2f5d076e-5bd8-40b6-bdbb-1c5c2ad96dc4" providerId="AD" clId="Web-{B6A8F43D-9CF2-A752-9F13-046607FD3211}" dt="2025-02-26T20:42:22.354" v="120" actId="1076"/>
          <ac:picMkLst>
            <pc:docMk/>
            <pc:sldMk cId="1344494686" sldId="257"/>
            <ac:picMk id="5" creationId="{989BCFC2-F045-3CA3-D879-A4E9DA4BFBAA}"/>
          </ac:picMkLst>
        </pc:picChg>
      </pc:sldChg>
      <pc:sldChg chg="modSp">
        <pc:chgData name="Katarzyna Kardas" userId="S::kkardas@zozelkow.pl::2f5d076e-5bd8-40b6-bdbb-1c5c2ad96dc4" providerId="AD" clId="Web-{B6A8F43D-9CF2-A752-9F13-046607FD3211}" dt="2025-02-26T20:42:45.323" v="124" actId="20577"/>
        <pc:sldMkLst>
          <pc:docMk/>
          <pc:sldMk cId="3463972829" sldId="258"/>
        </pc:sldMkLst>
        <pc:spChg chg="mod">
          <ac:chgData name="Katarzyna Kardas" userId="S::kkardas@zozelkow.pl::2f5d076e-5bd8-40b6-bdbb-1c5c2ad96dc4" providerId="AD" clId="Web-{B6A8F43D-9CF2-A752-9F13-046607FD3211}" dt="2025-02-26T20:42:45.323" v="124" actId="20577"/>
          <ac:spMkLst>
            <pc:docMk/>
            <pc:sldMk cId="3463972829" sldId="258"/>
            <ac:spMk id="3" creationId="{1BFEDC92-2A63-E4BD-B06B-8FAF75E1C17A}"/>
          </ac:spMkLst>
        </pc:spChg>
      </pc:sldChg>
      <pc:sldChg chg="modSp">
        <pc:chgData name="Katarzyna Kardas" userId="S::kkardas@zozelkow.pl::2f5d076e-5bd8-40b6-bdbb-1c5c2ad96dc4" providerId="AD" clId="Web-{B6A8F43D-9CF2-A752-9F13-046607FD3211}" dt="2025-02-26T20:42:54.996" v="126" actId="20577"/>
        <pc:sldMkLst>
          <pc:docMk/>
          <pc:sldMk cId="2319462207" sldId="259"/>
        </pc:sldMkLst>
        <pc:spChg chg="mod">
          <ac:chgData name="Katarzyna Kardas" userId="S::kkardas@zozelkow.pl::2f5d076e-5bd8-40b6-bdbb-1c5c2ad96dc4" providerId="AD" clId="Web-{B6A8F43D-9CF2-A752-9F13-046607FD3211}" dt="2025-02-26T20:42:54.996" v="126" actId="20577"/>
          <ac:spMkLst>
            <pc:docMk/>
            <pc:sldMk cId="2319462207" sldId="259"/>
            <ac:spMk id="3" creationId="{F764695D-5660-78D2-31E3-FAF2FBE2A8C8}"/>
          </ac:spMkLst>
        </pc:spChg>
        <pc:picChg chg="mod">
          <ac:chgData name="Katarzyna Kardas" userId="S::kkardas@zozelkow.pl::2f5d076e-5bd8-40b6-bdbb-1c5c2ad96dc4" providerId="AD" clId="Web-{B6A8F43D-9CF2-A752-9F13-046607FD3211}" dt="2025-02-26T20:38:08.283" v="3" actId="14100"/>
          <ac:picMkLst>
            <pc:docMk/>
            <pc:sldMk cId="2319462207" sldId="259"/>
            <ac:picMk id="5" creationId="{6F8A31CB-36B7-E2A8-295C-536E799A847A}"/>
          </ac:picMkLst>
        </pc:picChg>
      </pc:sldChg>
      <pc:sldChg chg="modSp">
        <pc:chgData name="Katarzyna Kardas" userId="S::kkardas@zozelkow.pl::2f5d076e-5bd8-40b6-bdbb-1c5c2ad96dc4" providerId="AD" clId="Web-{B6A8F43D-9CF2-A752-9F13-046607FD3211}" dt="2025-02-26T20:43:19.621" v="131" actId="14100"/>
        <pc:sldMkLst>
          <pc:docMk/>
          <pc:sldMk cId="755693585" sldId="260"/>
        </pc:sldMkLst>
        <pc:spChg chg="mod">
          <ac:chgData name="Katarzyna Kardas" userId="S::kkardas@zozelkow.pl::2f5d076e-5bd8-40b6-bdbb-1c5c2ad96dc4" providerId="AD" clId="Web-{B6A8F43D-9CF2-A752-9F13-046607FD3211}" dt="2025-02-26T20:43:14.465" v="130" actId="1076"/>
          <ac:spMkLst>
            <pc:docMk/>
            <pc:sldMk cId="755693585" sldId="260"/>
            <ac:spMk id="3" creationId="{FE936363-97CE-A792-F59E-DC29DBA0F15A}"/>
          </ac:spMkLst>
        </pc:spChg>
        <pc:picChg chg="mod">
          <ac:chgData name="Katarzyna Kardas" userId="S::kkardas@zozelkow.pl::2f5d076e-5bd8-40b6-bdbb-1c5c2ad96dc4" providerId="AD" clId="Web-{B6A8F43D-9CF2-A752-9F13-046607FD3211}" dt="2025-02-26T20:43:19.621" v="131" actId="14100"/>
          <ac:picMkLst>
            <pc:docMk/>
            <pc:sldMk cId="755693585" sldId="260"/>
            <ac:picMk id="5" creationId="{28613F8C-53FC-729F-4DA7-D2724FB54CD1}"/>
          </ac:picMkLst>
        </pc:picChg>
      </pc:sldChg>
      <pc:sldChg chg="modSp">
        <pc:chgData name="Katarzyna Kardas" userId="S::kkardas@zozelkow.pl::2f5d076e-5bd8-40b6-bdbb-1c5c2ad96dc4" providerId="AD" clId="Web-{B6A8F43D-9CF2-A752-9F13-046607FD3211}" dt="2025-02-26T20:43:35.013" v="133" actId="20577"/>
        <pc:sldMkLst>
          <pc:docMk/>
          <pc:sldMk cId="319212794" sldId="261"/>
        </pc:sldMkLst>
        <pc:spChg chg="mod">
          <ac:chgData name="Katarzyna Kardas" userId="S::kkardas@zozelkow.pl::2f5d076e-5bd8-40b6-bdbb-1c5c2ad96dc4" providerId="AD" clId="Web-{B6A8F43D-9CF2-A752-9F13-046607FD3211}" dt="2025-02-26T20:43:35.013" v="133" actId="20577"/>
          <ac:spMkLst>
            <pc:docMk/>
            <pc:sldMk cId="319212794" sldId="261"/>
            <ac:spMk id="3" creationId="{681F4A9E-5077-B963-5F1F-7C92EE98BEB5}"/>
          </ac:spMkLst>
        </pc:spChg>
      </pc:sldChg>
      <pc:sldChg chg="modSp">
        <pc:chgData name="Katarzyna Kardas" userId="S::kkardas@zozelkow.pl::2f5d076e-5bd8-40b6-bdbb-1c5c2ad96dc4" providerId="AD" clId="Web-{B6A8F43D-9CF2-A752-9F13-046607FD3211}" dt="2025-02-26T20:44:00.279" v="137" actId="1076"/>
        <pc:sldMkLst>
          <pc:docMk/>
          <pc:sldMk cId="3024870769" sldId="262"/>
        </pc:sldMkLst>
        <pc:spChg chg="mod">
          <ac:chgData name="Katarzyna Kardas" userId="S::kkardas@zozelkow.pl::2f5d076e-5bd8-40b6-bdbb-1c5c2ad96dc4" providerId="AD" clId="Web-{B6A8F43D-9CF2-A752-9F13-046607FD3211}" dt="2025-02-26T20:44:00.279" v="137" actId="1076"/>
          <ac:spMkLst>
            <pc:docMk/>
            <pc:sldMk cId="3024870769" sldId="262"/>
            <ac:spMk id="3" creationId="{9ACB50DD-CDCE-EDD3-DF42-1C6A69947178}"/>
          </ac:spMkLst>
        </pc:spChg>
      </pc:sldChg>
      <pc:sldChg chg="modSp">
        <pc:chgData name="Katarzyna Kardas" userId="S::kkardas@zozelkow.pl::2f5d076e-5bd8-40b6-bdbb-1c5c2ad96dc4" providerId="AD" clId="Web-{B6A8F43D-9CF2-A752-9F13-046607FD3211}" dt="2025-02-26T20:44:31.735" v="140" actId="20577"/>
        <pc:sldMkLst>
          <pc:docMk/>
          <pc:sldMk cId="3801051573" sldId="263"/>
        </pc:sldMkLst>
        <pc:spChg chg="mod">
          <ac:chgData name="Katarzyna Kardas" userId="S::kkardas@zozelkow.pl::2f5d076e-5bd8-40b6-bdbb-1c5c2ad96dc4" providerId="AD" clId="Web-{B6A8F43D-9CF2-A752-9F13-046607FD3211}" dt="2025-02-26T20:44:31.735" v="140" actId="20577"/>
          <ac:spMkLst>
            <pc:docMk/>
            <pc:sldMk cId="3801051573" sldId="263"/>
            <ac:spMk id="3" creationId="{E52AE855-875E-5642-C5D1-1B43459A9F78}"/>
          </ac:spMkLst>
        </pc:spChg>
      </pc:sldChg>
      <pc:sldChg chg="modSp">
        <pc:chgData name="Katarzyna Kardas" userId="S::kkardas@zozelkow.pl::2f5d076e-5bd8-40b6-bdbb-1c5c2ad96dc4" providerId="AD" clId="Web-{B6A8F43D-9CF2-A752-9F13-046607FD3211}" dt="2025-02-26T20:45:04.486" v="145" actId="20577"/>
        <pc:sldMkLst>
          <pc:docMk/>
          <pc:sldMk cId="2048954497" sldId="264"/>
        </pc:sldMkLst>
        <pc:spChg chg="mod">
          <ac:chgData name="Katarzyna Kardas" userId="S::kkardas@zozelkow.pl::2f5d076e-5bd8-40b6-bdbb-1c5c2ad96dc4" providerId="AD" clId="Web-{B6A8F43D-9CF2-A752-9F13-046607FD3211}" dt="2025-02-26T20:45:04.486" v="145" actId="20577"/>
          <ac:spMkLst>
            <pc:docMk/>
            <pc:sldMk cId="2048954497" sldId="264"/>
            <ac:spMk id="3" creationId="{A95C1543-6BF0-0AC7-2FD6-6FCFCA29156B}"/>
          </ac:spMkLst>
        </pc:spChg>
      </pc:sldChg>
      <pc:sldChg chg="modSp">
        <pc:chgData name="Katarzyna Kardas" userId="S::kkardas@zozelkow.pl::2f5d076e-5bd8-40b6-bdbb-1c5c2ad96dc4" providerId="AD" clId="Web-{B6A8F43D-9CF2-A752-9F13-046607FD3211}" dt="2025-02-26T20:45:53.393" v="152" actId="20577"/>
        <pc:sldMkLst>
          <pc:docMk/>
          <pc:sldMk cId="1174854988" sldId="265"/>
        </pc:sldMkLst>
        <pc:spChg chg="mod">
          <ac:chgData name="Katarzyna Kardas" userId="S::kkardas@zozelkow.pl::2f5d076e-5bd8-40b6-bdbb-1c5c2ad96dc4" providerId="AD" clId="Web-{B6A8F43D-9CF2-A752-9F13-046607FD3211}" dt="2025-02-26T20:45:53.393" v="152" actId="20577"/>
          <ac:spMkLst>
            <pc:docMk/>
            <pc:sldMk cId="1174854988" sldId="265"/>
            <ac:spMk id="3" creationId="{C0E15BCD-75E0-C389-5B9E-410B9A726ABF}"/>
          </ac:spMkLst>
        </pc:spChg>
      </pc:sldChg>
      <pc:sldChg chg="modSp">
        <pc:chgData name="Katarzyna Kardas" userId="S::kkardas@zozelkow.pl::2f5d076e-5bd8-40b6-bdbb-1c5c2ad96dc4" providerId="AD" clId="Web-{B6A8F43D-9CF2-A752-9F13-046607FD3211}" dt="2025-02-26T20:46:11.503" v="155" actId="1076"/>
        <pc:sldMkLst>
          <pc:docMk/>
          <pc:sldMk cId="2589805465" sldId="266"/>
        </pc:sldMkLst>
        <pc:spChg chg="mod">
          <ac:chgData name="Katarzyna Kardas" userId="S::kkardas@zozelkow.pl::2f5d076e-5bd8-40b6-bdbb-1c5c2ad96dc4" providerId="AD" clId="Web-{B6A8F43D-9CF2-A752-9F13-046607FD3211}" dt="2025-02-26T20:46:11.503" v="155" actId="1076"/>
          <ac:spMkLst>
            <pc:docMk/>
            <pc:sldMk cId="2589805465" sldId="266"/>
            <ac:spMk id="3" creationId="{C7B78013-222A-5B74-2E59-2506F6975B36}"/>
          </ac:spMkLst>
        </pc:spChg>
      </pc:sldChg>
      <pc:sldChg chg="modSp">
        <pc:chgData name="Katarzyna Kardas" userId="S::kkardas@zozelkow.pl::2f5d076e-5bd8-40b6-bdbb-1c5c2ad96dc4" providerId="AD" clId="Web-{B6A8F43D-9CF2-A752-9F13-046607FD3211}" dt="2025-02-26T20:46:35.848" v="158" actId="20577"/>
        <pc:sldMkLst>
          <pc:docMk/>
          <pc:sldMk cId="1357291735" sldId="267"/>
        </pc:sldMkLst>
        <pc:spChg chg="mod">
          <ac:chgData name="Katarzyna Kardas" userId="S::kkardas@zozelkow.pl::2f5d076e-5bd8-40b6-bdbb-1c5c2ad96dc4" providerId="AD" clId="Web-{B6A8F43D-9CF2-A752-9F13-046607FD3211}" dt="2025-02-26T20:46:35.848" v="158" actId="20577"/>
          <ac:spMkLst>
            <pc:docMk/>
            <pc:sldMk cId="1357291735" sldId="267"/>
            <ac:spMk id="3" creationId="{A0D66E1D-8037-2370-60F1-36D6C64C2E42}"/>
          </ac:spMkLst>
        </pc:spChg>
        <pc:picChg chg="mod">
          <ac:chgData name="Katarzyna Kardas" userId="S::kkardas@zozelkow.pl::2f5d076e-5bd8-40b6-bdbb-1c5c2ad96dc4" providerId="AD" clId="Web-{B6A8F43D-9CF2-A752-9F13-046607FD3211}" dt="2025-02-26T20:38:17.565" v="4" actId="14100"/>
          <ac:picMkLst>
            <pc:docMk/>
            <pc:sldMk cId="1357291735" sldId="267"/>
            <ac:picMk id="5" creationId="{1EDDCB6D-7989-441F-2C63-D67C9D0AA086}"/>
          </ac:picMkLst>
        </pc:picChg>
      </pc:sldChg>
      <pc:sldChg chg="modSp new del">
        <pc:chgData name="Katarzyna Kardas" userId="S::kkardas@zozelkow.pl::2f5d076e-5bd8-40b6-bdbb-1c5c2ad96dc4" providerId="AD" clId="Web-{B6A8F43D-9CF2-A752-9F13-046607FD3211}" dt="2025-02-26T20:51:26.670" v="263"/>
        <pc:sldMkLst>
          <pc:docMk/>
          <pc:sldMk cId="205071576" sldId="268"/>
        </pc:sldMkLst>
        <pc:spChg chg="mod">
          <ac:chgData name="Katarzyna Kardas" userId="S::kkardas@zozelkow.pl::2f5d076e-5bd8-40b6-bdbb-1c5c2ad96dc4" providerId="AD" clId="Web-{B6A8F43D-9CF2-A752-9F13-046607FD3211}" dt="2025-02-26T20:38:41.222" v="24" actId="20577"/>
          <ac:spMkLst>
            <pc:docMk/>
            <pc:sldMk cId="205071576" sldId="268"/>
            <ac:spMk id="2" creationId="{0E68F1CF-ED9F-31A0-A207-62F5212DF670}"/>
          </ac:spMkLst>
        </pc:spChg>
        <pc:spChg chg="mod">
          <ac:chgData name="Katarzyna Kardas" userId="S::kkardas@zozelkow.pl::2f5d076e-5bd8-40b6-bdbb-1c5c2ad96dc4" providerId="AD" clId="Web-{B6A8F43D-9CF2-A752-9F13-046607FD3211}" dt="2025-02-26T20:48:36.461" v="164" actId="20577"/>
          <ac:spMkLst>
            <pc:docMk/>
            <pc:sldMk cId="205071576" sldId="268"/>
            <ac:spMk id="3" creationId="{21319CE4-001C-250B-1664-D21B21C2E41A}"/>
          </ac:spMkLst>
        </pc:spChg>
      </pc:sldChg>
      <pc:sldChg chg="addSp modSp new">
        <pc:chgData name="Katarzyna Kardas" userId="S::kkardas@zozelkow.pl::2f5d076e-5bd8-40b6-bdbb-1c5c2ad96dc4" providerId="AD" clId="Web-{B6A8F43D-9CF2-A752-9F13-046607FD3211}" dt="2025-02-26T20:55:37.178" v="337" actId="20577"/>
        <pc:sldMkLst>
          <pc:docMk/>
          <pc:sldMk cId="3708260453" sldId="269"/>
        </pc:sldMkLst>
        <pc:spChg chg="mod">
          <ac:chgData name="Katarzyna Kardas" userId="S::kkardas@zozelkow.pl::2f5d076e-5bd8-40b6-bdbb-1c5c2ad96dc4" providerId="AD" clId="Web-{B6A8F43D-9CF2-A752-9F13-046607FD3211}" dt="2025-02-26T20:50:08.964" v="181" actId="20577"/>
          <ac:spMkLst>
            <pc:docMk/>
            <pc:sldMk cId="3708260453" sldId="269"/>
            <ac:spMk id="2" creationId="{45DF1729-A9E2-EC69-686A-3C3120B6D1EA}"/>
          </ac:spMkLst>
        </pc:spChg>
        <pc:spChg chg="mod">
          <ac:chgData name="Katarzyna Kardas" userId="S::kkardas@zozelkow.pl::2f5d076e-5bd8-40b6-bdbb-1c5c2ad96dc4" providerId="AD" clId="Web-{B6A8F43D-9CF2-A752-9F13-046607FD3211}" dt="2025-02-26T20:55:37.178" v="337" actId="20577"/>
          <ac:spMkLst>
            <pc:docMk/>
            <pc:sldMk cId="3708260453" sldId="269"/>
            <ac:spMk id="3" creationId="{F9F927DF-4680-EF9A-445E-655E5B1DA444}"/>
          </ac:spMkLst>
        </pc:spChg>
        <pc:picChg chg="add mod">
          <ac:chgData name="Katarzyna Kardas" userId="S::kkardas@zozelkow.pl::2f5d076e-5bd8-40b6-bdbb-1c5c2ad96dc4" providerId="AD" clId="Web-{B6A8F43D-9CF2-A752-9F13-046607FD3211}" dt="2025-02-26T20:51:21.264" v="262" actId="1076"/>
          <ac:picMkLst>
            <pc:docMk/>
            <pc:sldMk cId="3708260453" sldId="269"/>
            <ac:picMk id="5" creationId="{0B1C19B7-0315-5D9C-922F-02C07D0C32C8}"/>
          </ac:picMkLst>
        </pc:picChg>
      </pc:sldChg>
    </pc:docChg>
  </pc:docChgLst>
  <pc:docChgLst>
    <pc:chgData name="Katarzyna Kardas" userId="S::kkardas@zozelkow.pl::2f5d076e-5bd8-40b6-bdbb-1c5c2ad96dc4" providerId="AD" clId="Web-{8033159D-85E9-051C-4599-D887F3429FDE}"/>
    <pc:docChg chg="addSld modSld">
      <pc:chgData name="Katarzyna Kardas" userId="S::kkardas@zozelkow.pl::2f5d076e-5bd8-40b6-bdbb-1c5c2ad96dc4" providerId="AD" clId="Web-{8033159D-85E9-051C-4599-D887F3429FDE}" dt="2025-02-27T19:06:20.726" v="757" actId="20577"/>
      <pc:docMkLst>
        <pc:docMk/>
      </pc:docMkLst>
      <pc:sldChg chg="delSp modSp">
        <pc:chgData name="Katarzyna Kardas" userId="S::kkardas@zozelkow.pl::2f5d076e-5bd8-40b6-bdbb-1c5c2ad96dc4" providerId="AD" clId="Web-{8033159D-85E9-051C-4599-D887F3429FDE}" dt="2025-02-27T18:38:27.855" v="625"/>
        <pc:sldMkLst>
          <pc:docMk/>
          <pc:sldMk cId="1344494686" sldId="257"/>
        </pc:sldMkLst>
        <pc:spChg chg="mod">
          <ac:chgData name="Katarzyna Kardas" userId="S::kkardas@zozelkow.pl::2f5d076e-5bd8-40b6-bdbb-1c5c2ad96dc4" providerId="AD" clId="Web-{8033159D-85E9-051C-4599-D887F3429FDE}" dt="2025-02-27T17:20:44.821" v="41" actId="1076"/>
          <ac:spMkLst>
            <pc:docMk/>
            <pc:sldMk cId="1344494686" sldId="257"/>
            <ac:spMk id="3" creationId="{11F4E0EE-0BF9-01B7-5437-0844066DF8C0}"/>
          </ac:spMkLst>
        </pc:spChg>
        <pc:picChg chg="del">
          <ac:chgData name="Katarzyna Kardas" userId="S::kkardas@zozelkow.pl::2f5d076e-5bd8-40b6-bdbb-1c5c2ad96dc4" providerId="AD" clId="Web-{8033159D-85E9-051C-4599-D887F3429FDE}" dt="2025-02-27T18:38:27.855" v="625"/>
          <ac:picMkLst>
            <pc:docMk/>
            <pc:sldMk cId="1344494686" sldId="257"/>
            <ac:picMk id="5" creationId="{989BCFC2-F045-3CA3-D879-A4E9DA4BFBAA}"/>
          </ac:picMkLst>
        </pc:picChg>
      </pc:sldChg>
      <pc:sldChg chg="modSp">
        <pc:chgData name="Katarzyna Kardas" userId="S::kkardas@zozelkow.pl::2f5d076e-5bd8-40b6-bdbb-1c5c2ad96dc4" providerId="AD" clId="Web-{8033159D-85E9-051C-4599-D887F3429FDE}" dt="2025-02-27T17:21:42.324" v="44" actId="20577"/>
        <pc:sldMkLst>
          <pc:docMk/>
          <pc:sldMk cId="3463972829" sldId="258"/>
        </pc:sldMkLst>
        <pc:spChg chg="mod">
          <ac:chgData name="Katarzyna Kardas" userId="S::kkardas@zozelkow.pl::2f5d076e-5bd8-40b6-bdbb-1c5c2ad96dc4" providerId="AD" clId="Web-{8033159D-85E9-051C-4599-D887F3429FDE}" dt="2025-02-27T17:21:42.324" v="44" actId="20577"/>
          <ac:spMkLst>
            <pc:docMk/>
            <pc:sldMk cId="3463972829" sldId="258"/>
            <ac:spMk id="3" creationId="{1BFEDC92-2A63-E4BD-B06B-8FAF75E1C17A}"/>
          </ac:spMkLst>
        </pc:spChg>
      </pc:sldChg>
      <pc:sldChg chg="delSp modSp">
        <pc:chgData name="Katarzyna Kardas" userId="S::kkardas@zozelkow.pl::2f5d076e-5bd8-40b6-bdbb-1c5c2ad96dc4" providerId="AD" clId="Web-{8033159D-85E9-051C-4599-D887F3429FDE}" dt="2025-02-27T18:38:30.402" v="626"/>
        <pc:sldMkLst>
          <pc:docMk/>
          <pc:sldMk cId="2319462207" sldId="259"/>
        </pc:sldMkLst>
        <pc:spChg chg="mod">
          <ac:chgData name="Katarzyna Kardas" userId="S::kkardas@zozelkow.pl::2f5d076e-5bd8-40b6-bdbb-1c5c2ad96dc4" providerId="AD" clId="Web-{8033159D-85E9-051C-4599-D887F3429FDE}" dt="2025-02-27T17:22:15.779" v="46" actId="20577"/>
          <ac:spMkLst>
            <pc:docMk/>
            <pc:sldMk cId="2319462207" sldId="259"/>
            <ac:spMk id="3" creationId="{F764695D-5660-78D2-31E3-FAF2FBE2A8C8}"/>
          </ac:spMkLst>
        </pc:spChg>
        <pc:picChg chg="del">
          <ac:chgData name="Katarzyna Kardas" userId="S::kkardas@zozelkow.pl::2f5d076e-5bd8-40b6-bdbb-1c5c2ad96dc4" providerId="AD" clId="Web-{8033159D-85E9-051C-4599-D887F3429FDE}" dt="2025-02-27T18:38:30.402" v="626"/>
          <ac:picMkLst>
            <pc:docMk/>
            <pc:sldMk cId="2319462207" sldId="259"/>
            <ac:picMk id="5" creationId="{6F8A31CB-36B7-E2A8-295C-536E799A847A}"/>
          </ac:picMkLst>
        </pc:picChg>
      </pc:sldChg>
      <pc:sldChg chg="delSp">
        <pc:chgData name="Katarzyna Kardas" userId="S::kkardas@zozelkow.pl::2f5d076e-5bd8-40b6-bdbb-1c5c2ad96dc4" providerId="AD" clId="Web-{8033159D-85E9-051C-4599-D887F3429FDE}" dt="2025-02-27T18:38:32.809" v="627"/>
        <pc:sldMkLst>
          <pc:docMk/>
          <pc:sldMk cId="755693585" sldId="260"/>
        </pc:sldMkLst>
        <pc:picChg chg="del">
          <ac:chgData name="Katarzyna Kardas" userId="S::kkardas@zozelkow.pl::2f5d076e-5bd8-40b6-bdbb-1c5c2ad96dc4" providerId="AD" clId="Web-{8033159D-85E9-051C-4599-D887F3429FDE}" dt="2025-02-27T18:38:32.809" v="627"/>
          <ac:picMkLst>
            <pc:docMk/>
            <pc:sldMk cId="755693585" sldId="260"/>
            <ac:picMk id="5" creationId="{28613F8C-53FC-729F-4DA7-D2724FB54CD1}"/>
          </ac:picMkLst>
        </pc:picChg>
      </pc:sldChg>
      <pc:sldChg chg="modSp">
        <pc:chgData name="Katarzyna Kardas" userId="S::kkardas@zozelkow.pl::2f5d076e-5bd8-40b6-bdbb-1c5c2ad96dc4" providerId="AD" clId="Web-{8033159D-85E9-051C-4599-D887F3429FDE}" dt="2025-02-27T18:55:43.045" v="663" actId="20577"/>
        <pc:sldMkLst>
          <pc:docMk/>
          <pc:sldMk cId="319212794" sldId="261"/>
        </pc:sldMkLst>
        <pc:spChg chg="mod">
          <ac:chgData name="Katarzyna Kardas" userId="S::kkardas@zozelkow.pl::2f5d076e-5bd8-40b6-bdbb-1c5c2ad96dc4" providerId="AD" clId="Web-{8033159D-85E9-051C-4599-D887F3429FDE}" dt="2025-02-27T17:23:45.504" v="49" actId="1076"/>
          <ac:spMkLst>
            <pc:docMk/>
            <pc:sldMk cId="319212794" sldId="261"/>
            <ac:spMk id="2" creationId="{4FBDF901-C6E4-3362-C741-94EBE9715E6C}"/>
          </ac:spMkLst>
        </pc:spChg>
        <pc:spChg chg="mod">
          <ac:chgData name="Katarzyna Kardas" userId="S::kkardas@zozelkow.pl::2f5d076e-5bd8-40b6-bdbb-1c5c2ad96dc4" providerId="AD" clId="Web-{8033159D-85E9-051C-4599-D887F3429FDE}" dt="2025-02-27T18:55:43.045" v="663" actId="20577"/>
          <ac:spMkLst>
            <pc:docMk/>
            <pc:sldMk cId="319212794" sldId="261"/>
            <ac:spMk id="3" creationId="{681F4A9E-5077-B963-5F1F-7C92EE98BEB5}"/>
          </ac:spMkLst>
        </pc:spChg>
      </pc:sldChg>
      <pc:sldChg chg="modSp">
        <pc:chgData name="Katarzyna Kardas" userId="S::kkardas@zozelkow.pl::2f5d076e-5bd8-40b6-bdbb-1c5c2ad96dc4" providerId="AD" clId="Web-{8033159D-85E9-051C-4599-D887F3429FDE}" dt="2025-02-27T17:24:45.601" v="60" actId="20577"/>
        <pc:sldMkLst>
          <pc:docMk/>
          <pc:sldMk cId="3024870769" sldId="262"/>
        </pc:sldMkLst>
        <pc:spChg chg="mod">
          <ac:chgData name="Katarzyna Kardas" userId="S::kkardas@zozelkow.pl::2f5d076e-5bd8-40b6-bdbb-1c5c2ad96dc4" providerId="AD" clId="Web-{8033159D-85E9-051C-4599-D887F3429FDE}" dt="2025-02-27T17:24:45.601" v="60" actId="20577"/>
          <ac:spMkLst>
            <pc:docMk/>
            <pc:sldMk cId="3024870769" sldId="262"/>
            <ac:spMk id="3" creationId="{9ACB50DD-CDCE-EDD3-DF42-1C6A69947178}"/>
          </ac:spMkLst>
        </pc:spChg>
      </pc:sldChg>
      <pc:sldChg chg="modSp">
        <pc:chgData name="Katarzyna Kardas" userId="S::kkardas@zozelkow.pl::2f5d076e-5bd8-40b6-bdbb-1c5c2ad96dc4" providerId="AD" clId="Web-{8033159D-85E9-051C-4599-D887F3429FDE}" dt="2025-02-27T17:25:19.275" v="61" actId="20577"/>
        <pc:sldMkLst>
          <pc:docMk/>
          <pc:sldMk cId="3801051573" sldId="263"/>
        </pc:sldMkLst>
        <pc:spChg chg="mod">
          <ac:chgData name="Katarzyna Kardas" userId="S::kkardas@zozelkow.pl::2f5d076e-5bd8-40b6-bdbb-1c5c2ad96dc4" providerId="AD" clId="Web-{8033159D-85E9-051C-4599-D887F3429FDE}" dt="2025-02-27T17:25:19.275" v="61" actId="20577"/>
          <ac:spMkLst>
            <pc:docMk/>
            <pc:sldMk cId="3801051573" sldId="263"/>
            <ac:spMk id="3" creationId="{E52AE855-875E-5642-C5D1-1B43459A9F78}"/>
          </ac:spMkLst>
        </pc:spChg>
      </pc:sldChg>
      <pc:sldChg chg="modSp">
        <pc:chgData name="Katarzyna Kardas" userId="S::kkardas@zozelkow.pl::2f5d076e-5bd8-40b6-bdbb-1c5c2ad96dc4" providerId="AD" clId="Web-{8033159D-85E9-051C-4599-D887F3429FDE}" dt="2025-02-27T17:28:50.070" v="84" actId="1076"/>
        <pc:sldMkLst>
          <pc:docMk/>
          <pc:sldMk cId="2048954497" sldId="264"/>
        </pc:sldMkLst>
        <pc:spChg chg="mod">
          <ac:chgData name="Katarzyna Kardas" userId="S::kkardas@zozelkow.pl::2f5d076e-5bd8-40b6-bdbb-1c5c2ad96dc4" providerId="AD" clId="Web-{8033159D-85E9-051C-4599-D887F3429FDE}" dt="2025-02-27T17:28:47.460" v="83" actId="1076"/>
          <ac:spMkLst>
            <pc:docMk/>
            <pc:sldMk cId="2048954497" sldId="264"/>
            <ac:spMk id="2" creationId="{5BB92EC3-EBB3-7B86-9546-B14E4F470785}"/>
          </ac:spMkLst>
        </pc:spChg>
        <pc:spChg chg="mod">
          <ac:chgData name="Katarzyna Kardas" userId="S::kkardas@zozelkow.pl::2f5d076e-5bd8-40b6-bdbb-1c5c2ad96dc4" providerId="AD" clId="Web-{8033159D-85E9-051C-4599-D887F3429FDE}" dt="2025-02-27T17:28:50.070" v="84" actId="1076"/>
          <ac:spMkLst>
            <pc:docMk/>
            <pc:sldMk cId="2048954497" sldId="264"/>
            <ac:spMk id="3" creationId="{A95C1543-6BF0-0AC7-2FD6-6FCFCA29156B}"/>
          </ac:spMkLst>
        </pc:spChg>
      </pc:sldChg>
      <pc:sldChg chg="modSp">
        <pc:chgData name="Katarzyna Kardas" userId="S::kkardas@zozelkow.pl::2f5d076e-5bd8-40b6-bdbb-1c5c2ad96dc4" providerId="AD" clId="Web-{8033159D-85E9-051C-4599-D887F3429FDE}" dt="2025-02-27T17:33:00.934" v="94" actId="20577"/>
        <pc:sldMkLst>
          <pc:docMk/>
          <pc:sldMk cId="1174854988" sldId="265"/>
        </pc:sldMkLst>
        <pc:spChg chg="mod">
          <ac:chgData name="Katarzyna Kardas" userId="S::kkardas@zozelkow.pl::2f5d076e-5bd8-40b6-bdbb-1c5c2ad96dc4" providerId="AD" clId="Web-{8033159D-85E9-051C-4599-D887F3429FDE}" dt="2025-02-27T17:33:00.934" v="94" actId="20577"/>
          <ac:spMkLst>
            <pc:docMk/>
            <pc:sldMk cId="1174854988" sldId="265"/>
            <ac:spMk id="3" creationId="{C0E15BCD-75E0-C389-5B9E-410B9A726ABF}"/>
          </ac:spMkLst>
        </pc:spChg>
      </pc:sldChg>
      <pc:sldChg chg="modSp">
        <pc:chgData name="Katarzyna Kardas" userId="S::kkardas@zozelkow.pl::2f5d076e-5bd8-40b6-bdbb-1c5c2ad96dc4" providerId="AD" clId="Web-{8033159D-85E9-051C-4599-D887F3429FDE}" dt="2025-02-27T18:56:10.688" v="664" actId="20577"/>
        <pc:sldMkLst>
          <pc:docMk/>
          <pc:sldMk cId="2589805465" sldId="266"/>
        </pc:sldMkLst>
        <pc:spChg chg="mod">
          <ac:chgData name="Katarzyna Kardas" userId="S::kkardas@zozelkow.pl::2f5d076e-5bd8-40b6-bdbb-1c5c2ad96dc4" providerId="AD" clId="Web-{8033159D-85E9-051C-4599-D887F3429FDE}" dt="2025-02-27T18:56:10.688" v="664" actId="20577"/>
          <ac:spMkLst>
            <pc:docMk/>
            <pc:sldMk cId="2589805465" sldId="266"/>
            <ac:spMk id="3" creationId="{C7B78013-222A-5B74-2E59-2506F6975B36}"/>
          </ac:spMkLst>
        </pc:spChg>
      </pc:sldChg>
      <pc:sldChg chg="delSp modSp">
        <pc:chgData name="Katarzyna Kardas" userId="S::kkardas@zozelkow.pl::2f5d076e-5bd8-40b6-bdbb-1c5c2ad96dc4" providerId="AD" clId="Web-{8033159D-85E9-051C-4599-D887F3429FDE}" dt="2025-02-27T18:30:54.077" v="548" actId="20577"/>
        <pc:sldMkLst>
          <pc:docMk/>
          <pc:sldMk cId="1357291735" sldId="267"/>
        </pc:sldMkLst>
        <pc:spChg chg="mod">
          <ac:chgData name="Katarzyna Kardas" userId="S::kkardas@zozelkow.pl::2f5d076e-5bd8-40b6-bdbb-1c5c2ad96dc4" providerId="AD" clId="Web-{8033159D-85E9-051C-4599-D887F3429FDE}" dt="2025-02-27T18:29:59.995" v="534" actId="1076"/>
          <ac:spMkLst>
            <pc:docMk/>
            <pc:sldMk cId="1357291735" sldId="267"/>
            <ac:spMk id="2" creationId="{F0C3E8F0-4DFA-F942-F350-DCCE978D001B}"/>
          </ac:spMkLst>
        </pc:spChg>
        <pc:spChg chg="mod">
          <ac:chgData name="Katarzyna Kardas" userId="S::kkardas@zozelkow.pl::2f5d076e-5bd8-40b6-bdbb-1c5c2ad96dc4" providerId="AD" clId="Web-{8033159D-85E9-051C-4599-D887F3429FDE}" dt="2025-02-27T18:30:54.077" v="548" actId="20577"/>
          <ac:spMkLst>
            <pc:docMk/>
            <pc:sldMk cId="1357291735" sldId="267"/>
            <ac:spMk id="3" creationId="{A0D66E1D-8037-2370-60F1-36D6C64C2E42}"/>
          </ac:spMkLst>
        </pc:spChg>
        <pc:picChg chg="del">
          <ac:chgData name="Katarzyna Kardas" userId="S::kkardas@zozelkow.pl::2f5d076e-5bd8-40b6-bdbb-1c5c2ad96dc4" providerId="AD" clId="Web-{8033159D-85E9-051C-4599-D887F3429FDE}" dt="2025-02-27T17:40:10.508" v="139"/>
          <ac:picMkLst>
            <pc:docMk/>
            <pc:sldMk cId="1357291735" sldId="267"/>
            <ac:picMk id="5" creationId="{1EDDCB6D-7989-441F-2C63-D67C9D0AA086}"/>
          </ac:picMkLst>
        </pc:picChg>
      </pc:sldChg>
      <pc:sldChg chg="delSp modSp">
        <pc:chgData name="Katarzyna Kardas" userId="S::kkardas@zozelkow.pl::2f5d076e-5bd8-40b6-bdbb-1c5c2ad96dc4" providerId="AD" clId="Web-{8033159D-85E9-051C-4599-D887F3429FDE}" dt="2025-02-27T18:54:34.666" v="662" actId="20577"/>
        <pc:sldMkLst>
          <pc:docMk/>
          <pc:sldMk cId="3708260453" sldId="269"/>
        </pc:sldMkLst>
        <pc:spChg chg="mod">
          <ac:chgData name="Katarzyna Kardas" userId="S::kkardas@zozelkow.pl::2f5d076e-5bd8-40b6-bdbb-1c5c2ad96dc4" providerId="AD" clId="Web-{8033159D-85E9-051C-4599-D887F3429FDE}" dt="2025-02-27T18:54:34.666" v="662" actId="20577"/>
          <ac:spMkLst>
            <pc:docMk/>
            <pc:sldMk cId="3708260453" sldId="269"/>
            <ac:spMk id="3" creationId="{F9F927DF-4680-EF9A-445E-655E5B1DA444}"/>
          </ac:spMkLst>
        </pc:spChg>
        <pc:picChg chg="del">
          <ac:chgData name="Katarzyna Kardas" userId="S::kkardas@zozelkow.pl::2f5d076e-5bd8-40b6-bdbb-1c5c2ad96dc4" providerId="AD" clId="Web-{8033159D-85E9-051C-4599-D887F3429FDE}" dt="2025-02-27T18:38:03.244" v="598"/>
          <ac:picMkLst>
            <pc:docMk/>
            <pc:sldMk cId="3708260453" sldId="269"/>
            <ac:picMk id="5" creationId="{0B1C19B7-0315-5D9C-922F-02C07D0C32C8}"/>
          </ac:picMkLst>
        </pc:picChg>
      </pc:sldChg>
      <pc:sldChg chg="modSp new">
        <pc:chgData name="Katarzyna Kardas" userId="S::kkardas@zozelkow.pl::2f5d076e-5bd8-40b6-bdbb-1c5c2ad96dc4" providerId="AD" clId="Web-{8033159D-85E9-051C-4599-D887F3429FDE}" dt="2025-02-27T18:37:28.008" v="594" actId="20577"/>
        <pc:sldMkLst>
          <pc:docMk/>
          <pc:sldMk cId="2678328611" sldId="270"/>
        </pc:sldMkLst>
        <pc:spChg chg="mod">
          <ac:chgData name="Katarzyna Kardas" userId="S::kkardas@zozelkow.pl::2f5d076e-5bd8-40b6-bdbb-1c5c2ad96dc4" providerId="AD" clId="Web-{8033159D-85E9-051C-4599-D887F3429FDE}" dt="2025-02-27T18:35:43.392" v="581" actId="1076"/>
          <ac:spMkLst>
            <pc:docMk/>
            <pc:sldMk cId="2678328611" sldId="270"/>
            <ac:spMk id="2" creationId="{39592356-EEB1-8787-D309-A48BE0E61254}"/>
          </ac:spMkLst>
        </pc:spChg>
        <pc:spChg chg="mod">
          <ac:chgData name="Katarzyna Kardas" userId="S::kkardas@zozelkow.pl::2f5d076e-5bd8-40b6-bdbb-1c5c2ad96dc4" providerId="AD" clId="Web-{8033159D-85E9-051C-4599-D887F3429FDE}" dt="2025-02-27T18:37:28.008" v="594" actId="20577"/>
          <ac:spMkLst>
            <pc:docMk/>
            <pc:sldMk cId="2678328611" sldId="270"/>
            <ac:spMk id="3" creationId="{E872F731-1A62-22A6-5D04-212803E08F03}"/>
          </ac:spMkLst>
        </pc:spChg>
      </pc:sldChg>
      <pc:sldChg chg="modSp new">
        <pc:chgData name="Katarzyna Kardas" userId="S::kkardas@zozelkow.pl::2f5d076e-5bd8-40b6-bdbb-1c5c2ad96dc4" providerId="AD" clId="Web-{8033159D-85E9-051C-4599-D887F3429FDE}" dt="2025-02-27T18:39:41.204" v="634" actId="20577"/>
        <pc:sldMkLst>
          <pc:docMk/>
          <pc:sldMk cId="979276647" sldId="271"/>
        </pc:sldMkLst>
        <pc:spChg chg="mod">
          <ac:chgData name="Katarzyna Kardas" userId="S::kkardas@zozelkow.pl::2f5d076e-5bd8-40b6-bdbb-1c5c2ad96dc4" providerId="AD" clId="Web-{8033159D-85E9-051C-4599-D887F3429FDE}" dt="2025-02-27T18:09:25.009" v="334" actId="1076"/>
          <ac:spMkLst>
            <pc:docMk/>
            <pc:sldMk cId="979276647" sldId="271"/>
            <ac:spMk id="2" creationId="{D8E63D80-02AC-D146-7166-65002CAD77CD}"/>
          </ac:spMkLst>
        </pc:spChg>
        <pc:spChg chg="mod">
          <ac:chgData name="Katarzyna Kardas" userId="S::kkardas@zozelkow.pl::2f5d076e-5bd8-40b6-bdbb-1c5c2ad96dc4" providerId="AD" clId="Web-{8033159D-85E9-051C-4599-D887F3429FDE}" dt="2025-02-27T18:39:41.204" v="634" actId="20577"/>
          <ac:spMkLst>
            <pc:docMk/>
            <pc:sldMk cId="979276647" sldId="271"/>
            <ac:spMk id="3" creationId="{8C458174-F622-4174-F800-EF0E1A52FC6A}"/>
          </ac:spMkLst>
        </pc:spChg>
      </pc:sldChg>
      <pc:sldChg chg="addSp modSp new">
        <pc:chgData name="Katarzyna Kardas" userId="S::kkardas@zozelkow.pl::2f5d076e-5bd8-40b6-bdbb-1c5c2ad96dc4" providerId="AD" clId="Web-{8033159D-85E9-051C-4599-D887F3429FDE}" dt="2025-02-27T18:57:31.036" v="678" actId="14100"/>
        <pc:sldMkLst>
          <pc:docMk/>
          <pc:sldMk cId="3566665490" sldId="272"/>
        </pc:sldMkLst>
        <pc:spChg chg="mod">
          <ac:chgData name="Katarzyna Kardas" userId="S::kkardas@zozelkow.pl::2f5d076e-5bd8-40b6-bdbb-1c5c2ad96dc4" providerId="AD" clId="Web-{8033159D-85E9-051C-4599-D887F3429FDE}" dt="2025-02-27T17:39:38.522" v="132" actId="20577"/>
          <ac:spMkLst>
            <pc:docMk/>
            <pc:sldMk cId="3566665490" sldId="272"/>
            <ac:spMk id="2" creationId="{5716EECF-EAB1-8B1E-15A8-3A682EA3FB3F}"/>
          </ac:spMkLst>
        </pc:spChg>
        <pc:spChg chg="mod">
          <ac:chgData name="Katarzyna Kardas" userId="S::kkardas@zozelkow.pl::2f5d076e-5bd8-40b6-bdbb-1c5c2ad96dc4" providerId="AD" clId="Web-{8033159D-85E9-051C-4599-D887F3429FDE}" dt="2025-02-27T18:57:31.036" v="678" actId="14100"/>
          <ac:spMkLst>
            <pc:docMk/>
            <pc:sldMk cId="3566665490" sldId="272"/>
            <ac:spMk id="3" creationId="{320AF6C5-9634-330C-FC02-6BD625A7290B}"/>
          </ac:spMkLst>
        </pc:spChg>
        <pc:picChg chg="add mod">
          <ac:chgData name="Katarzyna Kardas" userId="S::kkardas@zozelkow.pl::2f5d076e-5bd8-40b6-bdbb-1c5c2ad96dc4" providerId="AD" clId="Web-{8033159D-85E9-051C-4599-D887F3429FDE}" dt="2025-02-27T18:57:28.943" v="677" actId="14100"/>
          <ac:picMkLst>
            <pc:docMk/>
            <pc:sldMk cId="3566665490" sldId="272"/>
            <ac:picMk id="4" creationId="{B2E4DBAF-B78B-292A-A077-B8C62B4128F5}"/>
          </ac:picMkLst>
        </pc:picChg>
      </pc:sldChg>
      <pc:sldChg chg="addSp delSp modSp new">
        <pc:chgData name="Katarzyna Kardas" userId="S::kkardas@zozelkow.pl::2f5d076e-5bd8-40b6-bdbb-1c5c2ad96dc4" providerId="AD" clId="Web-{8033159D-85E9-051C-4599-D887F3429FDE}" dt="2025-02-27T19:02:10.070" v="716" actId="14100"/>
        <pc:sldMkLst>
          <pc:docMk/>
          <pc:sldMk cId="4070019074" sldId="273"/>
        </pc:sldMkLst>
        <pc:spChg chg="mod">
          <ac:chgData name="Katarzyna Kardas" userId="S::kkardas@zozelkow.pl::2f5d076e-5bd8-40b6-bdbb-1c5c2ad96dc4" providerId="AD" clId="Web-{8033159D-85E9-051C-4599-D887F3429FDE}" dt="2025-02-27T17:39:41.866" v="133" actId="20577"/>
          <ac:spMkLst>
            <pc:docMk/>
            <pc:sldMk cId="4070019074" sldId="273"/>
            <ac:spMk id="2" creationId="{574DEAD7-FB6E-60DF-EC66-C43E98C6450A}"/>
          </ac:spMkLst>
        </pc:spChg>
        <pc:spChg chg="mod">
          <ac:chgData name="Katarzyna Kardas" userId="S::kkardas@zozelkow.pl::2f5d076e-5bd8-40b6-bdbb-1c5c2ad96dc4" providerId="AD" clId="Web-{8033159D-85E9-051C-4599-D887F3429FDE}" dt="2025-02-27T19:02:10.070" v="716" actId="14100"/>
          <ac:spMkLst>
            <pc:docMk/>
            <pc:sldMk cId="4070019074" sldId="273"/>
            <ac:spMk id="3" creationId="{D0257DA6-A571-A817-0EF1-12FDBFAF8622}"/>
          </ac:spMkLst>
        </pc:spChg>
        <pc:picChg chg="add del mod">
          <ac:chgData name="Katarzyna Kardas" userId="S::kkardas@zozelkow.pl::2f5d076e-5bd8-40b6-bdbb-1c5c2ad96dc4" providerId="AD" clId="Web-{8033159D-85E9-051C-4599-D887F3429FDE}" dt="2025-02-27T19:01:52.678" v="710"/>
          <ac:picMkLst>
            <pc:docMk/>
            <pc:sldMk cId="4070019074" sldId="273"/>
            <ac:picMk id="4" creationId="{36F862D7-548A-7850-835B-FD4E85575E4A}"/>
          </ac:picMkLst>
        </pc:picChg>
        <pc:picChg chg="add mod">
          <ac:chgData name="Katarzyna Kardas" userId="S::kkardas@zozelkow.pl::2f5d076e-5bd8-40b6-bdbb-1c5c2ad96dc4" providerId="AD" clId="Web-{8033159D-85E9-051C-4599-D887F3429FDE}" dt="2025-02-27T19:02:06.819" v="715" actId="14100"/>
          <ac:picMkLst>
            <pc:docMk/>
            <pc:sldMk cId="4070019074" sldId="273"/>
            <ac:picMk id="5" creationId="{F97E8256-772E-1CC2-7897-FB52DED3832B}"/>
          </ac:picMkLst>
        </pc:picChg>
      </pc:sldChg>
      <pc:sldChg chg="addSp modSp new">
        <pc:chgData name="Katarzyna Kardas" userId="S::kkardas@zozelkow.pl::2f5d076e-5bd8-40b6-bdbb-1c5c2ad96dc4" providerId="AD" clId="Web-{8033159D-85E9-051C-4599-D887F3429FDE}" dt="2025-02-27T19:03:45.138" v="736" actId="20577"/>
        <pc:sldMkLst>
          <pc:docMk/>
          <pc:sldMk cId="261750093" sldId="274"/>
        </pc:sldMkLst>
        <pc:spChg chg="mod">
          <ac:chgData name="Katarzyna Kardas" userId="S::kkardas@zozelkow.pl::2f5d076e-5bd8-40b6-bdbb-1c5c2ad96dc4" providerId="AD" clId="Web-{8033159D-85E9-051C-4599-D887F3429FDE}" dt="2025-02-27T17:59:06.173" v="286" actId="1076"/>
          <ac:spMkLst>
            <pc:docMk/>
            <pc:sldMk cId="261750093" sldId="274"/>
            <ac:spMk id="2" creationId="{0021DE82-68C7-F96D-52EB-D919C0E7D028}"/>
          </ac:spMkLst>
        </pc:spChg>
        <pc:spChg chg="mod">
          <ac:chgData name="Katarzyna Kardas" userId="S::kkardas@zozelkow.pl::2f5d076e-5bd8-40b6-bdbb-1c5c2ad96dc4" providerId="AD" clId="Web-{8033159D-85E9-051C-4599-D887F3429FDE}" dt="2025-02-27T19:03:45.138" v="736" actId="20577"/>
          <ac:spMkLst>
            <pc:docMk/>
            <pc:sldMk cId="261750093" sldId="274"/>
            <ac:spMk id="3" creationId="{A08AFF9D-1536-2E3F-66D8-5BF1B94CB688}"/>
          </ac:spMkLst>
        </pc:spChg>
        <pc:picChg chg="add mod">
          <ac:chgData name="Katarzyna Kardas" userId="S::kkardas@zozelkow.pl::2f5d076e-5bd8-40b6-bdbb-1c5c2ad96dc4" providerId="AD" clId="Web-{8033159D-85E9-051C-4599-D887F3429FDE}" dt="2025-02-27T19:02:41.806" v="719" actId="14100"/>
          <ac:picMkLst>
            <pc:docMk/>
            <pc:sldMk cId="261750093" sldId="274"/>
            <ac:picMk id="4" creationId="{E2895474-C341-1722-AA0A-5956C60E2744}"/>
          </ac:picMkLst>
        </pc:picChg>
      </pc:sldChg>
      <pc:sldChg chg="modSp new">
        <pc:chgData name="Katarzyna Kardas" userId="S::kkardas@zozelkow.pl::2f5d076e-5bd8-40b6-bdbb-1c5c2ad96dc4" providerId="AD" clId="Web-{8033159D-85E9-051C-4599-D887F3429FDE}" dt="2025-02-27T17:53:19.230" v="248" actId="20577"/>
        <pc:sldMkLst>
          <pc:docMk/>
          <pc:sldMk cId="203935205" sldId="275"/>
        </pc:sldMkLst>
        <pc:spChg chg="mod">
          <ac:chgData name="Katarzyna Kardas" userId="S::kkardas@zozelkow.pl::2f5d076e-5bd8-40b6-bdbb-1c5c2ad96dc4" providerId="AD" clId="Web-{8033159D-85E9-051C-4599-D887F3429FDE}" dt="2025-02-27T17:39:48.725" v="136" actId="20577"/>
          <ac:spMkLst>
            <pc:docMk/>
            <pc:sldMk cId="203935205" sldId="275"/>
            <ac:spMk id="2" creationId="{39AEA8FD-B1BD-01BB-5A32-D77E5A25900C}"/>
          </ac:spMkLst>
        </pc:spChg>
        <pc:spChg chg="mod">
          <ac:chgData name="Katarzyna Kardas" userId="S::kkardas@zozelkow.pl::2f5d076e-5bd8-40b6-bdbb-1c5c2ad96dc4" providerId="AD" clId="Web-{8033159D-85E9-051C-4599-D887F3429FDE}" dt="2025-02-27T17:53:19.230" v="248" actId="20577"/>
          <ac:spMkLst>
            <pc:docMk/>
            <pc:sldMk cId="203935205" sldId="275"/>
            <ac:spMk id="3" creationId="{5C1217A2-E145-560F-0B2E-A019E5A09F20}"/>
          </ac:spMkLst>
        </pc:spChg>
      </pc:sldChg>
      <pc:sldChg chg="addSp modSp new">
        <pc:chgData name="Katarzyna Kardas" userId="S::kkardas@zozelkow.pl::2f5d076e-5bd8-40b6-bdbb-1c5c2ad96dc4" providerId="AD" clId="Web-{8033159D-85E9-051C-4599-D887F3429FDE}" dt="2025-02-27T19:06:20.726" v="757" actId="20577"/>
        <pc:sldMkLst>
          <pc:docMk/>
          <pc:sldMk cId="913664188" sldId="276"/>
        </pc:sldMkLst>
        <pc:spChg chg="mod">
          <ac:chgData name="Katarzyna Kardas" userId="S::kkardas@zozelkow.pl::2f5d076e-5bd8-40b6-bdbb-1c5c2ad96dc4" providerId="AD" clId="Web-{8033159D-85E9-051C-4599-D887F3429FDE}" dt="2025-02-27T17:57:25.026" v="281" actId="1076"/>
          <ac:spMkLst>
            <pc:docMk/>
            <pc:sldMk cId="913664188" sldId="276"/>
            <ac:spMk id="2" creationId="{7494D267-1341-FE1B-001B-77C7533205C1}"/>
          </ac:spMkLst>
        </pc:spChg>
        <pc:spChg chg="mod">
          <ac:chgData name="Katarzyna Kardas" userId="S::kkardas@zozelkow.pl::2f5d076e-5bd8-40b6-bdbb-1c5c2ad96dc4" providerId="AD" clId="Web-{8033159D-85E9-051C-4599-D887F3429FDE}" dt="2025-02-27T19:06:20.726" v="757" actId="20577"/>
          <ac:spMkLst>
            <pc:docMk/>
            <pc:sldMk cId="913664188" sldId="276"/>
            <ac:spMk id="3" creationId="{21A82136-C3AF-E71A-A709-13AF59B8FA46}"/>
          </ac:spMkLst>
        </pc:spChg>
        <pc:picChg chg="add mod">
          <ac:chgData name="Katarzyna Kardas" userId="S::kkardas@zozelkow.pl::2f5d076e-5bd8-40b6-bdbb-1c5c2ad96dc4" providerId="AD" clId="Web-{8033159D-85E9-051C-4599-D887F3429FDE}" dt="2025-02-27T19:04:23.750" v="744" actId="1076"/>
          <ac:picMkLst>
            <pc:docMk/>
            <pc:sldMk cId="913664188" sldId="276"/>
            <ac:picMk id="4" creationId="{6C547877-88F1-C727-DB6C-0258E48EBDDB}"/>
          </ac:picMkLst>
        </pc:picChg>
      </pc:sldChg>
      <pc:sldChg chg="addSp modSp new">
        <pc:chgData name="Katarzyna Kardas" userId="S::kkardas@zozelkow.pl::2f5d076e-5bd8-40b6-bdbb-1c5c2ad96dc4" providerId="AD" clId="Web-{8033159D-85E9-051C-4599-D887F3429FDE}" dt="2025-02-27T18:56:50.581" v="669" actId="1076"/>
        <pc:sldMkLst>
          <pc:docMk/>
          <pc:sldMk cId="2669109984" sldId="277"/>
        </pc:sldMkLst>
        <pc:spChg chg="mod">
          <ac:chgData name="Katarzyna Kardas" userId="S::kkardas@zozelkow.pl::2f5d076e-5bd8-40b6-bdbb-1c5c2ad96dc4" providerId="AD" clId="Web-{8033159D-85E9-051C-4599-D887F3429FDE}" dt="2025-02-27T18:33:21.414" v="571" actId="1076"/>
          <ac:spMkLst>
            <pc:docMk/>
            <pc:sldMk cId="2669109984" sldId="277"/>
            <ac:spMk id="2" creationId="{D8AF6004-FF7C-855D-E407-01B65A0DEEBF}"/>
          </ac:spMkLst>
        </pc:spChg>
        <pc:spChg chg="mod">
          <ac:chgData name="Katarzyna Kardas" userId="S::kkardas@zozelkow.pl::2f5d076e-5bd8-40b6-bdbb-1c5c2ad96dc4" providerId="AD" clId="Web-{8033159D-85E9-051C-4599-D887F3429FDE}" dt="2025-02-27T18:56:40.471" v="668" actId="14100"/>
          <ac:spMkLst>
            <pc:docMk/>
            <pc:sldMk cId="2669109984" sldId="277"/>
            <ac:spMk id="3" creationId="{5E3FB50A-FDF8-C212-2553-EADFFBD80CFE}"/>
          </ac:spMkLst>
        </pc:spChg>
        <pc:picChg chg="add mod">
          <ac:chgData name="Katarzyna Kardas" userId="S::kkardas@zozelkow.pl::2f5d076e-5bd8-40b6-bdbb-1c5c2ad96dc4" providerId="AD" clId="Web-{8033159D-85E9-051C-4599-D887F3429FDE}" dt="2025-02-27T18:56:50.581" v="669" actId="1076"/>
          <ac:picMkLst>
            <pc:docMk/>
            <pc:sldMk cId="2669109984" sldId="277"/>
            <ac:picMk id="4" creationId="{C2572DC3-B2B2-7525-9909-7E77749DB61E}"/>
          </ac:picMkLst>
        </pc:picChg>
      </pc:sldChg>
      <pc:sldChg chg="modSp new">
        <pc:chgData name="Katarzyna Kardas" userId="S::kkardas@zozelkow.pl::2f5d076e-5bd8-40b6-bdbb-1c5c2ad96dc4" providerId="AD" clId="Web-{8033159D-85E9-051C-4599-D887F3429FDE}" dt="2025-02-27T18:53:10.755" v="657" actId="20577"/>
        <pc:sldMkLst>
          <pc:docMk/>
          <pc:sldMk cId="2803196041" sldId="278"/>
        </pc:sldMkLst>
        <pc:spChg chg="mod">
          <ac:chgData name="Katarzyna Kardas" userId="S::kkardas@zozelkow.pl::2f5d076e-5bd8-40b6-bdbb-1c5c2ad96dc4" providerId="AD" clId="Web-{8033159D-85E9-051C-4599-D887F3429FDE}" dt="2025-02-27T18:38:58.514" v="629" actId="20577"/>
          <ac:spMkLst>
            <pc:docMk/>
            <pc:sldMk cId="2803196041" sldId="278"/>
            <ac:spMk id="2" creationId="{8A0AC989-E86C-8D38-1296-F16B06F86E43}"/>
          </ac:spMkLst>
        </pc:spChg>
        <pc:spChg chg="mod">
          <ac:chgData name="Katarzyna Kardas" userId="S::kkardas@zozelkow.pl::2f5d076e-5bd8-40b6-bdbb-1c5c2ad96dc4" providerId="AD" clId="Web-{8033159D-85E9-051C-4599-D887F3429FDE}" dt="2025-02-27T18:53:10.755" v="657" actId="20577"/>
          <ac:spMkLst>
            <pc:docMk/>
            <pc:sldMk cId="2803196041" sldId="278"/>
            <ac:spMk id="3" creationId="{7D2D4381-98F2-89EB-04D1-4F37DDC8E2B0}"/>
          </ac:spMkLst>
        </pc:spChg>
      </pc:sldChg>
    </pc:docChg>
  </pc:docChgLst>
  <pc:docChgLst>
    <pc:chgData name="Katarzyna Kardas" userId="S::kkardas@zozelkow.pl::2f5d076e-5bd8-40b6-bdbb-1c5c2ad96dc4" providerId="AD" clId="Web-{27687F17-801C-A3FA-3E7F-FC3C89A594A6}"/>
    <pc:docChg chg="addSld modSld">
      <pc:chgData name="Katarzyna Kardas" userId="S::kkardas@zozelkow.pl::2f5d076e-5bd8-40b6-bdbb-1c5c2ad96dc4" providerId="AD" clId="Web-{27687F17-801C-A3FA-3E7F-FC3C89A594A6}" dt="2025-03-02T17:36:27.606" v="30" actId="1076"/>
      <pc:docMkLst>
        <pc:docMk/>
      </pc:docMkLst>
      <pc:sldChg chg="modSp new">
        <pc:chgData name="Katarzyna Kardas" userId="S::kkardas@zozelkow.pl::2f5d076e-5bd8-40b6-bdbb-1c5c2ad96dc4" providerId="AD" clId="Web-{27687F17-801C-A3FA-3E7F-FC3C89A594A6}" dt="2025-03-02T17:36:27.606" v="30" actId="1076"/>
        <pc:sldMkLst>
          <pc:docMk/>
          <pc:sldMk cId="686680113" sldId="279"/>
        </pc:sldMkLst>
        <pc:spChg chg="mod">
          <ac:chgData name="Katarzyna Kardas" userId="S::kkardas@zozelkow.pl::2f5d076e-5bd8-40b6-bdbb-1c5c2ad96dc4" providerId="AD" clId="Web-{27687F17-801C-A3FA-3E7F-FC3C89A594A6}" dt="2025-03-02T17:33:48.992" v="18" actId="1076"/>
          <ac:spMkLst>
            <pc:docMk/>
            <pc:sldMk cId="686680113" sldId="279"/>
            <ac:spMk id="2" creationId="{B0D1D46C-468A-BDEB-FFD5-ADB464A35F46}"/>
          </ac:spMkLst>
        </pc:spChg>
        <pc:spChg chg="mod">
          <ac:chgData name="Katarzyna Kardas" userId="S::kkardas@zozelkow.pl::2f5d076e-5bd8-40b6-bdbb-1c5c2ad96dc4" providerId="AD" clId="Web-{27687F17-801C-A3FA-3E7F-FC3C89A594A6}" dt="2025-03-02T17:36:27.606" v="30" actId="1076"/>
          <ac:spMkLst>
            <pc:docMk/>
            <pc:sldMk cId="686680113" sldId="279"/>
            <ac:spMk id="3" creationId="{45C367E4-5024-D6BC-2B59-D60CF7F2CD2D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>
            <a:extLst>
              <a:ext uri="{FF2B5EF4-FFF2-40B4-BE49-F238E27FC236}">
                <a16:creationId xmlns="" xmlns:a16="http://schemas.microsoft.com/office/drawing/2014/main" id="{64EF2D24-4EC9-44EF-8626-E6D76D47E16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>
            <a:extLst>
              <a:ext uri="{FF2B5EF4-FFF2-40B4-BE49-F238E27FC236}">
                <a16:creationId xmlns="" xmlns:a16="http://schemas.microsoft.com/office/drawing/2014/main" id="{84C969B9-11A2-49E5-9798-BACF7876086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A39410-93CE-425B-A937-D5A22EAA0CB7}" type="datetime1">
              <a:rPr lang="pl-PL" smtClean="0"/>
              <a:pPr/>
              <a:t>06.03.2025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="" xmlns:a16="http://schemas.microsoft.com/office/drawing/2014/main" id="{6A12892C-74F9-4A7A-BE4B-777C8C388FC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="" xmlns:a16="http://schemas.microsoft.com/office/drawing/2014/main" id="{9A3FCF5F-2348-4F14-B8A5-BED3ECBDE18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10A883-1695-403E-8C4E-778CA9860E03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13518333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 noProof="0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F8DAB4-D867-4361-9C8A-86F5BADD1C51}" type="datetime1">
              <a:rPr lang="pl-PL" smtClean="0"/>
              <a:pPr/>
              <a:t>06.03.2025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 noProof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noProof="0"/>
              <a:t>Kliknij, aby edytować style wzorca tekstu</a:t>
            </a:r>
          </a:p>
          <a:p>
            <a:pPr lvl="1"/>
            <a:r>
              <a:rPr lang="pl-PL" noProof="0"/>
              <a:t>Drugi poziom</a:t>
            </a:r>
          </a:p>
          <a:p>
            <a:pPr lvl="2"/>
            <a:r>
              <a:rPr lang="pl-PL" noProof="0"/>
              <a:t>Trzeci poziom</a:t>
            </a:r>
          </a:p>
          <a:p>
            <a:pPr lvl="3"/>
            <a:r>
              <a:rPr lang="pl-PL" noProof="0"/>
              <a:t>Czwarty poziom</a:t>
            </a:r>
          </a:p>
          <a:p>
            <a:pPr lvl="4"/>
            <a:r>
              <a:rPr lang="pl-PL" noProof="0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 noProof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099945-13A7-4A35-99CB-9DCA13EFE805}" type="slidenum">
              <a:rPr lang="pl-PL" noProof="0" smtClean="0"/>
              <a:pPr/>
              <a:t>‹#›</a:t>
            </a:fld>
            <a:endParaRPr lang="pl-PL" noProof="0"/>
          </a:p>
        </p:txBody>
      </p:sp>
    </p:spTree>
    <p:extLst>
      <p:ext uri="{BB962C8B-B14F-4D97-AF65-F5344CB8AC3E}">
        <p14:creationId xmlns="" xmlns:p14="http://schemas.microsoft.com/office/powerpoint/2010/main" val="617860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1099945-13A7-4A35-99CB-9DCA13EFE805}" type="slidenum">
              <a:rPr lang="pl-PL" smtClean="0"/>
              <a:pPr/>
              <a:t>1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18418520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rtlCol="0"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pPr rtl="0"/>
            <a:r>
              <a:rPr lang="pl-PL" noProof="0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 rtlCol="0"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pl-PL" noProof="0"/>
              <a:t>Kliknij, aby edytować styl wzorca podtytułu</a:t>
            </a:r>
          </a:p>
        </p:txBody>
      </p:sp>
      <p:sp>
        <p:nvSpPr>
          <p:cNvPr id="4" name="Data — symbol zastępczy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rtl="0"/>
            <a:fld id="{C15D3804-68E4-4045-9093-D55638D033E5}" type="datetime1">
              <a:rPr lang="pl-PL" noProof="0" smtClean="0"/>
              <a:pPr rtl="0"/>
              <a:t>06.03.2025</a:t>
            </a:fld>
            <a:endParaRPr lang="pl-PL" noProof="0"/>
          </a:p>
        </p:txBody>
      </p:sp>
      <p:sp>
        <p:nvSpPr>
          <p:cNvPr id="5" name="Stopka — symbol zastępczy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 rtlCol="0"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pPr rtl="0"/>
            <a:endParaRPr lang="pl-PL" noProof="0"/>
          </a:p>
        </p:txBody>
      </p:sp>
      <p:sp>
        <p:nvSpPr>
          <p:cNvPr id="6" name="Numer slajdu — symbol zastępczy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rtl="0"/>
            <a:fld id="{69E57DC2-970A-4B3E-BB1C-7A09969E49DF}" type="slidenum">
              <a:rPr lang="pl-PL" noProof="0" smtClean="0"/>
              <a:pPr rtl="0"/>
              <a:t>‹#›</a:t>
            </a:fld>
            <a:endParaRPr lang="pl-PL" noProof="0"/>
          </a:p>
        </p:txBody>
      </p:sp>
      <p:grpSp>
        <p:nvGrpSpPr>
          <p:cNvPr id="7" name="Grupa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Dowolny kształt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Dowolny kształt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l-PL" noProof="0"/>
              <a:t>Kliknij, aby edytować styl</a:t>
            </a:r>
          </a:p>
        </p:txBody>
      </p:sp>
      <p:sp>
        <p:nvSpPr>
          <p:cNvPr id="3" name="Tekst pionowy — symbol zastępczy 2"/>
          <p:cNvSpPr>
            <a:spLocks noGrp="1"/>
          </p:cNvSpPr>
          <p:nvPr>
            <p:ph type="body" orient="vert" idx="1" hasCustomPrompt="1"/>
          </p:nvPr>
        </p:nvSpPr>
        <p:spPr>
          <a:xfrm>
            <a:off x="1371600" y="2295525"/>
            <a:ext cx="9601200" cy="3571875"/>
          </a:xfrm>
        </p:spPr>
        <p:txBody>
          <a:bodyPr vert="eaVert" rtlCol="0"/>
          <a:lstStyle/>
          <a:p>
            <a:pPr lvl="0" rtl="0"/>
            <a:r>
              <a:rPr lang="pl-PL" noProof="0"/>
              <a:t>Edytuj style wzorca tekstu</a:t>
            </a:r>
          </a:p>
          <a:p>
            <a:pPr lvl="1" rtl="0"/>
            <a:r>
              <a:rPr lang="pl-PL" noProof="0"/>
              <a:t>Drugi poziom</a:t>
            </a:r>
          </a:p>
          <a:p>
            <a:pPr lvl="2" rtl="0"/>
            <a:r>
              <a:rPr lang="pl-PL" noProof="0"/>
              <a:t>Trzeci poziom</a:t>
            </a:r>
          </a:p>
          <a:p>
            <a:pPr lvl="3" rtl="0"/>
            <a:r>
              <a:rPr lang="pl-PL" noProof="0"/>
              <a:t>Czwarty poziom</a:t>
            </a:r>
          </a:p>
          <a:p>
            <a:pPr lvl="4" rtl="0"/>
            <a:r>
              <a:rPr lang="pl-PL" noProof="0"/>
              <a:t>Piąty poziom</a:t>
            </a:r>
          </a:p>
        </p:txBody>
      </p:sp>
      <p:sp>
        <p:nvSpPr>
          <p:cNvPr id="4" name="Data — symbol zastępczy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CC03416-AD78-4E40-BEDA-19571A13FA0F}" type="datetime1">
              <a:rPr lang="pl-PL" noProof="0" smtClean="0"/>
              <a:pPr rtl="0"/>
              <a:t>06.03.2025</a:t>
            </a:fld>
            <a:endParaRPr lang="pl-PL" noProof="0"/>
          </a:p>
        </p:txBody>
      </p:sp>
      <p:sp>
        <p:nvSpPr>
          <p:cNvPr id="5" name="Stopka — symbol zastępczy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l-PL" noProof="0"/>
          </a:p>
        </p:txBody>
      </p:sp>
      <p:sp>
        <p:nvSpPr>
          <p:cNvPr id="6" name="Numer slajdu — symbol zastępczy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9E57DC2-970A-4B3E-BB1C-7A09969E49DF}" type="slidenum">
              <a:rPr lang="pl-PL" noProof="0" smtClean="0"/>
              <a:pPr rtl="0"/>
              <a:t>‹#›</a:t>
            </a:fld>
            <a:endParaRPr lang="pl-PL" noProof="0"/>
          </a:p>
        </p:txBody>
      </p:sp>
    </p:spTree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 rtlCol="0"/>
          <a:lstStyle/>
          <a:p>
            <a:pPr rtl="0"/>
            <a:r>
              <a:rPr lang="pl-PL" noProof="0"/>
              <a:t>Kliknij, aby edytować styl</a:t>
            </a:r>
          </a:p>
        </p:txBody>
      </p:sp>
      <p:sp>
        <p:nvSpPr>
          <p:cNvPr id="3" name="Tekst pionowy — symbol zastępczy 2"/>
          <p:cNvSpPr>
            <a:spLocks noGrp="1"/>
          </p:cNvSpPr>
          <p:nvPr>
            <p:ph type="body" orient="vert" idx="1" hasCustomPrompt="1"/>
          </p:nvPr>
        </p:nvSpPr>
        <p:spPr>
          <a:xfrm>
            <a:off x="1371600" y="624156"/>
            <a:ext cx="8179641" cy="5243244"/>
          </a:xfrm>
        </p:spPr>
        <p:txBody>
          <a:bodyPr vert="eaVert" rtlCol="0"/>
          <a:lstStyle/>
          <a:p>
            <a:pPr lvl="0" rtl="0"/>
            <a:r>
              <a:rPr lang="pl-PL" noProof="0"/>
              <a:t>Edytuj style wzorca tekstu</a:t>
            </a:r>
          </a:p>
          <a:p>
            <a:pPr lvl="1" rtl="0"/>
            <a:r>
              <a:rPr lang="pl-PL" noProof="0"/>
              <a:t>Drugi poziom</a:t>
            </a:r>
          </a:p>
          <a:p>
            <a:pPr lvl="2" rtl="0"/>
            <a:r>
              <a:rPr lang="pl-PL" noProof="0"/>
              <a:t>Trzeci poziom</a:t>
            </a:r>
          </a:p>
          <a:p>
            <a:pPr lvl="3" rtl="0"/>
            <a:r>
              <a:rPr lang="pl-PL" noProof="0"/>
              <a:t>Czwarty poziom</a:t>
            </a:r>
          </a:p>
          <a:p>
            <a:pPr lvl="4" rtl="0"/>
            <a:r>
              <a:rPr lang="pl-PL" noProof="0"/>
              <a:t>Piąty poziom</a:t>
            </a:r>
          </a:p>
        </p:txBody>
      </p:sp>
      <p:sp>
        <p:nvSpPr>
          <p:cNvPr id="4" name="Data — symbol zastępczy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6F5F6C7-0560-49EB-9A69-CBEA05B41E76}" type="datetime1">
              <a:rPr lang="pl-PL" noProof="0" smtClean="0"/>
              <a:pPr rtl="0"/>
              <a:t>06.03.2025</a:t>
            </a:fld>
            <a:endParaRPr lang="pl-PL" noProof="0"/>
          </a:p>
        </p:txBody>
      </p:sp>
      <p:sp>
        <p:nvSpPr>
          <p:cNvPr id="5" name="Stopka — symbol zastępczy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l-PL" noProof="0"/>
          </a:p>
        </p:txBody>
      </p:sp>
      <p:sp>
        <p:nvSpPr>
          <p:cNvPr id="6" name="Numer slajdu — symbol zastępczy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9E57DC2-970A-4B3E-BB1C-7A09969E49DF}" type="slidenum">
              <a:rPr lang="pl-PL" noProof="0" smtClean="0"/>
              <a:pPr rtl="0"/>
              <a:t>‹#›</a:t>
            </a:fld>
            <a:endParaRPr lang="pl-PL" noProof="0"/>
          </a:p>
        </p:txBody>
      </p:sp>
    </p:spTree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l-PL" noProof="0"/>
              <a:t>Kliknij, aby edytować styl</a:t>
            </a:r>
          </a:p>
        </p:txBody>
      </p:sp>
      <p:sp>
        <p:nvSpPr>
          <p:cNvPr id="3" name="Zawartość — symbol zastępczy 2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/>
          <a:p>
            <a:pPr lvl="0" rtl="0"/>
            <a:r>
              <a:rPr lang="pl-PL" noProof="0"/>
              <a:t>Edytuj style wzorca tekstu</a:t>
            </a:r>
          </a:p>
          <a:p>
            <a:pPr lvl="1" rtl="0"/>
            <a:r>
              <a:rPr lang="pl-PL" noProof="0"/>
              <a:t>Drugi poziom</a:t>
            </a:r>
          </a:p>
          <a:p>
            <a:pPr lvl="2" rtl="0"/>
            <a:r>
              <a:rPr lang="pl-PL" noProof="0"/>
              <a:t>Trzeci poziom</a:t>
            </a:r>
          </a:p>
          <a:p>
            <a:pPr lvl="3" rtl="0"/>
            <a:r>
              <a:rPr lang="pl-PL" noProof="0"/>
              <a:t>Czwarty poziom</a:t>
            </a:r>
          </a:p>
          <a:p>
            <a:pPr lvl="4" rtl="0"/>
            <a:r>
              <a:rPr lang="pl-PL" noProof="0"/>
              <a:t>Piąty poziom</a:t>
            </a:r>
          </a:p>
        </p:txBody>
      </p:sp>
      <p:sp>
        <p:nvSpPr>
          <p:cNvPr id="4" name="Data — symbol zastępczy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C386E6C-31EF-4767-96BB-EF60CC558B0D}" type="datetime1">
              <a:rPr lang="pl-PL" noProof="0" smtClean="0"/>
              <a:pPr rtl="0"/>
              <a:t>06.03.2025</a:t>
            </a:fld>
            <a:endParaRPr lang="pl-PL" noProof="0"/>
          </a:p>
        </p:txBody>
      </p:sp>
      <p:sp>
        <p:nvSpPr>
          <p:cNvPr id="5" name="Stopka — symbol zastępczy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l-PL" noProof="0"/>
          </a:p>
        </p:txBody>
      </p:sp>
      <p:sp>
        <p:nvSpPr>
          <p:cNvPr id="6" name="Numer slajdu — symbol zastępczy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9E57DC2-970A-4B3E-BB1C-7A09969E49DF}" type="slidenum">
              <a:rPr lang="pl-PL" noProof="0" smtClean="0"/>
              <a:pPr rtl="0"/>
              <a:t>‹#›</a:t>
            </a:fld>
            <a:endParaRPr lang="pl-PL" noProof="0"/>
          </a:p>
        </p:txBody>
      </p:sp>
    </p:spTree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rtlCol="0"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pPr rtl="0"/>
            <a:r>
              <a:rPr lang="pl-PL" noProof="0"/>
              <a:t>Kliknij, aby edytować styl</a:t>
            </a:r>
          </a:p>
        </p:txBody>
      </p:sp>
      <p:sp>
        <p:nvSpPr>
          <p:cNvPr id="3" name="Tekst — symbol zastępczy 2"/>
          <p:cNvSpPr>
            <a:spLocks noGrp="1"/>
          </p:cNvSpPr>
          <p:nvPr>
            <p:ph type="body" idx="1" hasCustomPrompt="1"/>
          </p:nvPr>
        </p:nvSpPr>
        <p:spPr>
          <a:xfrm>
            <a:off x="765025" y="4216328"/>
            <a:ext cx="9612971" cy="1143324"/>
          </a:xfrm>
        </p:spPr>
        <p:txBody>
          <a:bodyPr rtlCol="0"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pl-PL" noProof="0"/>
              <a:t>Edytuj style wzorca tekstu</a:t>
            </a:r>
          </a:p>
        </p:txBody>
      </p:sp>
      <p:sp>
        <p:nvSpPr>
          <p:cNvPr id="4" name="Data — symbol zastępczy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4652F9DA-03B5-44C7-B678-FF583CB53ED3}" type="datetime1">
              <a:rPr lang="pl-PL" noProof="0" smtClean="0"/>
              <a:pPr rtl="0"/>
              <a:t>06.03.2025</a:t>
            </a:fld>
            <a:endParaRPr lang="pl-PL" noProof="0"/>
          </a:p>
        </p:txBody>
      </p:sp>
      <p:sp>
        <p:nvSpPr>
          <p:cNvPr id="5" name="Stopka — symbol zastępczy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 rtlCol="0"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pPr rtl="0"/>
            <a:endParaRPr lang="pl-PL" noProof="0"/>
          </a:p>
        </p:txBody>
      </p:sp>
      <p:sp>
        <p:nvSpPr>
          <p:cNvPr id="6" name="Numer slajdu — symbol zastępczy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69E57DC2-970A-4B3E-BB1C-7A09969E49DF}" type="slidenum">
              <a:rPr lang="pl-PL" noProof="0" smtClean="0"/>
              <a:pPr rtl="0"/>
              <a:t>‹#›</a:t>
            </a:fld>
            <a:endParaRPr lang="pl-PL" noProof="0"/>
          </a:p>
        </p:txBody>
      </p:sp>
      <p:sp>
        <p:nvSpPr>
          <p:cNvPr id="7" name="Dowolny kształt 6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r>
              <a:rPr lang="pl-PL" noProof="0"/>
              <a:t>Kliknij, aby edytować styl wzorca tytułu</a:t>
            </a:r>
          </a:p>
        </p:txBody>
      </p:sp>
      <p:sp>
        <p:nvSpPr>
          <p:cNvPr id="3" name="Zawartość — symbol zastępczy 2"/>
          <p:cNvSpPr>
            <a:spLocks noGrp="1"/>
          </p:cNvSpPr>
          <p:nvPr>
            <p:ph sz="half" idx="1" hasCustomPrompt="1"/>
          </p:nvPr>
        </p:nvSpPr>
        <p:spPr>
          <a:xfrm>
            <a:off x="1371600" y="2285999"/>
            <a:ext cx="4447786" cy="3581401"/>
          </a:xfrm>
        </p:spPr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 rtl="0"/>
            <a:r>
              <a:rPr lang="pl-PL" noProof="0"/>
              <a:t>Edytuj style wzorca tekstu</a:t>
            </a:r>
          </a:p>
          <a:p>
            <a:pPr lvl="1" rtl="0"/>
            <a:r>
              <a:rPr lang="pl-PL" noProof="0"/>
              <a:t>Drugi poziom</a:t>
            </a:r>
          </a:p>
          <a:p>
            <a:pPr lvl="2" rtl="0"/>
            <a:r>
              <a:rPr lang="pl-PL" noProof="0"/>
              <a:t>Trzeci poziom</a:t>
            </a:r>
          </a:p>
          <a:p>
            <a:pPr lvl="3" rtl="0"/>
            <a:r>
              <a:rPr lang="pl-PL" noProof="0"/>
              <a:t>Czwarty poziom</a:t>
            </a:r>
          </a:p>
          <a:p>
            <a:pPr lvl="4" rtl="0"/>
            <a:r>
              <a:rPr lang="pl-PL" noProof="0"/>
              <a:t>Piąty poziom</a:t>
            </a:r>
          </a:p>
        </p:txBody>
      </p:sp>
      <p:sp>
        <p:nvSpPr>
          <p:cNvPr id="4" name="Zawartość — symbol zastępczy 3"/>
          <p:cNvSpPr>
            <a:spLocks noGrp="1"/>
          </p:cNvSpPr>
          <p:nvPr>
            <p:ph sz="half" idx="2" hasCustomPrompt="1"/>
          </p:nvPr>
        </p:nvSpPr>
        <p:spPr>
          <a:xfrm>
            <a:off x="6525403" y="2285999"/>
            <a:ext cx="4447786" cy="3581401"/>
          </a:xfrm>
        </p:spPr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 rtl="0"/>
            <a:r>
              <a:rPr lang="pl-PL" noProof="0"/>
              <a:t>Edytuj style wzorca tekstu</a:t>
            </a:r>
          </a:p>
          <a:p>
            <a:pPr lvl="1" rtl="0"/>
            <a:r>
              <a:rPr lang="pl-PL" noProof="0"/>
              <a:t>Drugi poziom</a:t>
            </a:r>
          </a:p>
          <a:p>
            <a:pPr lvl="2" rtl="0"/>
            <a:r>
              <a:rPr lang="pl-PL" noProof="0"/>
              <a:t>Trzeci poziom</a:t>
            </a:r>
          </a:p>
          <a:p>
            <a:pPr lvl="3" rtl="0"/>
            <a:r>
              <a:rPr lang="pl-PL" noProof="0"/>
              <a:t>Czwarty poziom</a:t>
            </a:r>
          </a:p>
          <a:p>
            <a:pPr lvl="4" rtl="0"/>
            <a:r>
              <a:rPr lang="pl-PL" noProof="0"/>
              <a:t>Piąty poziom</a:t>
            </a:r>
          </a:p>
        </p:txBody>
      </p:sp>
      <p:sp>
        <p:nvSpPr>
          <p:cNvPr id="5" name="Data — symbol zastępczy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B8FF158-9EC3-4997-94A5-A8D4E68DBC45}" type="datetime1">
              <a:rPr lang="pl-PL" noProof="0" smtClean="0"/>
              <a:pPr rtl="0"/>
              <a:t>06.03.2025</a:t>
            </a:fld>
            <a:endParaRPr lang="pl-PL" noProof="0"/>
          </a:p>
        </p:txBody>
      </p:sp>
      <p:sp>
        <p:nvSpPr>
          <p:cNvPr id="6" name="Stopka — symbol zastępczy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l-PL" noProof="0"/>
          </a:p>
        </p:txBody>
      </p:sp>
      <p:sp>
        <p:nvSpPr>
          <p:cNvPr id="7" name="Numer slajdu — symbol zastępczy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9E57DC2-970A-4B3E-BB1C-7A09969E49DF}" type="slidenum">
              <a:rPr lang="pl-PL" noProof="0" smtClean="0"/>
              <a:pPr rtl="0"/>
              <a:t>‹#›</a:t>
            </a:fld>
            <a:endParaRPr lang="pl-PL" noProof="0"/>
          </a:p>
        </p:txBody>
      </p:sp>
    </p:spTree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r>
              <a:rPr lang="pl-PL" noProof="0"/>
              <a:t>Kliknij, aby edytować styl</a:t>
            </a:r>
          </a:p>
        </p:txBody>
      </p:sp>
      <p:sp>
        <p:nvSpPr>
          <p:cNvPr id="3" name="Tekst — symbol zastępczy 2"/>
          <p:cNvSpPr>
            <a:spLocks noGrp="1"/>
          </p:cNvSpPr>
          <p:nvPr>
            <p:ph type="body" idx="1" hasCustomPrompt="1"/>
          </p:nvPr>
        </p:nvSpPr>
        <p:spPr>
          <a:xfrm>
            <a:off x="1371600" y="2340864"/>
            <a:ext cx="4443984" cy="823912"/>
          </a:xfrm>
        </p:spPr>
        <p:txBody>
          <a:bodyPr rtlCol="0"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pl-PL" noProof="0"/>
              <a:t>Edytuj style wzorca tekstu</a:t>
            </a:r>
          </a:p>
        </p:txBody>
      </p:sp>
      <p:sp>
        <p:nvSpPr>
          <p:cNvPr id="4" name="Zawartość — symbol zastępczy 3"/>
          <p:cNvSpPr>
            <a:spLocks noGrp="1"/>
          </p:cNvSpPr>
          <p:nvPr>
            <p:ph sz="half" idx="2" hasCustomPrompt="1"/>
          </p:nvPr>
        </p:nvSpPr>
        <p:spPr>
          <a:xfrm>
            <a:off x="1371600" y="3305207"/>
            <a:ext cx="4443984" cy="2562193"/>
          </a:xfrm>
        </p:spPr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 rtl="0"/>
            <a:r>
              <a:rPr lang="pl-PL" noProof="0"/>
              <a:t>Edytuj style wzorca tekstu</a:t>
            </a:r>
          </a:p>
          <a:p>
            <a:pPr lvl="1" rtl="0"/>
            <a:r>
              <a:rPr lang="pl-PL" noProof="0"/>
              <a:t>Drugi poziom</a:t>
            </a:r>
          </a:p>
          <a:p>
            <a:pPr lvl="2" rtl="0"/>
            <a:r>
              <a:rPr lang="pl-PL" noProof="0"/>
              <a:t>Trzeci poziom</a:t>
            </a:r>
          </a:p>
          <a:p>
            <a:pPr lvl="3" rtl="0"/>
            <a:r>
              <a:rPr lang="pl-PL" noProof="0"/>
              <a:t>Czwarty poziom</a:t>
            </a:r>
          </a:p>
          <a:p>
            <a:pPr lvl="4" rtl="0"/>
            <a:r>
              <a:rPr lang="pl-PL" noProof="0"/>
              <a:t>Piąty poziom</a:t>
            </a:r>
          </a:p>
        </p:txBody>
      </p:sp>
      <p:sp>
        <p:nvSpPr>
          <p:cNvPr id="5" name="Tekst — symbol zastępczy 4"/>
          <p:cNvSpPr>
            <a:spLocks noGrp="1"/>
          </p:cNvSpPr>
          <p:nvPr>
            <p:ph type="body" sz="quarter" idx="3" hasCustomPrompt="1"/>
          </p:nvPr>
        </p:nvSpPr>
        <p:spPr>
          <a:xfrm>
            <a:off x="6525014" y="2340864"/>
            <a:ext cx="4443984" cy="823912"/>
          </a:xfrm>
        </p:spPr>
        <p:txBody>
          <a:bodyPr rtlCol="0"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pl-PL" noProof="0"/>
              <a:t>Edytuj style wzorca tekstu</a:t>
            </a:r>
          </a:p>
        </p:txBody>
      </p:sp>
      <p:sp>
        <p:nvSpPr>
          <p:cNvPr id="6" name="Zawartość — symbol zastępczy 5"/>
          <p:cNvSpPr>
            <a:spLocks noGrp="1"/>
          </p:cNvSpPr>
          <p:nvPr>
            <p:ph sz="quarter" idx="4" hasCustomPrompt="1"/>
          </p:nvPr>
        </p:nvSpPr>
        <p:spPr>
          <a:xfrm>
            <a:off x="6525014" y="3305207"/>
            <a:ext cx="4443984" cy="2562193"/>
          </a:xfrm>
        </p:spPr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 rtl="0"/>
            <a:r>
              <a:rPr lang="pl-PL" noProof="0"/>
              <a:t>Edytuj style wzorca tekstu</a:t>
            </a:r>
          </a:p>
          <a:p>
            <a:pPr lvl="1" rtl="0"/>
            <a:r>
              <a:rPr lang="pl-PL" noProof="0"/>
              <a:t>Drugi poziom</a:t>
            </a:r>
          </a:p>
          <a:p>
            <a:pPr lvl="2" rtl="0"/>
            <a:r>
              <a:rPr lang="pl-PL" noProof="0"/>
              <a:t>Trzeci poziom</a:t>
            </a:r>
          </a:p>
          <a:p>
            <a:pPr lvl="3" rtl="0"/>
            <a:r>
              <a:rPr lang="pl-PL" noProof="0"/>
              <a:t>Czwarty poziom</a:t>
            </a:r>
          </a:p>
          <a:p>
            <a:pPr lvl="4" rtl="0"/>
            <a:r>
              <a:rPr lang="pl-PL" noProof="0"/>
              <a:t>Piąty poziom</a:t>
            </a:r>
          </a:p>
        </p:txBody>
      </p:sp>
      <p:sp>
        <p:nvSpPr>
          <p:cNvPr id="7" name="Data — symbol zastępczy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5B4AC4E-B873-4C50-9890-7892D6403003}" type="datetime1">
              <a:rPr lang="pl-PL" noProof="0" smtClean="0"/>
              <a:pPr rtl="0"/>
              <a:t>06.03.2025</a:t>
            </a:fld>
            <a:endParaRPr lang="pl-PL" noProof="0"/>
          </a:p>
        </p:txBody>
      </p:sp>
      <p:sp>
        <p:nvSpPr>
          <p:cNvPr id="8" name="Stopka — symbol zastępczy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l-PL" noProof="0"/>
          </a:p>
        </p:txBody>
      </p:sp>
      <p:sp>
        <p:nvSpPr>
          <p:cNvPr id="9" name="Numer slajdu — symbol zastępczy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9E57DC2-970A-4B3E-BB1C-7A09969E49DF}" type="slidenum">
              <a:rPr lang="pl-PL" noProof="0" smtClean="0"/>
              <a:pPr rtl="0"/>
              <a:t>‹#›</a:t>
            </a:fld>
            <a:endParaRPr lang="pl-PL" noProof="0"/>
          </a:p>
        </p:txBody>
      </p:sp>
    </p:spTree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l-PL" noProof="0"/>
              <a:t>Kliknij, aby edytować styl</a:t>
            </a:r>
          </a:p>
        </p:txBody>
      </p:sp>
      <p:sp>
        <p:nvSpPr>
          <p:cNvPr id="3" name="Data — symbol zastępczy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4D7D0F3-4D3E-40A4-A0DB-08B1EB1CA351}" type="datetime1">
              <a:rPr lang="pl-PL" noProof="0" smtClean="0"/>
              <a:pPr rtl="0"/>
              <a:t>06.03.2025</a:t>
            </a:fld>
            <a:endParaRPr lang="pl-PL" noProof="0"/>
          </a:p>
        </p:txBody>
      </p:sp>
      <p:sp>
        <p:nvSpPr>
          <p:cNvPr id="4" name="Stopka — symbol zastępczy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l-PL" noProof="0"/>
          </a:p>
        </p:txBody>
      </p:sp>
      <p:sp>
        <p:nvSpPr>
          <p:cNvPr id="5" name="Numer slajdu — symbol zastępczy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9E57DC2-970A-4B3E-BB1C-7A09969E49DF}" type="slidenum">
              <a:rPr lang="pl-PL" noProof="0" smtClean="0"/>
              <a:pPr rtl="0"/>
              <a:t>‹#›</a:t>
            </a:fld>
            <a:endParaRPr lang="pl-PL" noProof="0"/>
          </a:p>
        </p:txBody>
      </p:sp>
    </p:spTree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a — symbol zastępczy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72A89E1-463E-4619-B427-1191A341EF57}" type="datetime1">
              <a:rPr lang="pl-PL" noProof="0" smtClean="0"/>
              <a:pPr rtl="0"/>
              <a:t>06.03.2025</a:t>
            </a:fld>
            <a:endParaRPr lang="pl-PL" noProof="0"/>
          </a:p>
        </p:txBody>
      </p:sp>
      <p:sp>
        <p:nvSpPr>
          <p:cNvPr id="3" name="Stopka — symbol zastępczy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l-PL" noProof="0"/>
          </a:p>
        </p:txBody>
      </p:sp>
      <p:sp>
        <p:nvSpPr>
          <p:cNvPr id="4" name="Numer slajdu — symbol zastępczy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9E57DC2-970A-4B3E-BB1C-7A09969E49DF}" type="slidenum">
              <a:rPr lang="pl-PL" noProof="0" smtClean="0"/>
              <a:pPr rtl="0"/>
              <a:t>‹#›</a:t>
            </a:fld>
            <a:endParaRPr lang="pl-PL" noProof="0"/>
          </a:p>
        </p:txBody>
      </p:sp>
    </p:spTree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stokąt 7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rtlCol="0"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pPr rtl="0"/>
            <a:r>
              <a:rPr lang="pl-PL" noProof="0"/>
              <a:t>Kliknij, aby edytować styl</a:t>
            </a:r>
          </a:p>
        </p:txBody>
      </p:sp>
      <p:sp>
        <p:nvSpPr>
          <p:cNvPr id="3" name="Zawartość — symbol zastępczy 2"/>
          <p:cNvSpPr>
            <a:spLocks noGrp="1"/>
          </p:cNvSpPr>
          <p:nvPr>
            <p:ph idx="1" hasCustomPrompt="1"/>
          </p:nvPr>
        </p:nvSpPr>
        <p:spPr>
          <a:xfrm>
            <a:off x="6256020" y="685801"/>
            <a:ext cx="5212080" cy="5175250"/>
          </a:xfrm>
        </p:spPr>
        <p:txBody>
          <a:bodyPr rtlCol="0"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pl-PL" noProof="0"/>
              <a:t>Edytuj style wzorca tekstu</a:t>
            </a:r>
          </a:p>
          <a:p>
            <a:pPr lvl="1" rtl="0"/>
            <a:r>
              <a:rPr lang="pl-PL" noProof="0"/>
              <a:t>Drugi poziom</a:t>
            </a:r>
          </a:p>
          <a:p>
            <a:pPr lvl="2" rtl="0"/>
            <a:r>
              <a:rPr lang="pl-PL" noProof="0"/>
              <a:t>Trzeci poziom</a:t>
            </a:r>
          </a:p>
          <a:p>
            <a:pPr lvl="3" rtl="0"/>
            <a:r>
              <a:rPr lang="pl-PL" noProof="0"/>
              <a:t>Czwarty poziom</a:t>
            </a:r>
          </a:p>
          <a:p>
            <a:pPr lvl="4" rtl="0"/>
            <a:r>
              <a:rPr lang="pl-PL" noProof="0"/>
              <a:t>Piąty poziom</a:t>
            </a:r>
          </a:p>
        </p:txBody>
      </p:sp>
      <p:sp>
        <p:nvSpPr>
          <p:cNvPr id="4" name="Tekst — symbol zastępczy 3"/>
          <p:cNvSpPr>
            <a:spLocks noGrp="1"/>
          </p:cNvSpPr>
          <p:nvPr>
            <p:ph type="body" sz="half" idx="2" hasCustomPrompt="1"/>
          </p:nvPr>
        </p:nvSpPr>
        <p:spPr>
          <a:xfrm>
            <a:off x="723900" y="2856344"/>
            <a:ext cx="3855720" cy="3011056"/>
          </a:xfrm>
        </p:spPr>
        <p:txBody>
          <a:bodyPr rtlCol="0"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pl-PL" noProof="0"/>
              <a:t>Edytuj style wzorca tekstu</a:t>
            </a:r>
          </a:p>
        </p:txBody>
      </p:sp>
      <p:sp>
        <p:nvSpPr>
          <p:cNvPr id="5" name="Data — symbol zastępczy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880C09A4-CADD-4C88-ABF1-78FA0C32EF06}" type="datetime1">
              <a:rPr lang="pl-PL" noProof="0" smtClean="0"/>
              <a:pPr rtl="0"/>
              <a:t>06.03.2025</a:t>
            </a:fld>
            <a:endParaRPr lang="pl-PL" noProof="0"/>
          </a:p>
        </p:txBody>
      </p:sp>
      <p:sp>
        <p:nvSpPr>
          <p:cNvPr id="6" name="Stopka — symbol zastępczy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endParaRPr lang="pl-PL" noProof="0"/>
          </a:p>
        </p:txBody>
      </p:sp>
      <p:sp>
        <p:nvSpPr>
          <p:cNvPr id="7" name="Numer slajdu — symbol zastępczy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69E57DC2-970A-4B3E-BB1C-7A09969E49DF}" type="slidenum">
              <a:rPr lang="pl-PL" noProof="0" smtClean="0"/>
              <a:pPr rtl="0"/>
              <a:t>‹#›</a:t>
            </a:fld>
            <a:endParaRPr lang="pl-PL" noProof="0"/>
          </a:p>
        </p:txBody>
      </p:sp>
      <p:sp>
        <p:nvSpPr>
          <p:cNvPr id="9" name="Prostokąt 8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stokąt 7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rtlCol="0"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pPr rtl="0"/>
            <a:r>
              <a:rPr lang="pl-PL" noProof="0"/>
              <a:t>Kliknij, aby edytować styl</a:t>
            </a:r>
          </a:p>
        </p:txBody>
      </p:sp>
      <p:sp>
        <p:nvSpPr>
          <p:cNvPr id="3" name="Obraz — symbol zastępczy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rtlCol="0"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pl-PL" noProof="0"/>
              <a:t>Kliknij ikonę, aby dodać obraz</a:t>
            </a:r>
          </a:p>
        </p:txBody>
      </p:sp>
      <p:sp>
        <p:nvSpPr>
          <p:cNvPr id="4" name="Tekst — symbol zastępczy 3"/>
          <p:cNvSpPr>
            <a:spLocks noGrp="1"/>
          </p:cNvSpPr>
          <p:nvPr>
            <p:ph type="body" sz="half" idx="2" hasCustomPrompt="1"/>
          </p:nvPr>
        </p:nvSpPr>
        <p:spPr>
          <a:xfrm>
            <a:off x="723900" y="2855968"/>
            <a:ext cx="3855720" cy="3011432"/>
          </a:xfrm>
        </p:spPr>
        <p:txBody>
          <a:bodyPr rtlCol="0"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pl-PL" noProof="0"/>
              <a:t>Edytuj style wzorca tekstu</a:t>
            </a:r>
          </a:p>
        </p:txBody>
      </p:sp>
      <p:sp>
        <p:nvSpPr>
          <p:cNvPr id="5" name="Data — symbol zastępczy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B481AAF7-6A8E-4E56-AAB3-EE31B6D66CFC}" type="datetime1">
              <a:rPr lang="pl-PL" noProof="0" smtClean="0"/>
              <a:pPr rtl="0"/>
              <a:t>06.03.2025</a:t>
            </a:fld>
            <a:endParaRPr lang="pl-PL" noProof="0"/>
          </a:p>
        </p:txBody>
      </p:sp>
      <p:sp>
        <p:nvSpPr>
          <p:cNvPr id="6" name="Stopka — symbol zastępczy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endParaRPr lang="pl-PL" noProof="0"/>
          </a:p>
        </p:txBody>
      </p:sp>
      <p:sp>
        <p:nvSpPr>
          <p:cNvPr id="7" name="Numer slajdu — symbol zastępczy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69E57DC2-970A-4B3E-BB1C-7A09969E49DF}" type="slidenum">
              <a:rPr lang="pl-PL" noProof="0" smtClean="0"/>
              <a:pPr rtl="0"/>
              <a:t>‹#›</a:t>
            </a:fld>
            <a:endParaRPr lang="pl-PL" noProof="0"/>
          </a:p>
        </p:txBody>
      </p:sp>
      <p:sp>
        <p:nvSpPr>
          <p:cNvPr id="9" name="Prostokąt 8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— symbol zastępczy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rtl="0"/>
            <a:r>
              <a:rPr lang="pl-PL" noProof="0"/>
              <a:t>Kliknij, aby edytować styl</a:t>
            </a:r>
          </a:p>
        </p:txBody>
      </p:sp>
      <p:sp>
        <p:nvSpPr>
          <p:cNvPr id="3" name="Tekst — symbol zastępczy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pl-PL" noProof="0"/>
              <a:t>Edytuj style wzorca tekstu</a:t>
            </a:r>
          </a:p>
          <a:p>
            <a:pPr lvl="1" rtl="0"/>
            <a:r>
              <a:rPr lang="pl-PL" noProof="0"/>
              <a:t>Drugi poziom</a:t>
            </a:r>
          </a:p>
          <a:p>
            <a:pPr lvl="2" rtl="0"/>
            <a:r>
              <a:rPr lang="pl-PL" noProof="0"/>
              <a:t>Trzeci poziom</a:t>
            </a:r>
          </a:p>
          <a:p>
            <a:pPr lvl="3" rtl="0"/>
            <a:r>
              <a:rPr lang="pl-PL" noProof="0"/>
              <a:t>Czwarty poziom</a:t>
            </a:r>
          </a:p>
          <a:p>
            <a:pPr lvl="4" rtl="0"/>
            <a:r>
              <a:rPr lang="pl-PL" noProof="0"/>
              <a:t>Piąty poziom</a:t>
            </a:r>
          </a:p>
        </p:txBody>
      </p:sp>
      <p:sp>
        <p:nvSpPr>
          <p:cNvPr id="4" name="Data — symbol zastępczy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pPr rtl="0"/>
            <a:fld id="{9452071C-D3E6-4981-83BB-DADC2A64CF69}" type="datetime1">
              <a:rPr lang="pl-PL" noProof="0" smtClean="0"/>
              <a:pPr rtl="0"/>
              <a:t>06.03.2025</a:t>
            </a:fld>
            <a:endParaRPr lang="pl-PL" noProof="0"/>
          </a:p>
        </p:txBody>
      </p:sp>
      <p:sp>
        <p:nvSpPr>
          <p:cNvPr id="5" name="Stopka — symbol zastępczy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pPr rtl="0"/>
            <a:endParaRPr lang="pl-PL" noProof="0"/>
          </a:p>
        </p:txBody>
      </p:sp>
      <p:sp>
        <p:nvSpPr>
          <p:cNvPr id="6" name="Numer slajdu — symbol zastępczy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pPr rtl="0"/>
            <a:fld id="{69E57DC2-970A-4B3E-BB1C-7A09969E49DF}" type="slidenum">
              <a:rPr lang="pl-PL" noProof="0" smtClean="0"/>
              <a:pPr rtl="0"/>
              <a:t>‹#›</a:t>
            </a:fld>
            <a:endParaRPr lang="pl-PL" noProof="0"/>
          </a:p>
        </p:txBody>
      </p:sp>
      <p:sp>
        <p:nvSpPr>
          <p:cNvPr id="9" name="Prostokąt 8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=""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mjWBYXHgTr0" TargetMode="External"/><Relationship Id="rId2" Type="http://schemas.openxmlformats.org/officeDocument/2006/relationships/hyperlink" Target="https://www.youtube.com/watch?v=ZOQ9GpC30L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ube.com/watch?v=0tiswZHLYcM" TargetMode="External"/><Relationship Id="rId5" Type="http://schemas.openxmlformats.org/officeDocument/2006/relationships/hyperlink" Target="https://www.youtube.com/watch?v=fH9ZK2wVCr4" TargetMode="External"/><Relationship Id="rId4" Type="http://schemas.openxmlformats.org/officeDocument/2006/relationships/hyperlink" Target="https://www.youtube.com/watch?v=SX98fSeWVfs" TargetMode="Externa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915128" y="1153454"/>
            <a:ext cx="8361229" cy="2098226"/>
          </a:xfrm>
        </p:spPr>
        <p:txBody>
          <a:bodyPr rtlCol="0"/>
          <a:lstStyle/>
          <a:p>
            <a:r>
              <a:rPr lang="pl-PL"/>
              <a:t>Dzień chorób rzadkich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1FA97E1E-8BEA-EA4F-9BD6-F56461141BA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39579" y="3487730"/>
            <a:ext cx="5829990" cy="313032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6010826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BB92EC3-EBB3-7B86-9546-B14E4F4707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4296" y="209688"/>
            <a:ext cx="9601200" cy="1485900"/>
          </a:xfrm>
        </p:spPr>
        <p:txBody>
          <a:bodyPr/>
          <a:lstStyle/>
          <a:p>
            <a:r>
              <a:rPr lang="en-US" dirty="0"/>
              <a:t>DZIEŃ CHORÓB RZADKICH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A95C1543-6BF0-0AC7-2FD6-6FCFCA2915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75246" y="854765"/>
            <a:ext cx="9601200" cy="3581400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383540" indent="-383540" algn="just"/>
            <a:r>
              <a:rPr lang="en-US" sz="1600" b="1" dirty="0" err="1">
                <a:latin typeface="Times New Roman"/>
                <a:cs typeface="Times New Roman"/>
              </a:rPr>
              <a:t>Zespół</a:t>
            </a:r>
            <a:r>
              <a:rPr lang="en-US" sz="1600" b="1" dirty="0">
                <a:latin typeface="Times New Roman"/>
                <a:cs typeface="Times New Roman"/>
              </a:rPr>
              <a:t> </a:t>
            </a:r>
            <a:r>
              <a:rPr lang="en-US" sz="1600" b="1" dirty="0" err="1">
                <a:latin typeface="Times New Roman"/>
                <a:cs typeface="Times New Roman"/>
              </a:rPr>
              <a:t>Kabuk</a:t>
            </a:r>
            <a:r>
              <a:rPr lang="en-US" sz="1600" b="1" i="1" dirty="0">
                <a:latin typeface="Times New Roman"/>
                <a:cs typeface="Times New Roman"/>
              </a:rPr>
              <a:t> – </a:t>
            </a:r>
            <a:r>
              <a:rPr lang="en-US" sz="1600" dirty="0">
                <a:latin typeface="Times New Roman"/>
                <a:cs typeface="Times New Roman"/>
              </a:rPr>
              <a:t>to</a:t>
            </a:r>
            <a:r>
              <a:rPr lang="en-US" sz="1600" b="1" i="1" dirty="0">
                <a:latin typeface="Times New Roman"/>
                <a:cs typeface="Times New Roman"/>
              </a:rPr>
              <a:t> </a:t>
            </a:r>
            <a:r>
              <a:rPr lang="en-US" sz="1600" dirty="0" err="1">
                <a:latin typeface="Times New Roman"/>
                <a:cs typeface="Times New Roman"/>
              </a:rPr>
              <a:t>rzadka</a:t>
            </a:r>
            <a:r>
              <a:rPr lang="en-US" sz="1600" dirty="0">
                <a:latin typeface="Times New Roman"/>
                <a:cs typeface="Times New Roman"/>
              </a:rPr>
              <a:t> </a:t>
            </a:r>
            <a:r>
              <a:rPr lang="en-US" sz="1600" dirty="0" err="1">
                <a:latin typeface="Times New Roman"/>
                <a:cs typeface="Times New Roman"/>
              </a:rPr>
              <a:t>choroba</a:t>
            </a:r>
            <a:r>
              <a:rPr lang="en-US" sz="1600" dirty="0">
                <a:latin typeface="Times New Roman"/>
                <a:cs typeface="Times New Roman"/>
              </a:rPr>
              <a:t> </a:t>
            </a:r>
            <a:r>
              <a:rPr lang="en-US" sz="1600" dirty="0" err="1">
                <a:latin typeface="Times New Roman"/>
                <a:cs typeface="Times New Roman"/>
              </a:rPr>
              <a:t>genetyczna</a:t>
            </a:r>
            <a:r>
              <a:rPr lang="en-US" sz="1600" dirty="0">
                <a:latin typeface="Times New Roman"/>
                <a:cs typeface="Times New Roman"/>
              </a:rPr>
              <a:t>, </a:t>
            </a:r>
            <a:r>
              <a:rPr lang="en-US" sz="1600" dirty="0" err="1">
                <a:latin typeface="Times New Roman"/>
                <a:cs typeface="Times New Roman"/>
              </a:rPr>
              <a:t>która</a:t>
            </a:r>
            <a:r>
              <a:rPr lang="en-US" sz="1600" dirty="0">
                <a:latin typeface="Times New Roman"/>
                <a:cs typeface="Times New Roman"/>
              </a:rPr>
              <a:t> </a:t>
            </a:r>
            <a:r>
              <a:rPr lang="en-US" sz="1600" dirty="0" err="1">
                <a:latin typeface="Times New Roman"/>
                <a:cs typeface="Times New Roman"/>
              </a:rPr>
              <a:t>wyróżnia</a:t>
            </a:r>
            <a:r>
              <a:rPr lang="en-US" sz="1600" dirty="0">
                <a:latin typeface="Times New Roman"/>
                <a:cs typeface="Times New Roman"/>
              </a:rPr>
              <a:t> </a:t>
            </a:r>
            <a:r>
              <a:rPr lang="en-US" sz="1600" dirty="0" err="1">
                <a:latin typeface="Times New Roman"/>
                <a:cs typeface="Times New Roman"/>
              </a:rPr>
              <a:t>się</a:t>
            </a:r>
            <a:r>
              <a:rPr lang="en-US" sz="1600" dirty="0">
                <a:latin typeface="Times New Roman"/>
                <a:cs typeface="Times New Roman"/>
              </a:rPr>
              <a:t> </a:t>
            </a:r>
            <a:r>
              <a:rPr lang="en-US" sz="1600" dirty="0" err="1">
                <a:latin typeface="Times New Roman"/>
                <a:cs typeface="Times New Roman"/>
              </a:rPr>
              <a:t>występowaniem</a:t>
            </a:r>
            <a:r>
              <a:rPr lang="en-US" sz="1600" dirty="0">
                <a:latin typeface="Times New Roman"/>
                <a:cs typeface="Times New Roman"/>
              </a:rPr>
              <a:t> </a:t>
            </a:r>
            <a:r>
              <a:rPr lang="en-US" sz="1600" dirty="0" err="1">
                <a:latin typeface="Times New Roman"/>
                <a:cs typeface="Times New Roman"/>
              </a:rPr>
              <a:t>licznych</a:t>
            </a:r>
            <a:r>
              <a:rPr lang="en-US" sz="1600" dirty="0">
                <a:latin typeface="Times New Roman"/>
                <a:cs typeface="Times New Roman"/>
              </a:rPr>
              <a:t> wad </a:t>
            </a:r>
            <a:r>
              <a:rPr lang="en-US" sz="1600" dirty="0" err="1">
                <a:latin typeface="Times New Roman"/>
                <a:cs typeface="Times New Roman"/>
              </a:rPr>
              <a:t>wrodzonych</a:t>
            </a:r>
            <a:r>
              <a:rPr lang="en-US" sz="1600" dirty="0">
                <a:latin typeface="Times New Roman"/>
                <a:cs typeface="Times New Roman"/>
              </a:rPr>
              <a:t>. </a:t>
            </a:r>
            <a:r>
              <a:rPr lang="en-US" sz="1600" dirty="0" err="1">
                <a:latin typeface="Times New Roman"/>
                <a:cs typeface="Times New Roman"/>
              </a:rPr>
              <a:t>Cechą</a:t>
            </a:r>
            <a:r>
              <a:rPr lang="en-US" sz="1600" dirty="0">
                <a:latin typeface="Times New Roman"/>
                <a:cs typeface="Times New Roman"/>
              </a:rPr>
              <a:t> </a:t>
            </a:r>
            <a:r>
              <a:rPr lang="en-US" sz="1600" dirty="0" err="1">
                <a:latin typeface="Times New Roman"/>
                <a:cs typeface="Times New Roman"/>
              </a:rPr>
              <a:t>charakterystyczną</a:t>
            </a:r>
            <a:r>
              <a:rPr lang="en-US" sz="1600" dirty="0">
                <a:latin typeface="Times New Roman"/>
                <a:cs typeface="Times New Roman"/>
              </a:rPr>
              <a:t> jest </a:t>
            </a:r>
            <a:r>
              <a:rPr lang="en-US" sz="1600" dirty="0" err="1">
                <a:latin typeface="Times New Roman"/>
                <a:cs typeface="Times New Roman"/>
              </a:rPr>
              <a:t>specyficzny</a:t>
            </a:r>
            <a:r>
              <a:rPr lang="en-US" sz="1600" dirty="0">
                <a:latin typeface="Times New Roman"/>
                <a:cs typeface="Times New Roman"/>
              </a:rPr>
              <a:t> </a:t>
            </a:r>
            <a:r>
              <a:rPr lang="en-US" sz="1600" dirty="0" err="1">
                <a:latin typeface="Times New Roman"/>
                <a:cs typeface="Times New Roman"/>
              </a:rPr>
              <a:t>wygląd</a:t>
            </a:r>
            <a:r>
              <a:rPr lang="en-US" sz="1600" dirty="0">
                <a:latin typeface="Times New Roman"/>
                <a:cs typeface="Times New Roman"/>
              </a:rPr>
              <a:t> </a:t>
            </a:r>
            <a:r>
              <a:rPr lang="en-US" sz="1600" dirty="0" err="1">
                <a:latin typeface="Times New Roman"/>
                <a:cs typeface="Times New Roman"/>
              </a:rPr>
              <a:t>twarzy</a:t>
            </a:r>
            <a:r>
              <a:rPr lang="en-US" sz="1600" dirty="0">
                <a:latin typeface="Times New Roman"/>
                <a:cs typeface="Times New Roman"/>
              </a:rPr>
              <a:t> </a:t>
            </a:r>
            <a:r>
              <a:rPr lang="en-US" sz="1600" dirty="0" err="1">
                <a:latin typeface="Times New Roman"/>
                <a:cs typeface="Times New Roman"/>
              </a:rPr>
              <a:t>chorego</a:t>
            </a:r>
            <a:r>
              <a:rPr lang="en-US" sz="1600" dirty="0">
                <a:latin typeface="Times New Roman"/>
                <a:cs typeface="Times New Roman"/>
              </a:rPr>
              <a:t>, </a:t>
            </a:r>
            <a:r>
              <a:rPr lang="en-US" sz="1600" dirty="0" err="1">
                <a:latin typeface="Times New Roman"/>
                <a:cs typeface="Times New Roman"/>
              </a:rPr>
              <a:t>która</a:t>
            </a:r>
            <a:r>
              <a:rPr lang="en-US" sz="1600" dirty="0">
                <a:latin typeface="Times New Roman"/>
                <a:cs typeface="Times New Roman"/>
              </a:rPr>
              <a:t> </a:t>
            </a:r>
            <a:r>
              <a:rPr lang="en-US" sz="1600" dirty="0" err="1">
                <a:latin typeface="Times New Roman"/>
                <a:cs typeface="Times New Roman"/>
              </a:rPr>
              <a:t>przypomina</a:t>
            </a:r>
            <a:r>
              <a:rPr lang="en-US" sz="1600" dirty="0">
                <a:latin typeface="Times New Roman"/>
                <a:cs typeface="Times New Roman"/>
              </a:rPr>
              <a:t> </a:t>
            </a:r>
            <a:r>
              <a:rPr lang="en-US" sz="1600" b="1" dirty="0" err="1">
                <a:latin typeface="Times New Roman"/>
                <a:cs typeface="Times New Roman"/>
              </a:rPr>
              <a:t>ucharakteryzowanych</a:t>
            </a:r>
            <a:r>
              <a:rPr lang="en-US" sz="1600" b="1" dirty="0">
                <a:latin typeface="Times New Roman"/>
                <a:cs typeface="Times New Roman"/>
              </a:rPr>
              <a:t> </a:t>
            </a:r>
            <a:r>
              <a:rPr lang="en-US" sz="1600" b="1" dirty="0" err="1">
                <a:latin typeface="Times New Roman"/>
                <a:cs typeface="Times New Roman"/>
              </a:rPr>
              <a:t>aktorów</a:t>
            </a:r>
            <a:r>
              <a:rPr lang="en-US" sz="1600" b="1" dirty="0">
                <a:latin typeface="Times New Roman"/>
                <a:cs typeface="Times New Roman"/>
              </a:rPr>
              <a:t> </a:t>
            </a:r>
            <a:r>
              <a:rPr lang="en-US" sz="1600" b="1" dirty="0" err="1">
                <a:latin typeface="Times New Roman"/>
                <a:cs typeface="Times New Roman"/>
              </a:rPr>
              <a:t>japońskiego</a:t>
            </a:r>
            <a:r>
              <a:rPr lang="en-US" sz="1600" b="1" dirty="0">
                <a:latin typeface="Times New Roman"/>
                <a:cs typeface="Times New Roman"/>
              </a:rPr>
              <a:t> </a:t>
            </a:r>
            <a:r>
              <a:rPr lang="en-US" sz="1600" b="1" dirty="0" err="1">
                <a:latin typeface="Times New Roman"/>
                <a:cs typeface="Times New Roman"/>
              </a:rPr>
              <a:t>teatru</a:t>
            </a:r>
            <a:r>
              <a:rPr lang="en-US" sz="1600" dirty="0">
                <a:latin typeface="Times New Roman"/>
                <a:cs typeface="Times New Roman"/>
              </a:rPr>
              <a:t>, </a:t>
            </a:r>
            <a:r>
              <a:rPr lang="en-US" sz="1600" dirty="0" err="1">
                <a:latin typeface="Times New Roman"/>
                <a:cs typeface="Times New Roman"/>
              </a:rPr>
              <a:t>którego</a:t>
            </a:r>
            <a:r>
              <a:rPr lang="en-US" sz="1600" dirty="0">
                <a:latin typeface="Times New Roman"/>
                <a:cs typeface="Times New Roman"/>
              </a:rPr>
              <a:t> </a:t>
            </a:r>
            <a:r>
              <a:rPr lang="en-US" sz="1600" dirty="0" err="1">
                <a:latin typeface="Times New Roman"/>
                <a:cs typeface="Times New Roman"/>
              </a:rPr>
              <a:t>nazwa</a:t>
            </a:r>
            <a:r>
              <a:rPr lang="en-US" sz="1600" dirty="0">
                <a:latin typeface="Times New Roman"/>
                <a:cs typeface="Times New Roman"/>
              </a:rPr>
              <a:t> </a:t>
            </a:r>
            <a:r>
              <a:rPr lang="en-US" sz="1600" dirty="0" err="1">
                <a:latin typeface="Times New Roman"/>
                <a:cs typeface="Times New Roman"/>
              </a:rPr>
              <a:t>brzmi</a:t>
            </a:r>
            <a:r>
              <a:rPr lang="en-US" sz="1600" dirty="0">
                <a:latin typeface="Times New Roman"/>
                <a:cs typeface="Times New Roman"/>
              </a:rPr>
              <a:t> </a:t>
            </a:r>
            <a:r>
              <a:rPr lang="en-US" sz="1600" b="1" dirty="0">
                <a:latin typeface="Times New Roman"/>
                <a:cs typeface="Times New Roman"/>
              </a:rPr>
              <a:t>Kabuki</a:t>
            </a:r>
            <a:r>
              <a:rPr lang="en-US" sz="1600" dirty="0">
                <a:latin typeface="Times New Roman"/>
                <a:cs typeface="Times New Roman"/>
              </a:rPr>
              <a:t>. </a:t>
            </a:r>
            <a:r>
              <a:rPr lang="en-US" sz="1600" dirty="0" err="1">
                <a:latin typeface="Times New Roman"/>
                <a:cs typeface="Times New Roman"/>
              </a:rPr>
              <a:t>Dlatego</a:t>
            </a:r>
            <a:r>
              <a:rPr lang="en-US" sz="1600" dirty="0">
                <a:latin typeface="Times New Roman"/>
                <a:cs typeface="Times New Roman"/>
              </a:rPr>
              <a:t> </a:t>
            </a:r>
            <a:r>
              <a:rPr lang="en-US" sz="1600" dirty="0" err="1">
                <a:latin typeface="Times New Roman"/>
                <a:cs typeface="Times New Roman"/>
              </a:rPr>
              <a:t>też</a:t>
            </a:r>
            <a:r>
              <a:rPr lang="en-US" sz="1600" dirty="0">
                <a:latin typeface="Times New Roman"/>
                <a:cs typeface="Times New Roman"/>
              </a:rPr>
              <a:t> </a:t>
            </a:r>
            <a:r>
              <a:rPr lang="en-US" sz="1600" dirty="0" err="1">
                <a:latin typeface="Times New Roman"/>
                <a:cs typeface="Times New Roman"/>
              </a:rPr>
              <a:t>choroba</a:t>
            </a:r>
            <a:r>
              <a:rPr lang="en-US" sz="1600" dirty="0">
                <a:latin typeface="Times New Roman"/>
                <a:cs typeface="Times New Roman"/>
              </a:rPr>
              <a:t> ta </a:t>
            </a:r>
            <a:r>
              <a:rPr lang="en-US" sz="1600" dirty="0" err="1">
                <a:latin typeface="Times New Roman"/>
                <a:cs typeface="Times New Roman"/>
              </a:rPr>
              <a:t>określana</a:t>
            </a:r>
            <a:r>
              <a:rPr lang="en-US" sz="1600" dirty="0">
                <a:latin typeface="Times New Roman"/>
                <a:cs typeface="Times New Roman"/>
              </a:rPr>
              <a:t> jest </a:t>
            </a:r>
            <a:r>
              <a:rPr lang="en-US" sz="1600" dirty="0" err="1">
                <a:latin typeface="Times New Roman"/>
                <a:cs typeface="Times New Roman"/>
              </a:rPr>
              <a:t>zespołem</a:t>
            </a:r>
            <a:r>
              <a:rPr lang="en-US" sz="1600" dirty="0">
                <a:latin typeface="Times New Roman"/>
                <a:cs typeface="Times New Roman"/>
              </a:rPr>
              <a:t> </a:t>
            </a:r>
            <a:r>
              <a:rPr lang="en-US" sz="1600" b="1" dirty="0">
                <a:latin typeface="Times New Roman"/>
                <a:cs typeface="Times New Roman"/>
              </a:rPr>
              <a:t>Kabuki</a:t>
            </a:r>
            <a:r>
              <a:rPr lang="en-US" sz="1600" dirty="0">
                <a:latin typeface="Times New Roman"/>
                <a:cs typeface="Times New Roman"/>
              </a:rPr>
              <a:t>. </a:t>
            </a:r>
            <a:r>
              <a:rPr lang="en-US" sz="1600" dirty="0" err="1">
                <a:latin typeface="Times New Roman"/>
                <a:cs typeface="Times New Roman"/>
              </a:rPr>
              <a:t>Podejrzenie</a:t>
            </a:r>
            <a:r>
              <a:rPr lang="en-US" sz="1600" dirty="0">
                <a:latin typeface="Times New Roman"/>
                <a:cs typeface="Times New Roman"/>
              </a:rPr>
              <a:t> </a:t>
            </a:r>
            <a:r>
              <a:rPr lang="en-US" sz="1600" dirty="0" err="1">
                <a:latin typeface="Times New Roman"/>
                <a:cs typeface="Times New Roman"/>
              </a:rPr>
              <a:t>choroby</a:t>
            </a:r>
            <a:r>
              <a:rPr lang="en-US" sz="1600" dirty="0">
                <a:latin typeface="Times New Roman"/>
                <a:cs typeface="Times New Roman"/>
              </a:rPr>
              <a:t> </a:t>
            </a:r>
            <a:r>
              <a:rPr lang="en-US" sz="1600" dirty="0" err="1">
                <a:latin typeface="Times New Roman"/>
                <a:cs typeface="Times New Roman"/>
              </a:rPr>
              <a:t>związane</a:t>
            </a:r>
            <a:r>
              <a:rPr lang="en-US" sz="1600" dirty="0">
                <a:latin typeface="Times New Roman"/>
                <a:cs typeface="Times New Roman"/>
              </a:rPr>
              <a:t> jest z </a:t>
            </a:r>
            <a:r>
              <a:rPr lang="en-US" sz="1600" dirty="0" err="1">
                <a:latin typeface="Times New Roman"/>
                <a:cs typeface="Times New Roman"/>
              </a:rPr>
              <a:t>cechami</a:t>
            </a:r>
            <a:r>
              <a:rPr lang="en-US" sz="1600" dirty="0">
                <a:latin typeface="Times New Roman"/>
                <a:cs typeface="Times New Roman"/>
              </a:rPr>
              <a:t> </a:t>
            </a:r>
            <a:r>
              <a:rPr lang="en-US" sz="1600" dirty="0" err="1">
                <a:latin typeface="Times New Roman"/>
                <a:cs typeface="Times New Roman"/>
              </a:rPr>
              <a:t>dysmorficznymi</a:t>
            </a:r>
            <a:r>
              <a:rPr lang="en-US" sz="1600" dirty="0">
                <a:latin typeface="Times New Roman"/>
                <a:cs typeface="Times New Roman"/>
              </a:rPr>
              <a:t>, </a:t>
            </a:r>
            <a:r>
              <a:rPr lang="en-US" sz="1600" dirty="0" err="1">
                <a:latin typeface="Times New Roman"/>
                <a:cs typeface="Times New Roman"/>
              </a:rPr>
              <a:t>jednak</a:t>
            </a:r>
            <a:r>
              <a:rPr lang="en-US" sz="1600" dirty="0">
                <a:latin typeface="Times New Roman"/>
                <a:cs typeface="Times New Roman"/>
              </a:rPr>
              <a:t> </a:t>
            </a:r>
            <a:r>
              <a:rPr lang="en-US" sz="1600" dirty="0" err="1">
                <a:latin typeface="Times New Roman"/>
                <a:cs typeface="Times New Roman"/>
              </a:rPr>
              <a:t>niekiedy</a:t>
            </a:r>
            <a:r>
              <a:rPr lang="en-US" sz="1600" dirty="0">
                <a:latin typeface="Times New Roman"/>
                <a:cs typeface="Times New Roman"/>
              </a:rPr>
              <a:t> </a:t>
            </a:r>
            <a:r>
              <a:rPr lang="en-US" sz="1600" dirty="0" err="1">
                <a:latin typeface="Times New Roman"/>
                <a:cs typeface="Times New Roman"/>
              </a:rPr>
              <a:t>objawy</a:t>
            </a:r>
            <a:r>
              <a:rPr lang="en-US" sz="1600" dirty="0">
                <a:latin typeface="Times New Roman"/>
                <a:cs typeface="Times New Roman"/>
              </a:rPr>
              <a:t> </a:t>
            </a:r>
            <a:r>
              <a:rPr lang="en-US" sz="1600" dirty="0" err="1">
                <a:latin typeface="Times New Roman"/>
                <a:cs typeface="Times New Roman"/>
              </a:rPr>
              <a:t>są</a:t>
            </a:r>
            <a:r>
              <a:rPr lang="en-US" sz="1600" dirty="0">
                <a:latin typeface="Times New Roman"/>
                <a:cs typeface="Times New Roman"/>
              </a:rPr>
              <a:t> </a:t>
            </a:r>
            <a:r>
              <a:rPr lang="en-US" sz="1600" dirty="0" err="1">
                <a:latin typeface="Times New Roman"/>
                <a:cs typeface="Times New Roman"/>
              </a:rPr>
              <a:t>mniej</a:t>
            </a:r>
            <a:r>
              <a:rPr lang="en-US" sz="1600" dirty="0">
                <a:latin typeface="Times New Roman"/>
                <a:cs typeface="Times New Roman"/>
              </a:rPr>
              <a:t> </a:t>
            </a:r>
            <a:r>
              <a:rPr lang="en-US" sz="1600" dirty="0" err="1">
                <a:latin typeface="Times New Roman"/>
                <a:cs typeface="Times New Roman"/>
              </a:rPr>
              <a:t>nasilone</a:t>
            </a:r>
            <a:r>
              <a:rPr lang="en-US" sz="1600" dirty="0">
                <a:latin typeface="Times New Roman"/>
                <a:cs typeface="Times New Roman"/>
              </a:rPr>
              <a:t>, w </a:t>
            </a:r>
            <a:r>
              <a:rPr lang="en-US" sz="1600" dirty="0" err="1">
                <a:latin typeface="Times New Roman"/>
                <a:cs typeface="Times New Roman"/>
              </a:rPr>
              <a:t>związku</a:t>
            </a:r>
            <a:r>
              <a:rPr lang="en-US" sz="1600" dirty="0">
                <a:latin typeface="Times New Roman"/>
                <a:cs typeface="Times New Roman"/>
              </a:rPr>
              <a:t> z </a:t>
            </a:r>
            <a:r>
              <a:rPr lang="en-US" sz="1600" dirty="0" err="1">
                <a:latin typeface="Times New Roman"/>
                <a:cs typeface="Times New Roman"/>
              </a:rPr>
              <a:t>czym</a:t>
            </a:r>
            <a:r>
              <a:rPr lang="en-US" sz="1600" dirty="0">
                <a:latin typeface="Times New Roman"/>
                <a:cs typeface="Times New Roman"/>
              </a:rPr>
              <a:t> </a:t>
            </a:r>
            <a:r>
              <a:rPr lang="en-US" sz="1600" dirty="0" err="1">
                <a:latin typeface="Times New Roman"/>
                <a:cs typeface="Times New Roman"/>
              </a:rPr>
              <a:t>nie</a:t>
            </a:r>
            <a:r>
              <a:rPr lang="en-US" sz="1600" dirty="0">
                <a:latin typeface="Times New Roman"/>
                <a:cs typeface="Times New Roman"/>
              </a:rPr>
              <a:t> </a:t>
            </a:r>
            <a:r>
              <a:rPr lang="en-US" sz="1600" dirty="0" err="1">
                <a:latin typeface="Times New Roman"/>
                <a:cs typeface="Times New Roman"/>
              </a:rPr>
              <a:t>zawsze</a:t>
            </a:r>
            <a:r>
              <a:rPr lang="en-US" sz="1600" dirty="0">
                <a:latin typeface="Times New Roman"/>
                <a:cs typeface="Times New Roman"/>
              </a:rPr>
              <a:t> po </a:t>
            </a:r>
            <a:r>
              <a:rPr lang="en-US" sz="1600" dirty="0" err="1">
                <a:latin typeface="Times New Roman"/>
                <a:cs typeface="Times New Roman"/>
              </a:rPr>
              <a:t>urodzeniu</a:t>
            </a:r>
            <a:r>
              <a:rPr lang="en-US" sz="1600" dirty="0">
                <a:latin typeface="Times New Roman"/>
                <a:cs typeface="Times New Roman"/>
              </a:rPr>
              <a:t> </a:t>
            </a:r>
            <a:r>
              <a:rPr lang="en-US" sz="1600" dirty="0" err="1">
                <a:latin typeface="Times New Roman"/>
                <a:cs typeface="Times New Roman"/>
              </a:rPr>
              <a:t>dziecka</a:t>
            </a:r>
            <a:r>
              <a:rPr lang="en-US" sz="1600" dirty="0">
                <a:latin typeface="Times New Roman"/>
                <a:cs typeface="Times New Roman"/>
              </a:rPr>
              <a:t> </a:t>
            </a:r>
            <a:r>
              <a:rPr lang="en-US" sz="1600" dirty="0" err="1">
                <a:latin typeface="Times New Roman"/>
                <a:cs typeface="Times New Roman"/>
              </a:rPr>
              <a:t>można</a:t>
            </a:r>
            <a:r>
              <a:rPr lang="en-US" sz="1600" dirty="0">
                <a:latin typeface="Times New Roman"/>
                <a:cs typeface="Times New Roman"/>
              </a:rPr>
              <a:t> </a:t>
            </a:r>
            <a:r>
              <a:rPr lang="en-US" sz="1600" dirty="0" err="1">
                <a:latin typeface="Times New Roman"/>
                <a:cs typeface="Times New Roman"/>
              </a:rPr>
              <a:t>ją</a:t>
            </a:r>
            <a:r>
              <a:rPr lang="en-US" sz="1600" dirty="0">
                <a:latin typeface="Times New Roman"/>
                <a:cs typeface="Times New Roman"/>
              </a:rPr>
              <a:t> </a:t>
            </a:r>
            <a:r>
              <a:rPr lang="en-US" sz="1600" dirty="0" err="1">
                <a:latin typeface="Times New Roman"/>
                <a:cs typeface="Times New Roman"/>
              </a:rPr>
              <a:t>stwierdzić</a:t>
            </a:r>
            <a:r>
              <a:rPr lang="en-US" sz="1600" dirty="0">
                <a:latin typeface="Times New Roman"/>
                <a:cs typeface="Times New Roman"/>
              </a:rPr>
              <a:t>. </a:t>
            </a:r>
            <a:r>
              <a:rPr lang="en-US" sz="1600" dirty="0" err="1">
                <a:latin typeface="Times New Roman"/>
                <a:cs typeface="Times New Roman"/>
              </a:rPr>
              <a:t>Noworodek</a:t>
            </a:r>
            <a:r>
              <a:rPr lang="en-US" sz="1600" dirty="0">
                <a:latin typeface="Times New Roman"/>
                <a:cs typeface="Times New Roman"/>
              </a:rPr>
              <a:t> </a:t>
            </a:r>
            <a:r>
              <a:rPr lang="en-US" sz="1600" dirty="0" err="1">
                <a:latin typeface="Times New Roman"/>
                <a:cs typeface="Times New Roman"/>
              </a:rPr>
              <a:t>może</a:t>
            </a:r>
            <a:r>
              <a:rPr lang="en-US" sz="1600" dirty="0">
                <a:latin typeface="Times New Roman"/>
                <a:cs typeface="Times New Roman"/>
              </a:rPr>
              <a:t> w </a:t>
            </a:r>
            <a:r>
              <a:rPr lang="en-US" sz="1600" dirty="0" err="1">
                <a:latin typeface="Times New Roman"/>
                <a:cs typeface="Times New Roman"/>
              </a:rPr>
              <a:t>pierwszych</a:t>
            </a:r>
            <a:r>
              <a:rPr lang="en-US" sz="1600" dirty="0">
                <a:latin typeface="Times New Roman"/>
                <a:cs typeface="Times New Roman"/>
              </a:rPr>
              <a:t> </a:t>
            </a:r>
            <a:r>
              <a:rPr lang="en-US" sz="1600" dirty="0" err="1">
                <a:latin typeface="Times New Roman"/>
                <a:cs typeface="Times New Roman"/>
              </a:rPr>
              <a:t>tygodniach</a:t>
            </a:r>
            <a:r>
              <a:rPr lang="en-US" sz="1600" dirty="0">
                <a:latin typeface="Times New Roman"/>
                <a:cs typeface="Times New Roman"/>
              </a:rPr>
              <a:t> </a:t>
            </a:r>
            <a:r>
              <a:rPr lang="en-US" sz="1600" dirty="0" err="1">
                <a:latin typeface="Times New Roman"/>
                <a:cs typeface="Times New Roman"/>
              </a:rPr>
              <a:t>rozwijać</a:t>
            </a:r>
            <a:r>
              <a:rPr lang="en-US" sz="1600" dirty="0">
                <a:latin typeface="Times New Roman"/>
                <a:cs typeface="Times New Roman"/>
              </a:rPr>
              <a:t> </a:t>
            </a:r>
            <a:r>
              <a:rPr lang="en-US" sz="1600" dirty="0" err="1">
                <a:latin typeface="Times New Roman"/>
                <a:cs typeface="Times New Roman"/>
              </a:rPr>
              <a:t>się</a:t>
            </a:r>
            <a:r>
              <a:rPr lang="en-US" sz="1600" dirty="0">
                <a:latin typeface="Times New Roman"/>
                <a:cs typeface="Times New Roman"/>
              </a:rPr>
              <a:t> </a:t>
            </a:r>
            <a:r>
              <a:rPr lang="en-US" sz="1600" dirty="0" err="1">
                <a:latin typeface="Times New Roman"/>
                <a:cs typeface="Times New Roman"/>
              </a:rPr>
              <a:t>prawidłowo</a:t>
            </a:r>
            <a:r>
              <a:rPr lang="en-US" sz="1600" dirty="0">
                <a:latin typeface="Times New Roman"/>
                <a:cs typeface="Times New Roman"/>
              </a:rPr>
              <a:t>. </a:t>
            </a:r>
            <a:r>
              <a:rPr lang="en-US" sz="1600" dirty="0" err="1">
                <a:latin typeface="Times New Roman"/>
                <a:cs typeface="Times New Roman"/>
              </a:rPr>
              <a:t>Niepokoić</a:t>
            </a:r>
            <a:r>
              <a:rPr lang="en-US" sz="1600" dirty="0">
                <a:latin typeface="Times New Roman"/>
                <a:cs typeface="Times New Roman"/>
              </a:rPr>
              <a:t> </a:t>
            </a:r>
            <a:r>
              <a:rPr lang="en-US" sz="1600" dirty="0" err="1">
                <a:latin typeface="Times New Roman"/>
                <a:cs typeface="Times New Roman"/>
              </a:rPr>
              <a:t>może</a:t>
            </a:r>
            <a:r>
              <a:rPr lang="en-US" sz="1600" dirty="0">
                <a:latin typeface="Times New Roman"/>
                <a:cs typeface="Times New Roman"/>
              </a:rPr>
              <a:t> </a:t>
            </a:r>
            <a:r>
              <a:rPr lang="en-US" sz="1600" dirty="0" err="1">
                <a:latin typeface="Times New Roman"/>
                <a:cs typeface="Times New Roman"/>
              </a:rPr>
              <a:t>zbyt</a:t>
            </a:r>
            <a:r>
              <a:rPr lang="en-US" sz="1600" dirty="0">
                <a:latin typeface="Times New Roman"/>
                <a:cs typeface="Times New Roman"/>
              </a:rPr>
              <a:t> </a:t>
            </a:r>
            <a:r>
              <a:rPr lang="en-US" sz="1600" dirty="0" err="1">
                <a:latin typeface="Times New Roman"/>
                <a:cs typeface="Times New Roman"/>
              </a:rPr>
              <a:t>małe</a:t>
            </a:r>
            <a:r>
              <a:rPr lang="en-US" sz="1600" dirty="0">
                <a:latin typeface="Times New Roman"/>
                <a:cs typeface="Times New Roman"/>
              </a:rPr>
              <a:t> </a:t>
            </a:r>
            <a:r>
              <a:rPr lang="en-US" sz="1600" dirty="0" err="1">
                <a:latin typeface="Times New Roman"/>
                <a:cs typeface="Times New Roman"/>
              </a:rPr>
              <a:t>napięcie</a:t>
            </a:r>
            <a:r>
              <a:rPr lang="en-US" sz="1600" dirty="0">
                <a:latin typeface="Times New Roman"/>
                <a:cs typeface="Times New Roman"/>
              </a:rPr>
              <a:t> </a:t>
            </a:r>
            <a:r>
              <a:rPr lang="en-US" sz="1600" dirty="0" err="1">
                <a:latin typeface="Times New Roman"/>
                <a:cs typeface="Times New Roman"/>
              </a:rPr>
              <a:t>nerwowe</a:t>
            </a:r>
            <a:r>
              <a:rPr lang="en-US" sz="1600" dirty="0">
                <a:latin typeface="Times New Roman"/>
                <a:cs typeface="Times New Roman"/>
              </a:rPr>
              <a:t>, a </a:t>
            </a:r>
            <a:r>
              <a:rPr lang="en-US" sz="1600" dirty="0" err="1">
                <a:latin typeface="Times New Roman"/>
                <a:cs typeface="Times New Roman"/>
              </a:rPr>
              <a:t>także</a:t>
            </a:r>
            <a:r>
              <a:rPr lang="en-US" sz="1600" dirty="0">
                <a:latin typeface="Times New Roman"/>
                <a:cs typeface="Times New Roman"/>
              </a:rPr>
              <a:t> </a:t>
            </a:r>
            <a:r>
              <a:rPr lang="en-US" sz="1600" dirty="0" err="1">
                <a:latin typeface="Times New Roman"/>
                <a:cs typeface="Times New Roman"/>
              </a:rPr>
              <a:t>kłopoty</a:t>
            </a:r>
            <a:r>
              <a:rPr lang="en-US" sz="1600" dirty="0">
                <a:latin typeface="Times New Roman"/>
                <a:cs typeface="Times New Roman"/>
              </a:rPr>
              <a:t> ze </a:t>
            </a:r>
            <a:r>
              <a:rPr lang="en-US" sz="1600" dirty="0" err="1">
                <a:latin typeface="Times New Roman"/>
                <a:cs typeface="Times New Roman"/>
              </a:rPr>
              <a:t>ssaniem</a:t>
            </a:r>
            <a:r>
              <a:rPr lang="en-US" sz="1600" dirty="0">
                <a:latin typeface="Times New Roman"/>
                <a:cs typeface="Times New Roman"/>
              </a:rPr>
              <a:t> (</a:t>
            </a:r>
            <a:r>
              <a:rPr lang="en-US" sz="1600" dirty="0" err="1">
                <a:latin typeface="Times New Roman"/>
                <a:cs typeface="Times New Roman"/>
              </a:rPr>
              <a:t>brak</a:t>
            </a:r>
            <a:r>
              <a:rPr lang="en-US" sz="1600" dirty="0">
                <a:latin typeface="Times New Roman"/>
                <a:cs typeface="Times New Roman"/>
              </a:rPr>
              <a:t> </a:t>
            </a:r>
            <a:r>
              <a:rPr lang="en-US" sz="1600" dirty="0" err="1">
                <a:latin typeface="Times New Roman"/>
                <a:cs typeface="Times New Roman"/>
              </a:rPr>
              <a:t>odruchu</a:t>
            </a:r>
            <a:r>
              <a:rPr lang="en-US" sz="1600" dirty="0">
                <a:latin typeface="Times New Roman"/>
                <a:cs typeface="Times New Roman"/>
              </a:rPr>
              <a:t>, </a:t>
            </a:r>
            <a:r>
              <a:rPr lang="en-US" sz="1600" dirty="0" err="1">
                <a:latin typeface="Times New Roman"/>
                <a:cs typeface="Times New Roman"/>
              </a:rPr>
              <a:t>ulewanie</a:t>
            </a:r>
            <a:r>
              <a:rPr lang="en-US" sz="1600" dirty="0">
                <a:latin typeface="Times New Roman"/>
                <a:cs typeface="Times New Roman"/>
              </a:rPr>
              <a:t>, </a:t>
            </a:r>
            <a:r>
              <a:rPr lang="en-US" sz="1600" dirty="0" err="1">
                <a:latin typeface="Times New Roman"/>
                <a:cs typeface="Times New Roman"/>
              </a:rPr>
              <a:t>problemy</a:t>
            </a:r>
            <a:r>
              <a:rPr lang="en-US" sz="1600" dirty="0">
                <a:latin typeface="Times New Roman"/>
                <a:cs typeface="Times New Roman"/>
              </a:rPr>
              <a:t> z </a:t>
            </a:r>
            <a:r>
              <a:rPr lang="en-US" sz="1600" dirty="0" err="1">
                <a:latin typeface="Times New Roman"/>
                <a:cs typeface="Times New Roman"/>
              </a:rPr>
              <a:t>przełykaniem</a:t>
            </a:r>
            <a:r>
              <a:rPr lang="en-US" sz="1600" dirty="0">
                <a:latin typeface="Times New Roman"/>
                <a:cs typeface="Times New Roman"/>
              </a:rPr>
              <a:t>). </a:t>
            </a:r>
            <a:endParaRPr lang="en-US" sz="1600" dirty="0">
              <a:latin typeface="Franklin Gothic Book" panose="020B0503020102020204"/>
              <a:cs typeface="Times New Roman"/>
            </a:endParaRPr>
          </a:p>
          <a:p>
            <a:pPr marL="383540" indent="-383540" algn="just"/>
            <a:r>
              <a:rPr lang="en-US" sz="1600" b="1" dirty="0">
                <a:latin typeface="Times New Roman"/>
                <a:cs typeface="Times New Roman"/>
              </a:rPr>
              <a:t>O </a:t>
            </a:r>
            <a:r>
              <a:rPr lang="en-US" sz="1600" b="1" dirty="0" err="1">
                <a:latin typeface="Times New Roman"/>
                <a:cs typeface="Times New Roman"/>
              </a:rPr>
              <a:t>wiele</a:t>
            </a:r>
            <a:r>
              <a:rPr lang="en-US" sz="1600" b="1" dirty="0">
                <a:latin typeface="Times New Roman"/>
                <a:cs typeface="Times New Roman"/>
              </a:rPr>
              <a:t> </a:t>
            </a:r>
            <a:r>
              <a:rPr lang="en-US" sz="1600" b="1" dirty="0" err="1">
                <a:latin typeface="Times New Roman"/>
                <a:cs typeface="Times New Roman"/>
              </a:rPr>
              <a:t>łatwiej</a:t>
            </a:r>
            <a:r>
              <a:rPr lang="en-US" sz="1600" b="1" dirty="0">
                <a:latin typeface="Times New Roman"/>
                <a:cs typeface="Times New Roman"/>
              </a:rPr>
              <a:t> </a:t>
            </a:r>
            <a:r>
              <a:rPr lang="en-US" sz="1600" b="1" dirty="0" err="1">
                <a:latin typeface="Times New Roman"/>
                <a:cs typeface="Times New Roman"/>
              </a:rPr>
              <a:t>postawić</a:t>
            </a:r>
            <a:r>
              <a:rPr lang="en-US" sz="1600" b="1" dirty="0">
                <a:latin typeface="Times New Roman"/>
                <a:cs typeface="Times New Roman"/>
              </a:rPr>
              <a:t> </a:t>
            </a:r>
            <a:r>
              <a:rPr lang="en-US" sz="1600" b="1" dirty="0" err="1">
                <a:latin typeface="Times New Roman"/>
                <a:cs typeface="Times New Roman"/>
              </a:rPr>
              <a:t>diagnozę</a:t>
            </a:r>
            <a:r>
              <a:rPr lang="en-US" sz="1600" b="1" dirty="0">
                <a:latin typeface="Times New Roman"/>
                <a:cs typeface="Times New Roman"/>
              </a:rPr>
              <a:t> u </a:t>
            </a:r>
            <a:r>
              <a:rPr lang="en-US" sz="1600" b="1" dirty="0" err="1">
                <a:latin typeface="Times New Roman"/>
                <a:cs typeface="Times New Roman"/>
              </a:rPr>
              <a:t>nieco</a:t>
            </a:r>
            <a:r>
              <a:rPr lang="en-US" sz="1600" b="1" dirty="0">
                <a:latin typeface="Times New Roman"/>
                <a:cs typeface="Times New Roman"/>
              </a:rPr>
              <a:t> </a:t>
            </a:r>
            <a:r>
              <a:rPr lang="en-US" sz="1600" b="1" dirty="0" err="1">
                <a:latin typeface="Times New Roman"/>
                <a:cs typeface="Times New Roman"/>
              </a:rPr>
              <a:t>starszych</a:t>
            </a:r>
            <a:r>
              <a:rPr lang="en-US" sz="1600" b="1" dirty="0">
                <a:latin typeface="Times New Roman"/>
                <a:cs typeface="Times New Roman"/>
              </a:rPr>
              <a:t> </a:t>
            </a:r>
            <a:r>
              <a:rPr lang="en-US" sz="1600" b="1" dirty="0" err="1">
                <a:latin typeface="Times New Roman"/>
                <a:cs typeface="Times New Roman"/>
              </a:rPr>
              <a:t>dzieci</a:t>
            </a:r>
            <a:r>
              <a:rPr lang="en-US" sz="1600" b="1" dirty="0">
                <a:latin typeface="Times New Roman"/>
                <a:cs typeface="Times New Roman"/>
              </a:rPr>
              <a:t>, </a:t>
            </a:r>
            <a:r>
              <a:rPr lang="en-US" sz="1600" b="1" dirty="0" err="1">
                <a:latin typeface="Times New Roman"/>
                <a:cs typeface="Times New Roman"/>
              </a:rPr>
              <a:t>gdyż</a:t>
            </a:r>
            <a:r>
              <a:rPr lang="en-US" sz="1600" b="1" dirty="0">
                <a:latin typeface="Times New Roman"/>
                <a:cs typeface="Times New Roman"/>
              </a:rPr>
              <a:t> </a:t>
            </a:r>
            <a:r>
              <a:rPr lang="en-US" sz="1600" b="1" dirty="0" err="1">
                <a:latin typeface="Times New Roman"/>
                <a:cs typeface="Times New Roman"/>
              </a:rPr>
              <a:t>pojawiają</a:t>
            </a:r>
            <a:r>
              <a:rPr lang="en-US" sz="1600" b="1" dirty="0">
                <a:latin typeface="Times New Roman"/>
                <a:cs typeface="Times New Roman"/>
              </a:rPr>
              <a:t> </a:t>
            </a:r>
            <a:r>
              <a:rPr lang="en-US" sz="1600" b="1" dirty="0" err="1">
                <a:latin typeface="Times New Roman"/>
                <a:cs typeface="Times New Roman"/>
              </a:rPr>
              <a:t>charakterystyczny</a:t>
            </a:r>
            <a:r>
              <a:rPr lang="en-US" sz="1600" b="1" dirty="0">
                <a:latin typeface="Times New Roman"/>
                <a:cs typeface="Times New Roman"/>
              </a:rPr>
              <a:t> </a:t>
            </a:r>
            <a:r>
              <a:rPr lang="en-US" sz="1600" b="1" dirty="0" err="1">
                <a:latin typeface="Times New Roman"/>
                <a:cs typeface="Times New Roman"/>
              </a:rPr>
              <a:t>wygląd</a:t>
            </a:r>
            <a:r>
              <a:rPr lang="en-US" sz="1600" b="1" dirty="0">
                <a:latin typeface="Times New Roman"/>
                <a:cs typeface="Times New Roman"/>
              </a:rPr>
              <a:t> </a:t>
            </a:r>
            <a:r>
              <a:rPr lang="en-US" sz="1600" b="1" dirty="0" err="1">
                <a:latin typeface="Times New Roman"/>
                <a:cs typeface="Times New Roman"/>
              </a:rPr>
              <a:t>twarzy</a:t>
            </a:r>
            <a:r>
              <a:rPr lang="en-US" sz="1600" b="1" dirty="0">
                <a:latin typeface="Times New Roman"/>
                <a:cs typeface="Times New Roman"/>
              </a:rPr>
              <a:t>:</a:t>
            </a:r>
            <a:r>
              <a:rPr lang="en-US" sz="1600" dirty="0">
                <a:latin typeface="Times New Roman"/>
                <a:cs typeface="Times New Roman"/>
              </a:rPr>
              <a:t> </a:t>
            </a:r>
            <a:r>
              <a:rPr lang="en-US" sz="1600" dirty="0" err="1">
                <a:latin typeface="Times New Roman"/>
                <a:cs typeface="Times New Roman"/>
              </a:rPr>
              <a:t>szeroko</a:t>
            </a:r>
            <a:r>
              <a:rPr lang="en-US" sz="1600" dirty="0">
                <a:latin typeface="Times New Roman"/>
                <a:cs typeface="Times New Roman"/>
              </a:rPr>
              <a:t> </a:t>
            </a:r>
            <a:r>
              <a:rPr lang="en-US" sz="1600" dirty="0" err="1">
                <a:latin typeface="Times New Roman"/>
                <a:cs typeface="Times New Roman"/>
              </a:rPr>
              <a:t>rozstawione</a:t>
            </a:r>
            <a:r>
              <a:rPr lang="en-US" sz="1600" dirty="0">
                <a:latin typeface="Times New Roman"/>
                <a:cs typeface="Times New Roman"/>
              </a:rPr>
              <a:t> </a:t>
            </a:r>
            <a:r>
              <a:rPr lang="en-US" sz="1600" dirty="0" err="1">
                <a:latin typeface="Times New Roman"/>
                <a:cs typeface="Times New Roman"/>
              </a:rPr>
              <a:t>gałki</a:t>
            </a:r>
            <a:r>
              <a:rPr lang="en-US" sz="1600" dirty="0">
                <a:latin typeface="Times New Roman"/>
                <a:cs typeface="Times New Roman"/>
              </a:rPr>
              <a:t> </a:t>
            </a:r>
            <a:r>
              <a:rPr lang="en-US" sz="1600" dirty="0" err="1">
                <a:latin typeface="Times New Roman"/>
                <a:cs typeface="Times New Roman"/>
              </a:rPr>
              <a:t>oczne</a:t>
            </a:r>
            <a:r>
              <a:rPr lang="en-US" sz="1600" dirty="0">
                <a:latin typeface="Times New Roman"/>
                <a:cs typeface="Times New Roman"/>
              </a:rPr>
              <a:t>, </a:t>
            </a:r>
            <a:r>
              <a:rPr lang="en-US" sz="1600" dirty="0" err="1">
                <a:latin typeface="Times New Roman"/>
                <a:cs typeface="Times New Roman"/>
              </a:rPr>
              <a:t>odwrócona</a:t>
            </a:r>
            <a:r>
              <a:rPr lang="en-US" sz="1600" dirty="0">
                <a:latin typeface="Times New Roman"/>
                <a:cs typeface="Times New Roman"/>
              </a:rPr>
              <a:t> </a:t>
            </a:r>
            <a:r>
              <a:rPr lang="en-US" sz="1600" dirty="0" err="1">
                <a:latin typeface="Times New Roman"/>
                <a:cs typeface="Times New Roman"/>
              </a:rPr>
              <a:t>dolna</a:t>
            </a:r>
            <a:r>
              <a:rPr lang="en-US" sz="1600" dirty="0">
                <a:latin typeface="Times New Roman"/>
                <a:cs typeface="Times New Roman"/>
              </a:rPr>
              <a:t> </a:t>
            </a:r>
            <a:r>
              <a:rPr lang="en-US" sz="1600" dirty="0" err="1">
                <a:latin typeface="Times New Roman"/>
                <a:cs typeface="Times New Roman"/>
              </a:rPr>
              <a:t>powieka</a:t>
            </a:r>
            <a:r>
              <a:rPr lang="en-US" sz="1600" dirty="0">
                <a:latin typeface="Times New Roman"/>
                <a:cs typeface="Times New Roman"/>
              </a:rPr>
              <a:t>, </a:t>
            </a:r>
            <a:r>
              <a:rPr lang="en-US" sz="1600" dirty="0" err="1">
                <a:latin typeface="Times New Roman"/>
                <a:cs typeface="Times New Roman"/>
              </a:rPr>
              <a:t>długa</a:t>
            </a:r>
            <a:r>
              <a:rPr lang="en-US" sz="1600" dirty="0">
                <a:latin typeface="Times New Roman"/>
                <a:cs typeface="Times New Roman"/>
              </a:rPr>
              <a:t> </a:t>
            </a:r>
            <a:r>
              <a:rPr lang="en-US" sz="1600" dirty="0" err="1">
                <a:latin typeface="Times New Roman"/>
                <a:cs typeface="Times New Roman"/>
              </a:rPr>
              <a:t>szpara</a:t>
            </a:r>
            <a:r>
              <a:rPr lang="en-US" sz="1600" dirty="0">
                <a:latin typeface="Times New Roman"/>
                <a:cs typeface="Times New Roman"/>
              </a:rPr>
              <a:t> </a:t>
            </a:r>
            <a:r>
              <a:rPr lang="en-US" sz="1600" dirty="0" err="1">
                <a:latin typeface="Times New Roman"/>
                <a:cs typeface="Times New Roman"/>
              </a:rPr>
              <a:t>powiekowa</a:t>
            </a:r>
            <a:r>
              <a:rPr lang="en-US" sz="1600" dirty="0">
                <a:latin typeface="Times New Roman"/>
                <a:cs typeface="Times New Roman"/>
              </a:rPr>
              <a:t>, </a:t>
            </a:r>
            <a:r>
              <a:rPr lang="en-US" sz="1600" dirty="0" err="1">
                <a:latin typeface="Times New Roman"/>
                <a:cs typeface="Times New Roman"/>
              </a:rPr>
              <a:t>duże</a:t>
            </a:r>
            <a:r>
              <a:rPr lang="en-US" sz="1600" dirty="0">
                <a:latin typeface="Times New Roman"/>
                <a:cs typeface="Times New Roman"/>
              </a:rPr>
              <a:t>, </a:t>
            </a:r>
            <a:r>
              <a:rPr lang="en-US" sz="1600" dirty="0" err="1">
                <a:latin typeface="Times New Roman"/>
                <a:cs typeface="Times New Roman"/>
              </a:rPr>
              <a:t>łukowate</a:t>
            </a:r>
            <a:r>
              <a:rPr lang="en-US" sz="1600" dirty="0">
                <a:latin typeface="Times New Roman"/>
                <a:cs typeface="Times New Roman"/>
              </a:rPr>
              <a:t> </a:t>
            </a:r>
            <a:r>
              <a:rPr lang="en-US" sz="1600" dirty="0" err="1">
                <a:latin typeface="Times New Roman"/>
                <a:cs typeface="Times New Roman"/>
              </a:rPr>
              <a:t>brwi</a:t>
            </a:r>
            <a:r>
              <a:rPr lang="en-US" sz="1600" dirty="0">
                <a:latin typeface="Times New Roman"/>
                <a:cs typeface="Times New Roman"/>
              </a:rPr>
              <a:t>, </a:t>
            </a:r>
            <a:r>
              <a:rPr lang="en-US" sz="1600" dirty="0" err="1">
                <a:latin typeface="Times New Roman"/>
                <a:cs typeface="Times New Roman"/>
              </a:rPr>
              <a:t>płaski</a:t>
            </a:r>
            <a:r>
              <a:rPr lang="en-US" sz="1600" dirty="0">
                <a:latin typeface="Times New Roman"/>
                <a:cs typeface="Times New Roman"/>
              </a:rPr>
              <a:t>, </a:t>
            </a:r>
            <a:r>
              <a:rPr lang="en-US" sz="1600" dirty="0" err="1">
                <a:latin typeface="Times New Roman"/>
                <a:cs typeface="Times New Roman"/>
              </a:rPr>
              <a:t>szeroki</a:t>
            </a:r>
            <a:r>
              <a:rPr lang="en-US" sz="1600" dirty="0">
                <a:latin typeface="Times New Roman"/>
                <a:cs typeface="Times New Roman"/>
              </a:rPr>
              <a:t> </a:t>
            </a:r>
            <a:r>
              <a:rPr lang="en-US" sz="1600" dirty="0" err="1">
                <a:latin typeface="Times New Roman"/>
                <a:cs typeface="Times New Roman"/>
              </a:rPr>
              <a:t>grzbiet</a:t>
            </a:r>
            <a:r>
              <a:rPr lang="en-US" sz="1600" dirty="0">
                <a:latin typeface="Times New Roman"/>
                <a:cs typeface="Times New Roman"/>
              </a:rPr>
              <a:t> </a:t>
            </a:r>
            <a:r>
              <a:rPr lang="en-US" sz="1600" dirty="0" err="1">
                <a:latin typeface="Times New Roman"/>
                <a:cs typeface="Times New Roman"/>
              </a:rPr>
              <a:t>nosa</a:t>
            </a:r>
            <a:r>
              <a:rPr lang="en-US" sz="1600" dirty="0">
                <a:latin typeface="Times New Roman"/>
                <a:cs typeface="Times New Roman"/>
              </a:rPr>
              <a:t>, </a:t>
            </a:r>
            <a:r>
              <a:rPr lang="en-US" sz="1600" dirty="0" err="1">
                <a:latin typeface="Times New Roman"/>
                <a:cs typeface="Times New Roman"/>
              </a:rPr>
              <a:t>uniesiona</a:t>
            </a:r>
            <a:r>
              <a:rPr lang="en-US" sz="1600" dirty="0">
                <a:latin typeface="Times New Roman"/>
                <a:cs typeface="Times New Roman"/>
              </a:rPr>
              <a:t> </a:t>
            </a:r>
            <a:r>
              <a:rPr lang="en-US" sz="1600" dirty="0" err="1">
                <a:latin typeface="Times New Roman"/>
                <a:cs typeface="Times New Roman"/>
              </a:rPr>
              <a:t>górna</a:t>
            </a:r>
            <a:r>
              <a:rPr lang="en-US" sz="1600" dirty="0">
                <a:latin typeface="Times New Roman"/>
                <a:cs typeface="Times New Roman"/>
              </a:rPr>
              <a:t> </a:t>
            </a:r>
            <a:r>
              <a:rPr lang="en-US" sz="1600" dirty="0" err="1">
                <a:latin typeface="Times New Roman"/>
                <a:cs typeface="Times New Roman"/>
              </a:rPr>
              <a:t>warga</a:t>
            </a:r>
            <a:r>
              <a:rPr lang="en-US" sz="1600" dirty="0">
                <a:latin typeface="Times New Roman"/>
                <a:cs typeface="Times New Roman"/>
              </a:rPr>
              <a:t>, </a:t>
            </a:r>
            <a:r>
              <a:rPr lang="en-US" sz="1600" dirty="0" err="1">
                <a:latin typeface="Times New Roman"/>
                <a:cs typeface="Times New Roman"/>
              </a:rPr>
              <a:t>odstające</a:t>
            </a:r>
            <a:r>
              <a:rPr lang="en-US" sz="1600" dirty="0">
                <a:latin typeface="Times New Roman"/>
                <a:cs typeface="Times New Roman"/>
              </a:rPr>
              <a:t>, </a:t>
            </a:r>
            <a:r>
              <a:rPr lang="en-US" sz="1600" dirty="0" err="1">
                <a:latin typeface="Times New Roman"/>
                <a:cs typeface="Times New Roman"/>
              </a:rPr>
              <a:t>duże</a:t>
            </a:r>
            <a:r>
              <a:rPr lang="en-US" sz="1600" dirty="0">
                <a:latin typeface="Times New Roman"/>
                <a:cs typeface="Times New Roman"/>
              </a:rPr>
              <a:t> </a:t>
            </a:r>
            <a:r>
              <a:rPr lang="en-US" sz="1600" dirty="0" smtClean="0">
                <a:latin typeface="Times New Roman"/>
                <a:cs typeface="Times New Roman"/>
              </a:rPr>
              <a:t>u</a:t>
            </a:r>
            <a:r>
              <a:rPr lang="pl-PL" sz="1600" dirty="0" smtClean="0">
                <a:latin typeface="Times New Roman"/>
                <a:cs typeface="Times New Roman"/>
              </a:rPr>
              <a:t>s</a:t>
            </a:r>
            <a:r>
              <a:rPr lang="en-US" sz="1600" dirty="0" err="1" smtClean="0">
                <a:latin typeface="Times New Roman"/>
                <a:cs typeface="Times New Roman"/>
              </a:rPr>
              <a:t>zy</a:t>
            </a:r>
            <a:r>
              <a:rPr lang="en-US" sz="1600" dirty="0">
                <a:latin typeface="Times New Roman"/>
                <a:cs typeface="Times New Roman"/>
              </a:rPr>
              <a:t>, </a:t>
            </a:r>
            <a:r>
              <a:rPr lang="en-US" sz="1600" dirty="0" err="1">
                <a:latin typeface="Times New Roman"/>
                <a:cs typeface="Times New Roman"/>
              </a:rPr>
              <a:t>wady</a:t>
            </a:r>
            <a:r>
              <a:rPr lang="en-US" sz="1600" dirty="0">
                <a:latin typeface="Times New Roman"/>
                <a:cs typeface="Times New Roman"/>
              </a:rPr>
              <a:t> w </a:t>
            </a:r>
            <a:r>
              <a:rPr lang="en-US" sz="1600" dirty="0" err="1">
                <a:latin typeface="Times New Roman"/>
                <a:cs typeface="Times New Roman"/>
              </a:rPr>
              <a:t>uzębieniu</a:t>
            </a:r>
            <a:r>
              <a:rPr lang="en-US" sz="1600" dirty="0">
                <a:latin typeface="Times New Roman"/>
                <a:cs typeface="Times New Roman"/>
              </a:rPr>
              <a:t>. W </a:t>
            </a:r>
            <a:r>
              <a:rPr lang="en-US" sz="1600" dirty="0" err="1">
                <a:latin typeface="Times New Roman"/>
                <a:cs typeface="Times New Roman"/>
              </a:rPr>
              <a:t>przypadku</a:t>
            </a:r>
            <a:r>
              <a:rPr lang="en-US" sz="1600" dirty="0">
                <a:latin typeface="Times New Roman"/>
                <a:cs typeface="Times New Roman"/>
              </a:rPr>
              <a:t> </a:t>
            </a:r>
            <a:r>
              <a:rPr lang="en-US" sz="1600" dirty="0" err="1">
                <a:latin typeface="Times New Roman"/>
                <a:cs typeface="Times New Roman"/>
              </a:rPr>
              <a:t>osób</a:t>
            </a:r>
            <a:r>
              <a:rPr lang="en-US" sz="1600" dirty="0">
                <a:latin typeface="Times New Roman"/>
                <a:cs typeface="Times New Roman"/>
              </a:rPr>
              <a:t> </a:t>
            </a:r>
            <a:r>
              <a:rPr lang="en-US" sz="1600" dirty="0" err="1">
                <a:latin typeface="Times New Roman"/>
                <a:cs typeface="Times New Roman"/>
              </a:rPr>
              <a:t>chorujących</a:t>
            </a:r>
            <a:r>
              <a:rPr lang="en-US" sz="1600" dirty="0">
                <a:latin typeface="Times New Roman"/>
                <a:cs typeface="Times New Roman"/>
              </a:rPr>
              <a:t> </a:t>
            </a:r>
            <a:r>
              <a:rPr lang="en-US" sz="1600" dirty="0" err="1">
                <a:latin typeface="Times New Roman"/>
                <a:cs typeface="Times New Roman"/>
              </a:rPr>
              <a:t>na</a:t>
            </a:r>
            <a:r>
              <a:rPr lang="en-US" sz="1600" dirty="0">
                <a:latin typeface="Times New Roman"/>
                <a:cs typeface="Times New Roman"/>
              </a:rPr>
              <a:t> </a:t>
            </a:r>
            <a:r>
              <a:rPr lang="en-US" sz="1600" dirty="0" err="1">
                <a:latin typeface="Times New Roman"/>
                <a:cs typeface="Times New Roman"/>
              </a:rPr>
              <a:t>zespół</a:t>
            </a:r>
            <a:r>
              <a:rPr lang="en-US" sz="1600" dirty="0">
                <a:latin typeface="Times New Roman"/>
                <a:cs typeface="Times New Roman"/>
              </a:rPr>
              <a:t> </a:t>
            </a:r>
            <a:r>
              <a:rPr lang="en-US" sz="1600" b="1" dirty="0">
                <a:latin typeface="Times New Roman"/>
                <a:cs typeface="Times New Roman"/>
              </a:rPr>
              <a:t>Kabuki</a:t>
            </a:r>
            <a:r>
              <a:rPr lang="en-US" sz="1600" dirty="0">
                <a:latin typeface="Times New Roman"/>
                <a:cs typeface="Times New Roman"/>
              </a:rPr>
              <a:t> </a:t>
            </a:r>
            <a:r>
              <a:rPr lang="en-US" sz="1600" dirty="0" err="1">
                <a:latin typeface="Times New Roman"/>
                <a:cs typeface="Times New Roman"/>
              </a:rPr>
              <a:t>można</a:t>
            </a:r>
            <a:r>
              <a:rPr lang="en-US" sz="1600" dirty="0">
                <a:latin typeface="Times New Roman"/>
                <a:cs typeface="Times New Roman"/>
              </a:rPr>
              <a:t> </a:t>
            </a:r>
            <a:r>
              <a:rPr lang="en-US" sz="1600" dirty="0" err="1">
                <a:latin typeface="Times New Roman"/>
                <a:cs typeface="Times New Roman"/>
              </a:rPr>
              <a:t>zaobserwować</a:t>
            </a:r>
            <a:r>
              <a:rPr lang="en-US" sz="1600" dirty="0">
                <a:latin typeface="Times New Roman"/>
                <a:cs typeface="Times New Roman"/>
              </a:rPr>
              <a:t> </a:t>
            </a:r>
            <a:r>
              <a:rPr lang="en-US" sz="1600" dirty="0" err="1">
                <a:latin typeface="Times New Roman"/>
                <a:cs typeface="Times New Roman"/>
              </a:rPr>
              <a:t>również</a:t>
            </a:r>
            <a:r>
              <a:rPr lang="en-US" sz="1600" dirty="0">
                <a:latin typeface="Times New Roman"/>
                <a:cs typeface="Times New Roman"/>
              </a:rPr>
              <a:t> </a:t>
            </a:r>
            <a:r>
              <a:rPr lang="en-US" sz="1600" dirty="0" err="1">
                <a:latin typeface="Times New Roman"/>
                <a:cs typeface="Times New Roman"/>
              </a:rPr>
              <a:t>wady</a:t>
            </a:r>
            <a:r>
              <a:rPr lang="en-US" sz="1600" dirty="0">
                <a:latin typeface="Times New Roman"/>
                <a:cs typeface="Times New Roman"/>
              </a:rPr>
              <a:t> w </a:t>
            </a:r>
            <a:r>
              <a:rPr lang="en-US" sz="1600" dirty="0" err="1">
                <a:latin typeface="Times New Roman"/>
                <a:cs typeface="Times New Roman"/>
              </a:rPr>
              <a:t>obrębie</a:t>
            </a:r>
            <a:r>
              <a:rPr lang="en-US" sz="1600" dirty="0">
                <a:latin typeface="Times New Roman"/>
                <a:cs typeface="Times New Roman"/>
              </a:rPr>
              <a:t> </a:t>
            </a:r>
            <a:r>
              <a:rPr lang="en-US" sz="1600" dirty="0" err="1">
                <a:latin typeface="Times New Roman"/>
                <a:cs typeface="Times New Roman"/>
              </a:rPr>
              <a:t>układu</a:t>
            </a:r>
            <a:r>
              <a:rPr lang="en-US" sz="1600" dirty="0">
                <a:latin typeface="Times New Roman"/>
                <a:cs typeface="Times New Roman"/>
              </a:rPr>
              <a:t> </a:t>
            </a:r>
            <a:r>
              <a:rPr lang="en-US" sz="1600" dirty="0" err="1">
                <a:latin typeface="Times New Roman"/>
                <a:cs typeface="Times New Roman"/>
              </a:rPr>
              <a:t>kostno-stawowego</a:t>
            </a:r>
            <a:r>
              <a:rPr lang="en-US" sz="1600" dirty="0">
                <a:latin typeface="Times New Roman"/>
                <a:cs typeface="Times New Roman"/>
              </a:rPr>
              <a:t>, </a:t>
            </a:r>
            <a:r>
              <a:rPr lang="en-US" sz="1600" dirty="0" err="1">
                <a:latin typeface="Times New Roman"/>
                <a:cs typeface="Times New Roman"/>
              </a:rPr>
              <a:t>wrodzone</a:t>
            </a:r>
            <a:r>
              <a:rPr lang="en-US" sz="1600" dirty="0">
                <a:latin typeface="Times New Roman"/>
                <a:cs typeface="Times New Roman"/>
              </a:rPr>
              <a:t> </a:t>
            </a:r>
            <a:r>
              <a:rPr lang="en-US" sz="1600" dirty="0" err="1">
                <a:latin typeface="Times New Roman"/>
                <a:cs typeface="Times New Roman"/>
              </a:rPr>
              <a:t>wady</a:t>
            </a:r>
            <a:r>
              <a:rPr lang="en-US" sz="1600" dirty="0">
                <a:latin typeface="Times New Roman"/>
                <a:cs typeface="Times New Roman"/>
              </a:rPr>
              <a:t> </a:t>
            </a:r>
            <a:r>
              <a:rPr lang="en-US" sz="1600" dirty="0" err="1">
                <a:latin typeface="Times New Roman"/>
                <a:cs typeface="Times New Roman"/>
              </a:rPr>
              <a:t>serca</a:t>
            </a:r>
            <a:r>
              <a:rPr lang="en-US" sz="1600" dirty="0">
                <a:latin typeface="Times New Roman"/>
                <a:cs typeface="Times New Roman"/>
              </a:rPr>
              <a:t>, </a:t>
            </a:r>
            <a:r>
              <a:rPr lang="en-US" sz="1600" dirty="0" err="1">
                <a:latin typeface="Times New Roman"/>
                <a:cs typeface="Times New Roman"/>
              </a:rPr>
              <a:t>napady</a:t>
            </a:r>
            <a:r>
              <a:rPr lang="en-US" sz="1600" dirty="0">
                <a:latin typeface="Times New Roman"/>
                <a:cs typeface="Times New Roman"/>
              </a:rPr>
              <a:t> </a:t>
            </a:r>
            <a:r>
              <a:rPr lang="en-US" sz="1600" dirty="0" err="1">
                <a:latin typeface="Times New Roman"/>
                <a:cs typeface="Times New Roman"/>
              </a:rPr>
              <a:t>drgawkowe</a:t>
            </a:r>
            <a:r>
              <a:rPr lang="en-US" sz="1600" dirty="0">
                <a:latin typeface="Times New Roman"/>
                <a:cs typeface="Times New Roman"/>
              </a:rPr>
              <a:t> </a:t>
            </a:r>
            <a:r>
              <a:rPr lang="en-US" sz="1600" dirty="0" err="1">
                <a:latin typeface="Times New Roman"/>
                <a:cs typeface="Times New Roman"/>
              </a:rPr>
              <a:t>oraz</a:t>
            </a:r>
            <a:r>
              <a:rPr lang="en-US" sz="1600" dirty="0">
                <a:latin typeface="Times New Roman"/>
                <a:cs typeface="Times New Roman"/>
              </a:rPr>
              <a:t> </a:t>
            </a:r>
            <a:r>
              <a:rPr lang="en-US" sz="1600" dirty="0" err="1">
                <a:latin typeface="Times New Roman"/>
                <a:cs typeface="Times New Roman"/>
              </a:rPr>
              <a:t>obniżenie</a:t>
            </a:r>
            <a:r>
              <a:rPr lang="en-US" sz="1600" dirty="0">
                <a:latin typeface="Times New Roman"/>
                <a:cs typeface="Times New Roman"/>
              </a:rPr>
              <a:t> </a:t>
            </a:r>
            <a:r>
              <a:rPr lang="en-US" sz="1600" dirty="0" err="1">
                <a:latin typeface="Times New Roman"/>
                <a:cs typeface="Times New Roman"/>
              </a:rPr>
              <a:t>napięcia</a:t>
            </a:r>
            <a:r>
              <a:rPr lang="en-US" sz="1600" dirty="0">
                <a:latin typeface="Times New Roman"/>
                <a:cs typeface="Times New Roman"/>
              </a:rPr>
              <a:t> </a:t>
            </a:r>
            <a:r>
              <a:rPr lang="en-US" sz="1600" dirty="0" err="1">
                <a:latin typeface="Times New Roman"/>
                <a:cs typeface="Times New Roman"/>
              </a:rPr>
              <a:t>mięśniowego</a:t>
            </a:r>
            <a:r>
              <a:rPr lang="en-US" sz="1600" dirty="0">
                <a:latin typeface="Times New Roman"/>
                <a:cs typeface="Times New Roman"/>
              </a:rPr>
              <a:t>. </a:t>
            </a:r>
            <a:endParaRPr lang="pl-PL" sz="1600" dirty="0" smtClean="0">
              <a:latin typeface="Times New Roman"/>
              <a:cs typeface="Times New Roman"/>
            </a:endParaRPr>
          </a:p>
          <a:p>
            <a:pPr marL="383540" indent="-383540" algn="just"/>
            <a:r>
              <a:rPr lang="en-US" sz="1600" b="1" dirty="0" err="1" smtClean="0">
                <a:latin typeface="Times New Roman"/>
                <a:cs typeface="Times New Roman"/>
              </a:rPr>
              <a:t>Ataksja</a:t>
            </a:r>
            <a:r>
              <a:rPr lang="en-US" sz="1600" b="1" dirty="0" smtClean="0">
                <a:latin typeface="Times New Roman"/>
                <a:cs typeface="Times New Roman"/>
              </a:rPr>
              <a:t> </a:t>
            </a:r>
            <a:r>
              <a:rPr lang="en-US" sz="1600" b="1" dirty="0" err="1" smtClean="0">
                <a:latin typeface="Times New Roman"/>
                <a:cs typeface="Times New Roman"/>
              </a:rPr>
              <a:t>rdzeniowo-móżdżkowa</a:t>
            </a:r>
            <a:r>
              <a:rPr lang="en-US" sz="1600" b="1" dirty="0" smtClean="0">
                <a:latin typeface="Times New Roman"/>
                <a:cs typeface="Times New Roman"/>
              </a:rPr>
              <a:t> </a:t>
            </a:r>
            <a:r>
              <a:rPr lang="en-US" sz="1600" dirty="0" smtClean="0">
                <a:latin typeface="Times New Roman"/>
                <a:cs typeface="Times New Roman"/>
              </a:rPr>
              <a:t>to </a:t>
            </a:r>
            <a:r>
              <a:rPr lang="en-US" sz="1600" dirty="0" err="1">
                <a:latin typeface="Times New Roman"/>
                <a:cs typeface="Times New Roman"/>
              </a:rPr>
              <a:t>grupa</a:t>
            </a:r>
            <a:r>
              <a:rPr lang="en-US" sz="1600" dirty="0">
                <a:latin typeface="Times New Roman"/>
                <a:cs typeface="Times New Roman"/>
              </a:rPr>
              <a:t> </a:t>
            </a:r>
            <a:r>
              <a:rPr lang="en-US" sz="1600" dirty="0" err="1">
                <a:latin typeface="Times New Roman"/>
                <a:cs typeface="Times New Roman"/>
              </a:rPr>
              <a:t>schorzeń</a:t>
            </a:r>
            <a:r>
              <a:rPr lang="en-US" sz="1600" dirty="0">
                <a:latin typeface="Times New Roman"/>
                <a:cs typeface="Times New Roman"/>
              </a:rPr>
              <a:t> </a:t>
            </a:r>
            <a:r>
              <a:rPr lang="en-US" sz="1600" dirty="0" err="1">
                <a:latin typeface="Times New Roman"/>
                <a:cs typeface="Times New Roman"/>
              </a:rPr>
              <a:t>neurologicznych</a:t>
            </a:r>
            <a:r>
              <a:rPr lang="en-US" sz="1600" dirty="0">
                <a:latin typeface="Times New Roman"/>
                <a:cs typeface="Times New Roman"/>
              </a:rPr>
              <a:t> o </a:t>
            </a:r>
            <a:r>
              <a:rPr lang="en-US" sz="1600" dirty="0" err="1">
                <a:latin typeface="Times New Roman"/>
                <a:cs typeface="Times New Roman"/>
              </a:rPr>
              <a:t>podobnym</a:t>
            </a:r>
            <a:r>
              <a:rPr lang="en-US" sz="1600" dirty="0">
                <a:latin typeface="Times New Roman"/>
                <a:cs typeface="Times New Roman"/>
              </a:rPr>
              <a:t> </a:t>
            </a:r>
            <a:r>
              <a:rPr lang="en-US" sz="1600" dirty="0" err="1">
                <a:latin typeface="Times New Roman"/>
                <a:cs typeface="Times New Roman"/>
              </a:rPr>
              <a:t>przebiegu</a:t>
            </a:r>
            <a:r>
              <a:rPr lang="en-US" sz="1600" dirty="0">
                <a:latin typeface="Times New Roman"/>
                <a:cs typeface="Times New Roman"/>
              </a:rPr>
              <a:t> </a:t>
            </a:r>
            <a:r>
              <a:rPr lang="en-US" sz="1600" dirty="0" err="1">
                <a:latin typeface="Times New Roman"/>
                <a:cs typeface="Times New Roman"/>
              </a:rPr>
              <a:t>oraz</a:t>
            </a:r>
            <a:r>
              <a:rPr lang="en-US" sz="1600" dirty="0">
                <a:latin typeface="Times New Roman"/>
                <a:cs typeface="Times New Roman"/>
              </a:rPr>
              <a:t> </a:t>
            </a:r>
            <a:r>
              <a:rPr lang="en-US" sz="1600" dirty="0" err="1">
                <a:latin typeface="Times New Roman"/>
                <a:cs typeface="Times New Roman"/>
              </a:rPr>
              <a:t>patogenezie</a:t>
            </a:r>
            <a:r>
              <a:rPr lang="en-US" sz="1600" dirty="0">
                <a:latin typeface="Times New Roman"/>
                <a:cs typeface="Times New Roman"/>
              </a:rPr>
              <a:t>, </a:t>
            </a:r>
            <a:r>
              <a:rPr lang="en-US" sz="1600" dirty="0" err="1">
                <a:latin typeface="Times New Roman"/>
                <a:cs typeface="Times New Roman"/>
              </a:rPr>
              <a:t>które</a:t>
            </a:r>
            <a:r>
              <a:rPr lang="en-US" sz="1600" dirty="0">
                <a:latin typeface="Times New Roman"/>
                <a:cs typeface="Times New Roman"/>
              </a:rPr>
              <a:t> </a:t>
            </a:r>
            <a:r>
              <a:rPr lang="en-US" sz="1600" dirty="0" err="1">
                <a:latin typeface="Times New Roman"/>
                <a:cs typeface="Times New Roman"/>
              </a:rPr>
              <a:t>są</a:t>
            </a:r>
            <a:r>
              <a:rPr lang="en-US" sz="1600" dirty="0">
                <a:latin typeface="Times New Roman"/>
                <a:cs typeface="Times New Roman"/>
              </a:rPr>
              <a:t> </a:t>
            </a:r>
            <a:r>
              <a:rPr lang="en-US" sz="1600" dirty="0" err="1">
                <a:latin typeface="Times New Roman"/>
                <a:cs typeface="Times New Roman"/>
              </a:rPr>
              <a:t>zaliczane</a:t>
            </a:r>
            <a:r>
              <a:rPr lang="en-US" sz="1600" dirty="0">
                <a:latin typeface="Times New Roman"/>
                <a:cs typeface="Times New Roman"/>
              </a:rPr>
              <a:t> do </a:t>
            </a:r>
            <a:r>
              <a:rPr lang="en-US" sz="1600" dirty="0" err="1">
                <a:latin typeface="Times New Roman"/>
                <a:cs typeface="Times New Roman"/>
              </a:rPr>
              <a:t>chorób</a:t>
            </a:r>
            <a:r>
              <a:rPr lang="en-US" sz="1600" dirty="0">
                <a:latin typeface="Times New Roman"/>
                <a:cs typeface="Times New Roman"/>
              </a:rPr>
              <a:t> </a:t>
            </a:r>
            <a:r>
              <a:rPr lang="en-US" sz="1600" dirty="0" err="1">
                <a:latin typeface="Times New Roman"/>
                <a:cs typeface="Times New Roman"/>
              </a:rPr>
              <a:t>genetycznych</a:t>
            </a:r>
            <a:r>
              <a:rPr lang="en-US" sz="1600" dirty="0">
                <a:latin typeface="Times New Roman"/>
                <a:cs typeface="Times New Roman"/>
              </a:rPr>
              <a:t>. </a:t>
            </a:r>
            <a:endParaRPr lang="en-US" sz="1600" dirty="0">
              <a:latin typeface="Franklin Gothic Book" panose="020B0503020102020204"/>
              <a:cs typeface="Times New Roman"/>
            </a:endParaRPr>
          </a:p>
          <a:p>
            <a:pPr marL="383540" indent="-383540" algn="just"/>
            <a:r>
              <a:rPr lang="en-US" sz="1600" b="1" dirty="0" err="1">
                <a:latin typeface="Times New Roman"/>
                <a:cs typeface="Times New Roman"/>
              </a:rPr>
              <a:t>Wyróżnia</a:t>
            </a:r>
            <a:r>
              <a:rPr lang="en-US" sz="1600" b="1" dirty="0">
                <a:latin typeface="Times New Roman"/>
                <a:cs typeface="Times New Roman"/>
              </a:rPr>
              <a:t> </a:t>
            </a:r>
            <a:r>
              <a:rPr lang="en-US" sz="1600" b="1" dirty="0" err="1">
                <a:latin typeface="Times New Roman"/>
                <a:cs typeface="Times New Roman"/>
              </a:rPr>
              <a:t>się</a:t>
            </a:r>
            <a:r>
              <a:rPr lang="en-US" sz="1600" b="1" dirty="0">
                <a:latin typeface="Times New Roman"/>
                <a:cs typeface="Times New Roman"/>
              </a:rPr>
              <a:t> co </a:t>
            </a:r>
            <a:r>
              <a:rPr lang="en-US" sz="1600" b="1" dirty="0" err="1">
                <a:latin typeface="Times New Roman"/>
                <a:cs typeface="Times New Roman"/>
              </a:rPr>
              <a:t>najmniej</a:t>
            </a:r>
            <a:r>
              <a:rPr lang="en-US" sz="1600" b="1" dirty="0">
                <a:latin typeface="Times New Roman"/>
                <a:cs typeface="Times New Roman"/>
              </a:rPr>
              <a:t> </a:t>
            </a:r>
            <a:r>
              <a:rPr lang="en-US" sz="1600" b="1" dirty="0" err="1">
                <a:latin typeface="Times New Roman"/>
                <a:cs typeface="Times New Roman"/>
              </a:rPr>
              <a:t>kilkanaście</a:t>
            </a:r>
            <a:r>
              <a:rPr lang="en-US" sz="1600" b="1" dirty="0">
                <a:latin typeface="Times New Roman"/>
                <a:cs typeface="Times New Roman"/>
              </a:rPr>
              <a:t> </a:t>
            </a:r>
            <a:r>
              <a:rPr lang="en-US" sz="1600" b="1" dirty="0" err="1">
                <a:latin typeface="Times New Roman"/>
                <a:cs typeface="Times New Roman"/>
              </a:rPr>
              <a:t>ataksji</a:t>
            </a:r>
            <a:r>
              <a:rPr lang="en-US" sz="1600" b="1" dirty="0">
                <a:latin typeface="Times New Roman"/>
                <a:cs typeface="Times New Roman"/>
              </a:rPr>
              <a:t> </a:t>
            </a:r>
            <a:r>
              <a:rPr lang="en-US" sz="1600" b="1" dirty="0" err="1">
                <a:latin typeface="Times New Roman"/>
                <a:cs typeface="Times New Roman"/>
              </a:rPr>
              <a:t>rdzeniowo-móżdżkowej</a:t>
            </a:r>
            <a:r>
              <a:rPr lang="en-US" sz="1600" dirty="0">
                <a:latin typeface="Times New Roman"/>
                <a:cs typeface="Times New Roman"/>
              </a:rPr>
              <a:t>, a </a:t>
            </a:r>
            <a:r>
              <a:rPr lang="en-US" sz="1600" dirty="0" err="1">
                <a:latin typeface="Times New Roman"/>
                <a:cs typeface="Times New Roman"/>
              </a:rPr>
              <a:t>ponadto</a:t>
            </a:r>
            <a:r>
              <a:rPr lang="en-US" sz="1600" dirty="0">
                <a:latin typeface="Times New Roman"/>
                <a:cs typeface="Times New Roman"/>
              </a:rPr>
              <a:t> </a:t>
            </a:r>
            <a:r>
              <a:rPr lang="en-US" sz="1600" dirty="0" err="1">
                <a:latin typeface="Times New Roman"/>
                <a:cs typeface="Times New Roman"/>
              </a:rPr>
              <a:t>kolejne</a:t>
            </a:r>
            <a:r>
              <a:rPr lang="en-US" sz="1600" dirty="0">
                <a:latin typeface="Times New Roman"/>
                <a:cs typeface="Times New Roman"/>
              </a:rPr>
              <a:t> </a:t>
            </a:r>
            <a:r>
              <a:rPr lang="en-US" sz="1600" dirty="0" err="1">
                <a:latin typeface="Times New Roman"/>
                <a:cs typeface="Times New Roman"/>
              </a:rPr>
              <a:t>rodzaje</a:t>
            </a:r>
            <a:r>
              <a:rPr lang="en-US" sz="1600" dirty="0">
                <a:latin typeface="Times New Roman"/>
                <a:cs typeface="Times New Roman"/>
              </a:rPr>
              <a:t> </a:t>
            </a:r>
            <a:r>
              <a:rPr lang="en-US" sz="1600" dirty="0" err="1">
                <a:latin typeface="Times New Roman"/>
                <a:cs typeface="Times New Roman"/>
              </a:rPr>
              <a:t>są</a:t>
            </a:r>
            <a:r>
              <a:rPr lang="en-US" sz="1600" dirty="0">
                <a:latin typeface="Times New Roman"/>
                <a:cs typeface="Times New Roman"/>
              </a:rPr>
              <a:t> </a:t>
            </a:r>
            <a:r>
              <a:rPr lang="en-US" sz="1600" dirty="0" err="1">
                <a:latin typeface="Times New Roman"/>
                <a:cs typeface="Times New Roman"/>
              </a:rPr>
              <a:t>cały</a:t>
            </a:r>
            <a:r>
              <a:rPr lang="en-US" sz="1600" dirty="0">
                <a:latin typeface="Times New Roman"/>
                <a:cs typeface="Times New Roman"/>
              </a:rPr>
              <a:t> </a:t>
            </a:r>
            <a:r>
              <a:rPr lang="en-US" sz="1600" dirty="0" err="1">
                <a:latin typeface="Times New Roman"/>
                <a:cs typeface="Times New Roman"/>
              </a:rPr>
              <a:t>czas</a:t>
            </a:r>
            <a:r>
              <a:rPr lang="en-US" sz="1600" dirty="0">
                <a:latin typeface="Times New Roman"/>
                <a:cs typeface="Times New Roman"/>
              </a:rPr>
              <a:t> </a:t>
            </a:r>
            <a:r>
              <a:rPr lang="en-US" sz="1600" dirty="0" err="1">
                <a:latin typeface="Times New Roman"/>
                <a:cs typeface="Times New Roman"/>
              </a:rPr>
              <a:t>odkrywane</a:t>
            </a:r>
            <a:r>
              <a:rPr lang="en-US" sz="1600" dirty="0">
                <a:latin typeface="Times New Roman"/>
                <a:cs typeface="Times New Roman"/>
              </a:rPr>
              <a:t>. Pierwsze </a:t>
            </a:r>
            <a:r>
              <a:rPr lang="en-US" sz="1600" dirty="0" err="1">
                <a:latin typeface="Times New Roman"/>
                <a:cs typeface="Times New Roman"/>
              </a:rPr>
              <a:t>objawy</a:t>
            </a:r>
            <a:r>
              <a:rPr lang="en-US" sz="1600" dirty="0">
                <a:latin typeface="Times New Roman"/>
                <a:cs typeface="Times New Roman"/>
              </a:rPr>
              <a:t> </a:t>
            </a:r>
            <a:r>
              <a:rPr lang="en-US" sz="1600" dirty="0" err="1">
                <a:latin typeface="Times New Roman"/>
                <a:cs typeface="Times New Roman"/>
              </a:rPr>
              <a:t>choroby</a:t>
            </a:r>
            <a:r>
              <a:rPr lang="en-US" sz="1600" dirty="0">
                <a:latin typeface="Times New Roman"/>
                <a:cs typeface="Times New Roman"/>
              </a:rPr>
              <a:t> </a:t>
            </a:r>
            <a:r>
              <a:rPr lang="en-US" sz="1600" dirty="0" err="1">
                <a:latin typeface="Times New Roman"/>
                <a:cs typeface="Times New Roman"/>
              </a:rPr>
              <a:t>mogą</a:t>
            </a:r>
            <a:r>
              <a:rPr lang="en-US" sz="1600" dirty="0">
                <a:latin typeface="Times New Roman"/>
                <a:cs typeface="Times New Roman"/>
              </a:rPr>
              <a:t> </a:t>
            </a:r>
            <a:r>
              <a:rPr lang="en-US" sz="1600" dirty="0" err="1">
                <a:latin typeface="Times New Roman"/>
                <a:cs typeface="Times New Roman"/>
              </a:rPr>
              <a:t>występować</a:t>
            </a:r>
            <a:r>
              <a:rPr lang="en-US" sz="1600" dirty="0">
                <a:latin typeface="Times New Roman"/>
                <a:cs typeface="Times New Roman"/>
              </a:rPr>
              <a:t> w </a:t>
            </a:r>
            <a:r>
              <a:rPr lang="en-US" sz="1600" dirty="0" err="1">
                <a:latin typeface="Times New Roman"/>
                <a:cs typeface="Times New Roman"/>
              </a:rPr>
              <a:t>różnym</a:t>
            </a:r>
            <a:r>
              <a:rPr lang="en-US" sz="1600" dirty="0">
                <a:latin typeface="Times New Roman"/>
                <a:cs typeface="Times New Roman"/>
              </a:rPr>
              <a:t> </a:t>
            </a:r>
            <a:r>
              <a:rPr lang="en-US" sz="1600" dirty="0" err="1">
                <a:latin typeface="Times New Roman"/>
                <a:cs typeface="Times New Roman"/>
              </a:rPr>
              <a:t>wieku</a:t>
            </a:r>
            <a:r>
              <a:rPr lang="en-US" sz="1600" dirty="0">
                <a:latin typeface="Times New Roman"/>
                <a:cs typeface="Times New Roman"/>
              </a:rPr>
              <a:t>, w </a:t>
            </a:r>
            <a:r>
              <a:rPr lang="en-US" sz="1600" dirty="0" err="1">
                <a:latin typeface="Times New Roman"/>
                <a:cs typeface="Times New Roman"/>
              </a:rPr>
              <a:t>niektórych</a:t>
            </a:r>
            <a:r>
              <a:rPr lang="en-US" sz="1600" dirty="0">
                <a:latin typeface="Times New Roman"/>
                <a:cs typeface="Times New Roman"/>
              </a:rPr>
              <a:t> </a:t>
            </a:r>
            <a:r>
              <a:rPr lang="en-US" sz="1600" dirty="0" err="1">
                <a:latin typeface="Times New Roman"/>
                <a:cs typeface="Times New Roman"/>
              </a:rPr>
              <a:t>przypadkach</a:t>
            </a:r>
            <a:r>
              <a:rPr lang="en-US" sz="1600" dirty="0">
                <a:latin typeface="Times New Roman"/>
                <a:cs typeface="Times New Roman"/>
              </a:rPr>
              <a:t> </a:t>
            </a:r>
            <a:r>
              <a:rPr lang="en-US" sz="1600" dirty="0" err="1">
                <a:latin typeface="Times New Roman"/>
                <a:cs typeface="Times New Roman"/>
              </a:rPr>
              <a:t>mogą</a:t>
            </a:r>
            <a:r>
              <a:rPr lang="en-US" sz="1600" dirty="0">
                <a:latin typeface="Times New Roman"/>
                <a:cs typeface="Times New Roman"/>
              </a:rPr>
              <a:t> </a:t>
            </a:r>
            <a:r>
              <a:rPr lang="en-US" sz="1600" dirty="0" err="1">
                <a:latin typeface="Times New Roman"/>
                <a:cs typeface="Times New Roman"/>
              </a:rPr>
              <a:t>pojawić</a:t>
            </a:r>
            <a:r>
              <a:rPr lang="en-US" sz="1600" dirty="0">
                <a:latin typeface="Times New Roman"/>
                <a:cs typeface="Times New Roman"/>
              </a:rPr>
              <a:t> </a:t>
            </a:r>
            <a:r>
              <a:rPr lang="en-US" sz="1600" dirty="0" err="1">
                <a:latin typeface="Times New Roman"/>
                <a:cs typeface="Times New Roman"/>
              </a:rPr>
              <a:t>się</a:t>
            </a:r>
            <a:r>
              <a:rPr lang="en-US" sz="1600" dirty="0">
                <a:latin typeface="Times New Roman"/>
                <a:cs typeface="Times New Roman"/>
              </a:rPr>
              <a:t> </a:t>
            </a:r>
            <a:r>
              <a:rPr lang="en-US" sz="1600" dirty="0" err="1">
                <a:latin typeface="Times New Roman"/>
                <a:cs typeface="Times New Roman"/>
              </a:rPr>
              <a:t>nawet</a:t>
            </a:r>
            <a:r>
              <a:rPr lang="en-US" sz="1600" dirty="0">
                <a:latin typeface="Times New Roman"/>
                <a:cs typeface="Times New Roman"/>
              </a:rPr>
              <a:t> w </a:t>
            </a:r>
            <a:r>
              <a:rPr lang="en-US" sz="1600" dirty="0" err="1">
                <a:latin typeface="Times New Roman"/>
                <a:cs typeface="Times New Roman"/>
              </a:rPr>
              <a:t>bardzo</a:t>
            </a:r>
            <a:r>
              <a:rPr lang="en-US" sz="1600" dirty="0">
                <a:latin typeface="Times New Roman"/>
                <a:cs typeface="Times New Roman"/>
              </a:rPr>
              <a:t> </a:t>
            </a:r>
            <a:r>
              <a:rPr lang="en-US" sz="1600" dirty="0" err="1">
                <a:latin typeface="Times New Roman"/>
                <a:cs typeface="Times New Roman"/>
              </a:rPr>
              <a:t>wczesnym</a:t>
            </a:r>
            <a:r>
              <a:rPr lang="en-US" sz="1600" dirty="0">
                <a:latin typeface="Times New Roman"/>
                <a:cs typeface="Times New Roman"/>
              </a:rPr>
              <a:t> </a:t>
            </a:r>
            <a:r>
              <a:rPr lang="en-US" sz="1600" dirty="0" err="1">
                <a:latin typeface="Times New Roman"/>
                <a:cs typeface="Times New Roman"/>
              </a:rPr>
              <a:t>dzieciństwie</a:t>
            </a:r>
            <a:r>
              <a:rPr lang="en-US" sz="1600" dirty="0">
                <a:latin typeface="Times New Roman"/>
                <a:cs typeface="Times New Roman"/>
              </a:rPr>
              <a:t>, a </a:t>
            </a:r>
            <a:r>
              <a:rPr lang="en-US" sz="1600" dirty="0" err="1">
                <a:latin typeface="Times New Roman"/>
                <a:cs typeface="Times New Roman"/>
              </a:rPr>
              <a:t>niektóre</a:t>
            </a:r>
            <a:r>
              <a:rPr lang="en-US" sz="1600" dirty="0">
                <a:latin typeface="Times New Roman"/>
                <a:cs typeface="Times New Roman"/>
              </a:rPr>
              <a:t> w </a:t>
            </a:r>
            <a:r>
              <a:rPr lang="en-US" sz="1600" dirty="0" err="1">
                <a:latin typeface="Times New Roman"/>
                <a:cs typeface="Times New Roman"/>
              </a:rPr>
              <a:t>wieku</a:t>
            </a:r>
            <a:r>
              <a:rPr lang="en-US" sz="1600" dirty="0">
                <a:latin typeface="Times New Roman"/>
                <a:cs typeface="Times New Roman"/>
              </a:rPr>
              <a:t> 50-60 lat – w </a:t>
            </a:r>
            <a:r>
              <a:rPr lang="en-US" sz="1600" dirty="0" err="1">
                <a:latin typeface="Times New Roman"/>
                <a:cs typeface="Times New Roman"/>
              </a:rPr>
              <a:t>zależności</a:t>
            </a:r>
            <a:r>
              <a:rPr lang="en-US" sz="1600" dirty="0">
                <a:latin typeface="Times New Roman"/>
                <a:cs typeface="Times New Roman"/>
              </a:rPr>
              <a:t> od </a:t>
            </a:r>
            <a:r>
              <a:rPr lang="en-US" sz="1600" dirty="0" err="1">
                <a:latin typeface="Times New Roman"/>
                <a:cs typeface="Times New Roman"/>
              </a:rPr>
              <a:t>typu</a:t>
            </a:r>
            <a:r>
              <a:rPr lang="en-US" sz="1600" dirty="0">
                <a:latin typeface="Times New Roman"/>
                <a:cs typeface="Times New Roman"/>
              </a:rPr>
              <a:t> </a:t>
            </a:r>
            <a:r>
              <a:rPr lang="en-US" sz="1600" dirty="0" err="1">
                <a:latin typeface="Times New Roman"/>
                <a:cs typeface="Times New Roman"/>
              </a:rPr>
              <a:t>choroby</a:t>
            </a:r>
            <a:r>
              <a:rPr lang="en-US" sz="1600" dirty="0">
                <a:latin typeface="Times New Roman"/>
                <a:cs typeface="Times New Roman"/>
              </a:rPr>
              <a:t>. </a:t>
            </a:r>
            <a:endParaRPr lang="pl-PL" sz="1600" dirty="0" smtClean="0">
              <a:latin typeface="Times New Roman"/>
              <a:cs typeface="Times New Roman"/>
            </a:endParaRPr>
          </a:p>
          <a:p>
            <a:pPr marL="383540" indent="-383540" algn="just"/>
            <a:r>
              <a:rPr lang="en-US" sz="1600" dirty="0" err="1" smtClean="0">
                <a:latin typeface="Times New Roman"/>
                <a:cs typeface="Times New Roman"/>
              </a:rPr>
              <a:t>Dolegliwości</a:t>
            </a:r>
            <a:r>
              <a:rPr lang="en-US" sz="1600" dirty="0" smtClean="0">
                <a:latin typeface="Times New Roman"/>
                <a:cs typeface="Times New Roman"/>
              </a:rPr>
              <a:t> </a:t>
            </a:r>
            <a:r>
              <a:rPr lang="en-US" sz="1600" dirty="0" err="1">
                <a:latin typeface="Times New Roman"/>
                <a:cs typeface="Times New Roman"/>
              </a:rPr>
              <a:t>zależą</a:t>
            </a:r>
            <a:r>
              <a:rPr lang="en-US" sz="1600" dirty="0">
                <a:latin typeface="Times New Roman"/>
                <a:cs typeface="Times New Roman"/>
              </a:rPr>
              <a:t> w </a:t>
            </a:r>
            <a:r>
              <a:rPr lang="en-US" sz="1600" dirty="0" err="1">
                <a:latin typeface="Times New Roman"/>
                <a:cs typeface="Times New Roman"/>
              </a:rPr>
              <a:t>dużej</a:t>
            </a:r>
            <a:r>
              <a:rPr lang="en-US" sz="1600" dirty="0">
                <a:latin typeface="Times New Roman"/>
                <a:cs typeface="Times New Roman"/>
              </a:rPr>
              <a:t> </a:t>
            </a:r>
            <a:r>
              <a:rPr lang="en-US" sz="1600" dirty="0" err="1">
                <a:latin typeface="Times New Roman"/>
                <a:cs typeface="Times New Roman"/>
              </a:rPr>
              <a:t>mierze</a:t>
            </a:r>
            <a:r>
              <a:rPr lang="en-US" sz="1600" dirty="0">
                <a:latin typeface="Times New Roman"/>
                <a:cs typeface="Times New Roman"/>
              </a:rPr>
              <a:t> od </a:t>
            </a:r>
            <a:r>
              <a:rPr lang="en-US" sz="1600" dirty="0" err="1">
                <a:latin typeface="Times New Roman"/>
                <a:cs typeface="Times New Roman"/>
              </a:rPr>
              <a:t>tego</a:t>
            </a:r>
            <a:r>
              <a:rPr lang="en-US" sz="1600" dirty="0">
                <a:latin typeface="Times New Roman"/>
                <a:cs typeface="Times New Roman"/>
              </a:rPr>
              <a:t> </a:t>
            </a:r>
            <a:r>
              <a:rPr lang="en-US" sz="1600" dirty="0" err="1">
                <a:latin typeface="Times New Roman"/>
                <a:cs typeface="Times New Roman"/>
              </a:rPr>
              <a:t>gdzie</a:t>
            </a:r>
            <a:r>
              <a:rPr lang="en-US" sz="1600" dirty="0">
                <a:latin typeface="Times New Roman"/>
                <a:cs typeface="Times New Roman"/>
              </a:rPr>
              <a:t> </a:t>
            </a:r>
            <a:r>
              <a:rPr lang="en-US" sz="1600" dirty="0" err="1">
                <a:latin typeface="Times New Roman"/>
                <a:cs typeface="Times New Roman"/>
              </a:rPr>
              <a:t>toczy</a:t>
            </a:r>
            <a:r>
              <a:rPr lang="en-US" sz="1600" dirty="0">
                <a:latin typeface="Times New Roman"/>
                <a:cs typeface="Times New Roman"/>
              </a:rPr>
              <a:t> </a:t>
            </a:r>
            <a:r>
              <a:rPr lang="en-US" sz="1600" dirty="0" err="1">
                <a:latin typeface="Times New Roman"/>
                <a:cs typeface="Times New Roman"/>
              </a:rPr>
              <a:t>się</a:t>
            </a:r>
            <a:r>
              <a:rPr lang="en-US" sz="1600" dirty="0">
                <a:latin typeface="Times New Roman"/>
                <a:cs typeface="Times New Roman"/>
              </a:rPr>
              <a:t> </a:t>
            </a:r>
            <a:r>
              <a:rPr lang="en-US" sz="1600" dirty="0" err="1">
                <a:latin typeface="Times New Roman"/>
                <a:cs typeface="Times New Roman"/>
              </a:rPr>
              <a:t>proces</a:t>
            </a:r>
            <a:r>
              <a:rPr lang="en-US" sz="1600" dirty="0">
                <a:latin typeface="Times New Roman"/>
                <a:cs typeface="Times New Roman"/>
              </a:rPr>
              <a:t> </a:t>
            </a:r>
            <a:r>
              <a:rPr lang="en-US" sz="1600" dirty="0" err="1">
                <a:latin typeface="Times New Roman"/>
                <a:cs typeface="Times New Roman"/>
              </a:rPr>
              <a:t>patologiczny</a:t>
            </a:r>
            <a:r>
              <a:rPr lang="en-US" sz="1600" dirty="0">
                <a:latin typeface="Times New Roman"/>
                <a:cs typeface="Times New Roman"/>
              </a:rPr>
              <a:t>, </a:t>
            </a:r>
            <a:r>
              <a:rPr lang="en-US" sz="1600" dirty="0" err="1">
                <a:latin typeface="Times New Roman"/>
                <a:cs typeface="Times New Roman"/>
              </a:rPr>
              <a:t>jednak</a:t>
            </a:r>
            <a:r>
              <a:rPr lang="en-US" sz="1600" dirty="0">
                <a:latin typeface="Times New Roman"/>
                <a:cs typeface="Times New Roman"/>
              </a:rPr>
              <a:t> </a:t>
            </a:r>
            <a:r>
              <a:rPr lang="en-US" sz="1600" dirty="0" err="1">
                <a:latin typeface="Times New Roman"/>
                <a:cs typeface="Times New Roman"/>
              </a:rPr>
              <a:t>najczęściej</a:t>
            </a:r>
            <a:r>
              <a:rPr lang="en-US" sz="1600" dirty="0">
                <a:latin typeface="Times New Roman"/>
                <a:cs typeface="Times New Roman"/>
              </a:rPr>
              <a:t> do </a:t>
            </a:r>
            <a:r>
              <a:rPr lang="en-US" sz="1600" dirty="0" err="1">
                <a:latin typeface="Times New Roman"/>
                <a:cs typeface="Times New Roman"/>
              </a:rPr>
              <a:t>uszkodzenia</a:t>
            </a:r>
            <a:r>
              <a:rPr lang="en-US" sz="1600" dirty="0">
                <a:latin typeface="Times New Roman"/>
                <a:cs typeface="Times New Roman"/>
              </a:rPr>
              <a:t> </a:t>
            </a:r>
            <a:r>
              <a:rPr lang="en-US" sz="1600" dirty="0" err="1">
                <a:latin typeface="Times New Roman"/>
                <a:cs typeface="Times New Roman"/>
              </a:rPr>
              <a:t>głównie</a:t>
            </a:r>
            <a:r>
              <a:rPr lang="en-US" sz="1600" dirty="0">
                <a:latin typeface="Times New Roman"/>
                <a:cs typeface="Times New Roman"/>
              </a:rPr>
              <a:t> </a:t>
            </a:r>
            <a:r>
              <a:rPr lang="en-US" sz="1600" dirty="0" err="1">
                <a:latin typeface="Times New Roman"/>
                <a:cs typeface="Times New Roman"/>
              </a:rPr>
              <a:t>móżdżku</a:t>
            </a:r>
            <a:r>
              <a:rPr lang="en-US" sz="1600" dirty="0">
                <a:latin typeface="Times New Roman"/>
                <a:cs typeface="Times New Roman"/>
              </a:rPr>
              <a:t>. </a:t>
            </a:r>
            <a:r>
              <a:rPr lang="en-US" sz="1600" dirty="0" err="1">
                <a:latin typeface="Times New Roman"/>
                <a:cs typeface="Times New Roman"/>
              </a:rPr>
              <a:t>Najbardziej</a:t>
            </a:r>
            <a:r>
              <a:rPr lang="en-US" sz="1600" dirty="0">
                <a:latin typeface="Times New Roman"/>
                <a:cs typeface="Times New Roman"/>
              </a:rPr>
              <a:t> </a:t>
            </a:r>
            <a:r>
              <a:rPr lang="en-US" sz="1600" b="1" dirty="0" err="1">
                <a:latin typeface="Times New Roman"/>
                <a:cs typeface="Times New Roman"/>
              </a:rPr>
              <a:t>typowym</a:t>
            </a:r>
            <a:r>
              <a:rPr lang="en-US" sz="1600" b="1" dirty="0">
                <a:latin typeface="Times New Roman"/>
                <a:cs typeface="Times New Roman"/>
              </a:rPr>
              <a:t> </a:t>
            </a:r>
            <a:r>
              <a:rPr lang="en-US" sz="1600" b="1" dirty="0" err="1">
                <a:latin typeface="Times New Roman"/>
                <a:cs typeface="Times New Roman"/>
              </a:rPr>
              <a:t>objawem</a:t>
            </a:r>
            <a:r>
              <a:rPr lang="en-US" sz="1600" b="1" dirty="0">
                <a:latin typeface="Times New Roman"/>
                <a:cs typeface="Times New Roman"/>
              </a:rPr>
              <a:t> </a:t>
            </a:r>
            <a:r>
              <a:rPr lang="en-US" sz="1600" dirty="0" err="1">
                <a:latin typeface="Times New Roman"/>
                <a:cs typeface="Times New Roman"/>
              </a:rPr>
              <a:t>są</a:t>
            </a:r>
            <a:r>
              <a:rPr lang="en-US" sz="1600" dirty="0">
                <a:latin typeface="Times New Roman"/>
                <a:cs typeface="Times New Roman"/>
              </a:rPr>
              <a:t> </a:t>
            </a:r>
            <a:r>
              <a:rPr lang="en-US" sz="1600" dirty="0" err="1">
                <a:latin typeface="Times New Roman"/>
                <a:cs typeface="Times New Roman"/>
              </a:rPr>
              <a:t>zaburzenia</a:t>
            </a:r>
            <a:r>
              <a:rPr lang="en-US" sz="1600" dirty="0">
                <a:latin typeface="Times New Roman"/>
                <a:cs typeface="Times New Roman"/>
              </a:rPr>
              <a:t> </a:t>
            </a:r>
            <a:r>
              <a:rPr lang="en-US" sz="1600" dirty="0" err="1">
                <a:latin typeface="Times New Roman"/>
                <a:cs typeface="Times New Roman"/>
              </a:rPr>
              <a:t>chodu</a:t>
            </a:r>
            <a:r>
              <a:rPr lang="en-US" sz="1600" dirty="0">
                <a:latin typeface="Times New Roman"/>
                <a:cs typeface="Times New Roman"/>
              </a:rPr>
              <a:t>, </a:t>
            </a:r>
            <a:r>
              <a:rPr lang="en-US" sz="1600" dirty="0" err="1">
                <a:latin typeface="Times New Roman"/>
                <a:cs typeface="Times New Roman"/>
              </a:rPr>
              <a:t>dodatkowo</a:t>
            </a:r>
            <a:r>
              <a:rPr lang="en-US" sz="1600" dirty="0">
                <a:latin typeface="Times New Roman"/>
                <a:cs typeface="Times New Roman"/>
              </a:rPr>
              <a:t> </a:t>
            </a:r>
            <a:r>
              <a:rPr lang="en-US" sz="1600" dirty="0" err="1">
                <a:latin typeface="Times New Roman"/>
                <a:cs typeface="Times New Roman"/>
              </a:rPr>
              <a:t>można</a:t>
            </a:r>
            <a:r>
              <a:rPr lang="en-US" sz="1600" dirty="0">
                <a:latin typeface="Times New Roman"/>
                <a:cs typeface="Times New Roman"/>
              </a:rPr>
              <a:t> </a:t>
            </a:r>
            <a:r>
              <a:rPr lang="en-US" sz="1600" dirty="0" err="1">
                <a:latin typeface="Times New Roman"/>
                <a:cs typeface="Times New Roman"/>
              </a:rPr>
              <a:t>zauważyć</a:t>
            </a:r>
            <a:r>
              <a:rPr lang="en-US" sz="1600" dirty="0">
                <a:latin typeface="Times New Roman"/>
                <a:cs typeface="Times New Roman"/>
              </a:rPr>
              <a:t>: </a:t>
            </a:r>
            <a:r>
              <a:rPr lang="en-US" sz="1600" dirty="0" err="1">
                <a:latin typeface="Times New Roman"/>
                <a:cs typeface="Times New Roman"/>
              </a:rPr>
              <a:t>problemy</a:t>
            </a:r>
            <a:r>
              <a:rPr lang="en-US" sz="1600" dirty="0">
                <a:latin typeface="Times New Roman"/>
                <a:cs typeface="Times New Roman"/>
              </a:rPr>
              <a:t> z </a:t>
            </a:r>
            <a:r>
              <a:rPr lang="en-US" sz="1600" dirty="0" err="1">
                <a:latin typeface="Times New Roman"/>
                <a:cs typeface="Times New Roman"/>
              </a:rPr>
              <a:t>koordynacją</a:t>
            </a:r>
            <a:r>
              <a:rPr lang="en-US" sz="1600" dirty="0">
                <a:latin typeface="Times New Roman"/>
                <a:cs typeface="Times New Roman"/>
              </a:rPr>
              <a:t> </a:t>
            </a:r>
            <a:r>
              <a:rPr lang="en-US" sz="1600" dirty="0" err="1">
                <a:latin typeface="Times New Roman"/>
                <a:cs typeface="Times New Roman"/>
              </a:rPr>
              <a:t>ruchową</a:t>
            </a:r>
            <a:r>
              <a:rPr lang="en-US" sz="1600" dirty="0">
                <a:latin typeface="Times New Roman"/>
                <a:cs typeface="Times New Roman"/>
              </a:rPr>
              <a:t>, </a:t>
            </a:r>
            <a:r>
              <a:rPr lang="en-US" sz="1600" dirty="0" err="1">
                <a:latin typeface="Times New Roman"/>
                <a:cs typeface="Times New Roman"/>
              </a:rPr>
              <a:t>trudności</a:t>
            </a:r>
            <a:r>
              <a:rPr lang="en-US" sz="1600" dirty="0">
                <a:latin typeface="Times New Roman"/>
                <a:cs typeface="Times New Roman"/>
              </a:rPr>
              <a:t> z </a:t>
            </a:r>
            <a:r>
              <a:rPr lang="en-US" sz="1600" dirty="0" err="1">
                <a:latin typeface="Times New Roman"/>
                <a:cs typeface="Times New Roman"/>
              </a:rPr>
              <a:t>utrzymaniem</a:t>
            </a:r>
            <a:r>
              <a:rPr lang="en-US" sz="1600" dirty="0">
                <a:latin typeface="Times New Roman"/>
                <a:cs typeface="Times New Roman"/>
              </a:rPr>
              <a:t> </a:t>
            </a:r>
            <a:r>
              <a:rPr lang="en-US" sz="1600" dirty="0" err="1">
                <a:latin typeface="Times New Roman"/>
                <a:cs typeface="Times New Roman"/>
              </a:rPr>
              <a:t>równowagi</a:t>
            </a:r>
            <a:r>
              <a:rPr lang="en-US" sz="1600" dirty="0">
                <a:latin typeface="Times New Roman"/>
                <a:cs typeface="Times New Roman"/>
              </a:rPr>
              <a:t>, </a:t>
            </a:r>
            <a:r>
              <a:rPr lang="en-US" sz="1600" dirty="0" err="1">
                <a:latin typeface="Times New Roman"/>
                <a:cs typeface="Times New Roman"/>
              </a:rPr>
              <a:t>ruchy</a:t>
            </a:r>
            <a:r>
              <a:rPr lang="en-US" sz="1600" dirty="0">
                <a:latin typeface="Times New Roman"/>
                <a:cs typeface="Times New Roman"/>
              </a:rPr>
              <a:t> </a:t>
            </a:r>
            <a:r>
              <a:rPr lang="en-US" sz="1600" dirty="0" err="1">
                <a:latin typeface="Times New Roman"/>
                <a:cs typeface="Times New Roman"/>
              </a:rPr>
              <a:t>gałek</a:t>
            </a:r>
            <a:r>
              <a:rPr lang="en-US" sz="1600" dirty="0">
                <a:latin typeface="Times New Roman"/>
                <a:cs typeface="Times New Roman"/>
              </a:rPr>
              <a:t> </a:t>
            </a:r>
            <a:r>
              <a:rPr lang="en-US" sz="1600" dirty="0" err="1">
                <a:latin typeface="Times New Roman"/>
                <a:cs typeface="Times New Roman"/>
              </a:rPr>
              <a:t>ocznych</a:t>
            </a:r>
            <a:r>
              <a:rPr lang="en-US" sz="1600" dirty="0">
                <a:latin typeface="Times New Roman"/>
                <a:cs typeface="Times New Roman"/>
              </a:rPr>
              <a:t>, </a:t>
            </a:r>
            <a:r>
              <a:rPr lang="en-US" sz="1600" dirty="0" err="1">
                <a:latin typeface="Times New Roman"/>
                <a:cs typeface="Times New Roman"/>
              </a:rPr>
              <a:t>które</a:t>
            </a:r>
            <a:r>
              <a:rPr lang="en-US" sz="1600" dirty="0">
                <a:latin typeface="Times New Roman"/>
                <a:cs typeface="Times New Roman"/>
              </a:rPr>
              <a:t> </a:t>
            </a:r>
            <a:r>
              <a:rPr lang="en-US" sz="1600" dirty="0" err="1">
                <a:latin typeface="Times New Roman"/>
                <a:cs typeface="Times New Roman"/>
              </a:rPr>
              <a:t>występują</a:t>
            </a:r>
            <a:r>
              <a:rPr lang="en-US" sz="1600" dirty="0">
                <a:latin typeface="Times New Roman"/>
                <a:cs typeface="Times New Roman"/>
              </a:rPr>
              <a:t> </a:t>
            </a:r>
            <a:r>
              <a:rPr lang="en-US" sz="1600" dirty="0" err="1">
                <a:latin typeface="Times New Roman"/>
                <a:cs typeface="Times New Roman"/>
              </a:rPr>
              <a:t>niezależnie</a:t>
            </a:r>
            <a:r>
              <a:rPr lang="en-US" sz="1600" dirty="0">
                <a:latin typeface="Times New Roman"/>
                <a:cs typeface="Times New Roman"/>
              </a:rPr>
              <a:t> od </a:t>
            </a:r>
            <a:r>
              <a:rPr lang="en-US" sz="1600" dirty="0" err="1">
                <a:latin typeface="Times New Roman"/>
                <a:cs typeface="Times New Roman"/>
              </a:rPr>
              <a:t>woli</a:t>
            </a:r>
            <a:r>
              <a:rPr lang="en-US" sz="1600" dirty="0">
                <a:latin typeface="Times New Roman"/>
                <a:cs typeface="Times New Roman"/>
              </a:rPr>
              <a:t> </a:t>
            </a:r>
            <a:r>
              <a:rPr lang="en-US" sz="1600" dirty="0" err="1">
                <a:latin typeface="Times New Roman"/>
                <a:cs typeface="Times New Roman"/>
              </a:rPr>
              <a:t>oraz</a:t>
            </a:r>
            <a:r>
              <a:rPr lang="en-US" sz="1600" dirty="0">
                <a:latin typeface="Times New Roman"/>
                <a:cs typeface="Times New Roman"/>
              </a:rPr>
              <a:t> </a:t>
            </a:r>
            <a:r>
              <a:rPr lang="en-US" sz="1600" dirty="0" err="1">
                <a:latin typeface="Times New Roman"/>
                <a:cs typeface="Times New Roman"/>
              </a:rPr>
              <a:t>zaburzenia</a:t>
            </a:r>
            <a:r>
              <a:rPr lang="en-US" sz="1600" dirty="0">
                <a:latin typeface="Times New Roman"/>
                <a:cs typeface="Times New Roman"/>
              </a:rPr>
              <a:t> </a:t>
            </a:r>
            <a:r>
              <a:rPr lang="en-US" sz="1600" dirty="0" err="1">
                <a:latin typeface="Times New Roman"/>
                <a:cs typeface="Times New Roman"/>
              </a:rPr>
              <a:t>mowy</a:t>
            </a:r>
            <a:r>
              <a:rPr lang="en-US" sz="1600" dirty="0">
                <a:latin typeface="Times New Roman"/>
                <a:cs typeface="Times New Roman"/>
              </a:rPr>
              <a:t>. </a:t>
            </a:r>
            <a:endParaRPr lang="en-US" sz="1600" dirty="0"/>
          </a:p>
          <a:p>
            <a:pPr marL="0" indent="0">
              <a:buNone/>
            </a:pPr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266DEEE8-5F5D-4200-8B97-7691D4002D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pl-PL" noProof="0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489544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6E53298-CAE9-19F1-0AB0-AC3A3D5E1C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DZIEŃ CHORÓB RZADKICH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0E15BCD-75E0-C389-5B9E-410B9A726A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94904" y="1435652"/>
            <a:ext cx="9601200" cy="3581400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383540" indent="-383540" algn="just"/>
            <a:r>
              <a:rPr lang="en-US" b="1" dirty="0" err="1">
                <a:latin typeface="Times New Roman"/>
                <a:cs typeface="Times New Roman"/>
              </a:rPr>
              <a:t>Zespół</a:t>
            </a:r>
            <a:r>
              <a:rPr lang="en-US" b="1" dirty="0">
                <a:latin typeface="Times New Roman"/>
                <a:cs typeface="Times New Roman"/>
              </a:rPr>
              <a:t> Dandy-</a:t>
            </a:r>
            <a:r>
              <a:rPr lang="en-US" b="1" dirty="0" err="1">
                <a:latin typeface="Times New Roman"/>
                <a:cs typeface="Times New Roman"/>
              </a:rPr>
              <a:t>Walkera</a:t>
            </a:r>
            <a:r>
              <a:rPr lang="en-US" b="1" i="1" dirty="0">
                <a:latin typeface="Times New Roman"/>
                <a:cs typeface="Times New Roman"/>
              </a:rPr>
              <a:t> - </a:t>
            </a:r>
            <a:r>
              <a:rPr lang="en-US" dirty="0">
                <a:latin typeface="Times New Roman"/>
                <a:cs typeface="Times New Roman"/>
              </a:rPr>
              <a:t>to </a:t>
            </a:r>
            <a:r>
              <a:rPr lang="en-US" dirty="0" err="1">
                <a:latin typeface="Times New Roman"/>
                <a:cs typeface="Times New Roman"/>
              </a:rPr>
              <a:t>bardzo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rzadko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występująca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choroba</a:t>
            </a:r>
            <a:r>
              <a:rPr lang="en-US" dirty="0">
                <a:latin typeface="Times New Roman"/>
                <a:cs typeface="Times New Roman"/>
              </a:rPr>
              <a:t> o </a:t>
            </a:r>
            <a:r>
              <a:rPr lang="en-US" dirty="0" err="1">
                <a:latin typeface="Times New Roman"/>
                <a:cs typeface="Times New Roman"/>
              </a:rPr>
              <a:t>podłożu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genetycznym</a:t>
            </a:r>
            <a:r>
              <a:rPr lang="en-US" dirty="0">
                <a:latin typeface="Times New Roman"/>
                <a:cs typeface="Times New Roman"/>
              </a:rPr>
              <a:t>. Jest to </a:t>
            </a:r>
            <a:r>
              <a:rPr lang="en-US" dirty="0" err="1">
                <a:latin typeface="Times New Roman"/>
                <a:cs typeface="Times New Roman"/>
              </a:rPr>
              <a:t>choroba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mózgu</a:t>
            </a:r>
            <a:r>
              <a:rPr lang="en-US" dirty="0">
                <a:latin typeface="Times New Roman"/>
                <a:cs typeface="Times New Roman"/>
              </a:rPr>
              <a:t>, a </a:t>
            </a:r>
            <a:r>
              <a:rPr lang="en-US" dirty="0" err="1">
                <a:latin typeface="Times New Roman"/>
                <a:cs typeface="Times New Roman"/>
              </a:rPr>
              <a:t>dokładniej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związana</a:t>
            </a:r>
            <a:r>
              <a:rPr lang="en-US" dirty="0">
                <a:latin typeface="Times New Roman"/>
                <a:cs typeface="Times New Roman"/>
              </a:rPr>
              <a:t> z </a:t>
            </a:r>
            <a:r>
              <a:rPr lang="en-US" dirty="0" err="1">
                <a:latin typeface="Times New Roman"/>
                <a:cs typeface="Times New Roman"/>
              </a:rPr>
              <a:t>zaburzeniami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przepływu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płynu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mózgowo-rdzeniowego</a:t>
            </a:r>
            <a:r>
              <a:rPr lang="en-US" dirty="0">
                <a:latin typeface="Times New Roman"/>
                <a:cs typeface="Times New Roman"/>
              </a:rPr>
              <a:t>. </a:t>
            </a:r>
            <a:r>
              <a:rPr lang="en-US" dirty="0" err="1">
                <a:latin typeface="Times New Roman"/>
                <a:cs typeface="Times New Roman"/>
              </a:rPr>
              <a:t>Częściej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dotyka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kobiet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niż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mężczyzn</a:t>
            </a:r>
            <a:r>
              <a:rPr lang="en-US" dirty="0">
                <a:latin typeface="Times New Roman"/>
                <a:cs typeface="Times New Roman"/>
              </a:rPr>
              <a:t>. </a:t>
            </a:r>
            <a:r>
              <a:rPr lang="en-US" dirty="0" err="1">
                <a:latin typeface="Times New Roman"/>
                <a:cs typeface="Times New Roman"/>
              </a:rPr>
              <a:t>Często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chorobę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udaje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się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zdiagnozować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już</a:t>
            </a:r>
            <a:r>
              <a:rPr lang="en-US" dirty="0">
                <a:latin typeface="Times New Roman"/>
                <a:cs typeface="Times New Roman"/>
              </a:rPr>
              <a:t> w </a:t>
            </a:r>
            <a:r>
              <a:rPr lang="en-US" dirty="0" err="1">
                <a:latin typeface="Times New Roman"/>
                <a:cs typeface="Times New Roman"/>
              </a:rPr>
              <a:t>wieku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dziecięcym</a:t>
            </a:r>
            <a:r>
              <a:rPr lang="en-US" dirty="0">
                <a:latin typeface="Times New Roman"/>
                <a:cs typeface="Times New Roman"/>
              </a:rPr>
              <a:t>. </a:t>
            </a:r>
            <a:r>
              <a:rPr lang="en-US" dirty="0" err="1">
                <a:latin typeface="Times New Roman"/>
                <a:cs typeface="Times New Roman"/>
              </a:rPr>
              <a:t>Natomiast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ze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względu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na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różnorodność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jej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przebiegu</a:t>
            </a:r>
            <a:r>
              <a:rPr lang="en-US" dirty="0">
                <a:latin typeface="Times New Roman"/>
                <a:cs typeface="Times New Roman"/>
              </a:rPr>
              <a:t> u </a:t>
            </a:r>
            <a:r>
              <a:rPr lang="en-US" dirty="0" err="1">
                <a:latin typeface="Times New Roman"/>
                <a:cs typeface="Times New Roman"/>
              </a:rPr>
              <a:t>różnych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osób</a:t>
            </a:r>
            <a:r>
              <a:rPr lang="en-US" dirty="0">
                <a:latin typeface="Times New Roman"/>
                <a:cs typeface="Times New Roman"/>
              </a:rPr>
              <a:t>, </a:t>
            </a:r>
            <a:r>
              <a:rPr lang="en-US" dirty="0" err="1">
                <a:latin typeface="Times New Roman"/>
                <a:cs typeface="Times New Roman"/>
              </a:rPr>
              <a:t>rozpoznanie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jej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może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nastąpić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również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pl-PL" dirty="0" smtClean="0">
                <a:latin typeface="Times New Roman"/>
                <a:cs typeface="Times New Roman"/>
              </a:rPr>
              <a:t/>
            </a:r>
            <a:br>
              <a:rPr lang="pl-PL" dirty="0" smtClean="0">
                <a:latin typeface="Times New Roman"/>
                <a:cs typeface="Times New Roman"/>
              </a:rPr>
            </a:br>
            <a:r>
              <a:rPr lang="en-US" dirty="0" smtClean="0">
                <a:latin typeface="Times New Roman"/>
                <a:cs typeface="Times New Roman"/>
              </a:rPr>
              <a:t>w </a:t>
            </a:r>
            <a:r>
              <a:rPr lang="en-US" dirty="0" err="1">
                <a:latin typeface="Times New Roman"/>
                <a:cs typeface="Times New Roman"/>
              </a:rPr>
              <a:t>późniejszym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czasie</a:t>
            </a:r>
            <a:r>
              <a:rPr lang="en-US" dirty="0">
                <a:latin typeface="Times New Roman"/>
                <a:cs typeface="Times New Roman"/>
              </a:rPr>
              <a:t>.</a:t>
            </a:r>
            <a:endParaRPr lang="en-US" dirty="0"/>
          </a:p>
          <a:p>
            <a:pPr marL="383540" indent="-383540" algn="just"/>
            <a:r>
              <a:rPr lang="en-US" b="1" dirty="0" err="1">
                <a:latin typeface="Times New Roman"/>
                <a:cs typeface="Times New Roman"/>
              </a:rPr>
              <a:t>Najbardziej</a:t>
            </a:r>
            <a:r>
              <a:rPr lang="en-US" b="1" dirty="0">
                <a:latin typeface="Times New Roman"/>
                <a:cs typeface="Times New Roman"/>
              </a:rPr>
              <a:t> </a:t>
            </a:r>
            <a:r>
              <a:rPr lang="en-US" b="1" dirty="0" err="1">
                <a:latin typeface="Times New Roman"/>
                <a:cs typeface="Times New Roman"/>
              </a:rPr>
              <a:t>charakterystycznym</a:t>
            </a:r>
            <a:r>
              <a:rPr lang="en-US" b="1" dirty="0">
                <a:latin typeface="Times New Roman"/>
                <a:cs typeface="Times New Roman"/>
              </a:rPr>
              <a:t> </a:t>
            </a:r>
            <a:r>
              <a:rPr lang="en-US" b="1" dirty="0" err="1">
                <a:latin typeface="Times New Roman"/>
                <a:cs typeface="Times New Roman"/>
              </a:rPr>
              <a:t>objawem</a:t>
            </a:r>
            <a:r>
              <a:rPr lang="en-US" dirty="0">
                <a:latin typeface="Times New Roman"/>
                <a:cs typeface="Times New Roman"/>
              </a:rPr>
              <a:t> jest </a:t>
            </a:r>
            <a:r>
              <a:rPr lang="en-US" dirty="0" err="1">
                <a:latin typeface="Times New Roman"/>
                <a:cs typeface="Times New Roman"/>
              </a:rPr>
              <a:t>wodogłowie</a:t>
            </a:r>
            <a:r>
              <a:rPr lang="en-US" dirty="0">
                <a:latin typeface="Times New Roman"/>
                <a:cs typeface="Times New Roman"/>
              </a:rPr>
              <a:t>, </a:t>
            </a:r>
            <a:r>
              <a:rPr lang="en-US" dirty="0" err="1">
                <a:latin typeface="Times New Roman"/>
                <a:cs typeface="Times New Roman"/>
              </a:rPr>
              <a:t>które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występuje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nawet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pl-PL" dirty="0" smtClean="0">
                <a:latin typeface="Times New Roman"/>
                <a:cs typeface="Times New Roman"/>
              </a:rPr>
              <a:t/>
            </a:r>
            <a:br>
              <a:rPr lang="pl-PL" dirty="0" smtClean="0">
                <a:latin typeface="Times New Roman"/>
                <a:cs typeface="Times New Roman"/>
              </a:rPr>
            </a:br>
            <a:r>
              <a:rPr lang="en-US" dirty="0" smtClean="0">
                <a:latin typeface="Times New Roman"/>
                <a:cs typeface="Times New Roman"/>
              </a:rPr>
              <a:t>u </a:t>
            </a:r>
            <a:r>
              <a:rPr lang="en-US" dirty="0">
                <a:latin typeface="Times New Roman"/>
                <a:cs typeface="Times New Roman"/>
              </a:rPr>
              <a:t>80% </a:t>
            </a:r>
            <a:r>
              <a:rPr lang="en-US" dirty="0" err="1">
                <a:latin typeface="Times New Roman"/>
                <a:cs typeface="Times New Roman"/>
              </a:rPr>
              <a:t>chorych</a:t>
            </a:r>
            <a:r>
              <a:rPr lang="en-US" dirty="0">
                <a:latin typeface="Times New Roman"/>
                <a:cs typeface="Times New Roman"/>
              </a:rPr>
              <a:t>. </a:t>
            </a:r>
            <a:r>
              <a:rPr lang="en-US" b="1" dirty="0">
                <a:latin typeface="Times New Roman"/>
                <a:cs typeface="Times New Roman"/>
              </a:rPr>
              <a:t>O </a:t>
            </a:r>
            <a:r>
              <a:rPr lang="en-US" b="1" dirty="0" err="1">
                <a:latin typeface="Times New Roman"/>
                <a:cs typeface="Times New Roman"/>
              </a:rPr>
              <a:t>wodogłowiu</a:t>
            </a:r>
            <a:r>
              <a:rPr lang="en-US" b="1" dirty="0">
                <a:latin typeface="Times New Roman"/>
                <a:cs typeface="Times New Roman"/>
              </a:rPr>
              <a:t> </a:t>
            </a:r>
            <a:r>
              <a:rPr lang="en-US" b="1" dirty="0" err="1">
                <a:latin typeface="Times New Roman"/>
                <a:cs typeface="Times New Roman"/>
              </a:rPr>
              <a:t>może</a:t>
            </a:r>
            <a:r>
              <a:rPr lang="en-US" b="1" dirty="0">
                <a:latin typeface="Times New Roman"/>
                <a:cs typeface="Times New Roman"/>
              </a:rPr>
              <a:t> </a:t>
            </a:r>
            <a:r>
              <a:rPr lang="en-US" b="1" dirty="0" err="1">
                <a:latin typeface="Times New Roman"/>
                <a:cs typeface="Times New Roman"/>
              </a:rPr>
              <a:t>świadczyć</a:t>
            </a:r>
            <a:r>
              <a:rPr lang="en-US" b="1" dirty="0">
                <a:latin typeface="Times New Roman"/>
                <a:cs typeface="Times New Roman"/>
              </a:rPr>
              <a:t>: </a:t>
            </a:r>
            <a:r>
              <a:rPr lang="en-US" dirty="0" err="1">
                <a:latin typeface="Times New Roman"/>
                <a:cs typeface="Times New Roman"/>
              </a:rPr>
              <a:t>zwiększony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obwód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głowy</a:t>
            </a:r>
            <a:r>
              <a:rPr lang="en-US" dirty="0">
                <a:latin typeface="Times New Roman"/>
                <a:cs typeface="Times New Roman"/>
              </a:rPr>
              <a:t>, </a:t>
            </a:r>
            <a:r>
              <a:rPr lang="en-US" dirty="0" err="1">
                <a:latin typeface="Times New Roman"/>
                <a:cs typeface="Times New Roman"/>
              </a:rPr>
              <a:t>nadmierna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senność</a:t>
            </a:r>
            <a:r>
              <a:rPr lang="en-US" dirty="0">
                <a:latin typeface="Times New Roman"/>
                <a:cs typeface="Times New Roman"/>
              </a:rPr>
              <a:t>, </a:t>
            </a:r>
            <a:r>
              <a:rPr lang="en-US" dirty="0" err="1">
                <a:latin typeface="Times New Roman"/>
                <a:cs typeface="Times New Roman"/>
              </a:rPr>
              <a:t>wymioty</a:t>
            </a:r>
            <a:r>
              <a:rPr lang="en-US" dirty="0">
                <a:latin typeface="Times New Roman"/>
                <a:cs typeface="Times New Roman"/>
              </a:rPr>
              <a:t>, </a:t>
            </a:r>
            <a:r>
              <a:rPr lang="en-US" dirty="0" err="1">
                <a:latin typeface="Times New Roman"/>
                <a:cs typeface="Times New Roman"/>
              </a:rPr>
              <a:t>drażliwość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oraz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napady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drgawkowe</a:t>
            </a:r>
            <a:r>
              <a:rPr lang="en-US" dirty="0">
                <a:latin typeface="Times New Roman"/>
                <a:cs typeface="Times New Roman"/>
              </a:rPr>
              <a:t>. Do </a:t>
            </a:r>
            <a:r>
              <a:rPr lang="en-US" dirty="0" err="1">
                <a:latin typeface="Times New Roman"/>
                <a:cs typeface="Times New Roman"/>
              </a:rPr>
              <a:t>jego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rozwoju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dochodzi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pl-PL" dirty="0" smtClean="0">
                <a:latin typeface="Times New Roman"/>
                <a:cs typeface="Times New Roman"/>
              </a:rPr>
              <a:t/>
            </a:r>
            <a:br>
              <a:rPr lang="pl-PL" dirty="0" smtClean="0">
                <a:latin typeface="Times New Roman"/>
                <a:cs typeface="Times New Roman"/>
              </a:rPr>
            </a:br>
            <a:r>
              <a:rPr lang="en-US" dirty="0" smtClean="0">
                <a:latin typeface="Times New Roman"/>
                <a:cs typeface="Times New Roman"/>
              </a:rPr>
              <a:t>w </a:t>
            </a:r>
            <a:r>
              <a:rPr lang="en-US" dirty="0" err="1">
                <a:latin typeface="Times New Roman"/>
                <a:cs typeface="Times New Roman"/>
              </a:rPr>
              <a:t>pierwszym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roku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życia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chorego</a:t>
            </a:r>
            <a:r>
              <a:rPr lang="en-US" dirty="0">
                <a:latin typeface="Times New Roman"/>
                <a:cs typeface="Times New Roman"/>
              </a:rPr>
              <a:t>, </a:t>
            </a:r>
            <a:r>
              <a:rPr lang="en-US" dirty="0" err="1">
                <a:latin typeface="Times New Roman"/>
                <a:cs typeface="Times New Roman"/>
              </a:rPr>
              <a:t>zazwyczaj</a:t>
            </a:r>
            <a:r>
              <a:rPr lang="en-US" dirty="0">
                <a:latin typeface="Times New Roman"/>
                <a:cs typeface="Times New Roman"/>
              </a:rPr>
              <a:t> w </a:t>
            </a:r>
            <a:r>
              <a:rPr lang="en-US" dirty="0" err="1">
                <a:latin typeface="Times New Roman"/>
                <a:cs typeface="Times New Roman"/>
              </a:rPr>
              <a:t>pierwszych</a:t>
            </a:r>
            <a:r>
              <a:rPr lang="en-US" dirty="0">
                <a:latin typeface="Times New Roman"/>
                <a:cs typeface="Times New Roman"/>
              </a:rPr>
              <a:t> 3 </a:t>
            </a:r>
            <a:r>
              <a:rPr lang="en-US" dirty="0" err="1">
                <a:latin typeface="Times New Roman"/>
                <a:cs typeface="Times New Roman"/>
              </a:rPr>
              <a:t>miesiącach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od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urodzenia</a:t>
            </a:r>
            <a:r>
              <a:rPr lang="en-US" dirty="0">
                <a:latin typeface="Times New Roman"/>
                <a:cs typeface="Times New Roman"/>
              </a:rPr>
              <a:t>. </a:t>
            </a:r>
            <a:r>
              <a:rPr lang="en-US" dirty="0" err="1">
                <a:latin typeface="Times New Roman"/>
                <a:cs typeface="Times New Roman"/>
              </a:rPr>
              <a:t>Wraz</a:t>
            </a:r>
            <a:r>
              <a:rPr lang="en-US" dirty="0">
                <a:latin typeface="Times New Roman"/>
                <a:cs typeface="Times New Roman"/>
              </a:rPr>
              <a:t> z </a:t>
            </a:r>
            <a:r>
              <a:rPr lang="en-US" dirty="0" err="1">
                <a:latin typeface="Times New Roman"/>
                <a:cs typeface="Times New Roman"/>
              </a:rPr>
              <a:t>mijającym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czasem</a:t>
            </a:r>
            <a:r>
              <a:rPr lang="en-US" dirty="0">
                <a:latin typeface="Times New Roman"/>
                <a:cs typeface="Times New Roman"/>
              </a:rPr>
              <a:t> </a:t>
            </a:r>
            <a:r>
              <a:rPr lang="en-US" dirty="0" err="1">
                <a:latin typeface="Times New Roman"/>
                <a:cs typeface="Times New Roman"/>
              </a:rPr>
              <a:t>od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urodzenia</a:t>
            </a:r>
            <a:r>
              <a:rPr lang="en-US" dirty="0">
                <a:latin typeface="Times New Roman"/>
                <a:cs typeface="Times New Roman"/>
              </a:rPr>
              <a:t>, </a:t>
            </a:r>
            <a:r>
              <a:rPr lang="en-US" dirty="0" err="1">
                <a:latin typeface="Times New Roman"/>
                <a:cs typeface="Times New Roman"/>
              </a:rPr>
              <a:t>pojawiają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się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nowe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objawy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neurologiczne</a:t>
            </a:r>
            <a:r>
              <a:rPr lang="en-US" dirty="0">
                <a:latin typeface="Times New Roman"/>
                <a:cs typeface="Times New Roman"/>
              </a:rPr>
              <a:t>: </a:t>
            </a:r>
            <a:r>
              <a:rPr lang="en-US" dirty="0" err="1">
                <a:latin typeface="Times New Roman"/>
                <a:cs typeface="Times New Roman"/>
              </a:rPr>
              <a:t>nieprawidłowe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napięcie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mięśniowe</a:t>
            </a:r>
            <a:r>
              <a:rPr lang="en-US" dirty="0">
                <a:latin typeface="Times New Roman"/>
                <a:cs typeface="Times New Roman"/>
              </a:rPr>
              <a:t> (</a:t>
            </a:r>
            <a:r>
              <a:rPr lang="en-US" dirty="0" err="1">
                <a:latin typeface="Times New Roman"/>
                <a:cs typeface="Times New Roman"/>
              </a:rPr>
              <a:t>zarówno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osłabione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jak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i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wzmożone</a:t>
            </a:r>
            <a:r>
              <a:rPr lang="en-US" dirty="0">
                <a:latin typeface="Times New Roman"/>
                <a:cs typeface="Times New Roman"/>
              </a:rPr>
              <a:t>), </a:t>
            </a:r>
            <a:r>
              <a:rPr lang="en-US" dirty="0" err="1">
                <a:latin typeface="Times New Roman"/>
                <a:cs typeface="Times New Roman"/>
              </a:rPr>
              <a:t>zaburzenia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mowy</a:t>
            </a:r>
            <a:r>
              <a:rPr lang="en-US" dirty="0">
                <a:latin typeface="Times New Roman"/>
                <a:cs typeface="Times New Roman"/>
              </a:rPr>
              <a:t>, </a:t>
            </a:r>
            <a:r>
              <a:rPr lang="en-US" dirty="0" err="1">
                <a:latin typeface="Times New Roman"/>
                <a:cs typeface="Times New Roman"/>
              </a:rPr>
              <a:t>równowagi</a:t>
            </a:r>
            <a:r>
              <a:rPr lang="en-US" dirty="0">
                <a:latin typeface="Times New Roman"/>
                <a:cs typeface="Times New Roman"/>
              </a:rPr>
              <a:t>, </a:t>
            </a:r>
            <a:r>
              <a:rPr lang="en-US" dirty="0" err="1">
                <a:latin typeface="Times New Roman"/>
                <a:cs typeface="Times New Roman"/>
              </a:rPr>
              <a:t>chodu</a:t>
            </a:r>
            <a:r>
              <a:rPr lang="en-US" dirty="0">
                <a:latin typeface="Times New Roman"/>
                <a:cs typeface="Times New Roman"/>
              </a:rPr>
              <a:t>, </a:t>
            </a:r>
            <a:r>
              <a:rPr lang="en-US" dirty="0" err="1">
                <a:latin typeface="Times New Roman"/>
                <a:cs typeface="Times New Roman"/>
              </a:rPr>
              <a:t>oddychania</a:t>
            </a:r>
            <a:r>
              <a:rPr lang="en-US" dirty="0">
                <a:latin typeface="Times New Roman"/>
                <a:cs typeface="Times New Roman"/>
              </a:rPr>
              <a:t>, </a:t>
            </a:r>
            <a:r>
              <a:rPr lang="en-US" dirty="0" err="1">
                <a:latin typeface="Times New Roman"/>
                <a:cs typeface="Times New Roman"/>
              </a:rPr>
              <a:t>oczopląs</a:t>
            </a:r>
            <a:r>
              <a:rPr lang="en-US" dirty="0">
                <a:latin typeface="Times New Roman"/>
                <a:cs typeface="Times New Roman"/>
              </a:rPr>
              <a:t>. </a:t>
            </a:r>
            <a:r>
              <a:rPr lang="en-US" dirty="0" err="1">
                <a:latin typeface="Times New Roman"/>
                <a:cs typeface="Times New Roman"/>
              </a:rPr>
              <a:t>Ponadto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około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połowy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chorych</a:t>
            </a:r>
            <a:r>
              <a:rPr lang="en-US" dirty="0">
                <a:latin typeface="Times New Roman"/>
                <a:cs typeface="Times New Roman"/>
              </a:rPr>
              <a:t> jest </a:t>
            </a:r>
            <a:r>
              <a:rPr lang="en-US" dirty="0" err="1">
                <a:latin typeface="Times New Roman"/>
                <a:cs typeface="Times New Roman"/>
              </a:rPr>
              <a:t>niepełnoprawna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intelektualnie</a:t>
            </a:r>
            <a:r>
              <a:rPr lang="en-US" dirty="0">
                <a:latin typeface="Times New Roman"/>
                <a:cs typeface="Times New Roman"/>
              </a:rPr>
              <a:t>. </a:t>
            </a:r>
            <a:endParaRPr lang="en-US" dirty="0">
              <a:latin typeface="Franklin Gothic Book" panose="020B0503020102020204"/>
              <a:cs typeface="Times New Roman"/>
            </a:endParaRPr>
          </a:p>
          <a:p>
            <a:pPr marL="383540" indent="-383540" algn="just"/>
            <a:r>
              <a:rPr lang="en-US" b="1" dirty="0" err="1">
                <a:latin typeface="Times New Roman"/>
                <a:cs typeface="Times New Roman"/>
              </a:rPr>
              <a:t>Oprócz</a:t>
            </a:r>
            <a:r>
              <a:rPr lang="en-US" b="1" dirty="0">
                <a:latin typeface="Times New Roman"/>
                <a:cs typeface="Times New Roman"/>
              </a:rPr>
              <a:t> </a:t>
            </a:r>
            <a:r>
              <a:rPr lang="en-US" b="1" dirty="0" err="1">
                <a:latin typeface="Times New Roman"/>
                <a:cs typeface="Times New Roman"/>
              </a:rPr>
              <a:t>objawów</a:t>
            </a:r>
            <a:r>
              <a:rPr lang="en-US" b="1" dirty="0">
                <a:latin typeface="Times New Roman"/>
                <a:cs typeface="Times New Roman"/>
              </a:rPr>
              <a:t> </a:t>
            </a:r>
            <a:r>
              <a:rPr lang="en-US" b="1" dirty="0" err="1">
                <a:latin typeface="Times New Roman"/>
                <a:cs typeface="Times New Roman"/>
              </a:rPr>
              <a:t>neurologicznych</a:t>
            </a:r>
            <a:r>
              <a:rPr lang="en-US" b="1" dirty="0">
                <a:latin typeface="Times New Roman"/>
                <a:cs typeface="Times New Roman"/>
              </a:rPr>
              <a:t>, </a:t>
            </a:r>
            <a:r>
              <a:rPr lang="en-US" b="1" dirty="0" err="1">
                <a:latin typeface="Times New Roman"/>
                <a:cs typeface="Times New Roman"/>
              </a:rPr>
              <a:t>często</a:t>
            </a:r>
            <a:r>
              <a:rPr lang="en-US" b="1" dirty="0">
                <a:latin typeface="Times New Roman"/>
                <a:cs typeface="Times New Roman"/>
              </a:rPr>
              <a:t> </a:t>
            </a:r>
            <a:r>
              <a:rPr lang="en-US" b="1" dirty="0" err="1">
                <a:latin typeface="Times New Roman"/>
                <a:cs typeface="Times New Roman"/>
              </a:rPr>
              <a:t>pojawiają</a:t>
            </a:r>
            <a:r>
              <a:rPr lang="en-US" b="1" dirty="0">
                <a:latin typeface="Times New Roman"/>
                <a:cs typeface="Times New Roman"/>
              </a:rPr>
              <a:t> </a:t>
            </a:r>
            <a:r>
              <a:rPr lang="en-US" b="1" dirty="0" err="1">
                <a:latin typeface="Times New Roman"/>
                <a:cs typeface="Times New Roman"/>
              </a:rPr>
              <a:t>się</a:t>
            </a:r>
            <a:r>
              <a:rPr lang="en-US" b="1" dirty="0">
                <a:latin typeface="Times New Roman"/>
                <a:cs typeface="Times New Roman"/>
              </a:rPr>
              <a:t> </a:t>
            </a:r>
            <a:r>
              <a:rPr lang="en-US" b="1" dirty="0" err="1">
                <a:latin typeface="Times New Roman"/>
                <a:cs typeface="Times New Roman"/>
              </a:rPr>
              <a:t>problemy</a:t>
            </a:r>
            <a:r>
              <a:rPr lang="en-US" b="1" dirty="0">
                <a:latin typeface="Times New Roman"/>
                <a:cs typeface="Times New Roman"/>
              </a:rPr>
              <a:t> z </a:t>
            </a:r>
            <a:r>
              <a:rPr lang="en-US" b="1" dirty="0" err="1">
                <a:latin typeface="Times New Roman"/>
                <a:cs typeface="Times New Roman"/>
              </a:rPr>
              <a:t>innym</a:t>
            </a:r>
            <a:r>
              <a:rPr lang="en-US" b="1" dirty="0">
                <a:latin typeface="Times New Roman"/>
                <a:cs typeface="Times New Roman"/>
              </a:rPr>
              <a:t> </a:t>
            </a:r>
            <a:r>
              <a:rPr lang="en-US" b="1" dirty="0" err="1">
                <a:latin typeface="Times New Roman"/>
                <a:cs typeface="Times New Roman"/>
              </a:rPr>
              <a:t>narządami</a:t>
            </a:r>
            <a:r>
              <a:rPr lang="en-US" b="1" dirty="0">
                <a:latin typeface="Times New Roman"/>
                <a:cs typeface="Times New Roman"/>
              </a:rPr>
              <a:t>: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wady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serca</a:t>
            </a:r>
            <a:r>
              <a:rPr lang="en-US" dirty="0">
                <a:latin typeface="Times New Roman"/>
                <a:cs typeface="Times New Roman"/>
              </a:rPr>
              <a:t>, </a:t>
            </a:r>
            <a:r>
              <a:rPr lang="en-US" dirty="0" err="1">
                <a:latin typeface="Times New Roman"/>
                <a:cs typeface="Times New Roman"/>
              </a:rPr>
              <a:t>choroby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narządu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wzroku</a:t>
            </a:r>
            <a:r>
              <a:rPr lang="en-US" dirty="0">
                <a:latin typeface="Times New Roman"/>
                <a:cs typeface="Times New Roman"/>
              </a:rPr>
              <a:t>, </a:t>
            </a:r>
            <a:r>
              <a:rPr lang="en-US" dirty="0" err="1">
                <a:latin typeface="Times New Roman"/>
                <a:cs typeface="Times New Roman"/>
              </a:rPr>
              <a:t>zaburzenia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psychiczne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oraz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wady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postawy</a:t>
            </a:r>
            <a:r>
              <a:rPr lang="en-US" dirty="0">
                <a:latin typeface="Times New Roman"/>
                <a:cs typeface="Times New Roman"/>
              </a:rPr>
              <a:t>.</a:t>
            </a:r>
            <a:endParaRPr lang="en-US" dirty="0"/>
          </a:p>
          <a:p>
            <a:pPr marL="383540" indent="-383540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C5A42C07-0BB8-A5D7-B0A1-842E91E5ED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pl-PL" noProof="0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748549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8D8F8A1-49D2-2925-9C3E-B5F93FB79E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299278"/>
            <a:ext cx="9601200" cy="1485900"/>
          </a:xfrm>
        </p:spPr>
        <p:txBody>
          <a:bodyPr/>
          <a:lstStyle/>
          <a:p>
            <a:r>
              <a:rPr lang="en-US"/>
              <a:t>DZIEŃ CHORÓB RZADKICH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7B78013-222A-5B74-2E59-2506F6975B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4296" y="1060223"/>
            <a:ext cx="9601200" cy="3581400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383540" indent="-383540" algn="just"/>
            <a:r>
              <a:rPr lang="en-US" sz="1700" b="1" dirty="0" err="1">
                <a:latin typeface="Times New Roman"/>
                <a:cs typeface="Times New Roman"/>
              </a:rPr>
              <a:t>Zespół</a:t>
            </a:r>
            <a:r>
              <a:rPr lang="en-US" sz="1700" b="1" dirty="0">
                <a:latin typeface="Times New Roman"/>
                <a:cs typeface="Times New Roman"/>
              </a:rPr>
              <a:t> Angelmana</a:t>
            </a:r>
            <a:r>
              <a:rPr lang="en-US" sz="1700" b="1" i="1" dirty="0">
                <a:latin typeface="Times New Roman"/>
                <a:cs typeface="Times New Roman"/>
              </a:rPr>
              <a:t> - </a:t>
            </a:r>
            <a:r>
              <a:rPr lang="en-US" sz="1700" dirty="0">
                <a:latin typeface="Times New Roman"/>
                <a:cs typeface="Times New Roman"/>
              </a:rPr>
              <a:t>jest to </a:t>
            </a:r>
            <a:r>
              <a:rPr lang="en-US" sz="1700" dirty="0" err="1">
                <a:latin typeface="Times New Roman"/>
                <a:cs typeface="Times New Roman"/>
              </a:rPr>
              <a:t>rzadka</a:t>
            </a:r>
            <a:r>
              <a:rPr lang="en-US" sz="1700" dirty="0">
                <a:latin typeface="Times New Roman"/>
                <a:cs typeface="Times New Roman"/>
              </a:rPr>
              <a:t> </a:t>
            </a:r>
            <a:r>
              <a:rPr lang="en-US" sz="1700" dirty="0" err="1">
                <a:latin typeface="Times New Roman"/>
                <a:cs typeface="Times New Roman"/>
              </a:rPr>
              <a:t>choroba</a:t>
            </a:r>
            <a:r>
              <a:rPr lang="en-US" sz="1700" dirty="0">
                <a:latin typeface="Times New Roman"/>
                <a:cs typeface="Times New Roman"/>
              </a:rPr>
              <a:t> </a:t>
            </a:r>
            <a:r>
              <a:rPr lang="en-US" sz="1700" dirty="0" err="1">
                <a:latin typeface="Times New Roman"/>
                <a:cs typeface="Times New Roman"/>
              </a:rPr>
              <a:t>genetyczna</a:t>
            </a:r>
            <a:r>
              <a:rPr lang="en-US" sz="1700" dirty="0">
                <a:latin typeface="Times New Roman"/>
                <a:cs typeface="Times New Roman"/>
              </a:rPr>
              <a:t>, </a:t>
            </a:r>
            <a:r>
              <a:rPr lang="en-US" sz="1700" dirty="0" err="1">
                <a:latin typeface="Times New Roman"/>
                <a:cs typeface="Times New Roman"/>
              </a:rPr>
              <a:t>która</a:t>
            </a:r>
            <a:r>
              <a:rPr lang="en-US" sz="1700" dirty="0">
                <a:latin typeface="Times New Roman"/>
                <a:cs typeface="Times New Roman"/>
              </a:rPr>
              <a:t> </a:t>
            </a:r>
            <a:r>
              <a:rPr lang="en-US" sz="1700" dirty="0" err="1">
                <a:latin typeface="Times New Roman"/>
                <a:cs typeface="Times New Roman"/>
              </a:rPr>
              <a:t>związana</a:t>
            </a:r>
            <a:r>
              <a:rPr lang="en-US" sz="1700" dirty="0">
                <a:latin typeface="Times New Roman"/>
                <a:cs typeface="Times New Roman"/>
              </a:rPr>
              <a:t> jest ze </a:t>
            </a:r>
            <a:r>
              <a:rPr lang="en-US" sz="1700" dirty="0" err="1">
                <a:latin typeface="Times New Roman"/>
                <a:cs typeface="Times New Roman"/>
              </a:rPr>
              <a:t>zmianami</a:t>
            </a:r>
            <a:r>
              <a:rPr lang="en-US" sz="1700" dirty="0">
                <a:latin typeface="Times New Roman"/>
                <a:cs typeface="Times New Roman"/>
              </a:rPr>
              <a:t> </a:t>
            </a:r>
            <a:r>
              <a:rPr lang="pl-PL" sz="1700" dirty="0" smtClean="0">
                <a:latin typeface="Times New Roman"/>
                <a:cs typeface="Times New Roman"/>
              </a:rPr>
              <a:t/>
            </a:r>
            <a:br>
              <a:rPr lang="pl-PL" sz="1700" dirty="0" smtClean="0">
                <a:latin typeface="Times New Roman"/>
                <a:cs typeface="Times New Roman"/>
              </a:rPr>
            </a:br>
            <a:r>
              <a:rPr lang="en-US" sz="1700" dirty="0" smtClean="0">
                <a:latin typeface="Times New Roman"/>
                <a:cs typeface="Times New Roman"/>
              </a:rPr>
              <a:t>w </a:t>
            </a:r>
            <a:r>
              <a:rPr lang="en-US" sz="1700" dirty="0" err="1">
                <a:latin typeface="Times New Roman"/>
                <a:cs typeface="Times New Roman"/>
              </a:rPr>
              <a:t>funkcjonowaniu</a:t>
            </a:r>
            <a:r>
              <a:rPr lang="en-US" sz="1700" dirty="0">
                <a:latin typeface="Times New Roman"/>
                <a:cs typeface="Times New Roman"/>
              </a:rPr>
              <a:t> </a:t>
            </a:r>
            <a:r>
              <a:rPr lang="en-US" sz="1700" dirty="0" err="1">
                <a:latin typeface="Times New Roman"/>
                <a:cs typeface="Times New Roman"/>
              </a:rPr>
              <a:t>układu</a:t>
            </a:r>
            <a:r>
              <a:rPr lang="en-US" sz="1700" dirty="0">
                <a:latin typeface="Times New Roman"/>
                <a:cs typeface="Times New Roman"/>
              </a:rPr>
              <a:t> </a:t>
            </a:r>
            <a:r>
              <a:rPr lang="en-US" sz="1700" dirty="0" err="1">
                <a:latin typeface="Times New Roman"/>
                <a:cs typeface="Times New Roman"/>
              </a:rPr>
              <a:t>nerwowego</a:t>
            </a:r>
            <a:r>
              <a:rPr lang="en-US" sz="1700" dirty="0">
                <a:latin typeface="Times New Roman"/>
                <a:cs typeface="Times New Roman"/>
              </a:rPr>
              <a:t>. </a:t>
            </a:r>
            <a:r>
              <a:rPr lang="en-US" sz="1700" dirty="0" err="1">
                <a:latin typeface="Times New Roman"/>
                <a:cs typeface="Times New Roman"/>
              </a:rPr>
              <a:t>Chorzy</a:t>
            </a:r>
            <a:r>
              <a:rPr lang="en-US" sz="1700" dirty="0">
                <a:latin typeface="Times New Roman"/>
                <a:cs typeface="Times New Roman"/>
              </a:rPr>
              <a:t> </a:t>
            </a:r>
            <a:r>
              <a:rPr lang="en-US" sz="1700" dirty="0" err="1">
                <a:latin typeface="Times New Roman"/>
                <a:cs typeface="Times New Roman"/>
              </a:rPr>
              <a:t>mają</a:t>
            </a:r>
            <a:r>
              <a:rPr lang="en-US" sz="1700" dirty="0">
                <a:latin typeface="Times New Roman"/>
                <a:cs typeface="Times New Roman"/>
              </a:rPr>
              <a:t> </a:t>
            </a:r>
            <a:r>
              <a:rPr lang="en-US" sz="1700" dirty="0" err="1">
                <a:latin typeface="Times New Roman"/>
                <a:cs typeface="Times New Roman"/>
              </a:rPr>
              <a:t>charakterystyczny</a:t>
            </a:r>
            <a:r>
              <a:rPr lang="en-US" sz="1700" dirty="0">
                <a:latin typeface="Times New Roman"/>
                <a:cs typeface="Times New Roman"/>
              </a:rPr>
              <a:t> </a:t>
            </a:r>
            <a:r>
              <a:rPr lang="en-US" sz="1700" dirty="0" err="1">
                <a:latin typeface="Times New Roman"/>
                <a:cs typeface="Times New Roman"/>
              </a:rPr>
              <a:t>uśmiech</a:t>
            </a:r>
            <a:r>
              <a:rPr lang="en-US" sz="1700" dirty="0">
                <a:latin typeface="Times New Roman"/>
                <a:cs typeface="Times New Roman"/>
              </a:rPr>
              <a:t> </a:t>
            </a:r>
            <a:r>
              <a:rPr lang="en-US" sz="1700" dirty="0" err="1">
                <a:latin typeface="Times New Roman"/>
                <a:cs typeface="Times New Roman"/>
              </a:rPr>
              <a:t>oraz</a:t>
            </a:r>
            <a:r>
              <a:rPr lang="en-US" sz="1700" dirty="0">
                <a:latin typeface="Times New Roman"/>
                <a:cs typeface="Times New Roman"/>
              </a:rPr>
              <a:t> </a:t>
            </a:r>
            <a:r>
              <a:rPr lang="en-US" sz="1700" dirty="0" err="1">
                <a:latin typeface="Times New Roman"/>
                <a:cs typeface="Times New Roman"/>
              </a:rPr>
              <a:t>wykonują</a:t>
            </a:r>
            <a:r>
              <a:rPr lang="en-US" sz="1700" dirty="0">
                <a:latin typeface="Times New Roman"/>
                <a:cs typeface="Times New Roman"/>
              </a:rPr>
              <a:t> </a:t>
            </a:r>
            <a:r>
              <a:rPr lang="en-US" sz="1700" dirty="0" err="1">
                <a:latin typeface="Times New Roman"/>
                <a:cs typeface="Times New Roman"/>
              </a:rPr>
              <a:t>specyficzne</a:t>
            </a:r>
            <a:r>
              <a:rPr lang="en-US" sz="1700" dirty="0">
                <a:latin typeface="Times New Roman"/>
                <a:cs typeface="Times New Roman"/>
              </a:rPr>
              <a:t> </a:t>
            </a:r>
            <a:r>
              <a:rPr lang="en-US" sz="1700" dirty="0" err="1">
                <a:latin typeface="Times New Roman"/>
                <a:cs typeface="Times New Roman"/>
              </a:rPr>
              <a:t>ruchy</a:t>
            </a:r>
            <a:r>
              <a:rPr lang="en-US" sz="1700" dirty="0">
                <a:latin typeface="Times New Roman"/>
                <a:cs typeface="Times New Roman"/>
              </a:rPr>
              <a:t>, </a:t>
            </a:r>
            <a:r>
              <a:rPr lang="en-US" sz="1700" dirty="0" err="1">
                <a:latin typeface="Times New Roman"/>
                <a:cs typeface="Times New Roman"/>
              </a:rPr>
              <a:t>przez</a:t>
            </a:r>
            <a:r>
              <a:rPr lang="en-US" sz="1700" dirty="0">
                <a:latin typeface="Times New Roman"/>
                <a:cs typeface="Times New Roman"/>
              </a:rPr>
              <a:t> co </a:t>
            </a:r>
            <a:r>
              <a:rPr lang="en-US" sz="1700" dirty="0" err="1">
                <a:latin typeface="Times New Roman"/>
                <a:cs typeface="Times New Roman"/>
              </a:rPr>
              <a:t>dawniej</a:t>
            </a:r>
            <a:r>
              <a:rPr lang="en-US" sz="1700" dirty="0">
                <a:latin typeface="Times New Roman"/>
                <a:cs typeface="Times New Roman"/>
              </a:rPr>
              <a:t> </a:t>
            </a:r>
            <a:r>
              <a:rPr lang="en-US" sz="1700" dirty="0" err="1">
                <a:latin typeface="Times New Roman"/>
                <a:cs typeface="Times New Roman"/>
              </a:rPr>
              <a:t>określani</a:t>
            </a:r>
            <a:r>
              <a:rPr lang="en-US" sz="1700" dirty="0">
                <a:latin typeface="Times New Roman"/>
                <a:cs typeface="Times New Roman"/>
              </a:rPr>
              <a:t> </a:t>
            </a:r>
            <a:r>
              <a:rPr lang="en-US" sz="1700" dirty="0" err="1">
                <a:latin typeface="Times New Roman"/>
                <a:cs typeface="Times New Roman"/>
              </a:rPr>
              <a:t>byli</a:t>
            </a:r>
            <a:r>
              <a:rPr lang="en-US" sz="1700" dirty="0">
                <a:latin typeface="Times New Roman"/>
                <a:cs typeface="Times New Roman"/>
              </a:rPr>
              <a:t> </a:t>
            </a:r>
            <a:r>
              <a:rPr lang="en-US" sz="1700" dirty="0" err="1">
                <a:latin typeface="Times New Roman"/>
                <a:cs typeface="Times New Roman"/>
              </a:rPr>
              <a:t>jako</a:t>
            </a:r>
            <a:r>
              <a:rPr lang="en-US" sz="1700" dirty="0">
                <a:latin typeface="Times New Roman"/>
                <a:cs typeface="Times New Roman"/>
              </a:rPr>
              <a:t> </a:t>
            </a:r>
            <a:r>
              <a:rPr lang="pl-PL" sz="1700" b="1" dirty="0" smtClean="0">
                <a:latin typeface="Times New Roman"/>
                <a:cs typeface="Times New Roman"/>
              </a:rPr>
              <a:t>„</a:t>
            </a:r>
            <a:r>
              <a:rPr lang="en-US" sz="1700" b="1" dirty="0" err="1" smtClean="0">
                <a:latin typeface="Times New Roman"/>
                <a:cs typeface="Times New Roman"/>
              </a:rPr>
              <a:t>dzieci</a:t>
            </a:r>
            <a:r>
              <a:rPr lang="en-US" sz="1700" b="1" dirty="0" smtClean="0">
                <a:latin typeface="Times New Roman"/>
                <a:cs typeface="Times New Roman"/>
              </a:rPr>
              <a:t> </a:t>
            </a:r>
            <a:r>
              <a:rPr lang="en-US" sz="1700" b="1" dirty="0" err="1">
                <a:latin typeface="Times New Roman"/>
                <a:cs typeface="Times New Roman"/>
              </a:rPr>
              <a:t>marionetki</a:t>
            </a:r>
            <a:r>
              <a:rPr lang="en-US" sz="1700" b="1" dirty="0">
                <a:latin typeface="Times New Roman"/>
                <a:cs typeface="Times New Roman"/>
              </a:rPr>
              <a:t>”</a:t>
            </a:r>
            <a:r>
              <a:rPr lang="en-US" sz="1700" dirty="0">
                <a:latin typeface="Times New Roman"/>
                <a:cs typeface="Times New Roman"/>
              </a:rPr>
              <a:t>,</a:t>
            </a:r>
            <a:r>
              <a:rPr lang="en-US" sz="1700" b="1" dirty="0">
                <a:latin typeface="Times New Roman"/>
                <a:cs typeface="Times New Roman"/>
              </a:rPr>
              <a:t> </a:t>
            </a:r>
            <a:r>
              <a:rPr lang="en-US" sz="1700" dirty="0">
                <a:latin typeface="Times New Roman"/>
                <a:cs typeface="Times New Roman"/>
              </a:rPr>
              <a:t>a </a:t>
            </a:r>
            <a:r>
              <a:rPr lang="en-US" sz="1700" dirty="0" err="1">
                <a:latin typeface="Times New Roman"/>
                <a:cs typeface="Times New Roman"/>
              </a:rPr>
              <a:t>samą</a:t>
            </a:r>
            <a:r>
              <a:rPr lang="en-US" sz="1700" dirty="0">
                <a:latin typeface="Times New Roman"/>
                <a:cs typeface="Times New Roman"/>
              </a:rPr>
              <a:t> </a:t>
            </a:r>
            <a:r>
              <a:rPr lang="en-US" sz="1700" dirty="0" err="1">
                <a:latin typeface="Times New Roman"/>
                <a:cs typeface="Times New Roman"/>
              </a:rPr>
              <a:t>chorobę</a:t>
            </a:r>
            <a:r>
              <a:rPr lang="en-US" sz="1700" dirty="0">
                <a:latin typeface="Times New Roman"/>
                <a:cs typeface="Times New Roman"/>
              </a:rPr>
              <a:t> </a:t>
            </a:r>
            <a:r>
              <a:rPr lang="en-US" sz="1700" dirty="0" err="1">
                <a:latin typeface="Times New Roman"/>
                <a:cs typeface="Times New Roman"/>
              </a:rPr>
              <a:t>nazywano</a:t>
            </a:r>
            <a:r>
              <a:rPr lang="en-US" sz="1700" dirty="0">
                <a:latin typeface="Times New Roman"/>
                <a:cs typeface="Times New Roman"/>
              </a:rPr>
              <a:t> </a:t>
            </a:r>
            <a:r>
              <a:rPr lang="en-US" sz="1700" dirty="0" err="1">
                <a:latin typeface="Times New Roman"/>
                <a:cs typeface="Times New Roman"/>
              </a:rPr>
              <a:t>zespołem</a:t>
            </a:r>
            <a:r>
              <a:rPr lang="en-US" sz="1700" dirty="0">
                <a:latin typeface="Times New Roman"/>
                <a:cs typeface="Times New Roman"/>
              </a:rPr>
              <a:t> </a:t>
            </a:r>
            <a:r>
              <a:rPr lang="en-US" sz="1700" b="1" dirty="0">
                <a:latin typeface="Times New Roman"/>
                <a:cs typeface="Times New Roman"/>
              </a:rPr>
              <a:t>“</a:t>
            </a:r>
            <a:r>
              <a:rPr lang="en-US" sz="1700" b="1" dirty="0" err="1">
                <a:latin typeface="Times New Roman"/>
                <a:cs typeface="Times New Roman"/>
              </a:rPr>
              <a:t>szczęśliwej</a:t>
            </a:r>
            <a:r>
              <a:rPr lang="en-US" sz="1700" b="1" dirty="0">
                <a:latin typeface="Times New Roman"/>
                <a:cs typeface="Times New Roman"/>
              </a:rPr>
              <a:t> </a:t>
            </a:r>
            <a:r>
              <a:rPr lang="en-US" sz="1700" b="1" dirty="0" err="1">
                <a:latin typeface="Times New Roman"/>
                <a:cs typeface="Times New Roman"/>
              </a:rPr>
              <a:t>kukiełki</a:t>
            </a:r>
            <a:r>
              <a:rPr lang="en-US" sz="1700" b="1" dirty="0">
                <a:latin typeface="Times New Roman"/>
                <a:cs typeface="Times New Roman"/>
              </a:rPr>
              <a:t>”</a:t>
            </a:r>
            <a:r>
              <a:rPr lang="en-US" sz="1700" dirty="0">
                <a:latin typeface="Times New Roman"/>
                <a:cs typeface="Times New Roman"/>
              </a:rPr>
              <a:t>. </a:t>
            </a:r>
            <a:endParaRPr lang="pl-PL" sz="1700" dirty="0" smtClean="0">
              <a:latin typeface="Times New Roman"/>
              <a:cs typeface="Times New Roman"/>
            </a:endParaRPr>
          </a:p>
          <a:p>
            <a:pPr marL="383540" indent="-383540" algn="just"/>
            <a:r>
              <a:rPr lang="pl-PL" sz="1700" b="1" dirty="0" smtClean="0">
                <a:latin typeface="Times New Roman"/>
                <a:cs typeface="Times New Roman"/>
              </a:rPr>
              <a:t>Główną p</a:t>
            </a:r>
            <a:r>
              <a:rPr lang="en-US" sz="1700" b="1" dirty="0" err="1" smtClean="0">
                <a:latin typeface="Times New Roman"/>
                <a:cs typeface="Times New Roman"/>
              </a:rPr>
              <a:t>rzyczyną</a:t>
            </a:r>
            <a:r>
              <a:rPr lang="en-US" sz="1700" b="1" dirty="0" smtClean="0">
                <a:latin typeface="Times New Roman"/>
                <a:cs typeface="Times New Roman"/>
              </a:rPr>
              <a:t> </a:t>
            </a:r>
            <a:r>
              <a:rPr lang="en-US" sz="1700" b="1" dirty="0" err="1">
                <a:latin typeface="Times New Roman"/>
                <a:cs typeface="Times New Roman"/>
              </a:rPr>
              <a:t>choroby</a:t>
            </a:r>
            <a:r>
              <a:rPr lang="en-US" sz="1700" b="1" dirty="0">
                <a:latin typeface="Times New Roman"/>
                <a:cs typeface="Times New Roman"/>
              </a:rPr>
              <a:t> </a:t>
            </a:r>
            <a:r>
              <a:rPr lang="en-US" sz="1700" dirty="0">
                <a:latin typeface="Times New Roman"/>
                <a:cs typeface="Times New Roman"/>
              </a:rPr>
              <a:t>jest </a:t>
            </a:r>
            <a:r>
              <a:rPr lang="en-US" sz="1700" dirty="0" err="1">
                <a:latin typeface="Times New Roman"/>
                <a:cs typeface="Times New Roman"/>
              </a:rPr>
              <a:t>skrócenie</a:t>
            </a:r>
            <a:r>
              <a:rPr lang="en-US" sz="1700" dirty="0">
                <a:latin typeface="Times New Roman"/>
                <a:cs typeface="Times New Roman"/>
              </a:rPr>
              <a:t> </a:t>
            </a:r>
            <a:r>
              <a:rPr lang="en-US" sz="1700" dirty="0" err="1">
                <a:latin typeface="Times New Roman"/>
                <a:cs typeface="Times New Roman"/>
              </a:rPr>
              <a:t>fragmentu</a:t>
            </a:r>
            <a:r>
              <a:rPr lang="en-US" sz="1700" dirty="0">
                <a:latin typeface="Times New Roman"/>
                <a:cs typeface="Times New Roman"/>
              </a:rPr>
              <a:t> </a:t>
            </a:r>
            <a:r>
              <a:rPr lang="en-US" sz="1700" dirty="0" err="1">
                <a:latin typeface="Times New Roman"/>
                <a:cs typeface="Times New Roman"/>
              </a:rPr>
              <a:t>chromosomu</a:t>
            </a:r>
            <a:r>
              <a:rPr lang="en-US" sz="1700" dirty="0">
                <a:latin typeface="Times New Roman"/>
                <a:cs typeface="Times New Roman"/>
              </a:rPr>
              <a:t> 15 – </a:t>
            </a:r>
            <a:r>
              <a:rPr lang="en-US" sz="1700" dirty="0" err="1">
                <a:latin typeface="Times New Roman"/>
                <a:cs typeface="Times New Roman"/>
              </a:rPr>
              <a:t>pochodzenia</a:t>
            </a:r>
            <a:r>
              <a:rPr lang="en-US" sz="1700" dirty="0">
                <a:latin typeface="Times New Roman"/>
                <a:cs typeface="Times New Roman"/>
              </a:rPr>
              <a:t> </a:t>
            </a:r>
            <a:r>
              <a:rPr lang="en-US" sz="1700" dirty="0" err="1">
                <a:latin typeface="Times New Roman"/>
                <a:cs typeface="Times New Roman"/>
              </a:rPr>
              <a:t>matczynego</a:t>
            </a:r>
            <a:r>
              <a:rPr lang="en-US" sz="1700" dirty="0">
                <a:latin typeface="Times New Roman"/>
                <a:cs typeface="Times New Roman"/>
              </a:rPr>
              <a:t>, </a:t>
            </a:r>
            <a:r>
              <a:rPr lang="en-US" sz="1700" dirty="0" err="1">
                <a:latin typeface="Times New Roman"/>
                <a:cs typeface="Times New Roman"/>
              </a:rPr>
              <a:t>natomiast</a:t>
            </a:r>
            <a:r>
              <a:rPr lang="en-US" sz="1700" dirty="0">
                <a:latin typeface="Times New Roman"/>
                <a:cs typeface="Times New Roman"/>
              </a:rPr>
              <a:t> w </a:t>
            </a:r>
            <a:r>
              <a:rPr lang="en-US" sz="1700" dirty="0" err="1">
                <a:latin typeface="Times New Roman"/>
                <a:cs typeface="Times New Roman"/>
              </a:rPr>
              <a:t>przypadku</a:t>
            </a:r>
            <a:r>
              <a:rPr lang="en-US" sz="1700" dirty="0">
                <a:latin typeface="Times New Roman"/>
                <a:cs typeface="Times New Roman"/>
              </a:rPr>
              <a:t> </a:t>
            </a:r>
            <a:r>
              <a:rPr lang="en-US" sz="1700" dirty="0" err="1">
                <a:latin typeface="Times New Roman"/>
                <a:cs typeface="Times New Roman"/>
              </a:rPr>
              <a:t>pochodzenia</a:t>
            </a:r>
            <a:r>
              <a:rPr lang="en-US" sz="1700" dirty="0">
                <a:latin typeface="Times New Roman"/>
                <a:cs typeface="Times New Roman"/>
              </a:rPr>
              <a:t> </a:t>
            </a:r>
            <a:r>
              <a:rPr lang="en-US" sz="1700" dirty="0" err="1">
                <a:latin typeface="Times New Roman"/>
                <a:cs typeface="Times New Roman"/>
              </a:rPr>
              <a:t>ojcowskiego</a:t>
            </a:r>
            <a:r>
              <a:rPr lang="en-US" sz="1700" dirty="0">
                <a:latin typeface="Times New Roman"/>
                <a:cs typeface="Times New Roman"/>
              </a:rPr>
              <a:t> </a:t>
            </a:r>
            <a:r>
              <a:rPr lang="en-US" sz="1700" dirty="0" err="1">
                <a:latin typeface="Times New Roman"/>
                <a:cs typeface="Times New Roman"/>
              </a:rPr>
              <a:t>występuje</a:t>
            </a:r>
            <a:r>
              <a:rPr lang="en-US" sz="1700" dirty="0">
                <a:latin typeface="Times New Roman"/>
                <a:cs typeface="Times New Roman"/>
              </a:rPr>
              <a:t> </a:t>
            </a:r>
            <a:r>
              <a:rPr lang="en-US" sz="1700" dirty="0" err="1">
                <a:latin typeface="Times New Roman"/>
                <a:cs typeface="Times New Roman"/>
              </a:rPr>
              <a:t>zespół</a:t>
            </a:r>
            <a:r>
              <a:rPr lang="en-US" sz="1700" dirty="0">
                <a:latin typeface="Times New Roman"/>
                <a:cs typeface="Times New Roman"/>
              </a:rPr>
              <a:t> </a:t>
            </a:r>
            <a:r>
              <a:rPr lang="en-US" sz="1700" b="1" dirty="0" err="1">
                <a:latin typeface="Times New Roman"/>
                <a:cs typeface="Times New Roman"/>
              </a:rPr>
              <a:t>Pradera-Williego</a:t>
            </a:r>
            <a:r>
              <a:rPr lang="en-US" sz="1700" dirty="0">
                <a:latin typeface="Times New Roman"/>
                <a:cs typeface="Times New Roman"/>
              </a:rPr>
              <a:t>. </a:t>
            </a:r>
            <a:r>
              <a:rPr lang="en-US" sz="1700" dirty="0" err="1">
                <a:latin typeface="Times New Roman"/>
                <a:cs typeface="Times New Roman"/>
              </a:rPr>
              <a:t>Zazwyczaj</a:t>
            </a:r>
            <a:r>
              <a:rPr lang="en-US" sz="1700" dirty="0">
                <a:latin typeface="Times New Roman"/>
                <a:cs typeface="Times New Roman"/>
              </a:rPr>
              <a:t> </a:t>
            </a:r>
            <a:r>
              <a:rPr lang="en-US" sz="1700" dirty="0" err="1">
                <a:latin typeface="Times New Roman"/>
                <a:cs typeface="Times New Roman"/>
              </a:rPr>
              <a:t>mutacja</a:t>
            </a:r>
            <a:r>
              <a:rPr lang="en-US" sz="1700" dirty="0">
                <a:latin typeface="Times New Roman"/>
                <a:cs typeface="Times New Roman"/>
              </a:rPr>
              <a:t> jest </a:t>
            </a:r>
            <a:r>
              <a:rPr lang="en-US" sz="1700" dirty="0" err="1">
                <a:latin typeface="Times New Roman"/>
                <a:cs typeface="Times New Roman"/>
              </a:rPr>
              <a:t>spontaniczna</a:t>
            </a:r>
            <a:r>
              <a:rPr lang="en-US" sz="1700" dirty="0">
                <a:latin typeface="Times New Roman"/>
                <a:cs typeface="Times New Roman"/>
              </a:rPr>
              <a:t>, ale </a:t>
            </a:r>
            <a:r>
              <a:rPr lang="en-US" sz="1700" dirty="0" err="1">
                <a:latin typeface="Times New Roman"/>
                <a:cs typeface="Times New Roman"/>
              </a:rPr>
              <a:t>niekiedy</a:t>
            </a:r>
            <a:r>
              <a:rPr lang="en-US" sz="1700" dirty="0">
                <a:latin typeface="Times New Roman"/>
                <a:cs typeface="Times New Roman"/>
              </a:rPr>
              <a:t> </a:t>
            </a:r>
            <a:r>
              <a:rPr lang="en-US" sz="1700" dirty="0" err="1">
                <a:latin typeface="Times New Roman"/>
                <a:cs typeface="Times New Roman"/>
              </a:rPr>
              <a:t>może</a:t>
            </a:r>
            <a:r>
              <a:rPr lang="en-US" sz="1700" dirty="0">
                <a:latin typeface="Times New Roman"/>
                <a:cs typeface="Times New Roman"/>
              </a:rPr>
              <a:t> </a:t>
            </a:r>
            <a:r>
              <a:rPr lang="en-US" sz="1700" dirty="0" err="1">
                <a:latin typeface="Times New Roman"/>
                <a:cs typeface="Times New Roman"/>
              </a:rPr>
              <a:t>być</a:t>
            </a:r>
            <a:r>
              <a:rPr lang="en-US" sz="1700" dirty="0">
                <a:latin typeface="Times New Roman"/>
                <a:cs typeface="Times New Roman"/>
              </a:rPr>
              <a:t> </a:t>
            </a:r>
            <a:r>
              <a:rPr lang="en-US" sz="1700" dirty="0" err="1">
                <a:latin typeface="Times New Roman"/>
                <a:cs typeface="Times New Roman"/>
              </a:rPr>
              <a:t>dziedziczona</a:t>
            </a:r>
            <a:r>
              <a:rPr lang="en-US" sz="1700" dirty="0">
                <a:latin typeface="Times New Roman"/>
                <a:cs typeface="Times New Roman"/>
              </a:rPr>
              <a:t>.</a:t>
            </a:r>
            <a:endParaRPr lang="en-US" sz="1700" dirty="0"/>
          </a:p>
          <a:p>
            <a:pPr marL="383540" indent="-383540" algn="just"/>
            <a:r>
              <a:rPr lang="en-US" sz="1700" b="1" dirty="0">
                <a:latin typeface="Times New Roman"/>
                <a:cs typeface="Times New Roman"/>
              </a:rPr>
              <a:t>Pierwsze </a:t>
            </a:r>
            <a:r>
              <a:rPr lang="en-US" sz="1700" b="1" dirty="0" err="1">
                <a:latin typeface="Times New Roman"/>
                <a:cs typeface="Times New Roman"/>
              </a:rPr>
              <a:t>objawy</a:t>
            </a:r>
            <a:r>
              <a:rPr lang="en-US" sz="1700" b="1" dirty="0">
                <a:latin typeface="Times New Roman"/>
                <a:cs typeface="Times New Roman"/>
              </a:rPr>
              <a:t> </a:t>
            </a:r>
            <a:r>
              <a:rPr lang="en-US" sz="1700" b="1" dirty="0" err="1">
                <a:latin typeface="Times New Roman"/>
                <a:cs typeface="Times New Roman"/>
              </a:rPr>
              <a:t>mogą</a:t>
            </a:r>
            <a:r>
              <a:rPr lang="en-US" sz="1700" b="1" dirty="0">
                <a:latin typeface="Times New Roman"/>
                <a:cs typeface="Times New Roman"/>
              </a:rPr>
              <a:t> </a:t>
            </a:r>
            <a:r>
              <a:rPr lang="en-US" sz="1700" b="1" dirty="0" err="1">
                <a:latin typeface="Times New Roman"/>
                <a:cs typeface="Times New Roman"/>
              </a:rPr>
              <a:t>pojawić</a:t>
            </a:r>
            <a:r>
              <a:rPr lang="en-US" sz="1700" b="1" dirty="0">
                <a:latin typeface="Times New Roman"/>
                <a:cs typeface="Times New Roman"/>
              </a:rPr>
              <a:t> </a:t>
            </a:r>
            <a:r>
              <a:rPr lang="en-US" sz="1700" b="1" dirty="0" err="1">
                <a:latin typeface="Times New Roman"/>
                <a:cs typeface="Times New Roman"/>
              </a:rPr>
              <a:t>się</a:t>
            </a:r>
            <a:r>
              <a:rPr lang="en-US" sz="1700" dirty="0">
                <a:latin typeface="Times New Roman"/>
                <a:cs typeface="Times New Roman"/>
              </a:rPr>
              <a:t> </a:t>
            </a:r>
            <a:r>
              <a:rPr lang="en-US" sz="1700" dirty="0" err="1">
                <a:latin typeface="Times New Roman"/>
                <a:cs typeface="Times New Roman"/>
              </a:rPr>
              <a:t>na</a:t>
            </a:r>
            <a:r>
              <a:rPr lang="en-US" sz="1700" dirty="0">
                <a:latin typeface="Times New Roman"/>
                <a:cs typeface="Times New Roman"/>
              </a:rPr>
              <a:t> </a:t>
            </a:r>
            <a:r>
              <a:rPr lang="en-US" sz="1700" dirty="0" err="1">
                <a:latin typeface="Times New Roman"/>
                <a:cs typeface="Times New Roman"/>
              </a:rPr>
              <a:t>ogół</a:t>
            </a:r>
            <a:r>
              <a:rPr lang="en-US" sz="1700" dirty="0">
                <a:latin typeface="Times New Roman"/>
                <a:cs typeface="Times New Roman"/>
              </a:rPr>
              <a:t> </a:t>
            </a:r>
            <a:r>
              <a:rPr lang="en-US" sz="1700" dirty="0" err="1">
                <a:latin typeface="Times New Roman"/>
                <a:cs typeface="Times New Roman"/>
              </a:rPr>
              <a:t>około</a:t>
            </a:r>
            <a:r>
              <a:rPr lang="en-US" sz="1700" dirty="0">
                <a:latin typeface="Times New Roman"/>
                <a:cs typeface="Times New Roman"/>
              </a:rPr>
              <a:t> 6-9 </a:t>
            </a:r>
            <a:r>
              <a:rPr lang="en-US" sz="1700" dirty="0" err="1">
                <a:latin typeface="Times New Roman"/>
                <a:cs typeface="Times New Roman"/>
              </a:rPr>
              <a:t>miesiąca</a:t>
            </a:r>
            <a:r>
              <a:rPr lang="en-US" sz="1700" dirty="0">
                <a:latin typeface="Times New Roman"/>
                <a:cs typeface="Times New Roman"/>
              </a:rPr>
              <a:t> </a:t>
            </a:r>
            <a:r>
              <a:rPr lang="en-US" sz="1700" dirty="0" err="1">
                <a:latin typeface="Times New Roman"/>
                <a:cs typeface="Times New Roman"/>
              </a:rPr>
              <a:t>życia</a:t>
            </a:r>
            <a:r>
              <a:rPr lang="en-US" sz="1700" dirty="0">
                <a:latin typeface="Times New Roman"/>
                <a:cs typeface="Times New Roman"/>
              </a:rPr>
              <a:t>. </a:t>
            </a:r>
            <a:r>
              <a:rPr lang="en-US" sz="1700" dirty="0" err="1">
                <a:latin typeface="Times New Roman"/>
                <a:cs typeface="Times New Roman"/>
              </a:rPr>
              <a:t>Cechami</a:t>
            </a:r>
            <a:r>
              <a:rPr lang="en-US" sz="1700" dirty="0">
                <a:latin typeface="Times New Roman"/>
                <a:cs typeface="Times New Roman"/>
              </a:rPr>
              <a:t> </a:t>
            </a:r>
            <a:r>
              <a:rPr lang="en-US" sz="1700" dirty="0" err="1">
                <a:latin typeface="Times New Roman"/>
                <a:cs typeface="Times New Roman"/>
              </a:rPr>
              <a:t>charakterystycznymi</a:t>
            </a:r>
            <a:r>
              <a:rPr lang="en-US" sz="1700" dirty="0">
                <a:latin typeface="Times New Roman"/>
                <a:cs typeface="Times New Roman"/>
              </a:rPr>
              <a:t> </a:t>
            </a:r>
            <a:r>
              <a:rPr lang="en-US" sz="1700" dirty="0" err="1">
                <a:latin typeface="Times New Roman"/>
                <a:cs typeface="Times New Roman"/>
              </a:rPr>
              <a:t>są</a:t>
            </a:r>
            <a:r>
              <a:rPr lang="en-US" sz="1700" dirty="0">
                <a:latin typeface="Times New Roman"/>
                <a:cs typeface="Times New Roman"/>
              </a:rPr>
              <a:t>: </a:t>
            </a:r>
            <a:r>
              <a:rPr lang="en-US" sz="1700" dirty="0" err="1">
                <a:latin typeface="Times New Roman"/>
                <a:cs typeface="Times New Roman"/>
              </a:rPr>
              <a:t>upośledzenie</a:t>
            </a:r>
            <a:r>
              <a:rPr lang="en-US" sz="1700" dirty="0">
                <a:latin typeface="Times New Roman"/>
                <a:cs typeface="Times New Roman"/>
              </a:rPr>
              <a:t> </a:t>
            </a:r>
            <a:r>
              <a:rPr lang="en-US" sz="1700" dirty="0" err="1">
                <a:latin typeface="Times New Roman"/>
                <a:cs typeface="Times New Roman"/>
              </a:rPr>
              <a:t>umysłowe</a:t>
            </a:r>
            <a:r>
              <a:rPr lang="en-US" sz="1700" dirty="0">
                <a:latin typeface="Times New Roman"/>
                <a:cs typeface="Times New Roman"/>
              </a:rPr>
              <a:t>, </a:t>
            </a:r>
            <a:r>
              <a:rPr lang="en-US" sz="1700" dirty="0" err="1">
                <a:latin typeface="Times New Roman"/>
                <a:cs typeface="Times New Roman"/>
              </a:rPr>
              <a:t>padaczka</a:t>
            </a:r>
            <a:r>
              <a:rPr lang="en-US" sz="1700" dirty="0">
                <a:latin typeface="Times New Roman"/>
                <a:cs typeface="Times New Roman"/>
              </a:rPr>
              <a:t>, </a:t>
            </a:r>
            <a:r>
              <a:rPr lang="en-US" sz="1700" dirty="0" err="1">
                <a:latin typeface="Times New Roman"/>
                <a:cs typeface="Times New Roman"/>
              </a:rPr>
              <a:t>zaburzenia</a:t>
            </a:r>
            <a:r>
              <a:rPr lang="en-US" sz="1700" dirty="0">
                <a:latin typeface="Times New Roman"/>
                <a:cs typeface="Times New Roman"/>
              </a:rPr>
              <a:t> </a:t>
            </a:r>
            <a:r>
              <a:rPr lang="en-US" sz="1700" dirty="0" err="1">
                <a:latin typeface="Times New Roman"/>
                <a:cs typeface="Times New Roman"/>
              </a:rPr>
              <a:t>równowagi</a:t>
            </a:r>
            <a:r>
              <a:rPr lang="en-US" sz="1700" dirty="0">
                <a:latin typeface="Times New Roman"/>
                <a:cs typeface="Times New Roman"/>
              </a:rPr>
              <a:t>. </a:t>
            </a:r>
            <a:r>
              <a:rPr lang="en-US" sz="1700" dirty="0" err="1">
                <a:latin typeface="Times New Roman"/>
                <a:cs typeface="Times New Roman"/>
              </a:rPr>
              <a:t>Dzieci</a:t>
            </a:r>
            <a:r>
              <a:rPr lang="en-US" sz="1700" dirty="0">
                <a:latin typeface="Times New Roman"/>
                <a:cs typeface="Times New Roman"/>
              </a:rPr>
              <a:t> z </a:t>
            </a:r>
            <a:r>
              <a:rPr lang="en-US" sz="1700" dirty="0" err="1">
                <a:latin typeface="Times New Roman"/>
                <a:cs typeface="Times New Roman"/>
              </a:rPr>
              <a:t>tą</a:t>
            </a:r>
            <a:r>
              <a:rPr lang="en-US" sz="1700" dirty="0">
                <a:latin typeface="Times New Roman"/>
                <a:cs typeface="Times New Roman"/>
              </a:rPr>
              <a:t> </a:t>
            </a:r>
            <a:r>
              <a:rPr lang="en-US" sz="1700" dirty="0" err="1">
                <a:latin typeface="Times New Roman"/>
                <a:cs typeface="Times New Roman"/>
              </a:rPr>
              <a:t>chorobą</a:t>
            </a:r>
            <a:r>
              <a:rPr lang="en-US" sz="1700" dirty="0">
                <a:latin typeface="Times New Roman"/>
                <a:cs typeface="Times New Roman"/>
              </a:rPr>
              <a:t> </a:t>
            </a:r>
            <a:r>
              <a:rPr lang="en-US" sz="1700" dirty="0" err="1">
                <a:latin typeface="Times New Roman"/>
                <a:cs typeface="Times New Roman"/>
              </a:rPr>
              <a:t>zaczynają</a:t>
            </a:r>
            <a:r>
              <a:rPr lang="en-US" sz="1700" dirty="0">
                <a:latin typeface="Times New Roman"/>
                <a:cs typeface="Times New Roman"/>
              </a:rPr>
              <a:t> </a:t>
            </a:r>
            <a:r>
              <a:rPr lang="en-US" sz="1700" dirty="0" err="1">
                <a:latin typeface="Times New Roman"/>
                <a:cs typeface="Times New Roman"/>
              </a:rPr>
              <a:t>raczkować</a:t>
            </a:r>
            <a:r>
              <a:rPr lang="en-US" sz="1700" dirty="0">
                <a:latin typeface="Times New Roman"/>
                <a:cs typeface="Times New Roman"/>
              </a:rPr>
              <a:t> </a:t>
            </a:r>
            <a:r>
              <a:rPr lang="en-US" sz="1700" dirty="0" err="1">
                <a:latin typeface="Times New Roman"/>
                <a:cs typeface="Times New Roman"/>
              </a:rPr>
              <a:t>około</a:t>
            </a:r>
            <a:r>
              <a:rPr lang="en-US" sz="1700" dirty="0">
                <a:latin typeface="Times New Roman"/>
                <a:cs typeface="Times New Roman"/>
              </a:rPr>
              <a:t> 22. </a:t>
            </a:r>
            <a:r>
              <a:rPr lang="en-US" sz="1700" dirty="0" err="1">
                <a:latin typeface="Times New Roman"/>
                <a:cs typeface="Times New Roman"/>
              </a:rPr>
              <a:t>miesiąca</a:t>
            </a:r>
            <a:r>
              <a:rPr lang="en-US" sz="1700" dirty="0">
                <a:latin typeface="Times New Roman"/>
                <a:cs typeface="Times New Roman"/>
              </a:rPr>
              <a:t> </a:t>
            </a:r>
            <a:r>
              <a:rPr lang="en-US" sz="1700" dirty="0" err="1">
                <a:latin typeface="Times New Roman"/>
                <a:cs typeface="Times New Roman"/>
              </a:rPr>
              <a:t>życia</a:t>
            </a:r>
            <a:r>
              <a:rPr lang="en-US" sz="1700" dirty="0">
                <a:latin typeface="Times New Roman"/>
                <a:cs typeface="Times New Roman"/>
              </a:rPr>
              <a:t>, </a:t>
            </a:r>
            <a:r>
              <a:rPr lang="en-US" sz="1700" dirty="0" err="1">
                <a:latin typeface="Times New Roman"/>
                <a:cs typeface="Times New Roman"/>
              </a:rPr>
              <a:t>siadać</a:t>
            </a:r>
            <a:r>
              <a:rPr lang="en-US" sz="1700" dirty="0">
                <a:latin typeface="Times New Roman"/>
                <a:cs typeface="Times New Roman"/>
              </a:rPr>
              <a:t> </a:t>
            </a:r>
            <a:r>
              <a:rPr lang="en-US" sz="1700" dirty="0" err="1">
                <a:latin typeface="Times New Roman"/>
                <a:cs typeface="Times New Roman"/>
              </a:rPr>
              <a:t>między</a:t>
            </a:r>
            <a:r>
              <a:rPr lang="en-US" sz="1700" dirty="0">
                <a:latin typeface="Times New Roman"/>
                <a:cs typeface="Times New Roman"/>
              </a:rPr>
              <a:t> 1 a 3. </a:t>
            </a:r>
            <a:r>
              <a:rPr lang="en-US" sz="1700" dirty="0" err="1">
                <a:latin typeface="Times New Roman"/>
                <a:cs typeface="Times New Roman"/>
              </a:rPr>
              <a:t>rokiem</a:t>
            </a:r>
            <a:r>
              <a:rPr lang="en-US" sz="1700" dirty="0">
                <a:latin typeface="Times New Roman"/>
                <a:cs typeface="Times New Roman"/>
              </a:rPr>
              <a:t> </a:t>
            </a:r>
            <a:r>
              <a:rPr lang="en-US" sz="1700" dirty="0" err="1">
                <a:latin typeface="Times New Roman"/>
                <a:cs typeface="Times New Roman"/>
              </a:rPr>
              <a:t>życia</a:t>
            </a:r>
            <a:r>
              <a:rPr lang="en-US" sz="1700" dirty="0">
                <a:latin typeface="Times New Roman"/>
                <a:cs typeface="Times New Roman"/>
              </a:rPr>
              <a:t>, </a:t>
            </a:r>
            <a:r>
              <a:rPr lang="en-US" sz="1700" dirty="0" err="1">
                <a:latin typeface="Times New Roman"/>
                <a:cs typeface="Times New Roman"/>
              </a:rPr>
              <a:t>natomiast</a:t>
            </a:r>
            <a:r>
              <a:rPr lang="en-US" sz="1700" dirty="0">
                <a:latin typeface="Times New Roman"/>
                <a:cs typeface="Times New Roman"/>
              </a:rPr>
              <a:t> </a:t>
            </a:r>
            <a:r>
              <a:rPr lang="en-US" sz="1700" dirty="0" err="1">
                <a:latin typeface="Times New Roman"/>
                <a:cs typeface="Times New Roman"/>
              </a:rPr>
              <a:t>chodzić</a:t>
            </a:r>
            <a:r>
              <a:rPr lang="en-US" sz="1700" dirty="0">
                <a:latin typeface="Times New Roman"/>
                <a:cs typeface="Times New Roman"/>
              </a:rPr>
              <a:t> </a:t>
            </a:r>
            <a:r>
              <a:rPr lang="en-US" sz="1700" dirty="0" err="1">
                <a:latin typeface="Times New Roman"/>
                <a:cs typeface="Times New Roman"/>
              </a:rPr>
              <a:t>około</a:t>
            </a:r>
            <a:r>
              <a:rPr lang="en-US" sz="1700" dirty="0">
                <a:latin typeface="Times New Roman"/>
                <a:cs typeface="Times New Roman"/>
              </a:rPr>
              <a:t> 5. </a:t>
            </a:r>
            <a:r>
              <a:rPr lang="en-US" sz="1700" dirty="0" err="1">
                <a:latin typeface="Times New Roman"/>
                <a:cs typeface="Times New Roman"/>
              </a:rPr>
              <a:t>roku</a:t>
            </a:r>
            <a:r>
              <a:rPr lang="en-US" sz="1700" dirty="0">
                <a:latin typeface="Times New Roman"/>
                <a:cs typeface="Times New Roman"/>
              </a:rPr>
              <a:t> </a:t>
            </a:r>
            <a:r>
              <a:rPr lang="en-US" sz="1700" dirty="0" err="1">
                <a:latin typeface="Times New Roman"/>
                <a:cs typeface="Times New Roman"/>
              </a:rPr>
              <a:t>życia</a:t>
            </a:r>
            <a:r>
              <a:rPr lang="en-US" sz="1700" dirty="0">
                <a:latin typeface="Times New Roman"/>
                <a:cs typeface="Times New Roman"/>
              </a:rPr>
              <a:t>. </a:t>
            </a:r>
            <a:r>
              <a:rPr lang="en-US" sz="1700" dirty="0" err="1">
                <a:latin typeface="Times New Roman"/>
                <a:cs typeface="Times New Roman"/>
              </a:rPr>
              <a:t>Czasami</a:t>
            </a:r>
            <a:r>
              <a:rPr lang="en-US" sz="1700" dirty="0">
                <a:latin typeface="Times New Roman"/>
                <a:cs typeface="Times New Roman"/>
              </a:rPr>
              <a:t> </a:t>
            </a:r>
            <a:r>
              <a:rPr lang="en-US" sz="1700" dirty="0" err="1">
                <a:latin typeface="Times New Roman"/>
                <a:cs typeface="Times New Roman"/>
              </a:rPr>
              <a:t>zdarza</a:t>
            </a:r>
            <a:r>
              <a:rPr lang="en-US" sz="1700" dirty="0">
                <a:latin typeface="Times New Roman"/>
                <a:cs typeface="Times New Roman"/>
              </a:rPr>
              <a:t> </a:t>
            </a:r>
            <a:r>
              <a:rPr lang="en-US" sz="1700" dirty="0" err="1">
                <a:latin typeface="Times New Roman"/>
                <a:cs typeface="Times New Roman"/>
              </a:rPr>
              <a:t>się</a:t>
            </a:r>
            <a:r>
              <a:rPr lang="en-US" sz="1700" dirty="0">
                <a:latin typeface="Times New Roman"/>
                <a:cs typeface="Times New Roman"/>
              </a:rPr>
              <a:t>, </a:t>
            </a:r>
            <a:r>
              <a:rPr lang="en-US" sz="1700" dirty="0" err="1">
                <a:latin typeface="Times New Roman"/>
                <a:cs typeface="Times New Roman"/>
              </a:rPr>
              <a:t>że</a:t>
            </a:r>
            <a:r>
              <a:rPr lang="en-US" sz="1700" dirty="0">
                <a:latin typeface="Times New Roman"/>
                <a:cs typeface="Times New Roman"/>
              </a:rPr>
              <a:t> </a:t>
            </a:r>
            <a:r>
              <a:rPr lang="en-US" sz="1700" dirty="0" err="1">
                <a:latin typeface="Times New Roman"/>
                <a:cs typeface="Times New Roman"/>
              </a:rPr>
              <a:t>dzieci</a:t>
            </a:r>
            <a:r>
              <a:rPr lang="en-US" sz="1700" dirty="0">
                <a:latin typeface="Times New Roman"/>
                <a:cs typeface="Times New Roman"/>
              </a:rPr>
              <a:t> </a:t>
            </a:r>
            <a:r>
              <a:rPr lang="en-US" sz="1700" dirty="0" err="1">
                <a:latin typeface="Times New Roman"/>
                <a:cs typeface="Times New Roman"/>
              </a:rPr>
              <a:t>wcale</a:t>
            </a:r>
            <a:r>
              <a:rPr lang="en-US" sz="1700" dirty="0">
                <a:latin typeface="Times New Roman"/>
                <a:cs typeface="Times New Roman"/>
              </a:rPr>
              <a:t> </a:t>
            </a:r>
            <a:r>
              <a:rPr lang="en-US" sz="1700" dirty="0" err="1">
                <a:latin typeface="Times New Roman"/>
                <a:cs typeface="Times New Roman"/>
              </a:rPr>
              <a:t>nie</a:t>
            </a:r>
            <a:r>
              <a:rPr lang="en-US" sz="1700" dirty="0">
                <a:latin typeface="Times New Roman"/>
                <a:cs typeface="Times New Roman"/>
              </a:rPr>
              <a:t> </a:t>
            </a:r>
            <a:r>
              <a:rPr lang="en-US" sz="1700" dirty="0" err="1">
                <a:latin typeface="Times New Roman"/>
                <a:cs typeface="Times New Roman"/>
              </a:rPr>
              <a:t>potrafią</a:t>
            </a:r>
            <a:r>
              <a:rPr lang="en-US" sz="1700" dirty="0">
                <a:latin typeface="Times New Roman"/>
                <a:cs typeface="Times New Roman"/>
              </a:rPr>
              <a:t> </a:t>
            </a:r>
            <a:r>
              <a:rPr lang="en-US" sz="1700" dirty="0" err="1">
                <a:latin typeface="Times New Roman"/>
                <a:cs typeface="Times New Roman"/>
              </a:rPr>
              <a:t>chodzić</a:t>
            </a:r>
            <a:r>
              <a:rPr lang="en-US" sz="1700" dirty="0">
                <a:latin typeface="Times New Roman"/>
                <a:cs typeface="Times New Roman"/>
              </a:rPr>
              <a:t>. </a:t>
            </a:r>
            <a:r>
              <a:rPr lang="en-US" sz="1700" dirty="0" err="1">
                <a:latin typeface="Times New Roman"/>
                <a:cs typeface="Times New Roman"/>
              </a:rPr>
              <a:t>Zaburzenia</a:t>
            </a:r>
            <a:r>
              <a:rPr lang="en-US" sz="1700" dirty="0">
                <a:latin typeface="Times New Roman"/>
                <a:cs typeface="Times New Roman"/>
              </a:rPr>
              <a:t> </a:t>
            </a:r>
            <a:r>
              <a:rPr lang="en-US" sz="1700" dirty="0" err="1">
                <a:latin typeface="Times New Roman"/>
                <a:cs typeface="Times New Roman"/>
              </a:rPr>
              <a:t>równowagi</a:t>
            </a:r>
            <a:r>
              <a:rPr lang="en-US" sz="1700" dirty="0">
                <a:latin typeface="Times New Roman"/>
                <a:cs typeface="Times New Roman"/>
              </a:rPr>
              <a:t> </a:t>
            </a:r>
            <a:r>
              <a:rPr lang="en-US" sz="1700" dirty="0" err="1">
                <a:latin typeface="Times New Roman"/>
                <a:cs typeface="Times New Roman"/>
              </a:rPr>
              <a:t>i</a:t>
            </a:r>
            <a:r>
              <a:rPr lang="en-US" sz="1700" dirty="0">
                <a:latin typeface="Times New Roman"/>
                <a:cs typeface="Times New Roman"/>
              </a:rPr>
              <a:t> </a:t>
            </a:r>
            <a:r>
              <a:rPr lang="en-US" sz="1700" dirty="0" err="1">
                <a:latin typeface="Times New Roman"/>
                <a:cs typeface="Times New Roman"/>
              </a:rPr>
              <a:t>poruszania</a:t>
            </a:r>
            <a:r>
              <a:rPr lang="en-US" sz="1700" dirty="0">
                <a:latin typeface="Times New Roman"/>
                <a:cs typeface="Times New Roman"/>
              </a:rPr>
              <a:t>, </a:t>
            </a:r>
            <a:r>
              <a:rPr lang="en-US" sz="1700" dirty="0" err="1">
                <a:latin typeface="Times New Roman"/>
                <a:cs typeface="Times New Roman"/>
              </a:rPr>
              <a:t>objawiają</a:t>
            </a:r>
            <a:r>
              <a:rPr lang="en-US" sz="1700" dirty="0">
                <a:latin typeface="Times New Roman"/>
                <a:cs typeface="Times New Roman"/>
              </a:rPr>
              <a:t> </a:t>
            </a:r>
            <a:r>
              <a:rPr lang="en-US" sz="1700" dirty="0" err="1">
                <a:latin typeface="Times New Roman"/>
                <a:cs typeface="Times New Roman"/>
              </a:rPr>
              <a:t>się</a:t>
            </a:r>
            <a:r>
              <a:rPr lang="en-US" sz="1700" dirty="0">
                <a:latin typeface="Times New Roman"/>
                <a:cs typeface="Times New Roman"/>
              </a:rPr>
              <a:t> </a:t>
            </a:r>
            <a:r>
              <a:rPr lang="en-US" sz="1700" dirty="0" err="1">
                <a:latin typeface="Times New Roman"/>
                <a:cs typeface="Times New Roman"/>
              </a:rPr>
              <a:t>charakterystycznym</a:t>
            </a:r>
            <a:r>
              <a:rPr lang="en-US" sz="1700" dirty="0">
                <a:latin typeface="Times New Roman"/>
                <a:cs typeface="Times New Roman"/>
              </a:rPr>
              <a:t> </a:t>
            </a:r>
            <a:r>
              <a:rPr lang="en-US" sz="1700" dirty="0" err="1">
                <a:latin typeface="Times New Roman"/>
                <a:cs typeface="Times New Roman"/>
              </a:rPr>
              <a:t>chwiejnym</a:t>
            </a:r>
            <a:r>
              <a:rPr lang="en-US" sz="1700" dirty="0">
                <a:latin typeface="Times New Roman"/>
                <a:cs typeface="Times New Roman"/>
              </a:rPr>
              <a:t> </a:t>
            </a:r>
            <a:r>
              <a:rPr lang="en-US" sz="1700" dirty="0" err="1">
                <a:latin typeface="Times New Roman"/>
                <a:cs typeface="Times New Roman"/>
              </a:rPr>
              <a:t>chodem</a:t>
            </a:r>
            <a:r>
              <a:rPr lang="en-US" sz="1700" dirty="0">
                <a:latin typeface="Times New Roman"/>
                <a:cs typeface="Times New Roman"/>
              </a:rPr>
              <a:t>, z </a:t>
            </a:r>
            <a:r>
              <a:rPr lang="en-US" sz="1700" dirty="0" err="1">
                <a:latin typeface="Times New Roman"/>
                <a:cs typeface="Times New Roman"/>
              </a:rPr>
              <a:t>szeroko</a:t>
            </a:r>
            <a:r>
              <a:rPr lang="en-US" sz="1700" dirty="0">
                <a:latin typeface="Times New Roman"/>
                <a:cs typeface="Times New Roman"/>
              </a:rPr>
              <a:t> </a:t>
            </a:r>
            <a:r>
              <a:rPr lang="en-US" sz="1700" dirty="0" err="1">
                <a:latin typeface="Times New Roman"/>
                <a:cs typeface="Times New Roman"/>
              </a:rPr>
              <a:t>rozstawionymi</a:t>
            </a:r>
            <a:r>
              <a:rPr lang="en-US" sz="1700" dirty="0">
                <a:latin typeface="Times New Roman"/>
                <a:cs typeface="Times New Roman"/>
              </a:rPr>
              <a:t> </a:t>
            </a:r>
            <a:r>
              <a:rPr lang="en-US" sz="1700" dirty="0" err="1">
                <a:latin typeface="Times New Roman"/>
                <a:cs typeface="Times New Roman"/>
              </a:rPr>
              <a:t>nogami</a:t>
            </a:r>
            <a:r>
              <a:rPr lang="en-US" sz="1700" dirty="0">
                <a:latin typeface="Times New Roman"/>
                <a:cs typeface="Times New Roman"/>
              </a:rPr>
              <a:t>. </a:t>
            </a:r>
            <a:endParaRPr lang="en-US" sz="1700" dirty="0">
              <a:latin typeface="Franklin Gothic Book" panose="020B0503020102020204"/>
              <a:cs typeface="Times New Roman"/>
            </a:endParaRPr>
          </a:p>
          <a:p>
            <a:pPr marL="383540" indent="-383540" algn="just"/>
            <a:r>
              <a:rPr lang="en-US" sz="1700" b="1" dirty="0" err="1">
                <a:latin typeface="Times New Roman"/>
                <a:cs typeface="Times New Roman"/>
              </a:rPr>
              <a:t>Można</a:t>
            </a:r>
            <a:r>
              <a:rPr lang="en-US" sz="1700" b="1" dirty="0">
                <a:latin typeface="Times New Roman"/>
                <a:cs typeface="Times New Roman"/>
              </a:rPr>
              <a:t> </a:t>
            </a:r>
            <a:r>
              <a:rPr lang="en-US" sz="1700" b="1" dirty="0" err="1">
                <a:latin typeface="Times New Roman"/>
                <a:cs typeface="Times New Roman"/>
              </a:rPr>
              <a:t>zauważyć</a:t>
            </a:r>
            <a:r>
              <a:rPr lang="en-US" sz="1700" b="1" dirty="0">
                <a:latin typeface="Times New Roman"/>
                <a:cs typeface="Times New Roman"/>
              </a:rPr>
              <a:t> </a:t>
            </a:r>
            <a:r>
              <a:rPr lang="en-US" sz="1700" b="1" dirty="0" err="1">
                <a:latin typeface="Times New Roman"/>
                <a:cs typeface="Times New Roman"/>
              </a:rPr>
              <a:t>również</a:t>
            </a:r>
            <a:r>
              <a:rPr lang="en-US" sz="1700" b="1" dirty="0">
                <a:latin typeface="Times New Roman"/>
                <a:cs typeface="Times New Roman"/>
              </a:rPr>
              <a:t> </a:t>
            </a:r>
            <a:r>
              <a:rPr lang="en-US" sz="1700" b="1" dirty="0" err="1">
                <a:latin typeface="Times New Roman"/>
                <a:cs typeface="Times New Roman"/>
              </a:rPr>
              <a:t>zmiany</a:t>
            </a:r>
            <a:r>
              <a:rPr lang="en-US" sz="1700" b="1" dirty="0">
                <a:latin typeface="Times New Roman"/>
                <a:cs typeface="Times New Roman"/>
              </a:rPr>
              <a:t> w </a:t>
            </a:r>
            <a:r>
              <a:rPr lang="en-US" sz="1700" b="1" dirty="0" err="1">
                <a:latin typeface="Times New Roman"/>
                <a:cs typeface="Times New Roman"/>
              </a:rPr>
              <a:t>wyglądzie</a:t>
            </a:r>
            <a:r>
              <a:rPr lang="en-US" sz="1700" b="1" dirty="0">
                <a:latin typeface="Times New Roman"/>
                <a:cs typeface="Times New Roman"/>
              </a:rPr>
              <a:t> </a:t>
            </a:r>
            <a:r>
              <a:rPr lang="en-US" sz="1700" b="1" dirty="0" err="1">
                <a:latin typeface="Times New Roman"/>
                <a:cs typeface="Times New Roman"/>
              </a:rPr>
              <a:t>twarzy</a:t>
            </a:r>
            <a:r>
              <a:rPr lang="en-US" sz="1700" b="1" dirty="0">
                <a:latin typeface="Times New Roman"/>
                <a:cs typeface="Times New Roman"/>
              </a:rPr>
              <a:t>:</a:t>
            </a:r>
            <a:r>
              <a:rPr lang="en-US" sz="1700" dirty="0">
                <a:latin typeface="Times New Roman"/>
                <a:cs typeface="Times New Roman"/>
              </a:rPr>
              <a:t> </a:t>
            </a:r>
            <a:r>
              <a:rPr lang="en-US" sz="1700" dirty="0" err="1">
                <a:latin typeface="Times New Roman"/>
                <a:cs typeface="Times New Roman"/>
              </a:rPr>
              <a:t>duża</a:t>
            </a:r>
            <a:r>
              <a:rPr lang="en-US" sz="1700" dirty="0">
                <a:latin typeface="Times New Roman"/>
                <a:cs typeface="Times New Roman"/>
              </a:rPr>
              <a:t> </a:t>
            </a:r>
            <a:r>
              <a:rPr lang="en-US" sz="1700" dirty="0" err="1">
                <a:latin typeface="Times New Roman"/>
                <a:cs typeface="Times New Roman"/>
              </a:rPr>
              <a:t>żuchwa</a:t>
            </a:r>
            <a:r>
              <a:rPr lang="en-US" sz="1700" dirty="0">
                <a:latin typeface="Times New Roman"/>
                <a:cs typeface="Times New Roman"/>
              </a:rPr>
              <a:t>, </a:t>
            </a:r>
            <a:r>
              <a:rPr lang="en-US" sz="1700" dirty="0" err="1">
                <a:latin typeface="Times New Roman"/>
                <a:cs typeface="Times New Roman"/>
              </a:rPr>
              <a:t>duże</a:t>
            </a:r>
            <a:r>
              <a:rPr lang="en-US" sz="1700" dirty="0">
                <a:latin typeface="Times New Roman"/>
                <a:cs typeface="Times New Roman"/>
              </a:rPr>
              <a:t> </a:t>
            </a:r>
            <a:r>
              <a:rPr lang="en-US" sz="1700" dirty="0" err="1">
                <a:latin typeface="Times New Roman"/>
                <a:cs typeface="Times New Roman"/>
              </a:rPr>
              <a:t>usta</a:t>
            </a:r>
            <a:r>
              <a:rPr lang="en-US" sz="1700" dirty="0">
                <a:latin typeface="Times New Roman"/>
                <a:cs typeface="Times New Roman"/>
              </a:rPr>
              <a:t>, </a:t>
            </a:r>
            <a:r>
              <a:rPr lang="en-US" sz="1700" dirty="0" err="1">
                <a:latin typeface="Times New Roman"/>
                <a:cs typeface="Times New Roman"/>
              </a:rPr>
              <a:t>szeroko</a:t>
            </a:r>
            <a:r>
              <a:rPr lang="en-US" sz="1700" dirty="0">
                <a:latin typeface="Times New Roman"/>
                <a:cs typeface="Times New Roman"/>
              </a:rPr>
              <a:t> </a:t>
            </a:r>
            <a:r>
              <a:rPr lang="en-US" sz="1700" dirty="0" err="1">
                <a:latin typeface="Times New Roman"/>
                <a:cs typeface="Times New Roman"/>
              </a:rPr>
              <a:t>rozstawione</a:t>
            </a:r>
            <a:r>
              <a:rPr lang="en-US" sz="1700" dirty="0">
                <a:latin typeface="Times New Roman"/>
                <a:cs typeface="Times New Roman"/>
              </a:rPr>
              <a:t> </a:t>
            </a:r>
            <a:r>
              <a:rPr lang="en-US" sz="1700" dirty="0" err="1">
                <a:latin typeface="Times New Roman"/>
                <a:cs typeface="Times New Roman"/>
              </a:rPr>
              <a:t>gałki</a:t>
            </a:r>
            <a:r>
              <a:rPr lang="en-US" sz="1700" dirty="0">
                <a:latin typeface="Times New Roman"/>
                <a:cs typeface="Times New Roman"/>
              </a:rPr>
              <a:t> </a:t>
            </a:r>
            <a:r>
              <a:rPr lang="en-US" sz="1700" dirty="0" err="1">
                <a:latin typeface="Times New Roman"/>
                <a:cs typeface="Times New Roman"/>
              </a:rPr>
              <a:t>oczne</a:t>
            </a:r>
            <a:r>
              <a:rPr lang="en-US" sz="1700" dirty="0">
                <a:latin typeface="Times New Roman"/>
                <a:cs typeface="Times New Roman"/>
              </a:rPr>
              <a:t>, a </a:t>
            </a:r>
            <a:r>
              <a:rPr lang="en-US" sz="1700" dirty="0" err="1">
                <a:latin typeface="Times New Roman"/>
                <a:cs typeface="Times New Roman"/>
              </a:rPr>
              <a:t>także</a:t>
            </a:r>
            <a:r>
              <a:rPr lang="en-US" sz="1700" dirty="0">
                <a:latin typeface="Times New Roman"/>
                <a:cs typeface="Times New Roman"/>
              </a:rPr>
              <a:t> </a:t>
            </a:r>
            <a:r>
              <a:rPr lang="en-US" sz="1700" dirty="0" err="1">
                <a:latin typeface="Times New Roman"/>
                <a:cs typeface="Times New Roman"/>
              </a:rPr>
              <a:t>wystający</a:t>
            </a:r>
            <a:r>
              <a:rPr lang="en-US" sz="1700" dirty="0">
                <a:latin typeface="Times New Roman"/>
                <a:cs typeface="Times New Roman"/>
              </a:rPr>
              <a:t> </a:t>
            </a:r>
            <a:r>
              <a:rPr lang="en-US" sz="1700" dirty="0" err="1">
                <a:latin typeface="Times New Roman"/>
                <a:cs typeface="Times New Roman"/>
              </a:rPr>
              <a:t>język</a:t>
            </a:r>
            <a:r>
              <a:rPr lang="en-US" sz="1700" dirty="0">
                <a:latin typeface="Times New Roman"/>
                <a:cs typeface="Times New Roman"/>
              </a:rPr>
              <a:t>. </a:t>
            </a:r>
            <a:r>
              <a:rPr lang="en-US" sz="1700" dirty="0" err="1">
                <a:latin typeface="Times New Roman"/>
                <a:cs typeface="Times New Roman"/>
              </a:rPr>
              <a:t>Ponadto</a:t>
            </a:r>
            <a:r>
              <a:rPr lang="en-US" sz="1700" dirty="0">
                <a:latin typeface="Times New Roman"/>
                <a:cs typeface="Times New Roman"/>
              </a:rPr>
              <a:t> </a:t>
            </a:r>
            <a:r>
              <a:rPr lang="en-US" sz="1700" dirty="0" err="1">
                <a:latin typeface="Times New Roman"/>
                <a:cs typeface="Times New Roman"/>
              </a:rPr>
              <a:t>opóźniony</a:t>
            </a:r>
            <a:r>
              <a:rPr lang="en-US" sz="1700" dirty="0">
                <a:latin typeface="Times New Roman"/>
                <a:cs typeface="Times New Roman"/>
              </a:rPr>
              <a:t> jest </a:t>
            </a:r>
            <a:r>
              <a:rPr lang="en-US" sz="1700" dirty="0" err="1">
                <a:latin typeface="Times New Roman"/>
                <a:cs typeface="Times New Roman"/>
              </a:rPr>
              <a:t>rozwój</a:t>
            </a:r>
            <a:r>
              <a:rPr lang="en-US" sz="1700" dirty="0">
                <a:latin typeface="Times New Roman"/>
                <a:cs typeface="Times New Roman"/>
              </a:rPr>
              <a:t> </a:t>
            </a:r>
            <a:r>
              <a:rPr lang="en-US" sz="1700" dirty="0" err="1">
                <a:latin typeface="Times New Roman"/>
                <a:cs typeface="Times New Roman"/>
              </a:rPr>
              <a:t>mowy</a:t>
            </a:r>
            <a:r>
              <a:rPr lang="en-US" sz="1700" dirty="0">
                <a:latin typeface="Times New Roman"/>
                <a:cs typeface="Times New Roman"/>
              </a:rPr>
              <a:t>, </a:t>
            </a:r>
            <a:r>
              <a:rPr lang="en-US" sz="1700" dirty="0" err="1">
                <a:latin typeface="Times New Roman"/>
                <a:cs typeface="Times New Roman"/>
              </a:rPr>
              <a:t>niektóre</a:t>
            </a:r>
            <a:r>
              <a:rPr lang="en-US" sz="1700" dirty="0">
                <a:latin typeface="Times New Roman"/>
                <a:cs typeface="Times New Roman"/>
              </a:rPr>
              <a:t> </a:t>
            </a:r>
            <a:r>
              <a:rPr lang="en-US" sz="1700" dirty="0" err="1">
                <a:latin typeface="Times New Roman"/>
                <a:cs typeface="Times New Roman"/>
              </a:rPr>
              <a:t>dzieci</a:t>
            </a:r>
            <a:r>
              <a:rPr lang="en-US" sz="1700" dirty="0">
                <a:latin typeface="Times New Roman"/>
                <a:cs typeface="Times New Roman"/>
              </a:rPr>
              <a:t> </a:t>
            </a:r>
            <a:r>
              <a:rPr lang="en-US" sz="1700" dirty="0" err="1">
                <a:latin typeface="Times New Roman"/>
                <a:cs typeface="Times New Roman"/>
              </a:rPr>
              <a:t>porozumiewają</a:t>
            </a:r>
            <a:r>
              <a:rPr lang="en-US" sz="1700" dirty="0">
                <a:latin typeface="Times New Roman"/>
                <a:cs typeface="Times New Roman"/>
              </a:rPr>
              <a:t> </a:t>
            </a:r>
            <a:r>
              <a:rPr lang="en-US" sz="1700" dirty="0" err="1">
                <a:latin typeface="Times New Roman"/>
                <a:cs typeface="Times New Roman"/>
              </a:rPr>
              <a:t>się</a:t>
            </a:r>
            <a:r>
              <a:rPr lang="en-US" sz="1700" dirty="0">
                <a:latin typeface="Times New Roman"/>
                <a:cs typeface="Times New Roman"/>
              </a:rPr>
              <a:t> </a:t>
            </a:r>
            <a:r>
              <a:rPr lang="en-US" sz="1700" dirty="0" err="1">
                <a:latin typeface="Times New Roman"/>
                <a:cs typeface="Times New Roman"/>
              </a:rPr>
              <a:t>tylko</a:t>
            </a:r>
            <a:r>
              <a:rPr lang="en-US" sz="1700" dirty="0">
                <a:latin typeface="Times New Roman"/>
                <a:cs typeface="Times New Roman"/>
              </a:rPr>
              <a:t> </a:t>
            </a:r>
            <a:r>
              <a:rPr lang="en-US" sz="1700" dirty="0" err="1">
                <a:latin typeface="Times New Roman"/>
                <a:cs typeface="Times New Roman"/>
              </a:rPr>
              <a:t>niewerbalnie</a:t>
            </a:r>
            <a:r>
              <a:rPr lang="en-US" sz="1700" dirty="0">
                <a:latin typeface="Times New Roman"/>
                <a:cs typeface="Times New Roman"/>
              </a:rPr>
              <a:t>, </a:t>
            </a:r>
            <a:r>
              <a:rPr lang="en-US" sz="1700" dirty="0" err="1">
                <a:latin typeface="Times New Roman"/>
                <a:cs typeface="Times New Roman"/>
              </a:rPr>
              <a:t>czasami</a:t>
            </a:r>
            <a:r>
              <a:rPr lang="en-US" sz="1700" dirty="0">
                <a:latin typeface="Times New Roman"/>
                <a:cs typeface="Times New Roman"/>
              </a:rPr>
              <a:t> </a:t>
            </a:r>
            <a:r>
              <a:rPr lang="en-US" sz="1700" dirty="0" err="1">
                <a:latin typeface="Times New Roman"/>
                <a:cs typeface="Times New Roman"/>
              </a:rPr>
              <a:t>wymawiają</a:t>
            </a:r>
            <a:r>
              <a:rPr lang="en-US" sz="1700" dirty="0">
                <a:latin typeface="Times New Roman"/>
                <a:cs typeface="Times New Roman"/>
              </a:rPr>
              <a:t> </a:t>
            </a:r>
            <a:r>
              <a:rPr lang="en-US" sz="1700" dirty="0" err="1">
                <a:latin typeface="Times New Roman"/>
                <a:cs typeface="Times New Roman"/>
              </a:rPr>
              <a:t>tylko</a:t>
            </a:r>
            <a:r>
              <a:rPr lang="en-US" sz="1700" dirty="0">
                <a:latin typeface="Times New Roman"/>
                <a:cs typeface="Times New Roman"/>
              </a:rPr>
              <a:t> </a:t>
            </a:r>
            <a:r>
              <a:rPr lang="en-US" sz="1700" dirty="0" err="1">
                <a:latin typeface="Times New Roman"/>
                <a:cs typeface="Times New Roman"/>
              </a:rPr>
              <a:t>kilka</a:t>
            </a:r>
            <a:r>
              <a:rPr lang="en-US" sz="1700" dirty="0">
                <a:latin typeface="Times New Roman"/>
                <a:cs typeface="Times New Roman"/>
              </a:rPr>
              <a:t> </a:t>
            </a:r>
            <a:r>
              <a:rPr lang="en-US" sz="1700" dirty="0" err="1">
                <a:latin typeface="Times New Roman"/>
                <a:cs typeface="Times New Roman"/>
              </a:rPr>
              <a:t>wyrazów</a:t>
            </a:r>
            <a:r>
              <a:rPr lang="en-US" sz="1700" dirty="0">
                <a:latin typeface="Times New Roman"/>
                <a:cs typeface="Times New Roman"/>
              </a:rPr>
              <a:t>. </a:t>
            </a:r>
            <a:r>
              <a:rPr lang="en-US" sz="1700" b="1" dirty="0" err="1">
                <a:latin typeface="Times New Roman"/>
                <a:cs typeface="Times New Roman"/>
              </a:rPr>
              <a:t>Zauważalne</a:t>
            </a:r>
            <a:r>
              <a:rPr lang="en-US" sz="1700" b="1" dirty="0">
                <a:latin typeface="Times New Roman"/>
                <a:cs typeface="Times New Roman"/>
              </a:rPr>
              <a:t> </a:t>
            </a:r>
            <a:r>
              <a:rPr lang="en-US" sz="1700" b="1" dirty="0" err="1">
                <a:latin typeface="Times New Roman"/>
                <a:cs typeface="Times New Roman"/>
              </a:rPr>
              <a:t>są</a:t>
            </a:r>
            <a:r>
              <a:rPr lang="en-US" sz="1700" b="1" dirty="0">
                <a:latin typeface="Times New Roman"/>
                <a:cs typeface="Times New Roman"/>
              </a:rPr>
              <a:t> </a:t>
            </a:r>
            <a:r>
              <a:rPr lang="en-US" sz="1700" b="1" dirty="0" err="1">
                <a:latin typeface="Times New Roman"/>
                <a:cs typeface="Times New Roman"/>
              </a:rPr>
              <a:t>również</a:t>
            </a:r>
            <a:r>
              <a:rPr lang="en-US" sz="1700" b="1" dirty="0">
                <a:latin typeface="Times New Roman"/>
                <a:cs typeface="Times New Roman"/>
              </a:rPr>
              <a:t> </a:t>
            </a:r>
            <a:r>
              <a:rPr lang="en-US" sz="1700" b="1" dirty="0" err="1">
                <a:latin typeface="Times New Roman"/>
                <a:cs typeface="Times New Roman"/>
              </a:rPr>
              <a:t>zaburzenia</a:t>
            </a:r>
            <a:r>
              <a:rPr lang="en-US" sz="1700" b="1" dirty="0">
                <a:latin typeface="Times New Roman"/>
                <a:cs typeface="Times New Roman"/>
              </a:rPr>
              <a:t> </a:t>
            </a:r>
            <a:r>
              <a:rPr lang="en-US" sz="1700" b="1" dirty="0" err="1">
                <a:latin typeface="Times New Roman"/>
                <a:cs typeface="Times New Roman"/>
              </a:rPr>
              <a:t>zachowania</a:t>
            </a:r>
            <a:r>
              <a:rPr lang="en-US" sz="1700" b="1" dirty="0">
                <a:latin typeface="Times New Roman"/>
                <a:cs typeface="Times New Roman"/>
              </a:rPr>
              <a:t>:</a:t>
            </a:r>
            <a:r>
              <a:rPr lang="en-US" sz="1700" dirty="0">
                <a:latin typeface="Times New Roman"/>
                <a:cs typeface="Times New Roman"/>
              </a:rPr>
              <a:t> </a:t>
            </a:r>
            <a:r>
              <a:rPr lang="en-US" sz="1700" dirty="0" err="1">
                <a:latin typeface="Times New Roman"/>
                <a:cs typeface="Times New Roman"/>
              </a:rPr>
              <a:t>napady</a:t>
            </a:r>
            <a:r>
              <a:rPr lang="en-US" sz="1700" dirty="0">
                <a:latin typeface="Times New Roman"/>
                <a:cs typeface="Times New Roman"/>
              </a:rPr>
              <a:t> </a:t>
            </a:r>
            <a:r>
              <a:rPr lang="en-US" sz="1700" dirty="0" err="1">
                <a:latin typeface="Times New Roman"/>
                <a:cs typeface="Times New Roman"/>
              </a:rPr>
              <a:t>śmiechu</a:t>
            </a:r>
            <a:r>
              <a:rPr lang="en-US" sz="1700" dirty="0">
                <a:latin typeface="Times New Roman"/>
                <a:cs typeface="Times New Roman"/>
              </a:rPr>
              <a:t>, </a:t>
            </a:r>
            <a:r>
              <a:rPr lang="en-US" sz="1700" dirty="0" err="1">
                <a:latin typeface="Times New Roman"/>
                <a:cs typeface="Times New Roman"/>
              </a:rPr>
              <a:t>wesołkowatość</a:t>
            </a:r>
            <a:r>
              <a:rPr lang="en-US" sz="1700" dirty="0">
                <a:latin typeface="Times New Roman"/>
                <a:cs typeface="Times New Roman"/>
              </a:rPr>
              <a:t>, </a:t>
            </a:r>
            <a:r>
              <a:rPr lang="en-US" sz="1700" dirty="0" err="1">
                <a:latin typeface="Times New Roman"/>
                <a:cs typeface="Times New Roman"/>
              </a:rPr>
              <a:t>które</a:t>
            </a:r>
            <a:r>
              <a:rPr lang="en-US" sz="1700" dirty="0">
                <a:latin typeface="Times New Roman"/>
                <a:cs typeface="Times New Roman"/>
              </a:rPr>
              <a:t> </a:t>
            </a:r>
            <a:r>
              <a:rPr lang="en-US" sz="1700" dirty="0" err="1">
                <a:latin typeface="Times New Roman"/>
                <a:cs typeface="Times New Roman"/>
              </a:rPr>
              <a:t>często</a:t>
            </a:r>
            <a:r>
              <a:rPr lang="en-US" sz="1700" dirty="0">
                <a:latin typeface="Times New Roman"/>
                <a:cs typeface="Times New Roman"/>
              </a:rPr>
              <a:t> </a:t>
            </a:r>
            <a:r>
              <a:rPr lang="en-US" sz="1700" dirty="0" err="1">
                <a:latin typeface="Times New Roman"/>
                <a:cs typeface="Times New Roman"/>
              </a:rPr>
              <a:t>występują</a:t>
            </a:r>
            <a:r>
              <a:rPr lang="en-US" sz="1700" dirty="0">
                <a:latin typeface="Times New Roman"/>
                <a:cs typeface="Times New Roman"/>
              </a:rPr>
              <a:t> </a:t>
            </a:r>
            <a:r>
              <a:rPr lang="pl-PL" sz="1700" dirty="0" smtClean="0">
                <a:latin typeface="Times New Roman"/>
                <a:cs typeface="Times New Roman"/>
              </a:rPr>
              <a:t/>
            </a:r>
            <a:br>
              <a:rPr lang="pl-PL" sz="1700" dirty="0" smtClean="0">
                <a:latin typeface="Times New Roman"/>
                <a:cs typeface="Times New Roman"/>
              </a:rPr>
            </a:br>
            <a:r>
              <a:rPr lang="en-US" sz="1700" dirty="0" smtClean="0">
                <a:latin typeface="Times New Roman"/>
                <a:cs typeface="Times New Roman"/>
              </a:rPr>
              <a:t>w </a:t>
            </a:r>
            <a:r>
              <a:rPr lang="en-US" sz="1700" dirty="0" err="1">
                <a:latin typeface="Times New Roman"/>
                <a:cs typeface="Times New Roman"/>
              </a:rPr>
              <a:t>nieodpowiednich</a:t>
            </a:r>
            <a:r>
              <a:rPr lang="en-US" sz="1700" dirty="0">
                <a:latin typeface="Times New Roman"/>
                <a:cs typeface="Times New Roman"/>
              </a:rPr>
              <a:t> </a:t>
            </a:r>
            <a:r>
              <a:rPr lang="en-US" sz="1700" dirty="0" err="1">
                <a:latin typeface="Times New Roman"/>
                <a:cs typeface="Times New Roman"/>
              </a:rPr>
              <a:t>sytuacjach</a:t>
            </a:r>
            <a:r>
              <a:rPr lang="en-US" sz="1700" dirty="0">
                <a:latin typeface="Times New Roman"/>
                <a:cs typeface="Times New Roman"/>
              </a:rPr>
              <a:t>. </a:t>
            </a:r>
            <a:r>
              <a:rPr lang="en-US" sz="1700" dirty="0" err="1">
                <a:latin typeface="Times New Roman"/>
                <a:cs typeface="Times New Roman"/>
              </a:rPr>
              <a:t>Dodatkowe</a:t>
            </a:r>
            <a:r>
              <a:rPr lang="en-US" sz="1700" dirty="0">
                <a:latin typeface="Times New Roman"/>
                <a:cs typeface="Times New Roman"/>
              </a:rPr>
              <a:t> </a:t>
            </a:r>
            <a:r>
              <a:rPr lang="en-US" sz="1700" dirty="0" err="1">
                <a:latin typeface="Times New Roman"/>
                <a:cs typeface="Times New Roman"/>
              </a:rPr>
              <a:t>dzieci</a:t>
            </a:r>
            <a:r>
              <a:rPr lang="en-US" sz="1700" dirty="0">
                <a:latin typeface="Times New Roman"/>
                <a:cs typeface="Times New Roman"/>
              </a:rPr>
              <a:t> </a:t>
            </a:r>
            <a:r>
              <a:rPr lang="en-US" sz="1700" dirty="0" err="1">
                <a:latin typeface="Times New Roman"/>
                <a:cs typeface="Times New Roman"/>
              </a:rPr>
              <a:t>są</a:t>
            </a:r>
            <a:r>
              <a:rPr lang="en-US" sz="1700" dirty="0">
                <a:latin typeface="Times New Roman"/>
                <a:cs typeface="Times New Roman"/>
              </a:rPr>
              <a:t> </a:t>
            </a:r>
            <a:r>
              <a:rPr lang="en-US" sz="1700" dirty="0" err="1">
                <a:latin typeface="Times New Roman"/>
                <a:cs typeface="Times New Roman"/>
              </a:rPr>
              <a:t>bardzo</a:t>
            </a:r>
            <a:r>
              <a:rPr lang="en-US" sz="1700" dirty="0">
                <a:latin typeface="Times New Roman"/>
                <a:cs typeface="Times New Roman"/>
              </a:rPr>
              <a:t> </a:t>
            </a:r>
            <a:r>
              <a:rPr lang="en-US" sz="1700" dirty="0" err="1">
                <a:latin typeface="Times New Roman"/>
                <a:cs typeface="Times New Roman"/>
              </a:rPr>
              <a:t>ruchliwe</a:t>
            </a:r>
            <a:r>
              <a:rPr lang="en-US" sz="1700" dirty="0">
                <a:latin typeface="Times New Roman"/>
                <a:cs typeface="Times New Roman"/>
              </a:rPr>
              <a:t> </a:t>
            </a:r>
            <a:r>
              <a:rPr lang="en-US" sz="1700" dirty="0" err="1">
                <a:latin typeface="Times New Roman"/>
                <a:cs typeface="Times New Roman"/>
              </a:rPr>
              <a:t>i</a:t>
            </a:r>
            <a:r>
              <a:rPr lang="en-US" sz="1700" dirty="0">
                <a:latin typeface="Times New Roman"/>
                <a:cs typeface="Times New Roman"/>
              </a:rPr>
              <a:t> </a:t>
            </a:r>
            <a:r>
              <a:rPr lang="en-US" sz="1700" dirty="0" err="1">
                <a:latin typeface="Times New Roman"/>
                <a:cs typeface="Times New Roman"/>
              </a:rPr>
              <a:t>nadpobudliwe</a:t>
            </a:r>
            <a:r>
              <a:rPr lang="en-US" sz="1700" dirty="0">
                <a:latin typeface="Times New Roman"/>
                <a:cs typeface="Times New Roman"/>
              </a:rPr>
              <a:t>, </a:t>
            </a:r>
            <a:r>
              <a:rPr lang="en-US" sz="1700" dirty="0" err="1">
                <a:latin typeface="Times New Roman"/>
                <a:cs typeface="Times New Roman"/>
              </a:rPr>
              <a:t>charakterystyczne</a:t>
            </a:r>
            <a:r>
              <a:rPr lang="en-US" sz="1700" dirty="0">
                <a:latin typeface="Times New Roman"/>
                <a:cs typeface="Times New Roman"/>
              </a:rPr>
              <a:t> jest </a:t>
            </a:r>
            <a:r>
              <a:rPr lang="en-US" sz="1700" dirty="0" err="1">
                <a:latin typeface="Times New Roman"/>
                <a:cs typeface="Times New Roman"/>
              </a:rPr>
              <a:t>trzepotanie</a:t>
            </a:r>
            <a:r>
              <a:rPr lang="en-US" sz="1700" dirty="0">
                <a:latin typeface="Times New Roman"/>
                <a:cs typeface="Times New Roman"/>
              </a:rPr>
              <a:t> </a:t>
            </a:r>
            <a:r>
              <a:rPr lang="en-US" sz="1700" dirty="0" err="1">
                <a:latin typeface="Times New Roman"/>
                <a:cs typeface="Times New Roman"/>
              </a:rPr>
              <a:t>rękoma</a:t>
            </a:r>
            <a:r>
              <a:rPr lang="en-US" sz="1700" dirty="0">
                <a:latin typeface="Times New Roman"/>
                <a:cs typeface="Times New Roman"/>
              </a:rPr>
              <a:t>. </a:t>
            </a:r>
            <a:r>
              <a:rPr lang="en-US" sz="1700" dirty="0" err="1">
                <a:latin typeface="Times New Roman"/>
                <a:cs typeface="Times New Roman"/>
              </a:rPr>
              <a:t>Większość</a:t>
            </a:r>
            <a:r>
              <a:rPr lang="en-US" sz="1700" dirty="0">
                <a:latin typeface="Times New Roman"/>
                <a:cs typeface="Times New Roman"/>
              </a:rPr>
              <a:t> </a:t>
            </a:r>
            <a:r>
              <a:rPr lang="en-US" sz="1700" dirty="0" err="1">
                <a:latin typeface="Times New Roman"/>
                <a:cs typeface="Times New Roman"/>
              </a:rPr>
              <a:t>chorych</a:t>
            </a:r>
            <a:r>
              <a:rPr lang="en-US" sz="1700" dirty="0">
                <a:latin typeface="Times New Roman"/>
                <a:cs typeface="Times New Roman"/>
              </a:rPr>
              <a:t> </a:t>
            </a:r>
            <a:r>
              <a:rPr lang="en-US" sz="1700" dirty="0" err="1">
                <a:latin typeface="Times New Roman"/>
                <a:cs typeface="Times New Roman"/>
              </a:rPr>
              <a:t>cierpi</a:t>
            </a:r>
            <a:r>
              <a:rPr lang="en-US" sz="1700" dirty="0">
                <a:latin typeface="Times New Roman"/>
                <a:cs typeface="Times New Roman"/>
              </a:rPr>
              <a:t> </a:t>
            </a:r>
            <a:r>
              <a:rPr lang="en-US" sz="1700" dirty="0" err="1">
                <a:latin typeface="Times New Roman"/>
                <a:cs typeface="Times New Roman"/>
              </a:rPr>
              <a:t>na</a:t>
            </a:r>
            <a:r>
              <a:rPr lang="en-US" sz="1700" dirty="0">
                <a:latin typeface="Times New Roman"/>
                <a:cs typeface="Times New Roman"/>
              </a:rPr>
              <a:t> </a:t>
            </a:r>
            <a:r>
              <a:rPr lang="en-US" sz="1700" dirty="0" err="1">
                <a:latin typeface="Times New Roman"/>
                <a:cs typeface="Times New Roman"/>
              </a:rPr>
              <a:t>małogłowie</a:t>
            </a:r>
            <a:r>
              <a:rPr lang="en-US" sz="1700" dirty="0">
                <a:latin typeface="Times New Roman"/>
                <a:cs typeface="Times New Roman"/>
              </a:rPr>
              <a:t> </a:t>
            </a:r>
            <a:r>
              <a:rPr lang="en-US" sz="1700" dirty="0" err="1">
                <a:latin typeface="Times New Roman"/>
                <a:cs typeface="Times New Roman"/>
              </a:rPr>
              <a:t>oraz</a:t>
            </a:r>
            <a:r>
              <a:rPr lang="en-US" sz="1700" dirty="0">
                <a:latin typeface="Times New Roman"/>
                <a:cs typeface="Times New Roman"/>
              </a:rPr>
              <a:t> </a:t>
            </a:r>
            <a:r>
              <a:rPr lang="en-US" sz="1700" dirty="0" err="1">
                <a:latin typeface="Times New Roman"/>
                <a:cs typeface="Times New Roman"/>
              </a:rPr>
              <a:t>drgawki</a:t>
            </a:r>
            <a:r>
              <a:rPr lang="en-US" sz="1700" dirty="0">
                <a:latin typeface="Times New Roman"/>
                <a:cs typeface="Times New Roman"/>
              </a:rPr>
              <a:t>, </a:t>
            </a:r>
            <a:r>
              <a:rPr lang="en-US" sz="1700" dirty="0" err="1">
                <a:latin typeface="Times New Roman"/>
                <a:cs typeface="Times New Roman"/>
              </a:rPr>
              <a:t>które</a:t>
            </a:r>
            <a:r>
              <a:rPr lang="en-US" sz="1700" dirty="0">
                <a:latin typeface="Times New Roman"/>
                <a:cs typeface="Times New Roman"/>
              </a:rPr>
              <a:t> </a:t>
            </a:r>
            <a:r>
              <a:rPr lang="en-US" sz="1700" dirty="0" err="1">
                <a:latin typeface="Times New Roman"/>
                <a:cs typeface="Times New Roman"/>
              </a:rPr>
              <a:t>występują</a:t>
            </a:r>
            <a:r>
              <a:rPr lang="en-US" sz="1700" dirty="0">
                <a:latin typeface="Times New Roman"/>
                <a:cs typeface="Times New Roman"/>
              </a:rPr>
              <a:t> </a:t>
            </a:r>
            <a:r>
              <a:rPr lang="en-US" sz="1700" dirty="0" err="1" smtClean="0">
                <a:latin typeface="Times New Roman"/>
                <a:cs typeface="Times New Roman"/>
              </a:rPr>
              <a:t>zazwy</a:t>
            </a:r>
            <a:r>
              <a:rPr lang="pl-PL" sz="1700" dirty="0" smtClean="0">
                <a:latin typeface="Times New Roman"/>
                <a:cs typeface="Times New Roman"/>
              </a:rPr>
              <a:t>c</a:t>
            </a:r>
            <a:r>
              <a:rPr lang="en-US" sz="1700" dirty="0" err="1" smtClean="0">
                <a:latin typeface="Times New Roman"/>
                <a:cs typeface="Times New Roman"/>
              </a:rPr>
              <a:t>zaj</a:t>
            </a:r>
            <a:r>
              <a:rPr lang="en-US" sz="1700" dirty="0" smtClean="0">
                <a:latin typeface="Times New Roman"/>
                <a:cs typeface="Times New Roman"/>
              </a:rPr>
              <a:t> </a:t>
            </a:r>
            <a:r>
              <a:rPr lang="en-US" sz="1700" dirty="0">
                <a:latin typeface="Times New Roman"/>
                <a:cs typeface="Times New Roman"/>
              </a:rPr>
              <a:t>do 3. </a:t>
            </a:r>
            <a:r>
              <a:rPr lang="en-US" sz="1700" dirty="0" err="1">
                <a:latin typeface="Times New Roman"/>
                <a:cs typeface="Times New Roman"/>
              </a:rPr>
              <a:t>roku</a:t>
            </a:r>
            <a:r>
              <a:rPr lang="en-US" sz="1700" dirty="0">
                <a:latin typeface="Times New Roman"/>
                <a:cs typeface="Times New Roman"/>
              </a:rPr>
              <a:t> </a:t>
            </a:r>
            <a:r>
              <a:rPr lang="en-US" sz="1700" dirty="0" err="1">
                <a:latin typeface="Times New Roman"/>
                <a:cs typeface="Times New Roman"/>
              </a:rPr>
              <a:t>życia</a:t>
            </a:r>
            <a:r>
              <a:rPr lang="en-US" sz="1700" dirty="0">
                <a:latin typeface="Times New Roman"/>
                <a:cs typeface="Times New Roman"/>
              </a:rPr>
              <a:t>. </a:t>
            </a:r>
            <a:r>
              <a:rPr lang="en-US" sz="1700" dirty="0" err="1">
                <a:latin typeface="Times New Roman"/>
                <a:cs typeface="Times New Roman"/>
              </a:rPr>
              <a:t>Pojawiają</a:t>
            </a:r>
            <a:r>
              <a:rPr lang="en-US" sz="1700" dirty="0">
                <a:latin typeface="Times New Roman"/>
                <a:cs typeface="Times New Roman"/>
              </a:rPr>
              <a:t> </a:t>
            </a:r>
            <a:r>
              <a:rPr lang="en-US" sz="1700" dirty="0" err="1">
                <a:latin typeface="Times New Roman"/>
                <a:cs typeface="Times New Roman"/>
              </a:rPr>
              <a:t>się</a:t>
            </a:r>
            <a:r>
              <a:rPr lang="en-US" sz="1700" dirty="0">
                <a:latin typeface="Times New Roman"/>
                <a:cs typeface="Times New Roman"/>
              </a:rPr>
              <a:t> </a:t>
            </a:r>
            <a:r>
              <a:rPr lang="en-US" sz="1700" dirty="0" err="1">
                <a:latin typeface="Times New Roman"/>
                <a:cs typeface="Times New Roman"/>
              </a:rPr>
              <a:t>również</a:t>
            </a:r>
            <a:r>
              <a:rPr lang="en-US" sz="1700" dirty="0">
                <a:latin typeface="Times New Roman"/>
                <a:cs typeface="Times New Roman"/>
              </a:rPr>
              <a:t> </a:t>
            </a:r>
            <a:r>
              <a:rPr lang="en-US" sz="1700" dirty="0" err="1">
                <a:latin typeface="Times New Roman"/>
                <a:cs typeface="Times New Roman"/>
              </a:rPr>
              <a:t>problemy</a:t>
            </a:r>
            <a:r>
              <a:rPr lang="en-US" sz="1700" dirty="0">
                <a:latin typeface="Times New Roman"/>
                <a:cs typeface="Times New Roman"/>
              </a:rPr>
              <a:t> ze </a:t>
            </a:r>
            <a:r>
              <a:rPr lang="en-US" sz="1700" dirty="0" err="1">
                <a:latin typeface="Times New Roman"/>
                <a:cs typeface="Times New Roman"/>
              </a:rPr>
              <a:t>snem</a:t>
            </a:r>
            <a:r>
              <a:rPr lang="en-US" sz="1700" dirty="0">
                <a:latin typeface="Times New Roman"/>
                <a:cs typeface="Times New Roman"/>
              </a:rPr>
              <a:t>, </a:t>
            </a:r>
            <a:r>
              <a:rPr lang="en-US" sz="1700" dirty="0" err="1">
                <a:latin typeface="Times New Roman"/>
                <a:cs typeface="Times New Roman"/>
              </a:rPr>
              <a:t>otyłością</a:t>
            </a:r>
            <a:r>
              <a:rPr lang="en-US" sz="1700" dirty="0">
                <a:latin typeface="Times New Roman"/>
                <a:cs typeface="Times New Roman"/>
              </a:rPr>
              <a:t>, </a:t>
            </a:r>
            <a:r>
              <a:rPr lang="en-US" sz="1700" dirty="0" err="1">
                <a:latin typeface="Times New Roman"/>
                <a:cs typeface="Times New Roman"/>
              </a:rPr>
              <a:t>połykaniem</a:t>
            </a:r>
            <a:r>
              <a:rPr lang="en-US" sz="1700" dirty="0">
                <a:latin typeface="Times New Roman"/>
                <a:cs typeface="Times New Roman"/>
              </a:rPr>
              <a:t>, </a:t>
            </a:r>
            <a:r>
              <a:rPr lang="en-US" sz="1700" dirty="0" err="1">
                <a:latin typeface="Times New Roman"/>
                <a:cs typeface="Times New Roman"/>
              </a:rPr>
              <a:t>zaparciami</a:t>
            </a:r>
            <a:r>
              <a:rPr lang="en-US" sz="1700" dirty="0">
                <a:latin typeface="Times New Roman"/>
                <a:cs typeface="Times New Roman"/>
              </a:rPr>
              <a:t> </a:t>
            </a:r>
            <a:r>
              <a:rPr lang="en-US" sz="1700" dirty="0" err="1">
                <a:latin typeface="Times New Roman"/>
                <a:cs typeface="Times New Roman"/>
              </a:rPr>
              <a:t>i</a:t>
            </a:r>
            <a:r>
              <a:rPr lang="en-US" sz="1700" dirty="0">
                <a:latin typeface="Times New Roman"/>
                <a:cs typeface="Times New Roman"/>
              </a:rPr>
              <a:t> </a:t>
            </a:r>
            <a:r>
              <a:rPr lang="en-US" sz="1700" dirty="0" err="1">
                <a:latin typeface="Times New Roman"/>
                <a:cs typeface="Times New Roman"/>
              </a:rPr>
              <a:t>skoliozą</a:t>
            </a:r>
            <a:r>
              <a:rPr lang="en-US" sz="1700" dirty="0">
                <a:latin typeface="Times New Roman"/>
                <a:cs typeface="Times New Roman"/>
              </a:rPr>
              <a:t>.</a:t>
            </a:r>
            <a:endParaRPr lang="en-US" sz="1700" dirty="0"/>
          </a:p>
          <a:p>
            <a:pPr marL="383540" indent="-383540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D58F8574-FBA5-90E6-262D-BC9F0C0C0B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pl-PL" noProof="0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898054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0C3E8F0-4DFA-F942-F350-DCCE978D00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3687" y="221974"/>
            <a:ext cx="9601200" cy="1485900"/>
          </a:xfrm>
        </p:spPr>
        <p:txBody>
          <a:bodyPr/>
          <a:lstStyle/>
          <a:p>
            <a:r>
              <a:rPr lang="en-US"/>
              <a:t>DZIEŃ CHORÓB RZADKICH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A0D66E1D-8037-2370-60F1-36D6C64C2E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5513" y="971826"/>
            <a:ext cx="9601200" cy="4255052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383540" indent="-383540"/>
            <a:r>
              <a:rPr lang="en-US" sz="1800" b="1" dirty="0" err="1">
                <a:latin typeface="Times New Roman"/>
                <a:cs typeface="Times New Roman"/>
              </a:rPr>
              <a:t>Przykłady</a:t>
            </a:r>
            <a:r>
              <a:rPr lang="en-US" sz="1800" b="1" dirty="0">
                <a:latin typeface="Times New Roman"/>
                <a:cs typeface="Times New Roman"/>
              </a:rPr>
              <a:t> </a:t>
            </a:r>
            <a:r>
              <a:rPr lang="en-US" sz="1800" b="1" dirty="0" err="1">
                <a:latin typeface="Times New Roman"/>
                <a:cs typeface="Times New Roman"/>
              </a:rPr>
              <a:t>rzadkich</a:t>
            </a:r>
            <a:r>
              <a:rPr lang="en-US" sz="1800" b="1" dirty="0">
                <a:latin typeface="Times New Roman"/>
                <a:cs typeface="Times New Roman"/>
              </a:rPr>
              <a:t> </a:t>
            </a:r>
            <a:r>
              <a:rPr lang="en-US" sz="1800" b="1" dirty="0" err="1">
                <a:latin typeface="Times New Roman"/>
                <a:cs typeface="Times New Roman"/>
              </a:rPr>
              <a:t>chorób</a:t>
            </a:r>
            <a:r>
              <a:rPr lang="en-US" sz="1800" b="1" dirty="0">
                <a:latin typeface="Times New Roman"/>
                <a:cs typeface="Times New Roman"/>
              </a:rPr>
              <a:t> </a:t>
            </a:r>
            <a:r>
              <a:rPr lang="en-US" sz="1800" b="1" dirty="0" err="1">
                <a:latin typeface="Times New Roman"/>
                <a:cs typeface="Times New Roman"/>
              </a:rPr>
              <a:t>genetycznych</a:t>
            </a:r>
            <a:r>
              <a:rPr lang="en-US" sz="1800" b="1" dirty="0">
                <a:latin typeface="Times New Roman"/>
                <a:cs typeface="Times New Roman"/>
              </a:rPr>
              <a:t>:</a:t>
            </a:r>
            <a:endParaRPr lang="en-US" sz="1800" dirty="0">
              <a:latin typeface="Times New Roman"/>
              <a:cs typeface="Times New Roman"/>
            </a:endParaRPr>
          </a:p>
          <a:p>
            <a:pPr marL="383540" indent="-383540" algn="just"/>
            <a:r>
              <a:rPr lang="en-US" sz="1800" b="1" dirty="0" err="1">
                <a:latin typeface="Times New Roman"/>
                <a:cs typeface="Times New Roman"/>
              </a:rPr>
              <a:t>Choroba</a:t>
            </a:r>
            <a:r>
              <a:rPr lang="en-US" sz="1800" b="1" dirty="0">
                <a:latin typeface="Times New Roman"/>
                <a:cs typeface="Times New Roman"/>
              </a:rPr>
              <a:t> </a:t>
            </a:r>
            <a:r>
              <a:rPr lang="en-US" sz="1800" b="1" dirty="0" err="1">
                <a:latin typeface="Times New Roman"/>
                <a:cs typeface="Times New Roman"/>
              </a:rPr>
              <a:t>syropu</a:t>
            </a:r>
            <a:r>
              <a:rPr lang="en-US" sz="1800" b="1" dirty="0">
                <a:latin typeface="Times New Roman"/>
                <a:cs typeface="Times New Roman"/>
              </a:rPr>
              <a:t> </a:t>
            </a:r>
            <a:r>
              <a:rPr lang="en-US" sz="1800" b="1" dirty="0" err="1">
                <a:latin typeface="Times New Roman"/>
                <a:cs typeface="Times New Roman"/>
              </a:rPr>
              <a:t>klonowego</a:t>
            </a:r>
            <a:r>
              <a:rPr lang="en-US" sz="1800" dirty="0">
                <a:latin typeface="Times New Roman"/>
                <a:cs typeface="Times New Roman"/>
              </a:rPr>
              <a:t> </a:t>
            </a:r>
            <a:r>
              <a:rPr lang="en-US" sz="1800" dirty="0">
                <a:latin typeface="Times New Roman"/>
                <a:ea typeface="+mn-lt"/>
                <a:cs typeface="Times New Roman"/>
              </a:rPr>
              <a:t>- </a:t>
            </a:r>
            <a:r>
              <a:rPr lang="pl" sz="1800" dirty="0">
                <a:latin typeface="Times New Roman"/>
                <a:ea typeface="+mn-lt"/>
                <a:cs typeface="+mn-lt"/>
              </a:rPr>
              <a:t>jest zaburzeniem lizosomalnym, dotyczącym istoty białej ośrodkowego układu nerwowego i obwodowego układu nerwowego. Obejmuje postaci niemowlęcą, </a:t>
            </a:r>
            <a:r>
              <a:rPr lang="pl" sz="1800" dirty="0" err="1">
                <a:latin typeface="Times New Roman"/>
                <a:ea typeface="+mn-lt"/>
                <a:cs typeface="+mn-lt"/>
              </a:rPr>
              <a:t>późnoniemowlęcą</a:t>
            </a:r>
            <a:r>
              <a:rPr lang="pl" sz="1800" dirty="0">
                <a:latin typeface="Times New Roman"/>
                <a:ea typeface="+mn-lt"/>
                <a:cs typeface="+mn-lt"/>
              </a:rPr>
              <a:t>/młodzieńczą i dorosłych. </a:t>
            </a:r>
            <a:endParaRPr lang="en-US" sz="1800" dirty="0">
              <a:latin typeface="Times New Roman"/>
              <a:ea typeface="+mn-lt"/>
              <a:cs typeface="Times New Roman"/>
            </a:endParaRPr>
          </a:p>
          <a:p>
            <a:pPr marL="383540" indent="-383540" algn="just"/>
            <a:r>
              <a:rPr lang="pl" sz="1800" b="1" dirty="0">
                <a:latin typeface="Times New Roman"/>
                <a:ea typeface="+mn-lt"/>
                <a:cs typeface="+mn-lt"/>
              </a:rPr>
              <a:t>Charakterystycznym objawem choroby</a:t>
            </a:r>
            <a:r>
              <a:rPr lang="pl" sz="1800" dirty="0">
                <a:latin typeface="Times New Roman"/>
                <a:ea typeface="+mn-lt"/>
                <a:cs typeface="+mn-lt"/>
              </a:rPr>
              <a:t> jest zapach moczu przypominający woń syropu klonowego. </a:t>
            </a:r>
            <a:r>
              <a:rPr lang="en-US" sz="1800" dirty="0" err="1">
                <a:latin typeface="Times New Roman"/>
                <a:ea typeface="+mn-lt"/>
                <a:cs typeface="+mn-lt"/>
              </a:rPr>
              <a:t>Objawy</a:t>
            </a:r>
            <a:r>
              <a:rPr lang="en-US" sz="1800" dirty="0">
                <a:latin typeface="Times New Roman"/>
                <a:ea typeface="+mn-lt"/>
                <a:cs typeface="+mn-lt"/>
              </a:rPr>
              <a:t> w </a:t>
            </a:r>
            <a:r>
              <a:rPr lang="en-US" sz="1800" dirty="0" err="1">
                <a:latin typeface="Times New Roman"/>
                <a:ea typeface="+mn-lt"/>
                <a:cs typeface="+mn-lt"/>
              </a:rPr>
              <a:t>postaci</a:t>
            </a:r>
            <a:r>
              <a:rPr lang="en-US" sz="1800" dirty="0">
                <a:latin typeface="Times New Roman"/>
                <a:ea typeface="+mn-lt"/>
                <a:cs typeface="+mn-lt"/>
              </a:rPr>
              <a:t> </a:t>
            </a:r>
            <a:r>
              <a:rPr lang="en-US" sz="1800" dirty="0" err="1">
                <a:latin typeface="Times New Roman"/>
                <a:ea typeface="+mn-lt"/>
                <a:cs typeface="+mn-lt"/>
              </a:rPr>
              <a:t>niemowlęcej</a:t>
            </a:r>
            <a:r>
              <a:rPr lang="en-US" sz="1800" dirty="0">
                <a:latin typeface="Times New Roman"/>
                <a:ea typeface="+mn-lt"/>
                <a:cs typeface="+mn-lt"/>
              </a:rPr>
              <a:t> </a:t>
            </a:r>
            <a:r>
              <a:rPr lang="en-US" sz="1800" dirty="0" err="1">
                <a:latin typeface="Times New Roman"/>
                <a:ea typeface="+mn-lt"/>
                <a:cs typeface="+mn-lt"/>
              </a:rPr>
              <a:t>ujawniają</a:t>
            </a:r>
            <a:r>
              <a:rPr lang="en-US" sz="1800" dirty="0">
                <a:latin typeface="Times New Roman"/>
                <a:ea typeface="+mn-lt"/>
                <a:cs typeface="+mn-lt"/>
              </a:rPr>
              <a:t> </a:t>
            </a:r>
            <a:r>
              <a:rPr lang="en-US" sz="1800" dirty="0" err="1">
                <a:latin typeface="Times New Roman"/>
                <a:ea typeface="+mn-lt"/>
                <a:cs typeface="+mn-lt"/>
              </a:rPr>
              <a:t>się</a:t>
            </a:r>
            <a:r>
              <a:rPr lang="en-US" sz="1800" dirty="0">
                <a:latin typeface="Times New Roman"/>
                <a:ea typeface="+mn-lt"/>
                <a:cs typeface="+mn-lt"/>
              </a:rPr>
              <a:t> </a:t>
            </a:r>
            <a:r>
              <a:rPr lang="en-US" sz="1800" dirty="0" err="1">
                <a:latin typeface="Times New Roman"/>
                <a:ea typeface="+mn-lt"/>
                <a:cs typeface="+mn-lt"/>
              </a:rPr>
              <a:t>między</a:t>
            </a:r>
            <a:r>
              <a:rPr lang="en-US" sz="1800" dirty="0">
                <a:latin typeface="Times New Roman"/>
                <a:ea typeface="+mn-lt"/>
                <a:cs typeface="+mn-lt"/>
              </a:rPr>
              <a:t> 2 a 6 </a:t>
            </a:r>
            <a:r>
              <a:rPr lang="en-US" sz="1800" dirty="0" err="1">
                <a:latin typeface="Times New Roman"/>
                <a:ea typeface="+mn-lt"/>
                <a:cs typeface="+mn-lt"/>
              </a:rPr>
              <a:t>miesiącem</a:t>
            </a:r>
            <a:r>
              <a:rPr lang="en-US" sz="1800" dirty="0">
                <a:latin typeface="Times New Roman"/>
                <a:ea typeface="+mn-lt"/>
                <a:cs typeface="+mn-lt"/>
              </a:rPr>
              <a:t> </a:t>
            </a:r>
            <a:r>
              <a:rPr lang="en-US" sz="1800" dirty="0" err="1">
                <a:latin typeface="Times New Roman"/>
                <a:ea typeface="+mn-lt"/>
                <a:cs typeface="+mn-lt"/>
              </a:rPr>
              <a:t>życia</a:t>
            </a:r>
            <a:r>
              <a:rPr lang="en-US" sz="1800" dirty="0">
                <a:latin typeface="Times New Roman"/>
                <a:ea typeface="+mn-lt"/>
                <a:cs typeface="+mn-lt"/>
              </a:rPr>
              <a:t>, </a:t>
            </a:r>
            <a:r>
              <a:rPr lang="pl-PL" sz="1800" dirty="0" smtClean="0">
                <a:latin typeface="Times New Roman"/>
                <a:ea typeface="+mn-lt"/>
                <a:cs typeface="+mn-lt"/>
              </a:rPr>
              <a:t/>
            </a:r>
            <a:br>
              <a:rPr lang="pl-PL" sz="1800" dirty="0" smtClean="0">
                <a:latin typeface="Times New Roman"/>
                <a:ea typeface="+mn-lt"/>
                <a:cs typeface="+mn-lt"/>
              </a:rPr>
            </a:br>
            <a:r>
              <a:rPr lang="en-US" sz="1800" dirty="0" smtClean="0">
                <a:latin typeface="Times New Roman"/>
                <a:ea typeface="+mn-lt"/>
                <a:cs typeface="+mn-lt"/>
              </a:rPr>
              <a:t>a </a:t>
            </a:r>
            <a:r>
              <a:rPr lang="en-US" sz="1800" dirty="0" err="1">
                <a:latin typeface="Times New Roman"/>
                <a:ea typeface="+mn-lt"/>
                <a:cs typeface="+mn-lt"/>
              </a:rPr>
              <a:t>przebieg</a:t>
            </a:r>
            <a:r>
              <a:rPr lang="en-US" sz="1800" dirty="0">
                <a:latin typeface="Times New Roman"/>
                <a:ea typeface="+mn-lt"/>
                <a:cs typeface="+mn-lt"/>
              </a:rPr>
              <a:t> </a:t>
            </a:r>
            <a:r>
              <a:rPr lang="en-US" sz="1800" dirty="0" err="1">
                <a:latin typeface="Times New Roman"/>
                <a:ea typeface="+mn-lt"/>
                <a:cs typeface="+mn-lt"/>
              </a:rPr>
              <a:t>choroby</a:t>
            </a:r>
            <a:r>
              <a:rPr lang="en-US" sz="1800" dirty="0">
                <a:latin typeface="Times New Roman"/>
                <a:ea typeface="+mn-lt"/>
                <a:cs typeface="+mn-lt"/>
              </a:rPr>
              <a:t> </a:t>
            </a:r>
            <a:r>
              <a:rPr lang="en-US" sz="1800" dirty="0" err="1">
                <a:latin typeface="Times New Roman"/>
                <a:ea typeface="+mn-lt"/>
                <a:cs typeface="+mn-lt"/>
              </a:rPr>
              <a:t>można</a:t>
            </a:r>
            <a:r>
              <a:rPr lang="en-US" sz="1800" dirty="0">
                <a:latin typeface="Times New Roman"/>
                <a:ea typeface="+mn-lt"/>
                <a:cs typeface="+mn-lt"/>
              </a:rPr>
              <a:t> </a:t>
            </a:r>
            <a:r>
              <a:rPr lang="en-US" sz="1800" dirty="0" err="1">
                <a:latin typeface="Times New Roman"/>
                <a:ea typeface="+mn-lt"/>
                <a:cs typeface="+mn-lt"/>
              </a:rPr>
              <a:t>podzielić</a:t>
            </a:r>
            <a:r>
              <a:rPr lang="en-US" sz="1800" dirty="0">
                <a:latin typeface="Times New Roman"/>
                <a:ea typeface="+mn-lt"/>
                <a:cs typeface="+mn-lt"/>
              </a:rPr>
              <a:t> </a:t>
            </a:r>
            <a:r>
              <a:rPr lang="en-US" sz="1800" dirty="0" err="1">
                <a:latin typeface="Times New Roman"/>
                <a:ea typeface="+mn-lt"/>
                <a:cs typeface="+mn-lt"/>
              </a:rPr>
              <a:t>na</a:t>
            </a:r>
            <a:r>
              <a:rPr lang="en-US" sz="1800" dirty="0">
                <a:latin typeface="Times New Roman"/>
                <a:ea typeface="+mn-lt"/>
                <a:cs typeface="+mn-lt"/>
              </a:rPr>
              <a:t> 3 stadia. W </a:t>
            </a:r>
            <a:r>
              <a:rPr lang="en-US" sz="1800" dirty="0" err="1">
                <a:latin typeface="Times New Roman"/>
                <a:ea typeface="+mn-lt"/>
                <a:cs typeface="+mn-lt"/>
              </a:rPr>
              <a:t>pierwszym</a:t>
            </a:r>
            <a:r>
              <a:rPr lang="en-US" sz="1800" dirty="0">
                <a:latin typeface="Times New Roman"/>
                <a:ea typeface="+mn-lt"/>
                <a:cs typeface="+mn-lt"/>
              </a:rPr>
              <a:t> stadium, do </a:t>
            </a:r>
            <a:r>
              <a:rPr lang="en-US" sz="1800" dirty="0" err="1">
                <a:latin typeface="Times New Roman"/>
                <a:ea typeface="+mn-lt"/>
                <a:cs typeface="+mn-lt"/>
              </a:rPr>
              <a:t>objawów</a:t>
            </a:r>
            <a:r>
              <a:rPr lang="en-US" sz="1800" dirty="0">
                <a:latin typeface="Times New Roman"/>
                <a:ea typeface="+mn-lt"/>
                <a:cs typeface="+mn-lt"/>
              </a:rPr>
              <a:t> </a:t>
            </a:r>
            <a:r>
              <a:rPr lang="en-US" sz="1800" dirty="0" err="1">
                <a:latin typeface="Times New Roman"/>
                <a:ea typeface="+mn-lt"/>
                <a:cs typeface="+mn-lt"/>
              </a:rPr>
              <a:t>chorobowych</a:t>
            </a:r>
            <a:r>
              <a:rPr lang="en-US" sz="1800" dirty="0">
                <a:latin typeface="Times New Roman"/>
                <a:ea typeface="+mn-lt"/>
                <a:cs typeface="+mn-lt"/>
              </a:rPr>
              <a:t> </a:t>
            </a:r>
            <a:r>
              <a:rPr lang="en-US" sz="1800" dirty="0" err="1">
                <a:latin typeface="Times New Roman"/>
                <a:ea typeface="+mn-lt"/>
                <a:cs typeface="+mn-lt"/>
              </a:rPr>
              <a:t>należą</a:t>
            </a:r>
            <a:r>
              <a:rPr lang="en-US" sz="1800" dirty="0">
                <a:latin typeface="Times New Roman"/>
                <a:ea typeface="+mn-lt"/>
                <a:cs typeface="+mn-lt"/>
              </a:rPr>
              <a:t> </a:t>
            </a:r>
            <a:r>
              <a:rPr lang="en-US" sz="1800" dirty="0" err="1">
                <a:latin typeface="Times New Roman"/>
                <a:ea typeface="+mn-lt"/>
                <a:cs typeface="+mn-lt"/>
              </a:rPr>
              <a:t>drażliwość</a:t>
            </a:r>
            <a:r>
              <a:rPr lang="en-US" sz="1800" dirty="0">
                <a:latin typeface="Times New Roman"/>
                <a:ea typeface="+mn-lt"/>
                <a:cs typeface="+mn-lt"/>
              </a:rPr>
              <a:t>, </a:t>
            </a:r>
            <a:r>
              <a:rPr lang="en-US" sz="1800" dirty="0" err="1">
                <a:latin typeface="Times New Roman"/>
                <a:ea typeface="+mn-lt"/>
                <a:cs typeface="+mn-lt"/>
              </a:rPr>
              <a:t>sztywność</a:t>
            </a:r>
            <a:r>
              <a:rPr lang="en-US" sz="1800" dirty="0">
                <a:latin typeface="Times New Roman"/>
                <a:ea typeface="+mn-lt"/>
                <a:cs typeface="+mn-lt"/>
              </a:rPr>
              <a:t>, </a:t>
            </a:r>
            <a:r>
              <a:rPr lang="en-US" sz="1800" dirty="0" err="1">
                <a:latin typeface="Times New Roman"/>
                <a:ea typeface="+mn-lt"/>
                <a:cs typeface="+mn-lt"/>
              </a:rPr>
              <a:t>słaba</a:t>
            </a:r>
            <a:r>
              <a:rPr lang="en-US" sz="1800" dirty="0">
                <a:latin typeface="Times New Roman"/>
                <a:ea typeface="+mn-lt"/>
                <a:cs typeface="+mn-lt"/>
              </a:rPr>
              <a:t> </a:t>
            </a:r>
            <a:r>
              <a:rPr lang="en-US" sz="1800" dirty="0" err="1">
                <a:latin typeface="Times New Roman"/>
                <a:ea typeface="+mn-lt"/>
                <a:cs typeface="+mn-lt"/>
              </a:rPr>
              <a:t>kontrola</a:t>
            </a:r>
            <a:r>
              <a:rPr lang="en-US" sz="1800" dirty="0">
                <a:latin typeface="Times New Roman"/>
                <a:ea typeface="+mn-lt"/>
                <a:cs typeface="+mn-lt"/>
              </a:rPr>
              <a:t> </a:t>
            </a:r>
            <a:r>
              <a:rPr lang="en-US" sz="1800" dirty="0" err="1">
                <a:latin typeface="Times New Roman"/>
                <a:ea typeface="+mn-lt"/>
                <a:cs typeface="+mn-lt"/>
              </a:rPr>
              <a:t>trzymania</a:t>
            </a:r>
            <a:r>
              <a:rPr lang="en-US" sz="1800" dirty="0">
                <a:latin typeface="Times New Roman"/>
                <a:ea typeface="+mn-lt"/>
                <a:cs typeface="+mn-lt"/>
              </a:rPr>
              <a:t> </a:t>
            </a:r>
            <a:r>
              <a:rPr lang="en-US" sz="1800" dirty="0" err="1">
                <a:latin typeface="Times New Roman"/>
                <a:ea typeface="+mn-lt"/>
                <a:cs typeface="+mn-lt"/>
              </a:rPr>
              <a:t>głowy</a:t>
            </a:r>
            <a:r>
              <a:rPr lang="en-US" sz="1800" dirty="0">
                <a:latin typeface="Times New Roman"/>
                <a:ea typeface="+mn-lt"/>
                <a:cs typeface="+mn-lt"/>
              </a:rPr>
              <a:t>, </a:t>
            </a:r>
            <a:r>
              <a:rPr lang="en-US" sz="1800" dirty="0" err="1">
                <a:latin typeface="Times New Roman"/>
                <a:ea typeface="+mn-lt"/>
                <a:cs typeface="+mn-lt"/>
              </a:rPr>
              <a:t>trudności</a:t>
            </a:r>
            <a:r>
              <a:rPr lang="en-US" sz="1800" dirty="0">
                <a:latin typeface="Times New Roman"/>
                <a:ea typeface="+mn-lt"/>
                <a:cs typeface="+mn-lt"/>
              </a:rPr>
              <a:t> </a:t>
            </a:r>
            <a:r>
              <a:rPr lang="pl-PL" sz="1800" dirty="0" smtClean="0">
                <a:latin typeface="Times New Roman"/>
                <a:ea typeface="+mn-lt"/>
                <a:cs typeface="+mn-lt"/>
              </a:rPr>
              <a:t/>
            </a:r>
            <a:br>
              <a:rPr lang="pl-PL" sz="1800" dirty="0" smtClean="0">
                <a:latin typeface="Times New Roman"/>
                <a:ea typeface="+mn-lt"/>
                <a:cs typeface="+mn-lt"/>
              </a:rPr>
            </a:br>
            <a:r>
              <a:rPr lang="en-US" sz="1800" dirty="0" smtClean="0">
                <a:latin typeface="Times New Roman"/>
                <a:ea typeface="+mn-lt"/>
                <a:cs typeface="+mn-lt"/>
              </a:rPr>
              <a:t>z </a:t>
            </a:r>
            <a:r>
              <a:rPr lang="en-US" sz="1800" dirty="0" err="1">
                <a:latin typeface="Times New Roman"/>
                <a:ea typeface="+mn-lt"/>
                <a:cs typeface="+mn-lt"/>
              </a:rPr>
              <a:t>karmieniem</a:t>
            </a:r>
            <a:r>
              <a:rPr lang="en-US" sz="1800" dirty="0">
                <a:latin typeface="Times New Roman"/>
                <a:ea typeface="+mn-lt"/>
                <a:cs typeface="+mn-lt"/>
              </a:rPr>
              <a:t>, </a:t>
            </a:r>
            <a:r>
              <a:rPr lang="en-US" sz="1800" dirty="0" err="1" smtClean="0">
                <a:latin typeface="Times New Roman"/>
                <a:ea typeface="+mn-lt"/>
                <a:cs typeface="+mn-lt"/>
              </a:rPr>
              <a:t>okresowe</a:t>
            </a:r>
            <a:r>
              <a:rPr lang="pl-PL" sz="1800" dirty="0" smtClean="0">
                <a:latin typeface="Times New Roman"/>
                <a:ea typeface="+mn-lt"/>
                <a:cs typeface="+mn-lt"/>
              </a:rPr>
              <a:t> </a:t>
            </a:r>
            <a:r>
              <a:rPr lang="en-US" sz="1800" dirty="0" err="1" smtClean="0">
                <a:latin typeface="Times New Roman"/>
                <a:ea typeface="+mn-lt"/>
                <a:cs typeface="+mn-lt"/>
              </a:rPr>
              <a:t>zaciskanie</a:t>
            </a:r>
            <a:r>
              <a:rPr lang="en-US" sz="1800" dirty="0" smtClean="0">
                <a:latin typeface="Times New Roman"/>
                <a:ea typeface="+mn-lt"/>
                <a:cs typeface="+mn-lt"/>
              </a:rPr>
              <a:t> </a:t>
            </a:r>
            <a:r>
              <a:rPr lang="en-US" sz="1800" dirty="0" err="1">
                <a:latin typeface="Times New Roman"/>
                <a:ea typeface="+mn-lt"/>
                <a:cs typeface="+mn-lt"/>
              </a:rPr>
              <a:t>kciuka</a:t>
            </a:r>
            <a:r>
              <a:rPr lang="en-US" sz="1800" dirty="0">
                <a:latin typeface="Times New Roman"/>
                <a:ea typeface="+mn-lt"/>
                <a:cs typeface="+mn-lt"/>
              </a:rPr>
              <a:t>, </a:t>
            </a:r>
            <a:r>
              <a:rPr lang="en-US" sz="1800" dirty="0" err="1">
                <a:latin typeface="Times New Roman"/>
                <a:ea typeface="+mn-lt"/>
                <a:cs typeface="+mn-lt"/>
              </a:rPr>
              <a:t>epizody</a:t>
            </a:r>
            <a:r>
              <a:rPr lang="en-US" sz="1800" dirty="0">
                <a:latin typeface="Times New Roman"/>
                <a:ea typeface="+mn-lt"/>
                <a:cs typeface="+mn-lt"/>
              </a:rPr>
              <a:t> </a:t>
            </a:r>
            <a:r>
              <a:rPr lang="en-US" sz="1800" dirty="0" err="1">
                <a:latin typeface="Times New Roman"/>
                <a:ea typeface="+mn-lt"/>
                <a:cs typeface="+mn-lt"/>
              </a:rPr>
              <a:t>podwyższonej</a:t>
            </a:r>
            <a:r>
              <a:rPr lang="en-US" sz="1800" dirty="0">
                <a:latin typeface="Times New Roman"/>
                <a:ea typeface="+mn-lt"/>
                <a:cs typeface="+mn-lt"/>
              </a:rPr>
              <a:t> </a:t>
            </a:r>
            <a:r>
              <a:rPr lang="en-US" sz="1800" dirty="0" err="1">
                <a:latin typeface="Times New Roman"/>
                <a:ea typeface="+mn-lt"/>
                <a:cs typeface="+mn-lt"/>
              </a:rPr>
              <a:t>temperatury</a:t>
            </a:r>
            <a:r>
              <a:rPr lang="en-US" sz="1800" dirty="0">
                <a:latin typeface="Times New Roman"/>
                <a:ea typeface="+mn-lt"/>
                <a:cs typeface="+mn-lt"/>
              </a:rPr>
              <a:t> </a:t>
            </a:r>
            <a:r>
              <a:rPr lang="en-US" sz="1800" dirty="0" err="1">
                <a:latin typeface="Times New Roman"/>
                <a:ea typeface="+mn-lt"/>
                <a:cs typeface="+mn-lt"/>
              </a:rPr>
              <a:t>ciała</a:t>
            </a:r>
            <a:r>
              <a:rPr lang="en-US" sz="1800" dirty="0">
                <a:latin typeface="Times New Roman"/>
                <a:ea typeface="+mn-lt"/>
                <a:cs typeface="+mn-lt"/>
              </a:rPr>
              <a:t>, </a:t>
            </a:r>
            <a:r>
              <a:rPr lang="en-US" sz="1800" dirty="0" err="1">
                <a:latin typeface="Times New Roman"/>
                <a:ea typeface="+mn-lt"/>
                <a:cs typeface="+mn-lt"/>
              </a:rPr>
              <a:t>opóźnienie</a:t>
            </a:r>
            <a:r>
              <a:rPr lang="en-US" sz="1800" dirty="0">
                <a:latin typeface="Times New Roman"/>
                <a:ea typeface="+mn-lt"/>
                <a:cs typeface="+mn-lt"/>
              </a:rPr>
              <a:t> </a:t>
            </a:r>
            <a:r>
              <a:rPr lang="en-US" sz="1800" dirty="0" err="1">
                <a:latin typeface="Times New Roman"/>
                <a:ea typeface="+mn-lt"/>
                <a:cs typeface="+mn-lt"/>
              </a:rPr>
              <a:t>rozwoju</a:t>
            </a:r>
            <a:r>
              <a:rPr lang="en-US" sz="1800" dirty="0">
                <a:latin typeface="Times New Roman"/>
                <a:ea typeface="+mn-lt"/>
                <a:cs typeface="+mn-lt"/>
              </a:rPr>
              <a:t>. W </a:t>
            </a:r>
            <a:r>
              <a:rPr lang="en-US" sz="1800" dirty="0" err="1">
                <a:latin typeface="Times New Roman"/>
                <a:ea typeface="+mn-lt"/>
                <a:cs typeface="+mn-lt"/>
              </a:rPr>
              <a:t>drugim</a:t>
            </a:r>
            <a:r>
              <a:rPr lang="en-US" sz="1800" dirty="0">
                <a:latin typeface="Times New Roman"/>
                <a:ea typeface="+mn-lt"/>
                <a:cs typeface="+mn-lt"/>
              </a:rPr>
              <a:t> stadium, </a:t>
            </a:r>
            <a:r>
              <a:rPr lang="en-US" sz="1800" dirty="0" err="1">
                <a:latin typeface="Times New Roman"/>
                <a:ea typeface="+mn-lt"/>
                <a:cs typeface="+mn-lt"/>
              </a:rPr>
              <a:t>pojawiają</a:t>
            </a:r>
            <a:r>
              <a:rPr lang="en-US" sz="1800" dirty="0">
                <a:latin typeface="Times New Roman"/>
                <a:ea typeface="+mn-lt"/>
                <a:cs typeface="+mn-lt"/>
              </a:rPr>
              <a:t> </a:t>
            </a:r>
            <a:r>
              <a:rPr lang="en-US" sz="1800" dirty="0" err="1">
                <a:latin typeface="Times New Roman"/>
                <a:ea typeface="+mn-lt"/>
                <a:cs typeface="+mn-lt"/>
              </a:rPr>
              <a:t>się</a:t>
            </a:r>
            <a:r>
              <a:rPr lang="en-US" sz="1800" dirty="0">
                <a:latin typeface="Times New Roman"/>
                <a:ea typeface="+mn-lt"/>
                <a:cs typeface="+mn-lt"/>
              </a:rPr>
              <a:t> </a:t>
            </a:r>
            <a:r>
              <a:rPr lang="en-US" sz="1800" dirty="0" err="1">
                <a:latin typeface="Times New Roman"/>
                <a:ea typeface="+mn-lt"/>
                <a:cs typeface="+mn-lt"/>
              </a:rPr>
              <a:t>napady</a:t>
            </a:r>
            <a:r>
              <a:rPr lang="en-US" sz="1800" dirty="0">
                <a:latin typeface="Times New Roman"/>
                <a:ea typeface="+mn-lt"/>
                <a:cs typeface="+mn-lt"/>
              </a:rPr>
              <a:t> </a:t>
            </a:r>
            <a:r>
              <a:rPr lang="en-US" sz="1800" dirty="0" err="1">
                <a:latin typeface="Times New Roman"/>
                <a:ea typeface="+mn-lt"/>
                <a:cs typeface="+mn-lt"/>
              </a:rPr>
              <a:t>wzmożonego</a:t>
            </a:r>
            <a:r>
              <a:rPr lang="en-US" sz="1800" dirty="0">
                <a:latin typeface="Times New Roman"/>
                <a:ea typeface="+mn-lt"/>
                <a:cs typeface="+mn-lt"/>
              </a:rPr>
              <a:t> </a:t>
            </a:r>
            <a:r>
              <a:rPr lang="en-US" sz="1800" dirty="0" err="1">
                <a:latin typeface="Times New Roman"/>
                <a:ea typeface="+mn-lt"/>
                <a:cs typeface="+mn-lt"/>
              </a:rPr>
              <a:t>napięcia</a:t>
            </a:r>
            <a:r>
              <a:rPr lang="en-US" sz="1800" dirty="0">
                <a:latin typeface="Times New Roman"/>
                <a:ea typeface="+mn-lt"/>
                <a:cs typeface="+mn-lt"/>
              </a:rPr>
              <a:t> </a:t>
            </a:r>
            <a:r>
              <a:rPr lang="en-US" sz="1800" dirty="0" err="1">
                <a:latin typeface="Times New Roman"/>
                <a:ea typeface="+mn-lt"/>
                <a:cs typeface="+mn-lt"/>
              </a:rPr>
              <a:t>mięśniowego</a:t>
            </a:r>
            <a:r>
              <a:rPr lang="en-US" sz="1800" dirty="0">
                <a:latin typeface="Times New Roman"/>
                <a:ea typeface="+mn-lt"/>
                <a:cs typeface="+mn-lt"/>
              </a:rPr>
              <a:t>, </a:t>
            </a:r>
            <a:r>
              <a:rPr lang="en-US" sz="1800" dirty="0" err="1">
                <a:latin typeface="Times New Roman"/>
                <a:ea typeface="+mn-lt"/>
                <a:cs typeface="+mn-lt"/>
              </a:rPr>
              <a:t>drgawki</a:t>
            </a:r>
            <a:r>
              <a:rPr lang="en-US" sz="1800" dirty="0">
                <a:latin typeface="Times New Roman"/>
                <a:ea typeface="+mn-lt"/>
                <a:cs typeface="+mn-lt"/>
              </a:rPr>
              <a:t>, </a:t>
            </a:r>
            <a:r>
              <a:rPr lang="en-US" sz="1800" dirty="0" err="1">
                <a:latin typeface="Times New Roman"/>
                <a:ea typeface="+mn-lt"/>
                <a:cs typeface="+mn-lt"/>
              </a:rPr>
              <a:t>regres</a:t>
            </a:r>
            <a:r>
              <a:rPr lang="en-US" sz="1800" dirty="0">
                <a:latin typeface="Times New Roman"/>
                <a:ea typeface="+mn-lt"/>
                <a:cs typeface="+mn-lt"/>
              </a:rPr>
              <a:t> w </a:t>
            </a:r>
            <a:r>
              <a:rPr lang="en-US" sz="1800" dirty="0" err="1">
                <a:latin typeface="Times New Roman"/>
                <a:ea typeface="+mn-lt"/>
                <a:cs typeface="+mn-lt"/>
              </a:rPr>
              <a:t>rozwoju</a:t>
            </a:r>
            <a:r>
              <a:rPr lang="en-US" sz="1800" dirty="0">
                <a:latin typeface="Times New Roman"/>
                <a:ea typeface="+mn-lt"/>
                <a:cs typeface="+mn-lt"/>
              </a:rPr>
              <a:t>, </a:t>
            </a:r>
            <a:r>
              <a:rPr lang="en-US" sz="1800" dirty="0" err="1">
                <a:latin typeface="Times New Roman"/>
                <a:ea typeface="+mn-lt"/>
                <a:cs typeface="+mn-lt"/>
              </a:rPr>
              <a:t>zaciskanie</a:t>
            </a:r>
            <a:r>
              <a:rPr lang="en-US" sz="1800" dirty="0">
                <a:latin typeface="Times New Roman"/>
                <a:ea typeface="+mn-lt"/>
                <a:cs typeface="+mn-lt"/>
              </a:rPr>
              <a:t> </a:t>
            </a:r>
            <a:r>
              <a:rPr lang="en-US" sz="1800" dirty="0" err="1">
                <a:latin typeface="Times New Roman"/>
                <a:ea typeface="+mn-lt"/>
                <a:cs typeface="+mn-lt"/>
              </a:rPr>
              <a:t>dłoni</a:t>
            </a:r>
            <a:r>
              <a:rPr lang="en-US" sz="1800" dirty="0">
                <a:latin typeface="Times New Roman"/>
                <a:ea typeface="+mn-lt"/>
                <a:cs typeface="+mn-lt"/>
              </a:rPr>
              <a:t> </a:t>
            </a:r>
            <a:r>
              <a:rPr lang="en-US" sz="1800" dirty="0" err="1">
                <a:latin typeface="Times New Roman"/>
                <a:ea typeface="+mn-lt"/>
                <a:cs typeface="+mn-lt"/>
              </a:rPr>
              <a:t>i</a:t>
            </a:r>
            <a:r>
              <a:rPr lang="en-US" sz="1800" dirty="0">
                <a:latin typeface="Times New Roman"/>
                <a:ea typeface="+mn-lt"/>
                <a:cs typeface="+mn-lt"/>
              </a:rPr>
              <a:t> </a:t>
            </a:r>
            <a:r>
              <a:rPr lang="en-US" sz="1800" dirty="0" err="1">
                <a:latin typeface="Times New Roman"/>
                <a:ea typeface="+mn-lt"/>
                <a:cs typeface="+mn-lt"/>
              </a:rPr>
              <a:t>ubytki</a:t>
            </a:r>
            <a:r>
              <a:rPr lang="en-US" sz="1800" dirty="0">
                <a:latin typeface="Times New Roman"/>
                <a:ea typeface="+mn-lt"/>
                <a:cs typeface="+mn-lt"/>
              </a:rPr>
              <a:t> </a:t>
            </a:r>
            <a:r>
              <a:rPr lang="en-US" sz="1800" dirty="0" err="1">
                <a:latin typeface="Times New Roman"/>
                <a:ea typeface="+mn-lt"/>
                <a:cs typeface="+mn-lt"/>
              </a:rPr>
              <a:t>widzenia</a:t>
            </a:r>
            <a:r>
              <a:rPr lang="en-US" sz="1800" dirty="0">
                <a:latin typeface="Times New Roman"/>
                <a:ea typeface="+mn-lt"/>
                <a:cs typeface="+mn-lt"/>
              </a:rPr>
              <a:t>. W </a:t>
            </a:r>
            <a:r>
              <a:rPr lang="en-US" sz="1800" dirty="0" err="1">
                <a:latin typeface="Times New Roman"/>
                <a:ea typeface="+mn-lt"/>
                <a:cs typeface="+mn-lt"/>
              </a:rPr>
              <a:t>trzecim</a:t>
            </a:r>
            <a:r>
              <a:rPr lang="en-US" sz="1800" dirty="0">
                <a:latin typeface="Times New Roman"/>
                <a:ea typeface="+mn-lt"/>
                <a:cs typeface="+mn-lt"/>
              </a:rPr>
              <a:t> stadium, </a:t>
            </a:r>
            <a:r>
              <a:rPr lang="en-US" sz="1800" dirty="0" err="1">
                <a:latin typeface="Times New Roman"/>
                <a:ea typeface="+mn-lt"/>
                <a:cs typeface="+mn-lt"/>
              </a:rPr>
              <a:t>dochodzi</a:t>
            </a:r>
            <a:r>
              <a:rPr lang="en-US" sz="1800" dirty="0">
                <a:latin typeface="Times New Roman"/>
                <a:ea typeface="+mn-lt"/>
                <a:cs typeface="+mn-lt"/>
              </a:rPr>
              <a:t> do </a:t>
            </a:r>
            <a:r>
              <a:rPr lang="en-US" sz="1800" dirty="0" err="1">
                <a:latin typeface="Times New Roman"/>
                <a:ea typeface="+mn-lt"/>
                <a:cs typeface="+mn-lt"/>
              </a:rPr>
              <a:t>obniżenia</a:t>
            </a:r>
            <a:r>
              <a:rPr lang="en-US" sz="1800" dirty="0">
                <a:latin typeface="Times New Roman"/>
                <a:ea typeface="+mn-lt"/>
                <a:cs typeface="+mn-lt"/>
              </a:rPr>
              <a:t> </a:t>
            </a:r>
            <a:r>
              <a:rPr lang="en-US" sz="1800" dirty="0" err="1">
                <a:latin typeface="Times New Roman"/>
                <a:ea typeface="+mn-lt"/>
                <a:cs typeface="+mn-lt"/>
              </a:rPr>
              <a:t>napięcia</a:t>
            </a:r>
            <a:r>
              <a:rPr lang="en-US" sz="1800" dirty="0">
                <a:latin typeface="Times New Roman"/>
                <a:ea typeface="+mn-lt"/>
                <a:cs typeface="+mn-lt"/>
              </a:rPr>
              <a:t> </a:t>
            </a:r>
            <a:r>
              <a:rPr lang="en-US" sz="1800" dirty="0" err="1">
                <a:latin typeface="Times New Roman"/>
                <a:ea typeface="+mn-lt"/>
                <a:cs typeface="+mn-lt"/>
              </a:rPr>
              <a:t>mięśniowego</a:t>
            </a:r>
            <a:r>
              <a:rPr lang="en-US" sz="1800" dirty="0">
                <a:latin typeface="Times New Roman"/>
                <a:ea typeface="+mn-lt"/>
                <a:cs typeface="+mn-lt"/>
              </a:rPr>
              <a:t>, </a:t>
            </a:r>
            <a:r>
              <a:rPr lang="en-US" sz="1800" dirty="0" err="1">
                <a:latin typeface="Times New Roman"/>
                <a:ea typeface="+mn-lt"/>
                <a:cs typeface="+mn-lt"/>
              </a:rPr>
              <a:t>ślepoty</a:t>
            </a:r>
            <a:r>
              <a:rPr lang="en-US" sz="1800" dirty="0">
                <a:latin typeface="Times New Roman"/>
                <a:ea typeface="+mn-lt"/>
                <a:cs typeface="+mn-lt"/>
              </a:rPr>
              <a:t> </a:t>
            </a:r>
            <a:r>
              <a:rPr lang="en-US" sz="1800" dirty="0" err="1">
                <a:latin typeface="Times New Roman"/>
                <a:ea typeface="+mn-lt"/>
                <a:cs typeface="+mn-lt"/>
              </a:rPr>
              <a:t>i</a:t>
            </a:r>
            <a:r>
              <a:rPr lang="en-US" sz="1800" dirty="0">
                <a:latin typeface="Times New Roman"/>
                <a:ea typeface="+mn-lt"/>
                <a:cs typeface="+mn-lt"/>
              </a:rPr>
              <a:t> </a:t>
            </a:r>
            <a:r>
              <a:rPr lang="en-US" sz="1800" dirty="0" err="1">
                <a:latin typeface="Times New Roman"/>
                <a:ea typeface="+mn-lt"/>
                <a:cs typeface="+mn-lt"/>
              </a:rPr>
              <a:t>głuchoty</a:t>
            </a:r>
            <a:r>
              <a:rPr lang="en-US" sz="1800" dirty="0">
                <a:latin typeface="Times New Roman"/>
                <a:ea typeface="+mn-lt"/>
                <a:cs typeface="+mn-lt"/>
              </a:rPr>
              <a:t>. </a:t>
            </a:r>
            <a:r>
              <a:rPr lang="en-US" sz="1800" dirty="0" err="1">
                <a:latin typeface="Times New Roman"/>
                <a:ea typeface="+mn-lt"/>
                <a:cs typeface="+mn-lt"/>
              </a:rPr>
              <a:t>Pacjenci</a:t>
            </a:r>
            <a:r>
              <a:rPr lang="en-US" sz="1800" dirty="0">
                <a:latin typeface="Times New Roman"/>
                <a:ea typeface="+mn-lt"/>
                <a:cs typeface="+mn-lt"/>
              </a:rPr>
              <a:t> </a:t>
            </a:r>
            <a:r>
              <a:rPr lang="en-US" sz="1800" dirty="0" err="1">
                <a:latin typeface="Times New Roman"/>
                <a:ea typeface="+mn-lt"/>
                <a:cs typeface="+mn-lt"/>
              </a:rPr>
              <a:t>przechodzą</a:t>
            </a:r>
            <a:r>
              <a:rPr lang="en-US" sz="1800" dirty="0">
                <a:latin typeface="Times New Roman"/>
                <a:ea typeface="+mn-lt"/>
                <a:cs typeface="+mn-lt"/>
              </a:rPr>
              <a:t> w stan </a:t>
            </a:r>
            <a:r>
              <a:rPr lang="en-US" sz="1800" dirty="0" err="1">
                <a:latin typeface="Times New Roman"/>
                <a:ea typeface="+mn-lt"/>
                <a:cs typeface="+mn-lt"/>
              </a:rPr>
              <a:t>wegetacji</a:t>
            </a:r>
            <a:r>
              <a:rPr lang="en-US" sz="1800" dirty="0">
                <a:latin typeface="Times New Roman"/>
                <a:ea typeface="+mn-lt"/>
                <a:cs typeface="+mn-lt"/>
              </a:rPr>
              <a:t> </a:t>
            </a:r>
            <a:r>
              <a:rPr lang="pl-PL" sz="1800" dirty="0" smtClean="0">
                <a:latin typeface="Times New Roman"/>
                <a:ea typeface="+mn-lt"/>
                <a:cs typeface="+mn-lt"/>
              </a:rPr>
              <a:t>i</a:t>
            </a:r>
            <a:r>
              <a:rPr lang="en-US" sz="1800" dirty="0" smtClean="0">
                <a:latin typeface="Times New Roman"/>
                <a:ea typeface="+mn-lt"/>
                <a:cs typeface="+mn-lt"/>
              </a:rPr>
              <a:t> </a:t>
            </a:r>
            <a:r>
              <a:rPr lang="en-US" sz="1800" dirty="0" err="1">
                <a:latin typeface="Times New Roman"/>
                <a:ea typeface="+mn-lt"/>
                <a:cs typeface="+mn-lt"/>
              </a:rPr>
              <a:t>umierają</a:t>
            </a:r>
            <a:r>
              <a:rPr lang="en-US" sz="1800" dirty="0">
                <a:latin typeface="Times New Roman"/>
                <a:ea typeface="+mn-lt"/>
                <a:cs typeface="+mn-lt"/>
              </a:rPr>
              <a:t> </a:t>
            </a:r>
            <a:r>
              <a:rPr lang="en-US" sz="1800" dirty="0" err="1">
                <a:latin typeface="Times New Roman"/>
                <a:ea typeface="+mn-lt"/>
                <a:cs typeface="+mn-lt"/>
              </a:rPr>
              <a:t>przed</a:t>
            </a:r>
            <a:r>
              <a:rPr lang="en-US" sz="1800" dirty="0">
                <a:latin typeface="Times New Roman"/>
                <a:ea typeface="+mn-lt"/>
                <a:cs typeface="+mn-lt"/>
              </a:rPr>
              <a:t> 2-3 </a:t>
            </a:r>
            <a:r>
              <a:rPr lang="en-US" sz="1800" dirty="0" err="1">
                <a:latin typeface="Times New Roman"/>
                <a:ea typeface="+mn-lt"/>
                <a:cs typeface="+mn-lt"/>
              </a:rPr>
              <a:t>rokiem</a:t>
            </a:r>
            <a:r>
              <a:rPr lang="en-US" sz="1800" dirty="0">
                <a:latin typeface="Times New Roman"/>
                <a:ea typeface="+mn-lt"/>
                <a:cs typeface="+mn-lt"/>
              </a:rPr>
              <a:t> </a:t>
            </a:r>
            <a:r>
              <a:rPr lang="en-US" sz="1800" dirty="0" err="1">
                <a:latin typeface="Times New Roman"/>
                <a:ea typeface="+mn-lt"/>
                <a:cs typeface="+mn-lt"/>
              </a:rPr>
              <a:t>życia</a:t>
            </a:r>
            <a:r>
              <a:rPr lang="en-US" sz="1800" dirty="0">
                <a:latin typeface="Times New Roman"/>
                <a:ea typeface="+mn-lt"/>
                <a:cs typeface="+mn-lt"/>
              </a:rPr>
              <a:t>, </a:t>
            </a:r>
            <a:r>
              <a:rPr lang="en-US" sz="1800" dirty="0" err="1">
                <a:latin typeface="Times New Roman"/>
                <a:ea typeface="+mn-lt"/>
                <a:cs typeface="+mn-lt"/>
              </a:rPr>
              <a:t>na</a:t>
            </a:r>
            <a:r>
              <a:rPr lang="en-US" sz="1800" dirty="0">
                <a:latin typeface="Times New Roman"/>
                <a:ea typeface="+mn-lt"/>
                <a:cs typeface="+mn-lt"/>
              </a:rPr>
              <a:t> </a:t>
            </a:r>
            <a:r>
              <a:rPr lang="en-US" sz="1800" dirty="0" err="1">
                <a:latin typeface="Times New Roman"/>
                <a:ea typeface="+mn-lt"/>
                <a:cs typeface="+mn-lt"/>
              </a:rPr>
              <a:t>ogół</a:t>
            </a:r>
            <a:r>
              <a:rPr lang="en-US" sz="1800" dirty="0">
                <a:latin typeface="Times New Roman"/>
                <a:ea typeface="+mn-lt"/>
                <a:cs typeface="+mn-lt"/>
              </a:rPr>
              <a:t> z </a:t>
            </a:r>
            <a:r>
              <a:rPr lang="en-US" sz="1800" dirty="0" err="1">
                <a:latin typeface="Times New Roman"/>
                <a:ea typeface="+mn-lt"/>
                <a:cs typeface="+mn-lt"/>
              </a:rPr>
              <a:t>powodu</a:t>
            </a:r>
            <a:r>
              <a:rPr lang="en-US" sz="1800" dirty="0">
                <a:latin typeface="Times New Roman"/>
                <a:ea typeface="+mn-lt"/>
                <a:cs typeface="+mn-lt"/>
              </a:rPr>
              <a:t> </a:t>
            </a:r>
            <a:r>
              <a:rPr lang="en-US" sz="1800" dirty="0" err="1">
                <a:latin typeface="Times New Roman"/>
                <a:ea typeface="+mn-lt"/>
                <a:cs typeface="+mn-lt"/>
              </a:rPr>
              <a:t>infekcji</a:t>
            </a:r>
            <a:r>
              <a:rPr lang="en-US" sz="1800" dirty="0">
                <a:latin typeface="Times New Roman"/>
                <a:ea typeface="+mn-lt"/>
                <a:cs typeface="+mn-lt"/>
              </a:rPr>
              <a:t> </a:t>
            </a:r>
            <a:r>
              <a:rPr lang="en-US" sz="1800" dirty="0" err="1">
                <a:latin typeface="Times New Roman"/>
                <a:ea typeface="+mn-lt"/>
                <a:cs typeface="+mn-lt"/>
              </a:rPr>
              <a:t>układu</a:t>
            </a:r>
            <a:r>
              <a:rPr lang="en-US" sz="1800" dirty="0">
                <a:latin typeface="Times New Roman"/>
                <a:ea typeface="+mn-lt"/>
                <a:cs typeface="+mn-lt"/>
              </a:rPr>
              <a:t> </a:t>
            </a:r>
            <a:r>
              <a:rPr lang="en-US" sz="1800" dirty="0" err="1">
                <a:latin typeface="Times New Roman"/>
                <a:ea typeface="+mn-lt"/>
                <a:cs typeface="+mn-lt"/>
              </a:rPr>
              <a:t>oddechowego</a:t>
            </a:r>
            <a:r>
              <a:rPr lang="en-US" sz="1800" dirty="0">
                <a:latin typeface="Times New Roman"/>
                <a:ea typeface="+mn-lt"/>
                <a:cs typeface="+mn-lt"/>
              </a:rPr>
              <a:t>. </a:t>
            </a:r>
            <a:endParaRPr lang="en-US" sz="1800" dirty="0">
              <a:latin typeface="Times New Roman"/>
              <a:ea typeface="+mn-lt"/>
              <a:cs typeface="Times New Roman"/>
            </a:endParaRPr>
          </a:p>
          <a:p>
            <a:pPr marL="383540" indent="-383540" algn="just">
              <a:lnSpc>
                <a:spcPct val="100000"/>
              </a:lnSpc>
              <a:spcBef>
                <a:spcPts val="600"/>
              </a:spcBef>
              <a:spcAft>
                <a:spcPts val="100"/>
              </a:spcAft>
            </a:pPr>
            <a:r>
              <a:rPr lang="en-US" sz="1800" b="1" dirty="0">
                <a:latin typeface="Times New Roman"/>
                <a:ea typeface="+mn-lt"/>
                <a:cs typeface="+mn-lt"/>
              </a:rPr>
              <a:t>W </a:t>
            </a:r>
            <a:r>
              <a:rPr lang="en-US" sz="1800" b="1" dirty="0" err="1">
                <a:latin typeface="Times New Roman"/>
                <a:ea typeface="+mn-lt"/>
                <a:cs typeface="+mn-lt"/>
              </a:rPr>
              <a:t>postaciach</a:t>
            </a:r>
            <a:r>
              <a:rPr lang="en-US" sz="1800" b="1" dirty="0">
                <a:latin typeface="Times New Roman"/>
                <a:ea typeface="+mn-lt"/>
                <a:cs typeface="+mn-lt"/>
              </a:rPr>
              <a:t> </a:t>
            </a:r>
            <a:r>
              <a:rPr lang="en-US" sz="1800" b="1" dirty="0" err="1">
                <a:latin typeface="Times New Roman"/>
                <a:ea typeface="+mn-lt"/>
                <a:cs typeface="+mn-lt"/>
              </a:rPr>
              <a:t>późnoniemowlęcej</a:t>
            </a:r>
            <a:r>
              <a:rPr lang="en-US" sz="1800" b="1" dirty="0">
                <a:latin typeface="Times New Roman"/>
                <a:ea typeface="+mn-lt"/>
                <a:cs typeface="+mn-lt"/>
              </a:rPr>
              <a:t>/</a:t>
            </a:r>
            <a:r>
              <a:rPr lang="en-US" sz="1800" b="1" dirty="0" err="1">
                <a:latin typeface="Times New Roman"/>
                <a:ea typeface="+mn-lt"/>
                <a:cs typeface="+mn-lt"/>
              </a:rPr>
              <a:t>młodzieńczej</a:t>
            </a:r>
            <a:r>
              <a:rPr lang="en-US" sz="1800" b="1" dirty="0">
                <a:latin typeface="Times New Roman"/>
                <a:ea typeface="+mn-lt"/>
                <a:cs typeface="+mn-lt"/>
              </a:rPr>
              <a:t> </a:t>
            </a:r>
            <a:r>
              <a:rPr lang="en-US" sz="1800" b="1" dirty="0" err="1">
                <a:latin typeface="Times New Roman"/>
                <a:ea typeface="+mn-lt"/>
                <a:cs typeface="+mn-lt"/>
              </a:rPr>
              <a:t>objawy</a:t>
            </a:r>
            <a:r>
              <a:rPr lang="en-US" sz="1800" dirty="0">
                <a:latin typeface="Times New Roman"/>
                <a:ea typeface="+mn-lt"/>
                <a:cs typeface="+mn-lt"/>
              </a:rPr>
              <a:t> </a:t>
            </a:r>
            <a:r>
              <a:rPr lang="en-US" sz="1800" dirty="0" err="1">
                <a:latin typeface="Times New Roman"/>
                <a:ea typeface="+mn-lt"/>
                <a:cs typeface="+mn-lt"/>
              </a:rPr>
              <a:t>na</a:t>
            </a:r>
            <a:r>
              <a:rPr lang="en-US" sz="1800" dirty="0">
                <a:latin typeface="Times New Roman"/>
                <a:ea typeface="+mn-lt"/>
                <a:cs typeface="+mn-lt"/>
              </a:rPr>
              <a:t> </a:t>
            </a:r>
            <a:r>
              <a:rPr lang="en-US" sz="1800" dirty="0" err="1">
                <a:latin typeface="Times New Roman"/>
                <a:ea typeface="+mn-lt"/>
                <a:cs typeface="+mn-lt"/>
              </a:rPr>
              <a:t>początku</a:t>
            </a:r>
            <a:r>
              <a:rPr lang="en-US" sz="1800" dirty="0">
                <a:latin typeface="Times New Roman"/>
                <a:ea typeface="+mn-lt"/>
                <a:cs typeface="+mn-lt"/>
              </a:rPr>
              <a:t> </a:t>
            </a:r>
            <a:r>
              <a:rPr lang="en-US" sz="1800" dirty="0" err="1">
                <a:latin typeface="Times New Roman"/>
                <a:ea typeface="+mn-lt"/>
                <a:cs typeface="+mn-lt"/>
              </a:rPr>
              <a:t>są</a:t>
            </a:r>
            <a:r>
              <a:rPr lang="en-US" sz="1800" dirty="0">
                <a:latin typeface="Times New Roman"/>
                <a:ea typeface="+mn-lt"/>
                <a:cs typeface="+mn-lt"/>
              </a:rPr>
              <a:t> </a:t>
            </a:r>
            <a:r>
              <a:rPr lang="en-US" sz="1800" dirty="0" err="1">
                <a:latin typeface="Times New Roman"/>
                <a:ea typeface="+mn-lt"/>
                <a:cs typeface="+mn-lt"/>
              </a:rPr>
              <a:t>różnorodne</a:t>
            </a:r>
            <a:r>
              <a:rPr lang="en-US" sz="1800" dirty="0">
                <a:latin typeface="Times New Roman"/>
                <a:ea typeface="+mn-lt"/>
                <a:cs typeface="+mn-lt"/>
              </a:rPr>
              <a:t>, a </a:t>
            </a:r>
            <a:r>
              <a:rPr lang="en-US" sz="1800" dirty="0" err="1">
                <a:latin typeface="Times New Roman"/>
                <a:ea typeface="+mn-lt"/>
                <a:cs typeface="+mn-lt"/>
              </a:rPr>
              <a:t>postęp</a:t>
            </a:r>
            <a:r>
              <a:rPr lang="en-US" sz="1800" dirty="0">
                <a:latin typeface="Times New Roman"/>
                <a:ea typeface="+mn-lt"/>
                <a:cs typeface="+mn-lt"/>
              </a:rPr>
              <a:t> </a:t>
            </a:r>
            <a:r>
              <a:rPr lang="en-US" sz="1800" dirty="0" err="1">
                <a:latin typeface="Times New Roman"/>
                <a:ea typeface="+mn-lt"/>
                <a:cs typeface="+mn-lt"/>
              </a:rPr>
              <a:t>choroby</a:t>
            </a:r>
            <a:r>
              <a:rPr lang="en-US" sz="1800" dirty="0">
                <a:latin typeface="Times New Roman"/>
                <a:ea typeface="+mn-lt"/>
                <a:cs typeface="+mn-lt"/>
              </a:rPr>
              <a:t> jest </a:t>
            </a:r>
            <a:r>
              <a:rPr lang="en-US" sz="1800" dirty="0" err="1">
                <a:latin typeface="Times New Roman"/>
                <a:ea typeface="+mn-lt"/>
                <a:cs typeface="+mn-lt"/>
              </a:rPr>
              <a:t>zmienny</a:t>
            </a:r>
            <a:r>
              <a:rPr lang="en-US" sz="1800" dirty="0">
                <a:latin typeface="Times New Roman"/>
                <a:ea typeface="+mn-lt"/>
                <a:cs typeface="+mn-lt"/>
              </a:rPr>
              <a:t> (</a:t>
            </a:r>
            <a:r>
              <a:rPr lang="en-US" sz="1800" dirty="0" err="1">
                <a:latin typeface="Times New Roman"/>
                <a:ea typeface="+mn-lt"/>
                <a:cs typeface="+mn-lt"/>
              </a:rPr>
              <a:t>na</a:t>
            </a:r>
            <a:r>
              <a:rPr lang="en-US" sz="1800" dirty="0">
                <a:latin typeface="Times New Roman"/>
                <a:ea typeface="+mn-lt"/>
                <a:cs typeface="+mn-lt"/>
              </a:rPr>
              <a:t> </a:t>
            </a:r>
            <a:r>
              <a:rPr lang="en-US" sz="1800" dirty="0" err="1">
                <a:latin typeface="Times New Roman"/>
                <a:ea typeface="+mn-lt"/>
                <a:cs typeface="+mn-lt"/>
              </a:rPr>
              <a:t>ogół</a:t>
            </a:r>
            <a:r>
              <a:rPr lang="en-US" sz="1800" dirty="0">
                <a:latin typeface="Times New Roman"/>
                <a:ea typeface="+mn-lt"/>
                <a:cs typeface="+mn-lt"/>
              </a:rPr>
              <a:t> </a:t>
            </a:r>
            <a:r>
              <a:rPr lang="en-US" sz="1800" dirty="0" err="1">
                <a:latin typeface="Times New Roman"/>
                <a:ea typeface="+mn-lt"/>
                <a:cs typeface="+mn-lt"/>
              </a:rPr>
              <a:t>wolniejszy</a:t>
            </a:r>
            <a:r>
              <a:rPr lang="en-US" sz="1800" dirty="0">
                <a:latin typeface="Times New Roman"/>
                <a:ea typeface="+mn-lt"/>
                <a:cs typeface="+mn-lt"/>
              </a:rPr>
              <a:t> u </a:t>
            </a:r>
            <a:r>
              <a:rPr lang="en-US" sz="1800" dirty="0" err="1">
                <a:latin typeface="Times New Roman"/>
                <a:ea typeface="+mn-lt"/>
                <a:cs typeface="+mn-lt"/>
              </a:rPr>
              <a:t>starszych</a:t>
            </a:r>
            <a:r>
              <a:rPr lang="en-US" sz="1800" dirty="0">
                <a:latin typeface="Times New Roman"/>
                <a:ea typeface="+mn-lt"/>
                <a:cs typeface="+mn-lt"/>
              </a:rPr>
              <a:t> </a:t>
            </a:r>
            <a:r>
              <a:rPr lang="en-US" sz="1800" dirty="0" err="1">
                <a:latin typeface="Times New Roman"/>
                <a:ea typeface="+mn-lt"/>
                <a:cs typeface="+mn-lt"/>
              </a:rPr>
              <a:t>pacjentów</a:t>
            </a:r>
            <a:r>
              <a:rPr lang="en-US" sz="1800" dirty="0">
                <a:latin typeface="Times New Roman"/>
                <a:ea typeface="+mn-lt"/>
                <a:cs typeface="+mn-lt"/>
              </a:rPr>
              <a:t>). </a:t>
            </a:r>
            <a:r>
              <a:rPr lang="en-US" sz="1800" dirty="0" err="1">
                <a:latin typeface="Times New Roman"/>
                <a:ea typeface="+mn-lt"/>
                <a:cs typeface="+mn-lt"/>
              </a:rPr>
              <a:t>Objawy</a:t>
            </a:r>
            <a:r>
              <a:rPr lang="en-US" sz="1800" dirty="0">
                <a:latin typeface="Times New Roman"/>
                <a:ea typeface="+mn-lt"/>
                <a:cs typeface="+mn-lt"/>
              </a:rPr>
              <a:t> u </a:t>
            </a:r>
            <a:r>
              <a:rPr lang="en-US" sz="1800" dirty="0" err="1">
                <a:latin typeface="Times New Roman"/>
                <a:ea typeface="+mn-lt"/>
                <a:cs typeface="+mn-lt"/>
              </a:rPr>
              <a:t>pacjentów</a:t>
            </a:r>
            <a:r>
              <a:rPr lang="en-US" sz="1800" dirty="0">
                <a:latin typeface="Times New Roman"/>
                <a:ea typeface="+mn-lt"/>
                <a:cs typeface="+mn-lt"/>
              </a:rPr>
              <a:t> z </a:t>
            </a:r>
            <a:r>
              <a:rPr lang="en-US" sz="1800" dirty="0" err="1">
                <a:latin typeface="Times New Roman"/>
                <a:ea typeface="+mn-lt"/>
                <a:cs typeface="+mn-lt"/>
              </a:rPr>
              <a:t>postacią</a:t>
            </a:r>
            <a:r>
              <a:rPr lang="en-US" sz="1800" dirty="0">
                <a:latin typeface="Times New Roman"/>
                <a:ea typeface="+mn-lt"/>
                <a:cs typeface="+mn-lt"/>
              </a:rPr>
              <a:t> </a:t>
            </a:r>
            <a:r>
              <a:rPr lang="en-US" sz="1800" dirty="0" err="1">
                <a:latin typeface="Times New Roman"/>
                <a:ea typeface="+mn-lt"/>
                <a:cs typeface="+mn-lt"/>
              </a:rPr>
              <a:t>późnoniemowlęcą</a:t>
            </a:r>
            <a:r>
              <a:rPr lang="en-US" sz="1800" dirty="0">
                <a:latin typeface="Times New Roman"/>
                <a:ea typeface="+mn-lt"/>
                <a:cs typeface="+mn-lt"/>
              </a:rPr>
              <a:t>/</a:t>
            </a:r>
            <a:r>
              <a:rPr lang="en-US" sz="1800" dirty="0" err="1">
                <a:latin typeface="Times New Roman"/>
                <a:ea typeface="+mn-lt"/>
                <a:cs typeface="+mn-lt"/>
              </a:rPr>
              <a:t>młodzieńczą</a:t>
            </a:r>
            <a:r>
              <a:rPr lang="en-US" sz="1800" dirty="0">
                <a:latin typeface="Times New Roman"/>
                <a:ea typeface="+mn-lt"/>
                <a:cs typeface="+mn-lt"/>
              </a:rPr>
              <a:t> </a:t>
            </a:r>
            <a:r>
              <a:rPr lang="en-US" sz="1800" dirty="0" err="1">
                <a:latin typeface="Times New Roman"/>
                <a:ea typeface="+mn-lt"/>
                <a:cs typeface="+mn-lt"/>
              </a:rPr>
              <a:t>przypominają</a:t>
            </a:r>
            <a:r>
              <a:rPr lang="en-US" sz="1800" dirty="0">
                <a:latin typeface="Times New Roman"/>
                <a:ea typeface="+mn-lt"/>
                <a:cs typeface="+mn-lt"/>
              </a:rPr>
              <a:t> </a:t>
            </a:r>
            <a:r>
              <a:rPr lang="en-US" sz="1800" dirty="0" err="1">
                <a:latin typeface="Times New Roman"/>
                <a:ea typeface="+mn-lt"/>
                <a:cs typeface="+mn-lt"/>
              </a:rPr>
              <a:t>te</a:t>
            </a:r>
            <a:r>
              <a:rPr lang="en-US" sz="1800" dirty="0">
                <a:latin typeface="Times New Roman"/>
                <a:ea typeface="+mn-lt"/>
                <a:cs typeface="+mn-lt"/>
              </a:rPr>
              <a:t> </a:t>
            </a:r>
            <a:r>
              <a:rPr lang="en-US" sz="1800" dirty="0" err="1">
                <a:latin typeface="Times New Roman"/>
                <a:ea typeface="+mn-lt"/>
                <a:cs typeface="+mn-lt"/>
              </a:rPr>
              <a:t>obserwowane</a:t>
            </a:r>
            <a:r>
              <a:rPr lang="en-US" sz="1800" dirty="0">
                <a:latin typeface="Times New Roman"/>
                <a:ea typeface="+mn-lt"/>
                <a:cs typeface="+mn-lt"/>
              </a:rPr>
              <a:t> w </a:t>
            </a:r>
            <a:r>
              <a:rPr lang="en-US" sz="1800" dirty="0" err="1">
                <a:latin typeface="Times New Roman"/>
                <a:ea typeface="+mn-lt"/>
                <a:cs typeface="+mn-lt"/>
              </a:rPr>
              <a:t>postaci</a:t>
            </a:r>
            <a:r>
              <a:rPr lang="en-US" sz="1800" dirty="0">
                <a:latin typeface="Times New Roman"/>
                <a:ea typeface="+mn-lt"/>
                <a:cs typeface="+mn-lt"/>
              </a:rPr>
              <a:t> </a:t>
            </a:r>
            <a:r>
              <a:rPr lang="en-US" sz="1800" dirty="0" err="1">
                <a:latin typeface="Times New Roman"/>
                <a:ea typeface="+mn-lt"/>
                <a:cs typeface="+mn-lt"/>
              </a:rPr>
              <a:t>niemowlęcej</a:t>
            </a:r>
            <a:r>
              <a:rPr lang="en-US" sz="1800" dirty="0">
                <a:latin typeface="Times New Roman"/>
                <a:ea typeface="+mn-lt"/>
                <a:cs typeface="+mn-lt"/>
              </a:rPr>
              <a:t>, </a:t>
            </a:r>
            <a:r>
              <a:rPr lang="en-US" sz="1800" dirty="0" err="1">
                <a:latin typeface="Times New Roman"/>
                <a:ea typeface="+mn-lt"/>
                <a:cs typeface="+mn-lt"/>
              </a:rPr>
              <a:t>natomiast</a:t>
            </a:r>
            <a:r>
              <a:rPr lang="en-US" sz="1800" dirty="0">
                <a:latin typeface="Times New Roman"/>
                <a:ea typeface="+mn-lt"/>
                <a:cs typeface="+mn-lt"/>
              </a:rPr>
              <a:t> </a:t>
            </a:r>
            <a:r>
              <a:rPr lang="en-US" sz="1800" dirty="0" err="1">
                <a:latin typeface="Times New Roman"/>
                <a:ea typeface="+mn-lt"/>
                <a:cs typeface="+mn-lt"/>
              </a:rPr>
              <a:t>często</a:t>
            </a:r>
            <a:r>
              <a:rPr lang="en-US" sz="1800" dirty="0">
                <a:latin typeface="Times New Roman"/>
                <a:ea typeface="+mn-lt"/>
                <a:cs typeface="+mn-lt"/>
              </a:rPr>
              <a:t> </a:t>
            </a:r>
            <a:r>
              <a:rPr lang="en-US" sz="1800" dirty="0" err="1">
                <a:latin typeface="Times New Roman"/>
                <a:ea typeface="+mn-lt"/>
                <a:cs typeface="+mn-lt"/>
              </a:rPr>
              <a:t>początkowymi</a:t>
            </a:r>
            <a:r>
              <a:rPr lang="en-US" sz="1800" dirty="0">
                <a:latin typeface="Times New Roman"/>
                <a:ea typeface="+mn-lt"/>
                <a:cs typeface="+mn-lt"/>
              </a:rPr>
              <a:t> </a:t>
            </a:r>
            <a:r>
              <a:rPr lang="en-US" sz="1800" dirty="0" err="1">
                <a:latin typeface="Times New Roman"/>
                <a:ea typeface="+mn-lt"/>
                <a:cs typeface="+mn-lt"/>
              </a:rPr>
              <a:t>objawami</a:t>
            </a:r>
            <a:r>
              <a:rPr lang="en-US" sz="1800" dirty="0">
                <a:latin typeface="Times New Roman"/>
                <a:ea typeface="+mn-lt"/>
                <a:cs typeface="+mn-lt"/>
              </a:rPr>
              <a:t> </a:t>
            </a:r>
            <a:r>
              <a:rPr lang="pl-PL" sz="1800" dirty="0" smtClean="0">
                <a:latin typeface="Times New Roman"/>
                <a:ea typeface="+mn-lt"/>
                <a:cs typeface="+mn-lt"/>
              </a:rPr>
              <a:t>u </a:t>
            </a:r>
            <a:r>
              <a:rPr lang="en-US" sz="1800" dirty="0" err="1" smtClean="0">
                <a:latin typeface="Times New Roman"/>
                <a:ea typeface="+mn-lt"/>
                <a:cs typeface="+mn-lt"/>
              </a:rPr>
              <a:t>dorosłych</a:t>
            </a:r>
            <a:r>
              <a:rPr lang="en-US" sz="1800" dirty="0" smtClean="0">
                <a:latin typeface="Times New Roman"/>
                <a:ea typeface="+mn-lt"/>
                <a:cs typeface="+mn-lt"/>
              </a:rPr>
              <a:t> </a:t>
            </a:r>
            <a:r>
              <a:rPr lang="en-US" sz="1800" dirty="0" err="1">
                <a:latin typeface="Times New Roman"/>
                <a:ea typeface="+mn-lt"/>
                <a:cs typeface="+mn-lt"/>
              </a:rPr>
              <a:t>są</a:t>
            </a:r>
            <a:r>
              <a:rPr lang="en-US" sz="1800" dirty="0">
                <a:latin typeface="Times New Roman"/>
                <a:ea typeface="+mn-lt"/>
                <a:cs typeface="+mn-lt"/>
              </a:rPr>
              <a:t> </a:t>
            </a:r>
            <a:r>
              <a:rPr lang="en-US" sz="1800" dirty="0" err="1">
                <a:latin typeface="Times New Roman"/>
                <a:ea typeface="+mn-lt"/>
                <a:cs typeface="+mn-lt"/>
              </a:rPr>
              <a:t>osłabienie</a:t>
            </a:r>
            <a:r>
              <a:rPr lang="en-US" sz="1800" dirty="0">
                <a:latin typeface="Times New Roman"/>
                <a:ea typeface="+mn-lt"/>
                <a:cs typeface="+mn-lt"/>
              </a:rPr>
              <a:t>, </a:t>
            </a:r>
            <a:r>
              <a:rPr lang="en-US" sz="1800" dirty="0" err="1">
                <a:latin typeface="Times New Roman"/>
                <a:ea typeface="+mn-lt"/>
                <a:cs typeface="+mn-lt"/>
              </a:rPr>
              <a:t>zaburzenia</a:t>
            </a:r>
            <a:r>
              <a:rPr lang="en-US" sz="1800" dirty="0">
                <a:latin typeface="Times New Roman"/>
                <a:ea typeface="+mn-lt"/>
                <a:cs typeface="+mn-lt"/>
              </a:rPr>
              <a:t> </a:t>
            </a:r>
            <a:r>
              <a:rPr lang="en-US" sz="1800" dirty="0" err="1">
                <a:latin typeface="Times New Roman"/>
                <a:ea typeface="+mn-lt"/>
                <a:cs typeface="+mn-lt"/>
              </a:rPr>
              <a:t>chodu</a:t>
            </a:r>
            <a:r>
              <a:rPr lang="en-US" sz="1800" dirty="0">
                <a:latin typeface="Times New Roman"/>
                <a:ea typeface="+mn-lt"/>
                <a:cs typeface="+mn-lt"/>
              </a:rPr>
              <a:t> </a:t>
            </a:r>
            <a:r>
              <a:rPr lang="en-US" sz="1800" dirty="0" err="1">
                <a:latin typeface="Times New Roman"/>
                <a:ea typeface="+mn-lt"/>
                <a:cs typeface="+mn-lt"/>
              </a:rPr>
              <a:t>i</a:t>
            </a:r>
            <a:r>
              <a:rPr lang="en-US" sz="1800" dirty="0">
                <a:latin typeface="Times New Roman"/>
                <a:ea typeface="+mn-lt"/>
                <a:cs typeface="+mn-lt"/>
              </a:rPr>
              <a:t> </a:t>
            </a:r>
            <a:r>
              <a:rPr lang="en-US" sz="1800" dirty="0" err="1">
                <a:latin typeface="Times New Roman"/>
                <a:ea typeface="+mn-lt"/>
                <a:cs typeface="+mn-lt"/>
              </a:rPr>
              <a:t>porażenie</a:t>
            </a:r>
            <a:r>
              <a:rPr lang="en-US" sz="1800" dirty="0">
                <a:latin typeface="Times New Roman"/>
                <a:ea typeface="+mn-lt"/>
                <a:cs typeface="+mn-lt"/>
              </a:rPr>
              <a:t> </a:t>
            </a:r>
            <a:r>
              <a:rPr lang="en-US" sz="1800" dirty="0" err="1">
                <a:latin typeface="Times New Roman"/>
                <a:ea typeface="+mn-lt"/>
                <a:cs typeface="+mn-lt"/>
              </a:rPr>
              <a:t>połowicze</a:t>
            </a:r>
            <a:r>
              <a:rPr lang="en-US" sz="1800" dirty="0">
                <a:latin typeface="Times New Roman"/>
                <a:ea typeface="+mn-lt"/>
                <a:cs typeface="+mn-lt"/>
              </a:rPr>
              <a:t>, </a:t>
            </a:r>
            <a:r>
              <a:rPr lang="en-US" sz="1800" dirty="0" err="1">
                <a:latin typeface="Times New Roman"/>
                <a:ea typeface="+mn-lt"/>
                <a:cs typeface="+mn-lt"/>
              </a:rPr>
              <a:t>utrata</a:t>
            </a:r>
            <a:r>
              <a:rPr lang="en-US" sz="1800" dirty="0">
                <a:latin typeface="Times New Roman"/>
                <a:ea typeface="+mn-lt"/>
                <a:cs typeface="+mn-lt"/>
              </a:rPr>
              <a:t> </a:t>
            </a:r>
            <a:r>
              <a:rPr lang="en-US" sz="1800" dirty="0" err="1">
                <a:latin typeface="Times New Roman"/>
                <a:ea typeface="+mn-lt"/>
                <a:cs typeface="+mn-lt"/>
              </a:rPr>
              <a:t>wzroku</a:t>
            </a:r>
            <a:r>
              <a:rPr lang="en-US" sz="1800" dirty="0">
                <a:latin typeface="Times New Roman"/>
                <a:ea typeface="+mn-lt"/>
                <a:cs typeface="+mn-lt"/>
              </a:rPr>
              <a:t>. </a:t>
            </a:r>
            <a:r>
              <a:rPr lang="en-US" sz="1800" dirty="0" err="1">
                <a:latin typeface="Times New Roman"/>
                <a:ea typeface="+mn-lt"/>
                <a:cs typeface="+mn-lt"/>
              </a:rPr>
              <a:t>Cofanie</a:t>
            </a:r>
            <a:r>
              <a:rPr lang="en-US" sz="1800" dirty="0">
                <a:latin typeface="Times New Roman"/>
                <a:ea typeface="+mn-lt"/>
                <a:cs typeface="+mn-lt"/>
              </a:rPr>
              <a:t> </a:t>
            </a:r>
            <a:r>
              <a:rPr lang="en-US" sz="1800" dirty="0" err="1">
                <a:latin typeface="Times New Roman"/>
                <a:ea typeface="+mn-lt"/>
                <a:cs typeface="+mn-lt"/>
              </a:rPr>
              <a:t>się</a:t>
            </a:r>
            <a:r>
              <a:rPr lang="en-US" sz="1800" dirty="0">
                <a:latin typeface="Times New Roman"/>
                <a:ea typeface="+mn-lt"/>
                <a:cs typeface="+mn-lt"/>
              </a:rPr>
              <a:t> </a:t>
            </a:r>
            <a:r>
              <a:rPr lang="en-US" sz="1800" dirty="0" err="1">
                <a:latin typeface="Times New Roman"/>
                <a:ea typeface="+mn-lt"/>
                <a:cs typeface="+mn-lt"/>
              </a:rPr>
              <a:t>funkcji</a:t>
            </a:r>
            <a:r>
              <a:rPr lang="en-US" sz="1800" dirty="0">
                <a:latin typeface="Times New Roman"/>
                <a:ea typeface="+mn-lt"/>
                <a:cs typeface="+mn-lt"/>
              </a:rPr>
              <a:t> </a:t>
            </a:r>
            <a:r>
              <a:rPr lang="en-US" sz="1800" dirty="0" err="1">
                <a:latin typeface="Times New Roman"/>
                <a:ea typeface="+mn-lt"/>
                <a:cs typeface="+mn-lt"/>
              </a:rPr>
              <a:t>poznawczych</a:t>
            </a:r>
            <a:r>
              <a:rPr lang="en-US" sz="1800" dirty="0">
                <a:latin typeface="Times New Roman"/>
                <a:ea typeface="+mn-lt"/>
                <a:cs typeface="+mn-lt"/>
              </a:rPr>
              <a:t> jest </a:t>
            </a:r>
            <a:r>
              <a:rPr lang="en-US" sz="1800" dirty="0" err="1">
                <a:latin typeface="Times New Roman"/>
                <a:ea typeface="+mn-lt"/>
                <a:cs typeface="+mn-lt"/>
              </a:rPr>
              <a:t>różne</a:t>
            </a:r>
            <a:r>
              <a:rPr lang="en-US" sz="1800" dirty="0">
                <a:latin typeface="Times New Roman"/>
                <a:ea typeface="+mn-lt"/>
                <a:cs typeface="+mn-lt"/>
              </a:rPr>
              <a:t> </a:t>
            </a:r>
            <a:r>
              <a:rPr lang="en-US" sz="1800" dirty="0" err="1">
                <a:latin typeface="Times New Roman"/>
                <a:ea typeface="+mn-lt"/>
                <a:cs typeface="+mn-lt"/>
              </a:rPr>
              <a:t>i</a:t>
            </a:r>
            <a:r>
              <a:rPr lang="en-US" sz="1800" dirty="0">
                <a:latin typeface="Times New Roman"/>
                <a:ea typeface="+mn-lt"/>
                <a:cs typeface="+mn-lt"/>
              </a:rPr>
              <a:t> </a:t>
            </a:r>
            <a:r>
              <a:rPr lang="en-US" sz="1800" dirty="0" err="1">
                <a:latin typeface="Times New Roman"/>
                <a:ea typeface="+mn-lt"/>
                <a:cs typeface="+mn-lt"/>
              </a:rPr>
              <a:t>często</a:t>
            </a:r>
            <a:r>
              <a:rPr lang="en-US" sz="1800" dirty="0">
                <a:latin typeface="Times New Roman"/>
                <a:ea typeface="+mn-lt"/>
                <a:cs typeface="+mn-lt"/>
              </a:rPr>
              <a:t> </a:t>
            </a:r>
            <a:r>
              <a:rPr lang="en-US" sz="1800" dirty="0" err="1">
                <a:latin typeface="Times New Roman"/>
                <a:ea typeface="+mn-lt"/>
                <a:cs typeface="+mn-lt"/>
              </a:rPr>
              <a:t>nie</a:t>
            </a:r>
            <a:r>
              <a:rPr lang="en-US" sz="1800" dirty="0">
                <a:latin typeface="Times New Roman"/>
                <a:ea typeface="+mn-lt"/>
                <a:cs typeface="+mn-lt"/>
              </a:rPr>
              <a:t> </a:t>
            </a:r>
            <a:r>
              <a:rPr lang="en-US" sz="1800" dirty="0" err="1">
                <a:latin typeface="Times New Roman"/>
                <a:ea typeface="+mn-lt"/>
                <a:cs typeface="+mn-lt"/>
              </a:rPr>
              <a:t>obserwuje</a:t>
            </a:r>
            <a:r>
              <a:rPr lang="en-US" sz="1800" dirty="0">
                <a:latin typeface="Times New Roman"/>
                <a:ea typeface="+mn-lt"/>
                <a:cs typeface="+mn-lt"/>
              </a:rPr>
              <a:t> </a:t>
            </a:r>
            <a:r>
              <a:rPr lang="en-US" sz="1800" dirty="0" err="1">
                <a:latin typeface="Times New Roman"/>
                <a:ea typeface="+mn-lt"/>
                <a:cs typeface="+mn-lt"/>
              </a:rPr>
              <a:t>się</a:t>
            </a:r>
            <a:r>
              <a:rPr lang="en-US" sz="1800" dirty="0">
                <a:latin typeface="Times New Roman"/>
                <a:ea typeface="+mn-lt"/>
                <a:cs typeface="+mn-lt"/>
              </a:rPr>
              <a:t> go w </a:t>
            </a:r>
            <a:r>
              <a:rPr lang="en-US" sz="1800" dirty="0" err="1">
                <a:latin typeface="Times New Roman"/>
                <a:ea typeface="+mn-lt"/>
                <a:cs typeface="+mn-lt"/>
              </a:rPr>
              <a:t>postaci</a:t>
            </a:r>
            <a:r>
              <a:rPr lang="en-US" sz="1800" dirty="0">
                <a:latin typeface="Times New Roman"/>
                <a:ea typeface="+mn-lt"/>
                <a:cs typeface="+mn-lt"/>
              </a:rPr>
              <a:t> </a:t>
            </a:r>
            <a:r>
              <a:rPr lang="en-US" sz="1800" dirty="0" err="1">
                <a:latin typeface="Times New Roman"/>
                <a:ea typeface="+mn-lt"/>
                <a:cs typeface="+mn-lt"/>
              </a:rPr>
              <a:t>dorosłych</a:t>
            </a:r>
            <a:r>
              <a:rPr lang="en-US" sz="1800" dirty="0">
                <a:latin typeface="Times New Roman"/>
                <a:ea typeface="+mn-lt"/>
                <a:cs typeface="+mn-lt"/>
              </a:rPr>
              <a:t>.</a:t>
            </a:r>
            <a:endParaRPr lang="en-US" sz="1800" dirty="0">
              <a:latin typeface="Times New Roman"/>
              <a:cs typeface="Times New Roman"/>
            </a:endParaRPr>
          </a:p>
          <a:p>
            <a:pPr marL="383540" indent="-383540">
              <a:lnSpc>
                <a:spcPct val="100000"/>
              </a:lnSpc>
              <a:spcBef>
                <a:spcPts val="600"/>
              </a:spcBef>
              <a:spcAft>
                <a:spcPts val="100"/>
              </a:spcAft>
            </a:pPr>
            <a:endParaRPr lang="en-US" sz="2400" dirty="0">
              <a:latin typeface="Times New Roman"/>
              <a:cs typeface="Times New Roman"/>
            </a:endParaRPr>
          </a:p>
          <a:p>
            <a:pPr marL="383540" indent="-383540">
              <a:lnSpc>
                <a:spcPct val="100000"/>
              </a:lnSpc>
              <a:spcBef>
                <a:spcPts val="600"/>
              </a:spcBef>
              <a:spcAft>
                <a:spcPts val="100"/>
              </a:spcAft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D0A12994-E667-5D71-45A0-D1D20283F0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pl-PL" noProof="0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572917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8AF6004-FF7C-855D-E407-01B65A0DEE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221974"/>
            <a:ext cx="9601200" cy="1485900"/>
          </a:xfrm>
        </p:spPr>
        <p:txBody>
          <a:bodyPr/>
          <a:lstStyle/>
          <a:p>
            <a:r>
              <a:rPr lang="en-US"/>
              <a:t>DZIEŃ CHORÓB RZADKICH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E3FB50A-FDF8-C212-2553-EADFFBD80C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971827"/>
            <a:ext cx="7094330" cy="4321312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383540" indent="-383540" algn="just"/>
            <a:r>
              <a:rPr lang="en-US" sz="2200" b="1" dirty="0" err="1">
                <a:latin typeface="Times New Roman"/>
                <a:cs typeface="Times New Roman"/>
              </a:rPr>
              <a:t>Choroba</a:t>
            </a:r>
            <a:r>
              <a:rPr lang="en-US" sz="2200" b="1" dirty="0">
                <a:latin typeface="Times New Roman"/>
                <a:cs typeface="Times New Roman"/>
              </a:rPr>
              <a:t> </a:t>
            </a:r>
            <a:r>
              <a:rPr lang="en-US" sz="2200" b="1" dirty="0" err="1">
                <a:latin typeface="Times New Roman"/>
                <a:cs typeface="Times New Roman"/>
              </a:rPr>
              <a:t>Krabbego</a:t>
            </a:r>
            <a:r>
              <a:rPr lang="en-US" sz="2200" b="1" dirty="0">
                <a:latin typeface="Times New Roman"/>
                <a:cs typeface="Times New Roman"/>
              </a:rPr>
              <a:t> </a:t>
            </a:r>
            <a:r>
              <a:rPr lang="en-US" sz="2200" b="1" dirty="0" smtClean="0">
                <a:latin typeface="Times New Roman"/>
                <a:cs typeface="Times New Roman"/>
              </a:rPr>
              <a:t>–</a:t>
            </a:r>
            <a:r>
              <a:rPr lang="en-US" sz="2200" b="1" dirty="0" smtClean="0">
                <a:latin typeface="Times New Roman"/>
                <a:ea typeface="+mn-lt"/>
                <a:cs typeface="Times New Roman"/>
              </a:rPr>
              <a:t> </a:t>
            </a:r>
            <a:r>
              <a:rPr lang="pl-PL" sz="2200" dirty="0" smtClean="0">
                <a:latin typeface="Times New Roman"/>
                <a:ea typeface="+mn-lt"/>
                <a:cs typeface="Times New Roman"/>
              </a:rPr>
              <a:t>to</a:t>
            </a:r>
            <a:r>
              <a:rPr lang="pl-PL" sz="2200" b="1" dirty="0" smtClean="0">
                <a:latin typeface="Times New Roman"/>
                <a:ea typeface="+mn-lt"/>
                <a:cs typeface="Times New Roman"/>
              </a:rPr>
              <a:t> </a:t>
            </a:r>
            <a:r>
              <a:rPr lang="en-US" sz="2200" dirty="0" err="1" smtClean="0">
                <a:latin typeface="Times New Roman"/>
                <a:ea typeface="+mn-lt"/>
                <a:cs typeface="+mn-lt"/>
              </a:rPr>
              <a:t>uwarunkowana</a:t>
            </a:r>
            <a:r>
              <a:rPr lang="en-US" sz="2200" dirty="0" smtClean="0">
                <a:latin typeface="Times New Roman"/>
                <a:ea typeface="+mn-lt"/>
                <a:cs typeface="+mn-lt"/>
              </a:rPr>
              <a:t> </a:t>
            </a:r>
            <a:r>
              <a:rPr lang="en-US" sz="2200" dirty="0" err="1">
                <a:latin typeface="Times New Roman"/>
                <a:ea typeface="+mn-lt"/>
                <a:cs typeface="+mn-lt"/>
              </a:rPr>
              <a:t>genetycznie</a:t>
            </a:r>
            <a:r>
              <a:rPr lang="en-US" sz="2200" dirty="0">
                <a:latin typeface="Times New Roman"/>
                <a:ea typeface="+mn-lt"/>
                <a:cs typeface="+mn-lt"/>
              </a:rPr>
              <a:t> </a:t>
            </a:r>
            <a:r>
              <a:rPr lang="en-US" sz="2200" dirty="0" err="1">
                <a:latin typeface="Times New Roman"/>
                <a:ea typeface="+mn-lt"/>
                <a:cs typeface="+mn-lt"/>
              </a:rPr>
              <a:t>choroba</a:t>
            </a:r>
            <a:r>
              <a:rPr lang="en-US" sz="2200" dirty="0">
                <a:latin typeface="Times New Roman"/>
                <a:ea typeface="+mn-lt"/>
                <a:cs typeface="+mn-lt"/>
              </a:rPr>
              <a:t> </a:t>
            </a:r>
            <a:r>
              <a:rPr lang="en-US" sz="2200" dirty="0" err="1">
                <a:latin typeface="Times New Roman"/>
                <a:ea typeface="+mn-lt"/>
                <a:cs typeface="+mn-lt"/>
              </a:rPr>
              <a:t>zwyrodnieniowa</a:t>
            </a:r>
            <a:r>
              <a:rPr lang="en-US" sz="2200" dirty="0">
                <a:latin typeface="Times New Roman"/>
                <a:ea typeface="+mn-lt"/>
                <a:cs typeface="+mn-lt"/>
              </a:rPr>
              <a:t> </a:t>
            </a:r>
            <a:r>
              <a:rPr lang="en-US" sz="2200" dirty="0" err="1">
                <a:latin typeface="Times New Roman"/>
                <a:ea typeface="+mn-lt"/>
                <a:cs typeface="+mn-lt"/>
              </a:rPr>
              <a:t>układu</a:t>
            </a:r>
            <a:r>
              <a:rPr lang="en-US" sz="2200" dirty="0">
                <a:latin typeface="Times New Roman"/>
                <a:ea typeface="+mn-lt"/>
                <a:cs typeface="+mn-lt"/>
              </a:rPr>
              <a:t> </a:t>
            </a:r>
            <a:r>
              <a:rPr lang="en-US" sz="2200" dirty="0" err="1">
                <a:latin typeface="Times New Roman"/>
                <a:ea typeface="+mn-lt"/>
                <a:cs typeface="+mn-lt"/>
              </a:rPr>
              <a:t>nerwowego</a:t>
            </a:r>
            <a:r>
              <a:rPr lang="en-US" sz="2200" dirty="0">
                <a:latin typeface="Times New Roman"/>
                <a:ea typeface="+mn-lt"/>
                <a:cs typeface="+mn-lt"/>
              </a:rPr>
              <a:t>, </a:t>
            </a:r>
            <a:r>
              <a:rPr lang="en-US" sz="2200" dirty="0" err="1">
                <a:latin typeface="Times New Roman"/>
                <a:ea typeface="+mn-lt"/>
                <a:cs typeface="+mn-lt"/>
              </a:rPr>
              <a:t>leukodystrofia</a:t>
            </a:r>
            <a:r>
              <a:rPr lang="en-US" sz="2200" dirty="0">
                <a:latin typeface="Times New Roman"/>
                <a:ea typeface="+mn-lt"/>
                <a:cs typeface="+mn-lt"/>
              </a:rPr>
              <a:t> </a:t>
            </a:r>
            <a:r>
              <a:rPr lang="en-US" sz="2200" dirty="0" err="1">
                <a:latin typeface="Times New Roman"/>
                <a:ea typeface="+mn-lt"/>
                <a:cs typeface="+mn-lt"/>
              </a:rPr>
              <a:t>globoidalna</a:t>
            </a:r>
            <a:r>
              <a:rPr lang="en-US" sz="2200" dirty="0">
                <a:latin typeface="Times New Roman"/>
                <a:ea typeface="+mn-lt"/>
                <a:cs typeface="+mn-lt"/>
              </a:rPr>
              <a:t>. </a:t>
            </a:r>
            <a:endParaRPr lang="en-US" sz="2200" dirty="0">
              <a:latin typeface="Times New Roman"/>
              <a:ea typeface="+mn-lt"/>
              <a:cs typeface="Times New Roman"/>
            </a:endParaRPr>
          </a:p>
          <a:p>
            <a:pPr marL="383540" indent="-383540" algn="just"/>
            <a:r>
              <a:rPr lang="en-US" sz="2200" b="1" dirty="0" err="1">
                <a:latin typeface="Times New Roman"/>
                <a:ea typeface="+mn-lt"/>
                <a:cs typeface="+mn-lt"/>
              </a:rPr>
              <a:t>Choroba</a:t>
            </a:r>
            <a:r>
              <a:rPr lang="en-US" sz="2200" b="1" dirty="0">
                <a:latin typeface="Times New Roman"/>
                <a:ea typeface="+mn-lt"/>
                <a:cs typeface="+mn-lt"/>
              </a:rPr>
              <a:t> </a:t>
            </a:r>
            <a:r>
              <a:rPr lang="en-US" sz="2200" b="1" dirty="0" err="1">
                <a:latin typeface="Times New Roman"/>
                <a:ea typeface="+mn-lt"/>
                <a:cs typeface="+mn-lt"/>
              </a:rPr>
              <a:t>najczęściej</a:t>
            </a:r>
            <a:r>
              <a:rPr lang="en-US" sz="2200" b="1" dirty="0">
                <a:latin typeface="Times New Roman"/>
                <a:ea typeface="+mn-lt"/>
                <a:cs typeface="+mn-lt"/>
              </a:rPr>
              <a:t> </a:t>
            </a:r>
            <a:r>
              <a:rPr lang="en-US" sz="2200" b="1" dirty="0" err="1">
                <a:latin typeface="Times New Roman"/>
                <a:ea typeface="+mn-lt"/>
                <a:cs typeface="+mn-lt"/>
              </a:rPr>
              <a:t>dotyka</a:t>
            </a:r>
            <a:r>
              <a:rPr lang="en-US" sz="2200" b="1" dirty="0">
                <a:latin typeface="Times New Roman"/>
                <a:ea typeface="+mn-lt"/>
                <a:cs typeface="+mn-lt"/>
              </a:rPr>
              <a:t> </a:t>
            </a:r>
            <a:r>
              <a:rPr lang="en-US" sz="2200" b="1" dirty="0" err="1">
                <a:latin typeface="Times New Roman"/>
                <a:ea typeface="+mn-lt"/>
                <a:cs typeface="+mn-lt"/>
              </a:rPr>
              <a:t>niemowlęta</a:t>
            </a:r>
            <a:r>
              <a:rPr lang="en-US" sz="2200" dirty="0">
                <a:latin typeface="Times New Roman"/>
                <a:ea typeface="+mn-lt"/>
                <a:cs typeface="+mn-lt"/>
              </a:rPr>
              <a:t>, z </a:t>
            </a:r>
            <a:r>
              <a:rPr lang="en-US" sz="2200" dirty="0" err="1">
                <a:latin typeface="Times New Roman"/>
                <a:ea typeface="+mn-lt"/>
                <a:cs typeface="+mn-lt"/>
              </a:rPr>
              <a:t>atakiem</a:t>
            </a:r>
            <a:r>
              <a:rPr lang="en-US" sz="2200" dirty="0">
                <a:latin typeface="Times New Roman"/>
                <a:ea typeface="+mn-lt"/>
                <a:cs typeface="+mn-lt"/>
              </a:rPr>
              <a:t> </a:t>
            </a:r>
            <a:r>
              <a:rPr lang="en-US" sz="2200" dirty="0" err="1">
                <a:latin typeface="Times New Roman"/>
                <a:ea typeface="+mn-lt"/>
                <a:cs typeface="+mn-lt"/>
              </a:rPr>
              <a:t>choroby</a:t>
            </a:r>
            <a:r>
              <a:rPr lang="en-US" sz="2200" dirty="0">
                <a:latin typeface="Times New Roman"/>
                <a:ea typeface="+mn-lt"/>
                <a:cs typeface="+mn-lt"/>
              </a:rPr>
              <a:t> </a:t>
            </a:r>
            <a:r>
              <a:rPr lang="en-US" sz="2200" dirty="0" err="1">
                <a:latin typeface="Times New Roman"/>
                <a:ea typeface="+mn-lt"/>
                <a:cs typeface="+mn-lt"/>
              </a:rPr>
              <a:t>przed</a:t>
            </a:r>
            <a:r>
              <a:rPr lang="en-US" sz="2200" dirty="0">
                <a:latin typeface="Times New Roman"/>
                <a:ea typeface="+mn-lt"/>
                <a:cs typeface="+mn-lt"/>
              </a:rPr>
              <a:t> 6 </a:t>
            </a:r>
            <a:r>
              <a:rPr lang="en-US" sz="2200" dirty="0" err="1">
                <a:latin typeface="Times New Roman"/>
                <a:ea typeface="+mn-lt"/>
                <a:cs typeface="+mn-lt"/>
              </a:rPr>
              <a:t>miesiącem</a:t>
            </a:r>
            <a:r>
              <a:rPr lang="en-US" sz="2200" dirty="0">
                <a:latin typeface="Times New Roman"/>
                <a:ea typeface="+mn-lt"/>
                <a:cs typeface="+mn-lt"/>
              </a:rPr>
              <a:t> </a:t>
            </a:r>
            <a:r>
              <a:rPr lang="en-US" sz="2200" dirty="0" err="1">
                <a:latin typeface="Times New Roman"/>
                <a:ea typeface="+mn-lt"/>
                <a:cs typeface="+mn-lt"/>
              </a:rPr>
              <a:t>życia</a:t>
            </a:r>
            <a:r>
              <a:rPr lang="en-US" sz="2200" dirty="0">
                <a:latin typeface="Times New Roman"/>
                <a:ea typeface="+mn-lt"/>
                <a:cs typeface="+mn-lt"/>
              </a:rPr>
              <a:t>, ale </a:t>
            </a:r>
            <a:r>
              <a:rPr lang="en-US" sz="2200" dirty="0" err="1">
                <a:latin typeface="Times New Roman"/>
                <a:ea typeface="+mn-lt"/>
                <a:cs typeface="+mn-lt"/>
              </a:rPr>
              <a:t>może</a:t>
            </a:r>
            <a:r>
              <a:rPr lang="en-US" sz="2200" dirty="0">
                <a:latin typeface="Times New Roman"/>
                <a:ea typeface="+mn-lt"/>
                <a:cs typeface="+mn-lt"/>
              </a:rPr>
              <a:t> </a:t>
            </a:r>
            <a:r>
              <a:rPr lang="en-US" sz="2200" dirty="0" err="1">
                <a:latin typeface="Times New Roman"/>
                <a:ea typeface="+mn-lt"/>
                <a:cs typeface="+mn-lt"/>
              </a:rPr>
              <a:t>pojawić</a:t>
            </a:r>
            <a:r>
              <a:rPr lang="en-US" sz="2200" dirty="0">
                <a:latin typeface="Times New Roman"/>
                <a:ea typeface="+mn-lt"/>
                <a:cs typeface="+mn-lt"/>
              </a:rPr>
              <a:t> </a:t>
            </a:r>
            <a:r>
              <a:rPr lang="en-US" sz="2200" dirty="0" err="1">
                <a:latin typeface="Times New Roman"/>
                <a:ea typeface="+mn-lt"/>
                <a:cs typeface="+mn-lt"/>
              </a:rPr>
              <a:t>się</a:t>
            </a:r>
            <a:r>
              <a:rPr lang="en-US" sz="2200" dirty="0">
                <a:latin typeface="Times New Roman"/>
                <a:ea typeface="+mn-lt"/>
                <a:cs typeface="+mn-lt"/>
              </a:rPr>
              <a:t> </a:t>
            </a:r>
            <a:r>
              <a:rPr lang="en-US" sz="2200" dirty="0" err="1">
                <a:latin typeface="Times New Roman"/>
                <a:ea typeface="+mn-lt"/>
                <a:cs typeface="+mn-lt"/>
              </a:rPr>
              <a:t>także</a:t>
            </a:r>
            <a:r>
              <a:rPr lang="en-US" sz="2200" dirty="0">
                <a:latin typeface="Times New Roman"/>
                <a:ea typeface="+mn-lt"/>
                <a:cs typeface="+mn-lt"/>
              </a:rPr>
              <a:t> u </a:t>
            </a:r>
            <a:r>
              <a:rPr lang="en-US" sz="2200" dirty="0" err="1">
                <a:latin typeface="Times New Roman"/>
                <a:ea typeface="+mn-lt"/>
                <a:cs typeface="+mn-lt"/>
              </a:rPr>
              <a:t>młodzieży</a:t>
            </a:r>
            <a:r>
              <a:rPr lang="en-US" sz="2200" dirty="0">
                <a:latin typeface="Times New Roman"/>
                <a:ea typeface="+mn-lt"/>
                <a:cs typeface="+mn-lt"/>
              </a:rPr>
              <a:t> </a:t>
            </a:r>
            <a:r>
              <a:rPr lang="en-US" sz="2200" dirty="0" err="1">
                <a:latin typeface="Times New Roman"/>
                <a:ea typeface="+mn-lt"/>
                <a:cs typeface="+mn-lt"/>
              </a:rPr>
              <a:t>lub</a:t>
            </a:r>
            <a:r>
              <a:rPr lang="en-US" sz="2200" dirty="0">
                <a:latin typeface="Times New Roman"/>
                <a:ea typeface="+mn-lt"/>
                <a:cs typeface="+mn-lt"/>
              </a:rPr>
              <a:t> w </a:t>
            </a:r>
            <a:r>
              <a:rPr lang="en-US" sz="2200" dirty="0" err="1">
                <a:latin typeface="Times New Roman"/>
                <a:ea typeface="+mn-lt"/>
                <a:cs typeface="+mn-lt"/>
              </a:rPr>
              <a:t>wieku</a:t>
            </a:r>
            <a:r>
              <a:rPr lang="en-US" sz="2200" dirty="0">
                <a:latin typeface="Times New Roman"/>
                <a:ea typeface="+mn-lt"/>
                <a:cs typeface="+mn-lt"/>
              </a:rPr>
              <a:t> </a:t>
            </a:r>
            <a:r>
              <a:rPr lang="en-US" sz="2200" dirty="0" err="1">
                <a:latin typeface="Times New Roman"/>
                <a:ea typeface="+mn-lt"/>
                <a:cs typeface="+mn-lt"/>
              </a:rPr>
              <a:t>dorosłym</a:t>
            </a:r>
            <a:r>
              <a:rPr lang="en-US" sz="2200" dirty="0">
                <a:latin typeface="Times New Roman"/>
                <a:ea typeface="+mn-lt"/>
                <a:cs typeface="+mn-lt"/>
              </a:rPr>
              <a:t>. </a:t>
            </a:r>
            <a:endParaRPr lang="en-US" sz="2200" dirty="0">
              <a:latin typeface="Times New Roman"/>
              <a:ea typeface="+mn-lt"/>
              <a:cs typeface="Times New Roman"/>
            </a:endParaRPr>
          </a:p>
          <a:p>
            <a:pPr marL="383540" indent="-383540" algn="just"/>
            <a:r>
              <a:rPr lang="en-US" sz="2200" b="1" dirty="0" err="1">
                <a:latin typeface="Times New Roman"/>
                <a:ea typeface="+mn-lt"/>
                <a:cs typeface="+mn-lt"/>
              </a:rPr>
              <a:t>Objawy</a:t>
            </a:r>
            <a:r>
              <a:rPr lang="en-US" sz="2200" b="1" dirty="0">
                <a:latin typeface="Times New Roman"/>
                <a:ea typeface="+mn-lt"/>
                <a:cs typeface="+mn-lt"/>
              </a:rPr>
              <a:t>:</a:t>
            </a:r>
            <a:r>
              <a:rPr lang="en-US" sz="2200" dirty="0">
                <a:latin typeface="Times New Roman"/>
                <a:ea typeface="+mn-lt"/>
                <a:cs typeface="+mn-lt"/>
              </a:rPr>
              <a:t> </a:t>
            </a:r>
            <a:r>
              <a:rPr lang="en-US" sz="2200" dirty="0" err="1">
                <a:latin typeface="Times New Roman"/>
                <a:ea typeface="+mn-lt"/>
                <a:cs typeface="+mn-lt"/>
              </a:rPr>
              <a:t>pobudliwość</a:t>
            </a:r>
            <a:r>
              <a:rPr lang="en-US" sz="2200" dirty="0">
                <a:latin typeface="Times New Roman"/>
                <a:ea typeface="+mn-lt"/>
                <a:cs typeface="+mn-lt"/>
              </a:rPr>
              <a:t>, </a:t>
            </a:r>
            <a:r>
              <a:rPr lang="en-US" sz="2200" dirty="0" err="1">
                <a:latin typeface="Times New Roman"/>
                <a:ea typeface="+mn-lt"/>
                <a:cs typeface="+mn-lt"/>
              </a:rPr>
              <a:t>niewyjaśnione</a:t>
            </a:r>
            <a:r>
              <a:rPr lang="en-US" sz="2200" dirty="0">
                <a:latin typeface="Times New Roman"/>
                <a:ea typeface="+mn-lt"/>
                <a:cs typeface="+mn-lt"/>
              </a:rPr>
              <a:t> </a:t>
            </a:r>
            <a:r>
              <a:rPr lang="en-US" sz="2200" dirty="0" err="1">
                <a:latin typeface="Times New Roman"/>
                <a:ea typeface="+mn-lt"/>
                <a:cs typeface="+mn-lt"/>
              </a:rPr>
              <a:t>gorączki</a:t>
            </a:r>
            <a:r>
              <a:rPr lang="en-US" sz="2200" dirty="0">
                <a:latin typeface="Times New Roman"/>
                <a:ea typeface="+mn-lt"/>
                <a:cs typeface="+mn-lt"/>
              </a:rPr>
              <a:t>, </a:t>
            </a:r>
            <a:r>
              <a:rPr lang="en-US" sz="2200" dirty="0" err="1">
                <a:latin typeface="Times New Roman"/>
                <a:ea typeface="+mn-lt"/>
                <a:cs typeface="+mn-lt"/>
              </a:rPr>
              <a:t>sztywnienie</a:t>
            </a:r>
            <a:r>
              <a:rPr lang="en-US" sz="2200" dirty="0">
                <a:latin typeface="Times New Roman"/>
                <a:ea typeface="+mn-lt"/>
                <a:cs typeface="+mn-lt"/>
              </a:rPr>
              <a:t> </a:t>
            </a:r>
            <a:r>
              <a:rPr lang="en-US" sz="2200" dirty="0" err="1">
                <a:latin typeface="Times New Roman"/>
                <a:ea typeface="+mn-lt"/>
                <a:cs typeface="+mn-lt"/>
              </a:rPr>
              <a:t>kończyn</a:t>
            </a:r>
            <a:r>
              <a:rPr lang="en-US" sz="2200" dirty="0">
                <a:latin typeface="Times New Roman"/>
                <a:ea typeface="+mn-lt"/>
                <a:cs typeface="+mn-lt"/>
              </a:rPr>
              <a:t>, </a:t>
            </a:r>
            <a:r>
              <a:rPr lang="en-US" sz="2200" dirty="0" err="1">
                <a:latin typeface="Times New Roman"/>
                <a:ea typeface="+mn-lt"/>
                <a:cs typeface="+mn-lt"/>
              </a:rPr>
              <a:t>drgawki</a:t>
            </a:r>
            <a:r>
              <a:rPr lang="en-US" sz="2200" dirty="0">
                <a:latin typeface="Times New Roman"/>
                <a:ea typeface="+mn-lt"/>
                <a:cs typeface="+mn-lt"/>
              </a:rPr>
              <a:t>, </a:t>
            </a:r>
            <a:r>
              <a:rPr lang="en-US" sz="2200" dirty="0" err="1">
                <a:latin typeface="Times New Roman"/>
                <a:ea typeface="+mn-lt"/>
                <a:cs typeface="+mn-lt"/>
              </a:rPr>
              <a:t>trudności</a:t>
            </a:r>
            <a:r>
              <a:rPr lang="en-US" sz="2200" dirty="0">
                <a:latin typeface="Times New Roman"/>
                <a:ea typeface="+mn-lt"/>
                <a:cs typeface="+mn-lt"/>
              </a:rPr>
              <a:t> w </a:t>
            </a:r>
            <a:r>
              <a:rPr lang="en-US" sz="2200" dirty="0" err="1">
                <a:latin typeface="Times New Roman"/>
                <a:ea typeface="+mn-lt"/>
                <a:cs typeface="+mn-lt"/>
              </a:rPr>
              <a:t>karmieniu</a:t>
            </a:r>
            <a:r>
              <a:rPr lang="en-US" sz="2200" dirty="0">
                <a:latin typeface="Times New Roman"/>
                <a:ea typeface="+mn-lt"/>
                <a:cs typeface="+mn-lt"/>
              </a:rPr>
              <a:t>, </a:t>
            </a:r>
            <a:r>
              <a:rPr lang="en-US" sz="2200" dirty="0" err="1">
                <a:latin typeface="Times New Roman"/>
                <a:ea typeface="+mn-lt"/>
                <a:cs typeface="+mn-lt"/>
              </a:rPr>
              <a:t>wymioty</a:t>
            </a:r>
            <a:r>
              <a:rPr lang="en-US" sz="2200" dirty="0">
                <a:latin typeface="Times New Roman"/>
                <a:ea typeface="+mn-lt"/>
                <a:cs typeface="+mn-lt"/>
              </a:rPr>
              <a:t> </a:t>
            </a:r>
            <a:r>
              <a:rPr lang="en-US" sz="2200" dirty="0" err="1">
                <a:latin typeface="Times New Roman"/>
                <a:ea typeface="+mn-lt"/>
                <a:cs typeface="+mn-lt"/>
              </a:rPr>
              <a:t>oraz</a:t>
            </a:r>
            <a:r>
              <a:rPr lang="en-US" sz="2200" dirty="0">
                <a:latin typeface="Times New Roman"/>
                <a:ea typeface="+mn-lt"/>
                <a:cs typeface="+mn-lt"/>
              </a:rPr>
              <a:t> </a:t>
            </a:r>
            <a:r>
              <a:rPr lang="en-US" sz="2200" dirty="0" err="1">
                <a:latin typeface="Times New Roman"/>
                <a:ea typeface="+mn-lt"/>
                <a:cs typeface="+mn-lt"/>
              </a:rPr>
              <a:t>spowolnienie</a:t>
            </a:r>
            <a:r>
              <a:rPr lang="en-US" sz="2200" dirty="0">
                <a:latin typeface="Times New Roman"/>
                <a:ea typeface="+mn-lt"/>
                <a:cs typeface="+mn-lt"/>
              </a:rPr>
              <a:t> </a:t>
            </a:r>
            <a:r>
              <a:rPr lang="en-US" sz="2200" dirty="0" err="1">
                <a:latin typeface="Times New Roman"/>
                <a:ea typeface="+mn-lt"/>
                <a:cs typeface="+mn-lt"/>
              </a:rPr>
              <a:t>rozwoju</a:t>
            </a:r>
            <a:r>
              <a:rPr lang="en-US" sz="2200" dirty="0">
                <a:latin typeface="Times New Roman"/>
                <a:ea typeface="+mn-lt"/>
                <a:cs typeface="+mn-lt"/>
              </a:rPr>
              <a:t> </a:t>
            </a:r>
            <a:r>
              <a:rPr lang="en-US" sz="2200" dirty="0" err="1">
                <a:latin typeface="Times New Roman"/>
                <a:ea typeface="+mn-lt"/>
                <a:cs typeface="+mn-lt"/>
              </a:rPr>
              <a:t>umysłowego</a:t>
            </a:r>
            <a:r>
              <a:rPr lang="en-US" sz="2200" dirty="0">
                <a:latin typeface="Times New Roman"/>
                <a:ea typeface="+mn-lt"/>
                <a:cs typeface="+mn-lt"/>
              </a:rPr>
              <a:t> </a:t>
            </a:r>
            <a:r>
              <a:rPr lang="en-US" sz="2200" dirty="0" err="1">
                <a:latin typeface="Times New Roman"/>
                <a:ea typeface="+mn-lt"/>
                <a:cs typeface="+mn-lt"/>
              </a:rPr>
              <a:t>i</a:t>
            </a:r>
            <a:r>
              <a:rPr lang="en-US" sz="2200" dirty="0">
                <a:latin typeface="Times New Roman"/>
                <a:ea typeface="+mn-lt"/>
                <a:cs typeface="+mn-lt"/>
              </a:rPr>
              <a:t> </a:t>
            </a:r>
            <a:r>
              <a:rPr lang="en-US" sz="2200" dirty="0" err="1">
                <a:latin typeface="Times New Roman"/>
                <a:ea typeface="+mn-lt"/>
                <a:cs typeface="+mn-lt"/>
              </a:rPr>
              <a:t>motorycznego</a:t>
            </a:r>
            <a:r>
              <a:rPr lang="en-US" sz="2200" dirty="0">
                <a:latin typeface="Times New Roman"/>
                <a:ea typeface="+mn-lt"/>
                <a:cs typeface="+mn-lt"/>
              </a:rPr>
              <a:t>. </a:t>
            </a:r>
            <a:r>
              <a:rPr lang="en-US" sz="2200" dirty="0" err="1">
                <a:latin typeface="Times New Roman"/>
                <a:ea typeface="+mn-lt"/>
                <a:cs typeface="+mn-lt"/>
              </a:rPr>
              <a:t>Inne</a:t>
            </a:r>
            <a:r>
              <a:rPr lang="en-US" sz="2200" dirty="0">
                <a:latin typeface="Times New Roman"/>
                <a:ea typeface="+mn-lt"/>
                <a:cs typeface="+mn-lt"/>
              </a:rPr>
              <a:t> </a:t>
            </a:r>
            <a:r>
              <a:rPr lang="en-US" sz="2200" dirty="0" err="1">
                <a:latin typeface="Times New Roman"/>
                <a:ea typeface="+mn-lt"/>
                <a:cs typeface="+mn-lt"/>
              </a:rPr>
              <a:t>objawy</a:t>
            </a:r>
            <a:r>
              <a:rPr lang="en-US" sz="2200" dirty="0">
                <a:latin typeface="Times New Roman"/>
                <a:ea typeface="+mn-lt"/>
                <a:cs typeface="+mn-lt"/>
              </a:rPr>
              <a:t> </a:t>
            </a:r>
            <a:r>
              <a:rPr lang="en-US" sz="2200" dirty="0" err="1">
                <a:latin typeface="Times New Roman"/>
                <a:ea typeface="+mn-lt"/>
                <a:cs typeface="+mn-lt"/>
              </a:rPr>
              <a:t>obejmują</a:t>
            </a:r>
            <a:r>
              <a:rPr lang="en-US" sz="2200" dirty="0">
                <a:latin typeface="Times New Roman"/>
                <a:ea typeface="+mn-lt"/>
                <a:cs typeface="+mn-lt"/>
              </a:rPr>
              <a:t> </a:t>
            </a:r>
            <a:r>
              <a:rPr lang="en-US" sz="2200" dirty="0" err="1">
                <a:latin typeface="Times New Roman"/>
                <a:ea typeface="+mn-lt"/>
                <a:cs typeface="+mn-lt"/>
              </a:rPr>
              <a:t>słabość</a:t>
            </a:r>
            <a:r>
              <a:rPr lang="en-US" sz="2200" dirty="0">
                <a:latin typeface="Times New Roman"/>
                <a:ea typeface="+mn-lt"/>
                <a:cs typeface="+mn-lt"/>
              </a:rPr>
              <a:t> </a:t>
            </a:r>
            <a:r>
              <a:rPr lang="en-US" sz="2200" dirty="0" err="1">
                <a:latin typeface="Times New Roman"/>
                <a:ea typeface="+mn-lt"/>
                <a:cs typeface="+mn-lt"/>
              </a:rPr>
              <a:t>mięśni</a:t>
            </a:r>
            <a:r>
              <a:rPr lang="en-US" sz="2200" dirty="0">
                <a:latin typeface="Times New Roman"/>
                <a:ea typeface="+mn-lt"/>
                <a:cs typeface="+mn-lt"/>
              </a:rPr>
              <a:t>, </a:t>
            </a:r>
            <a:r>
              <a:rPr lang="en-US" sz="2200" dirty="0" err="1">
                <a:latin typeface="Times New Roman"/>
                <a:ea typeface="+mn-lt"/>
                <a:cs typeface="+mn-lt"/>
              </a:rPr>
              <a:t>spastyczność</a:t>
            </a:r>
            <a:r>
              <a:rPr lang="en-US" sz="2200" dirty="0">
                <a:latin typeface="Times New Roman"/>
                <a:ea typeface="+mn-lt"/>
                <a:cs typeface="+mn-lt"/>
              </a:rPr>
              <a:t>, </a:t>
            </a:r>
            <a:r>
              <a:rPr lang="en-US" sz="2200" dirty="0" err="1">
                <a:latin typeface="Times New Roman"/>
                <a:ea typeface="+mn-lt"/>
                <a:cs typeface="+mn-lt"/>
              </a:rPr>
              <a:t>głuchotę</a:t>
            </a:r>
            <a:r>
              <a:rPr lang="en-US" sz="2200" dirty="0">
                <a:latin typeface="Times New Roman"/>
                <a:ea typeface="+mn-lt"/>
                <a:cs typeface="+mn-lt"/>
              </a:rPr>
              <a:t> </a:t>
            </a:r>
            <a:r>
              <a:rPr lang="en-US" sz="2200" dirty="0" err="1">
                <a:latin typeface="Times New Roman"/>
                <a:ea typeface="+mn-lt"/>
                <a:cs typeface="+mn-lt"/>
              </a:rPr>
              <a:t>i</a:t>
            </a:r>
            <a:r>
              <a:rPr lang="en-US" sz="2200" dirty="0">
                <a:latin typeface="Times New Roman"/>
                <a:ea typeface="+mn-lt"/>
                <a:cs typeface="+mn-lt"/>
              </a:rPr>
              <a:t> </a:t>
            </a:r>
            <a:r>
              <a:rPr lang="en-US" sz="2200" dirty="0" err="1">
                <a:latin typeface="Times New Roman"/>
                <a:ea typeface="+mn-lt"/>
                <a:cs typeface="+mn-lt"/>
              </a:rPr>
              <a:t>ślepotę</a:t>
            </a:r>
            <a:r>
              <a:rPr lang="en-US" sz="2200" dirty="0">
                <a:latin typeface="Times New Roman"/>
                <a:ea typeface="+mn-lt"/>
                <a:cs typeface="+mn-lt"/>
              </a:rPr>
              <a:t>. </a:t>
            </a:r>
            <a:endParaRPr lang="en-US" sz="2200" dirty="0">
              <a:latin typeface="Times New Roman"/>
              <a:cs typeface="Times New Roman"/>
            </a:endParaRPr>
          </a:p>
        </p:txBody>
      </p:sp>
      <p:pic>
        <p:nvPicPr>
          <p:cNvPr id="4" name="Picture 3" descr="Choroba Krabbego – Stowarzyszenie Chorych na Mukopolisacharydozę (MPS) i  Choroby Rzadkie">
            <a:extLst>
              <a:ext uri="{FF2B5EF4-FFF2-40B4-BE49-F238E27FC236}">
                <a16:creationId xmlns="" xmlns:a16="http://schemas.microsoft.com/office/drawing/2014/main" id="{C2572DC3-B2B2-7525-9909-7E77749DB61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49863" y="1381334"/>
            <a:ext cx="3639929" cy="4669597"/>
          </a:xfrm>
          <a:prstGeom prst="rect">
            <a:avLst/>
          </a:prstGeom>
        </p:spPr>
      </p:pic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FFE189D7-0AB0-6053-E668-ED88D31FB1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pl-PL" noProof="0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691099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9592356-EEB1-8787-D309-A48BE0E612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376583"/>
            <a:ext cx="9601200" cy="1485900"/>
          </a:xfrm>
        </p:spPr>
        <p:txBody>
          <a:bodyPr/>
          <a:lstStyle/>
          <a:p>
            <a:r>
              <a:rPr lang="en-US"/>
              <a:t>DZIEŃ CHORÓB RZADKICH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872F731-1A62-22A6-5D04-212803E08F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247914"/>
            <a:ext cx="9601200" cy="5050181"/>
          </a:xfrm>
        </p:spPr>
        <p:txBody>
          <a:bodyPr vert="horz" lIns="91440" tIns="45720" rIns="91440" bIns="45720" rtlCol="0" anchor="t">
            <a:normAutofit fontScale="92500" lnSpcReduction="20000"/>
          </a:bodyPr>
          <a:lstStyle/>
          <a:p>
            <a:pPr marL="383540" indent="-383540" algn="just">
              <a:lnSpc>
                <a:spcPct val="100000"/>
              </a:lnSpc>
              <a:spcBef>
                <a:spcPts val="600"/>
              </a:spcBef>
              <a:spcAft>
                <a:spcPts val="100"/>
              </a:spcAft>
            </a:pPr>
            <a:r>
              <a:rPr lang="en-US" b="1" dirty="0" err="1">
                <a:latin typeface="Times New Roman"/>
                <a:cs typeface="Times New Roman"/>
              </a:rPr>
              <a:t>Fenyloketonuria</a:t>
            </a:r>
            <a:r>
              <a:rPr lang="en-US" b="1" dirty="0">
                <a:latin typeface="Times New Roman"/>
                <a:cs typeface="Times New Roman"/>
              </a:rPr>
              <a:t> – </a:t>
            </a:r>
            <a:r>
              <a:rPr lang="en-US" dirty="0">
                <a:latin typeface="Times New Roman"/>
                <a:ea typeface="+mn-lt"/>
                <a:cs typeface="Times New Roman"/>
              </a:rPr>
              <a:t>to</a:t>
            </a:r>
            <a:r>
              <a:rPr lang="en-US" b="1" dirty="0">
                <a:latin typeface="Times New Roman"/>
                <a:ea typeface="+mn-lt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+mn-lt"/>
                <a:cs typeface="+mn-lt"/>
              </a:rPr>
              <a:t>wrodzona</a:t>
            </a:r>
            <a:r>
              <a:rPr lang="en-US" dirty="0">
                <a:latin typeface="Times New Roman"/>
                <a:ea typeface="+mn-lt"/>
                <a:cs typeface="+mn-lt"/>
              </a:rPr>
              <a:t>, </a:t>
            </a:r>
            <a:r>
              <a:rPr lang="en-US" dirty="0" err="1">
                <a:latin typeface="Times New Roman"/>
                <a:ea typeface="+mn-lt"/>
                <a:cs typeface="+mn-lt"/>
              </a:rPr>
              <a:t>uwarunkowana</a:t>
            </a:r>
            <a:r>
              <a:rPr lang="en-US" dirty="0">
                <a:latin typeface="Times New Roman"/>
                <a:ea typeface="+mn-lt"/>
                <a:cs typeface="+mn-lt"/>
              </a:rPr>
              <a:t> </a:t>
            </a:r>
            <a:r>
              <a:rPr lang="en-US" dirty="0" err="1">
                <a:latin typeface="Times New Roman"/>
                <a:ea typeface="+mn-lt"/>
                <a:cs typeface="+mn-lt"/>
              </a:rPr>
              <a:t>genetycznie</a:t>
            </a:r>
            <a:r>
              <a:rPr lang="en-US" dirty="0">
                <a:latin typeface="Times New Roman"/>
                <a:ea typeface="+mn-lt"/>
                <a:cs typeface="+mn-lt"/>
              </a:rPr>
              <a:t> </a:t>
            </a:r>
            <a:r>
              <a:rPr lang="en-US" dirty="0" err="1">
                <a:latin typeface="Times New Roman"/>
                <a:ea typeface="+mn-lt"/>
                <a:cs typeface="+mn-lt"/>
              </a:rPr>
              <a:t>enzymopatia</a:t>
            </a:r>
            <a:r>
              <a:rPr lang="en-US" dirty="0">
                <a:latin typeface="Times New Roman"/>
                <a:ea typeface="+mn-lt"/>
                <a:cs typeface="+mn-lt"/>
              </a:rPr>
              <a:t> </a:t>
            </a:r>
            <a:r>
              <a:rPr lang="en-US" dirty="0" err="1">
                <a:latin typeface="Times New Roman"/>
                <a:ea typeface="+mn-lt"/>
                <a:cs typeface="+mn-lt"/>
              </a:rPr>
              <a:t>prowadząca</a:t>
            </a:r>
            <a:r>
              <a:rPr lang="en-US" dirty="0">
                <a:latin typeface="Times New Roman"/>
                <a:ea typeface="+mn-lt"/>
                <a:cs typeface="+mn-lt"/>
              </a:rPr>
              <a:t> do </a:t>
            </a:r>
            <a:r>
              <a:rPr lang="en-US" dirty="0" err="1">
                <a:latin typeface="Times New Roman"/>
                <a:ea typeface="+mn-lt"/>
                <a:cs typeface="+mn-lt"/>
              </a:rPr>
              <a:t>gromadzenia</a:t>
            </a:r>
            <a:r>
              <a:rPr lang="en-US" dirty="0">
                <a:latin typeface="Times New Roman"/>
                <a:ea typeface="+mn-lt"/>
                <a:cs typeface="+mn-lt"/>
              </a:rPr>
              <a:t> </a:t>
            </a:r>
            <a:r>
              <a:rPr lang="en-US" dirty="0" err="1">
                <a:latin typeface="Times New Roman"/>
                <a:ea typeface="+mn-lt"/>
                <a:cs typeface="+mn-lt"/>
              </a:rPr>
              <a:t>się</a:t>
            </a:r>
            <a:r>
              <a:rPr lang="en-US" dirty="0">
                <a:latin typeface="Times New Roman"/>
                <a:ea typeface="+mn-lt"/>
                <a:cs typeface="+mn-lt"/>
              </a:rPr>
              <a:t> w </a:t>
            </a:r>
            <a:r>
              <a:rPr lang="en-US" dirty="0" err="1">
                <a:latin typeface="Times New Roman"/>
                <a:ea typeface="+mn-lt"/>
                <a:cs typeface="+mn-lt"/>
              </a:rPr>
              <a:t>organizmie</a:t>
            </a:r>
            <a:r>
              <a:rPr lang="en-US" dirty="0">
                <a:latin typeface="Times New Roman"/>
                <a:ea typeface="+mn-lt"/>
                <a:cs typeface="+mn-lt"/>
              </a:rPr>
              <a:t> </a:t>
            </a:r>
            <a:r>
              <a:rPr lang="en-US" dirty="0" err="1">
                <a:latin typeface="Times New Roman"/>
                <a:ea typeface="+mn-lt"/>
                <a:cs typeface="+mn-lt"/>
              </a:rPr>
              <a:t>nadmiaru</a:t>
            </a:r>
            <a:r>
              <a:rPr lang="en-US" dirty="0">
                <a:latin typeface="Times New Roman"/>
                <a:ea typeface="+mn-lt"/>
                <a:cs typeface="+mn-lt"/>
              </a:rPr>
              <a:t> </a:t>
            </a:r>
            <a:r>
              <a:rPr lang="en-US" dirty="0" err="1">
                <a:latin typeface="Times New Roman"/>
                <a:ea typeface="+mn-lt"/>
                <a:cs typeface="+mn-lt"/>
              </a:rPr>
              <a:t>aminokwasu</a:t>
            </a:r>
            <a:r>
              <a:rPr lang="en-US" dirty="0">
                <a:latin typeface="Times New Roman"/>
                <a:ea typeface="+mn-lt"/>
                <a:cs typeface="+mn-lt"/>
              </a:rPr>
              <a:t> </a:t>
            </a:r>
            <a:r>
              <a:rPr lang="en-US" dirty="0" err="1">
                <a:latin typeface="Times New Roman"/>
                <a:ea typeface="+mn-lt"/>
                <a:cs typeface="+mn-lt"/>
              </a:rPr>
              <a:t>fenyloalaniny</a:t>
            </a:r>
            <a:r>
              <a:rPr lang="en-US" dirty="0">
                <a:latin typeface="Times New Roman"/>
                <a:ea typeface="+mn-lt"/>
                <a:cs typeface="+mn-lt"/>
              </a:rPr>
              <a:t> </a:t>
            </a:r>
            <a:r>
              <a:rPr lang="en-US" dirty="0" err="1">
                <a:latin typeface="Times New Roman"/>
                <a:ea typeface="+mn-lt"/>
                <a:cs typeface="+mn-lt"/>
              </a:rPr>
              <a:t>i</a:t>
            </a:r>
            <a:r>
              <a:rPr lang="en-US" dirty="0">
                <a:latin typeface="Times New Roman"/>
                <a:ea typeface="+mn-lt"/>
                <a:cs typeface="+mn-lt"/>
              </a:rPr>
              <a:t> </a:t>
            </a:r>
            <a:r>
              <a:rPr lang="en-US" dirty="0" err="1">
                <a:latin typeface="Times New Roman"/>
                <a:ea typeface="+mn-lt"/>
                <a:cs typeface="+mn-lt"/>
              </a:rPr>
              <a:t>wynikających</a:t>
            </a:r>
            <a:r>
              <a:rPr lang="en-US" dirty="0">
                <a:latin typeface="Times New Roman"/>
                <a:ea typeface="+mn-lt"/>
                <a:cs typeface="+mn-lt"/>
              </a:rPr>
              <a:t> z </a:t>
            </a:r>
            <a:r>
              <a:rPr lang="en-US" dirty="0" err="1">
                <a:latin typeface="Times New Roman"/>
                <a:ea typeface="+mn-lt"/>
                <a:cs typeface="+mn-lt"/>
              </a:rPr>
              <a:t>niego</a:t>
            </a:r>
            <a:r>
              <a:rPr lang="en-US" dirty="0">
                <a:latin typeface="Times New Roman"/>
                <a:ea typeface="+mn-lt"/>
                <a:cs typeface="+mn-lt"/>
              </a:rPr>
              <a:t> </a:t>
            </a:r>
            <a:r>
              <a:rPr lang="en-US" dirty="0" err="1">
                <a:latin typeface="Times New Roman"/>
                <a:ea typeface="+mn-lt"/>
                <a:cs typeface="+mn-lt"/>
              </a:rPr>
              <a:t>toksycznych</a:t>
            </a:r>
            <a:r>
              <a:rPr lang="en-US" dirty="0">
                <a:latin typeface="Times New Roman"/>
                <a:ea typeface="+mn-lt"/>
                <a:cs typeface="+mn-lt"/>
              </a:rPr>
              <a:t> </a:t>
            </a:r>
            <a:r>
              <a:rPr lang="en-US" dirty="0" err="1">
                <a:latin typeface="Times New Roman"/>
                <a:ea typeface="+mn-lt"/>
                <a:cs typeface="+mn-lt"/>
              </a:rPr>
              <a:t>objawów</a:t>
            </a:r>
            <a:r>
              <a:rPr lang="en-US" dirty="0">
                <a:latin typeface="Times New Roman"/>
                <a:ea typeface="+mn-lt"/>
                <a:cs typeface="+mn-lt"/>
              </a:rPr>
              <a:t> </a:t>
            </a:r>
            <a:r>
              <a:rPr lang="en-US" dirty="0" err="1">
                <a:latin typeface="Times New Roman"/>
                <a:ea typeface="+mn-lt"/>
                <a:cs typeface="+mn-lt"/>
              </a:rPr>
              <a:t>chorobowych</a:t>
            </a:r>
            <a:r>
              <a:rPr lang="en-US" dirty="0">
                <a:latin typeface="Times New Roman"/>
                <a:ea typeface="+mn-lt"/>
                <a:cs typeface="+mn-lt"/>
              </a:rPr>
              <a:t>.</a:t>
            </a:r>
            <a:endParaRPr lang="en-US" b="1" dirty="0">
              <a:latin typeface="Times New Roman"/>
              <a:cs typeface="Times New Roman"/>
            </a:endParaRPr>
          </a:p>
          <a:p>
            <a:pPr marL="383540" indent="-383540" algn="just"/>
            <a:r>
              <a:rPr lang="en-US" b="1" dirty="0" err="1">
                <a:latin typeface="Times New Roman"/>
                <a:ea typeface="+mn-lt"/>
                <a:cs typeface="+mn-lt"/>
              </a:rPr>
              <a:t>Objawy</a:t>
            </a:r>
            <a:r>
              <a:rPr lang="en-US" b="1" dirty="0">
                <a:latin typeface="Times New Roman"/>
                <a:ea typeface="+mn-lt"/>
                <a:cs typeface="+mn-lt"/>
              </a:rPr>
              <a:t> </a:t>
            </a:r>
            <a:r>
              <a:rPr lang="en-US" b="1" dirty="0" err="1">
                <a:latin typeface="Times New Roman"/>
                <a:ea typeface="+mn-lt"/>
                <a:cs typeface="+mn-lt"/>
              </a:rPr>
              <a:t>fenyloketonurii</a:t>
            </a:r>
            <a:r>
              <a:rPr lang="en-US" dirty="0">
                <a:latin typeface="Times New Roman"/>
                <a:ea typeface="+mn-lt"/>
                <a:cs typeface="+mn-lt"/>
              </a:rPr>
              <a:t>  </a:t>
            </a:r>
            <a:r>
              <a:rPr lang="en-US" dirty="0" err="1">
                <a:latin typeface="Times New Roman"/>
                <a:ea typeface="+mn-lt"/>
                <a:cs typeface="+mn-lt"/>
              </a:rPr>
              <a:t>związane</a:t>
            </a:r>
            <a:r>
              <a:rPr lang="en-US" dirty="0">
                <a:latin typeface="Times New Roman"/>
                <a:ea typeface="+mn-lt"/>
                <a:cs typeface="+mn-lt"/>
              </a:rPr>
              <a:t> </a:t>
            </a:r>
            <a:r>
              <a:rPr lang="en-US" dirty="0" err="1">
                <a:latin typeface="Times New Roman"/>
                <a:ea typeface="+mn-lt"/>
                <a:cs typeface="+mn-lt"/>
              </a:rPr>
              <a:t>są</a:t>
            </a:r>
            <a:r>
              <a:rPr lang="en-US" dirty="0">
                <a:latin typeface="Times New Roman"/>
                <a:ea typeface="+mn-lt"/>
                <a:cs typeface="+mn-lt"/>
              </a:rPr>
              <a:t> </a:t>
            </a:r>
            <a:r>
              <a:rPr lang="en-US" dirty="0" err="1">
                <a:latin typeface="Times New Roman"/>
                <a:ea typeface="+mn-lt"/>
                <a:cs typeface="+mn-lt"/>
              </a:rPr>
              <a:t>przede</a:t>
            </a:r>
            <a:r>
              <a:rPr lang="en-US" dirty="0">
                <a:latin typeface="Times New Roman"/>
                <a:ea typeface="+mn-lt"/>
                <a:cs typeface="+mn-lt"/>
              </a:rPr>
              <a:t> </a:t>
            </a:r>
            <a:r>
              <a:rPr lang="en-US" dirty="0" err="1">
                <a:latin typeface="Times New Roman"/>
                <a:ea typeface="+mn-lt"/>
                <a:cs typeface="+mn-lt"/>
              </a:rPr>
              <a:t>wszystkim</a:t>
            </a:r>
            <a:r>
              <a:rPr lang="en-US" dirty="0">
                <a:latin typeface="Times New Roman"/>
                <a:ea typeface="+mn-lt"/>
                <a:cs typeface="+mn-lt"/>
              </a:rPr>
              <a:t> z </a:t>
            </a:r>
            <a:r>
              <a:rPr lang="en-US" dirty="0" err="1">
                <a:latin typeface="Times New Roman"/>
                <a:ea typeface="+mn-lt"/>
                <a:cs typeface="+mn-lt"/>
              </a:rPr>
              <a:t>funkcjonowaniem</a:t>
            </a:r>
            <a:r>
              <a:rPr lang="en-US" dirty="0">
                <a:latin typeface="Times New Roman"/>
                <a:ea typeface="+mn-lt"/>
                <a:cs typeface="+mn-lt"/>
              </a:rPr>
              <a:t> </a:t>
            </a:r>
            <a:r>
              <a:rPr lang="en-US" dirty="0" err="1">
                <a:latin typeface="Times New Roman"/>
                <a:ea typeface="+mn-lt"/>
                <a:cs typeface="+mn-lt"/>
              </a:rPr>
              <a:t>układu</a:t>
            </a:r>
            <a:r>
              <a:rPr lang="en-US" dirty="0">
                <a:latin typeface="Times New Roman"/>
                <a:ea typeface="+mn-lt"/>
                <a:cs typeface="+mn-lt"/>
              </a:rPr>
              <a:t> </a:t>
            </a:r>
            <a:r>
              <a:rPr lang="en-US" dirty="0" err="1">
                <a:latin typeface="Times New Roman"/>
                <a:ea typeface="+mn-lt"/>
                <a:cs typeface="+mn-lt"/>
              </a:rPr>
              <a:t>nerwowego</a:t>
            </a:r>
            <a:r>
              <a:rPr lang="en-US" dirty="0">
                <a:latin typeface="Times New Roman"/>
                <a:ea typeface="+mn-lt"/>
                <a:cs typeface="+mn-lt"/>
              </a:rPr>
              <a:t>. </a:t>
            </a:r>
            <a:r>
              <a:rPr lang="en-US" dirty="0" err="1">
                <a:latin typeface="Times New Roman"/>
                <a:ea typeface="+mn-lt"/>
                <a:cs typeface="+mn-lt"/>
              </a:rPr>
              <a:t>Kluczowe</a:t>
            </a:r>
            <a:r>
              <a:rPr lang="en-US" dirty="0">
                <a:latin typeface="Times New Roman"/>
                <a:ea typeface="+mn-lt"/>
                <a:cs typeface="+mn-lt"/>
              </a:rPr>
              <a:t> jest </a:t>
            </a:r>
            <a:r>
              <a:rPr lang="en-US" dirty="0" err="1">
                <a:latin typeface="Times New Roman"/>
                <a:ea typeface="+mn-lt"/>
                <a:cs typeface="+mn-lt"/>
              </a:rPr>
              <a:t>natychmiastowe</a:t>
            </a:r>
            <a:r>
              <a:rPr lang="en-US" dirty="0">
                <a:latin typeface="Times New Roman"/>
                <a:ea typeface="+mn-lt"/>
                <a:cs typeface="+mn-lt"/>
              </a:rPr>
              <a:t> </a:t>
            </a:r>
            <a:r>
              <a:rPr lang="en-US" dirty="0" err="1">
                <a:latin typeface="Times New Roman"/>
                <a:ea typeface="+mn-lt"/>
                <a:cs typeface="+mn-lt"/>
              </a:rPr>
              <a:t>rozpoznanie</a:t>
            </a:r>
            <a:r>
              <a:rPr lang="en-US" dirty="0">
                <a:latin typeface="Times New Roman"/>
                <a:ea typeface="+mn-lt"/>
                <a:cs typeface="+mn-lt"/>
              </a:rPr>
              <a:t> </a:t>
            </a:r>
            <a:r>
              <a:rPr lang="en-US" dirty="0" err="1">
                <a:latin typeface="Times New Roman"/>
                <a:ea typeface="+mn-lt"/>
                <a:cs typeface="+mn-lt"/>
              </a:rPr>
              <a:t>schorzenia</a:t>
            </a:r>
            <a:r>
              <a:rPr lang="en-US" dirty="0">
                <a:latin typeface="Times New Roman"/>
                <a:ea typeface="+mn-lt"/>
                <a:cs typeface="+mn-lt"/>
              </a:rPr>
              <a:t> – </a:t>
            </a:r>
            <a:r>
              <a:rPr lang="en-US" dirty="0" err="1">
                <a:latin typeface="Times New Roman"/>
                <a:ea typeface="+mn-lt"/>
                <a:cs typeface="+mn-lt"/>
              </a:rPr>
              <a:t>jeśli</a:t>
            </a:r>
            <a:r>
              <a:rPr lang="en-US" dirty="0">
                <a:latin typeface="Times New Roman"/>
                <a:ea typeface="+mn-lt"/>
                <a:cs typeface="+mn-lt"/>
              </a:rPr>
              <a:t> </a:t>
            </a:r>
            <a:r>
              <a:rPr lang="en-US" dirty="0" err="1">
                <a:latin typeface="Times New Roman"/>
                <a:ea typeface="+mn-lt"/>
                <a:cs typeface="+mn-lt"/>
              </a:rPr>
              <a:t>choroba</a:t>
            </a:r>
            <a:r>
              <a:rPr lang="en-US" dirty="0">
                <a:latin typeface="Times New Roman"/>
                <a:ea typeface="+mn-lt"/>
                <a:cs typeface="+mn-lt"/>
              </a:rPr>
              <a:t> </a:t>
            </a:r>
            <a:r>
              <a:rPr lang="en-US" dirty="0" err="1">
                <a:latin typeface="Times New Roman"/>
                <a:ea typeface="+mn-lt"/>
                <a:cs typeface="+mn-lt"/>
              </a:rPr>
              <a:t>nie</a:t>
            </a:r>
            <a:r>
              <a:rPr lang="en-US" dirty="0">
                <a:latin typeface="Times New Roman"/>
                <a:ea typeface="+mn-lt"/>
                <a:cs typeface="+mn-lt"/>
              </a:rPr>
              <a:t> </a:t>
            </a:r>
            <a:r>
              <a:rPr lang="en-US" dirty="0" err="1">
                <a:latin typeface="Times New Roman"/>
                <a:ea typeface="+mn-lt"/>
                <a:cs typeface="+mn-lt"/>
              </a:rPr>
              <a:t>zostanie</a:t>
            </a:r>
            <a:r>
              <a:rPr lang="en-US" dirty="0">
                <a:latin typeface="Times New Roman"/>
                <a:ea typeface="+mn-lt"/>
                <a:cs typeface="+mn-lt"/>
              </a:rPr>
              <a:t> </a:t>
            </a:r>
            <a:r>
              <a:rPr lang="en-US" dirty="0" err="1">
                <a:latin typeface="Times New Roman"/>
                <a:ea typeface="+mn-lt"/>
                <a:cs typeface="+mn-lt"/>
              </a:rPr>
              <a:t>rozpoznana</a:t>
            </a:r>
            <a:r>
              <a:rPr lang="en-US" dirty="0">
                <a:latin typeface="Times New Roman"/>
                <a:ea typeface="+mn-lt"/>
                <a:cs typeface="+mn-lt"/>
              </a:rPr>
              <a:t> </a:t>
            </a:r>
            <a:r>
              <a:rPr lang="en-US" dirty="0" err="1">
                <a:latin typeface="Times New Roman"/>
                <a:ea typeface="+mn-lt"/>
                <a:cs typeface="+mn-lt"/>
              </a:rPr>
              <a:t>odpowiednio</a:t>
            </a:r>
            <a:r>
              <a:rPr lang="en-US" dirty="0">
                <a:latin typeface="Times New Roman"/>
                <a:ea typeface="+mn-lt"/>
                <a:cs typeface="+mn-lt"/>
              </a:rPr>
              <a:t> </a:t>
            </a:r>
            <a:r>
              <a:rPr lang="en-US" dirty="0" err="1">
                <a:latin typeface="Times New Roman"/>
                <a:ea typeface="+mn-lt"/>
                <a:cs typeface="+mn-lt"/>
              </a:rPr>
              <a:t>wcześnie</a:t>
            </a:r>
            <a:r>
              <a:rPr lang="en-US" dirty="0">
                <a:latin typeface="Times New Roman"/>
                <a:ea typeface="+mn-lt"/>
                <a:cs typeface="+mn-lt"/>
              </a:rPr>
              <a:t>, w </a:t>
            </a:r>
            <a:r>
              <a:rPr lang="en-US" dirty="0" err="1">
                <a:latin typeface="Times New Roman"/>
                <a:ea typeface="+mn-lt"/>
                <a:cs typeface="+mn-lt"/>
              </a:rPr>
              <a:t>wyniku</a:t>
            </a:r>
            <a:r>
              <a:rPr lang="en-US" dirty="0">
                <a:latin typeface="Times New Roman"/>
                <a:ea typeface="+mn-lt"/>
                <a:cs typeface="+mn-lt"/>
              </a:rPr>
              <a:t> </a:t>
            </a:r>
            <a:r>
              <a:rPr lang="en-US" dirty="0" err="1">
                <a:latin typeface="Times New Roman"/>
                <a:ea typeface="+mn-lt"/>
                <a:cs typeface="+mn-lt"/>
              </a:rPr>
              <a:t>jej</a:t>
            </a:r>
            <a:r>
              <a:rPr lang="en-US" dirty="0">
                <a:latin typeface="Times New Roman"/>
                <a:ea typeface="+mn-lt"/>
                <a:cs typeface="+mn-lt"/>
              </a:rPr>
              <a:t> </a:t>
            </a:r>
            <a:r>
              <a:rPr lang="en-US" dirty="0" err="1">
                <a:latin typeface="Times New Roman"/>
                <a:ea typeface="+mn-lt"/>
                <a:cs typeface="+mn-lt"/>
              </a:rPr>
              <a:t>rozwoju</a:t>
            </a:r>
            <a:r>
              <a:rPr lang="en-US" dirty="0">
                <a:latin typeface="Times New Roman"/>
                <a:ea typeface="+mn-lt"/>
                <a:cs typeface="+mn-lt"/>
              </a:rPr>
              <a:t> </a:t>
            </a:r>
            <a:r>
              <a:rPr lang="en-US" dirty="0" err="1">
                <a:latin typeface="Times New Roman"/>
                <a:ea typeface="+mn-lt"/>
                <a:cs typeface="+mn-lt"/>
              </a:rPr>
              <a:t>może</a:t>
            </a:r>
            <a:r>
              <a:rPr lang="en-US" dirty="0">
                <a:latin typeface="Times New Roman"/>
                <a:ea typeface="+mn-lt"/>
                <a:cs typeface="+mn-lt"/>
              </a:rPr>
              <a:t> </a:t>
            </a:r>
            <a:r>
              <a:rPr lang="en-US" dirty="0" err="1">
                <a:latin typeface="Times New Roman"/>
                <a:ea typeface="+mn-lt"/>
                <a:cs typeface="+mn-lt"/>
              </a:rPr>
              <a:t>dojść</a:t>
            </a:r>
            <a:r>
              <a:rPr lang="en-US" dirty="0">
                <a:latin typeface="Times New Roman"/>
                <a:ea typeface="+mn-lt"/>
                <a:cs typeface="+mn-lt"/>
              </a:rPr>
              <a:t> do </a:t>
            </a:r>
            <a:r>
              <a:rPr lang="en-US" dirty="0" err="1">
                <a:latin typeface="Times New Roman"/>
                <a:ea typeface="+mn-lt"/>
                <a:cs typeface="+mn-lt"/>
              </a:rPr>
              <a:t>nieodwracalnych</a:t>
            </a:r>
            <a:r>
              <a:rPr lang="en-US" dirty="0">
                <a:latin typeface="Times New Roman"/>
                <a:ea typeface="+mn-lt"/>
                <a:cs typeface="+mn-lt"/>
              </a:rPr>
              <a:t> </a:t>
            </a:r>
            <a:r>
              <a:rPr lang="en-US" dirty="0" err="1">
                <a:latin typeface="Times New Roman"/>
                <a:ea typeface="+mn-lt"/>
                <a:cs typeface="+mn-lt"/>
              </a:rPr>
              <a:t>zmian</a:t>
            </a:r>
            <a:r>
              <a:rPr lang="en-US" dirty="0">
                <a:latin typeface="Times New Roman"/>
                <a:ea typeface="+mn-lt"/>
                <a:cs typeface="+mn-lt"/>
              </a:rPr>
              <a:t>.</a:t>
            </a:r>
            <a:endParaRPr lang="en-US" dirty="0">
              <a:latin typeface="Times New Roman"/>
              <a:cs typeface="Times New Roman"/>
            </a:endParaRPr>
          </a:p>
          <a:p>
            <a:pPr marL="383540" indent="-383540" algn="just"/>
            <a:r>
              <a:rPr lang="en-US" b="1" dirty="0" err="1">
                <a:latin typeface="Times New Roman"/>
                <a:ea typeface="+mn-lt"/>
                <a:cs typeface="+mn-lt"/>
              </a:rPr>
              <a:t>Jednym</a:t>
            </a:r>
            <a:r>
              <a:rPr lang="en-US" b="1" dirty="0">
                <a:latin typeface="Times New Roman"/>
                <a:ea typeface="+mn-lt"/>
                <a:cs typeface="+mn-lt"/>
              </a:rPr>
              <a:t> z </a:t>
            </a:r>
            <a:r>
              <a:rPr lang="en-US" b="1" dirty="0" err="1">
                <a:latin typeface="Times New Roman"/>
                <a:ea typeface="+mn-lt"/>
                <a:cs typeface="+mn-lt"/>
              </a:rPr>
              <a:t>charakterystycznych</a:t>
            </a:r>
            <a:r>
              <a:rPr lang="en-US" b="1" dirty="0">
                <a:latin typeface="Times New Roman"/>
                <a:ea typeface="+mn-lt"/>
                <a:cs typeface="+mn-lt"/>
              </a:rPr>
              <a:t> </a:t>
            </a:r>
            <a:r>
              <a:rPr lang="en-US" b="1" dirty="0" err="1">
                <a:latin typeface="Times New Roman"/>
                <a:ea typeface="+mn-lt"/>
                <a:cs typeface="+mn-lt"/>
              </a:rPr>
              <a:t>symptomów</a:t>
            </a:r>
            <a:r>
              <a:rPr lang="en-US" b="1" dirty="0">
                <a:latin typeface="Times New Roman"/>
                <a:ea typeface="+mn-lt"/>
                <a:cs typeface="+mn-lt"/>
              </a:rPr>
              <a:t> </a:t>
            </a:r>
            <a:r>
              <a:rPr lang="en-US" b="1" dirty="0" err="1">
                <a:latin typeface="Times New Roman"/>
                <a:ea typeface="+mn-lt"/>
                <a:cs typeface="+mn-lt"/>
              </a:rPr>
              <a:t>towarzyszących</a:t>
            </a:r>
            <a:r>
              <a:rPr lang="en-US" b="1" dirty="0">
                <a:latin typeface="Times New Roman"/>
                <a:ea typeface="+mn-lt"/>
                <a:cs typeface="+mn-lt"/>
              </a:rPr>
              <a:t> </a:t>
            </a:r>
            <a:r>
              <a:rPr lang="en-US" b="1" dirty="0" err="1">
                <a:latin typeface="Times New Roman"/>
                <a:ea typeface="+mn-lt"/>
                <a:cs typeface="+mn-lt"/>
              </a:rPr>
              <a:t>fenyloketonurii</a:t>
            </a:r>
            <a:r>
              <a:rPr lang="en-US" b="1" dirty="0">
                <a:latin typeface="Times New Roman"/>
                <a:ea typeface="+mn-lt"/>
                <a:cs typeface="+mn-lt"/>
              </a:rPr>
              <a:t> </a:t>
            </a:r>
            <a:r>
              <a:rPr lang="en-US" dirty="0">
                <a:latin typeface="Times New Roman"/>
                <a:ea typeface="+mn-lt"/>
                <a:cs typeface="+mn-lt"/>
              </a:rPr>
              <a:t>jest </a:t>
            </a:r>
            <a:r>
              <a:rPr lang="en-US" dirty="0" err="1">
                <a:latin typeface="Times New Roman"/>
                <a:ea typeface="+mn-lt"/>
                <a:cs typeface="+mn-lt"/>
              </a:rPr>
              <a:t>mysi</a:t>
            </a:r>
            <a:r>
              <a:rPr lang="en-US" dirty="0">
                <a:latin typeface="Times New Roman"/>
                <a:ea typeface="+mn-lt"/>
                <a:cs typeface="+mn-lt"/>
              </a:rPr>
              <a:t> </a:t>
            </a:r>
            <a:r>
              <a:rPr lang="en-US" dirty="0" err="1">
                <a:latin typeface="Times New Roman"/>
                <a:ea typeface="+mn-lt"/>
                <a:cs typeface="+mn-lt"/>
              </a:rPr>
              <a:t>zapach</a:t>
            </a:r>
            <a:r>
              <a:rPr lang="en-US" dirty="0">
                <a:latin typeface="Times New Roman"/>
                <a:ea typeface="+mn-lt"/>
                <a:cs typeface="+mn-lt"/>
              </a:rPr>
              <a:t> </a:t>
            </a:r>
            <a:r>
              <a:rPr lang="en-US" dirty="0" err="1">
                <a:latin typeface="Times New Roman"/>
                <a:ea typeface="+mn-lt"/>
                <a:cs typeface="+mn-lt"/>
              </a:rPr>
              <a:t>moczu</a:t>
            </a:r>
            <a:r>
              <a:rPr lang="en-US" dirty="0">
                <a:latin typeface="Times New Roman"/>
                <a:ea typeface="+mn-lt"/>
                <a:cs typeface="+mn-lt"/>
              </a:rPr>
              <a:t> </a:t>
            </a:r>
            <a:r>
              <a:rPr lang="pl-PL" dirty="0" smtClean="0">
                <a:latin typeface="Times New Roman"/>
                <a:ea typeface="+mn-lt"/>
                <a:cs typeface="+mn-lt"/>
              </a:rPr>
              <a:t>oraz</a:t>
            </a:r>
            <a:r>
              <a:rPr lang="en-US" dirty="0" smtClean="0">
                <a:latin typeface="Times New Roman"/>
                <a:ea typeface="+mn-lt"/>
                <a:cs typeface="+mn-lt"/>
              </a:rPr>
              <a:t> </a:t>
            </a:r>
            <a:r>
              <a:rPr lang="en-US" dirty="0" err="1">
                <a:latin typeface="Times New Roman"/>
                <a:ea typeface="+mn-lt"/>
                <a:cs typeface="+mn-lt"/>
              </a:rPr>
              <a:t>ciała</a:t>
            </a:r>
            <a:r>
              <a:rPr lang="en-US" dirty="0">
                <a:latin typeface="Times New Roman"/>
                <a:ea typeface="+mn-lt"/>
                <a:cs typeface="+mn-lt"/>
              </a:rPr>
              <a:t>. </a:t>
            </a:r>
            <a:endParaRPr lang="en-US" dirty="0">
              <a:latin typeface="Times New Roman"/>
              <a:ea typeface="+mn-lt"/>
              <a:cs typeface="Times New Roman"/>
            </a:endParaRPr>
          </a:p>
          <a:p>
            <a:pPr marL="383540" indent="-383540" algn="just"/>
            <a:r>
              <a:rPr lang="en-US" b="1" dirty="0">
                <a:latin typeface="Times New Roman"/>
                <a:ea typeface="+mn-lt"/>
                <a:cs typeface="+mn-lt"/>
              </a:rPr>
              <a:t>Do </a:t>
            </a:r>
            <a:r>
              <a:rPr lang="en-US" b="1" dirty="0" err="1">
                <a:latin typeface="Times New Roman"/>
                <a:ea typeface="+mn-lt"/>
                <a:cs typeface="+mn-lt"/>
              </a:rPr>
              <a:t>objawów</a:t>
            </a:r>
            <a:r>
              <a:rPr lang="en-US" b="1" dirty="0">
                <a:latin typeface="Times New Roman"/>
                <a:ea typeface="+mn-lt"/>
                <a:cs typeface="+mn-lt"/>
              </a:rPr>
              <a:t>, </a:t>
            </a:r>
            <a:r>
              <a:rPr lang="en-US" b="1" dirty="0" err="1">
                <a:latin typeface="Times New Roman"/>
                <a:ea typeface="+mn-lt"/>
                <a:cs typeface="+mn-lt"/>
              </a:rPr>
              <a:t>które</a:t>
            </a:r>
            <a:r>
              <a:rPr lang="en-US" b="1" dirty="0">
                <a:latin typeface="Times New Roman"/>
                <a:ea typeface="+mn-lt"/>
                <a:cs typeface="+mn-lt"/>
              </a:rPr>
              <a:t> </a:t>
            </a:r>
            <a:r>
              <a:rPr lang="en-US" b="1" dirty="0" err="1">
                <a:latin typeface="Times New Roman"/>
                <a:ea typeface="+mn-lt"/>
                <a:cs typeface="+mn-lt"/>
              </a:rPr>
              <a:t>towarzyszą</a:t>
            </a:r>
            <a:r>
              <a:rPr lang="en-US" b="1" dirty="0">
                <a:latin typeface="Times New Roman"/>
                <a:ea typeface="+mn-lt"/>
                <a:cs typeface="+mn-lt"/>
              </a:rPr>
              <a:t> </a:t>
            </a:r>
            <a:r>
              <a:rPr lang="en-US" b="1" dirty="0" err="1">
                <a:latin typeface="Times New Roman"/>
                <a:ea typeface="+mn-lt"/>
                <a:cs typeface="+mn-lt"/>
              </a:rPr>
              <a:t>chorobie</a:t>
            </a:r>
            <a:r>
              <a:rPr lang="en-US" b="1" dirty="0">
                <a:latin typeface="Times New Roman"/>
                <a:ea typeface="+mn-lt"/>
                <a:cs typeface="+mn-lt"/>
              </a:rPr>
              <a:t> </a:t>
            </a:r>
            <a:r>
              <a:rPr lang="en-US" b="1" dirty="0" err="1">
                <a:latin typeface="Times New Roman"/>
                <a:ea typeface="+mn-lt"/>
                <a:cs typeface="+mn-lt"/>
              </a:rPr>
              <a:t>zaliczamy</a:t>
            </a:r>
            <a:r>
              <a:rPr lang="en-US" b="1" dirty="0">
                <a:latin typeface="Times New Roman"/>
                <a:ea typeface="+mn-lt"/>
                <a:cs typeface="+mn-lt"/>
              </a:rPr>
              <a:t>:</a:t>
            </a:r>
            <a:r>
              <a:rPr lang="en-US" dirty="0">
                <a:latin typeface="Times New Roman"/>
                <a:ea typeface="+mn-lt"/>
                <a:cs typeface="+mn-lt"/>
              </a:rPr>
              <a:t> </a:t>
            </a:r>
            <a:r>
              <a:rPr lang="en-US" dirty="0" err="1">
                <a:latin typeface="Times New Roman"/>
                <a:ea typeface="+mn-lt"/>
                <a:cs typeface="+mn-lt"/>
              </a:rPr>
              <a:t>niepełnosprawność</a:t>
            </a:r>
            <a:r>
              <a:rPr lang="en-US" dirty="0">
                <a:latin typeface="Times New Roman"/>
                <a:ea typeface="+mn-lt"/>
                <a:cs typeface="+mn-lt"/>
              </a:rPr>
              <a:t> </a:t>
            </a:r>
            <a:r>
              <a:rPr lang="en-US" dirty="0" err="1">
                <a:latin typeface="Times New Roman"/>
                <a:ea typeface="+mn-lt"/>
                <a:cs typeface="+mn-lt"/>
              </a:rPr>
              <a:t>intelektualną</a:t>
            </a:r>
            <a:r>
              <a:rPr lang="en-US" dirty="0">
                <a:latin typeface="Times New Roman"/>
                <a:ea typeface="+mn-lt"/>
                <a:cs typeface="+mn-lt"/>
              </a:rPr>
              <a:t>, </a:t>
            </a:r>
            <a:r>
              <a:rPr lang="en-US" dirty="0" err="1">
                <a:latin typeface="Times New Roman"/>
                <a:ea typeface="+mn-lt"/>
                <a:cs typeface="+mn-lt"/>
              </a:rPr>
              <a:t>której</a:t>
            </a:r>
            <a:r>
              <a:rPr lang="en-US" dirty="0">
                <a:latin typeface="Times New Roman"/>
                <a:ea typeface="+mn-lt"/>
                <a:cs typeface="+mn-lt"/>
              </a:rPr>
              <a:t> </a:t>
            </a:r>
            <a:r>
              <a:rPr lang="en-US" dirty="0" err="1">
                <a:latin typeface="Times New Roman"/>
                <a:ea typeface="+mn-lt"/>
                <a:cs typeface="+mn-lt"/>
              </a:rPr>
              <a:t>mogą</a:t>
            </a:r>
            <a:r>
              <a:rPr lang="en-US" dirty="0">
                <a:latin typeface="Times New Roman"/>
                <a:ea typeface="+mn-lt"/>
                <a:cs typeface="+mn-lt"/>
              </a:rPr>
              <a:t> </a:t>
            </a:r>
            <a:r>
              <a:rPr lang="en-US" dirty="0" err="1">
                <a:latin typeface="Times New Roman"/>
                <a:ea typeface="+mn-lt"/>
                <a:cs typeface="+mn-lt"/>
              </a:rPr>
              <a:t>towarzyszyć</a:t>
            </a:r>
            <a:r>
              <a:rPr lang="en-US" dirty="0">
                <a:latin typeface="Times New Roman"/>
                <a:ea typeface="+mn-lt"/>
                <a:cs typeface="+mn-lt"/>
              </a:rPr>
              <a:t> </a:t>
            </a:r>
            <a:r>
              <a:rPr lang="en-US" dirty="0" err="1">
                <a:latin typeface="Times New Roman"/>
                <a:ea typeface="+mn-lt"/>
                <a:cs typeface="+mn-lt"/>
              </a:rPr>
              <a:t>zaburzenia</a:t>
            </a:r>
            <a:r>
              <a:rPr lang="en-US" dirty="0">
                <a:latin typeface="Times New Roman"/>
                <a:ea typeface="+mn-lt"/>
                <a:cs typeface="+mn-lt"/>
              </a:rPr>
              <a:t> </a:t>
            </a:r>
            <a:r>
              <a:rPr lang="en-US" dirty="0" err="1">
                <a:latin typeface="Times New Roman"/>
                <a:ea typeface="+mn-lt"/>
                <a:cs typeface="+mn-lt"/>
              </a:rPr>
              <a:t>zachowania</a:t>
            </a:r>
            <a:r>
              <a:rPr lang="en-US" dirty="0">
                <a:latin typeface="Times New Roman"/>
                <a:ea typeface="+mn-lt"/>
                <a:cs typeface="+mn-lt"/>
              </a:rPr>
              <a:t>. </a:t>
            </a:r>
            <a:r>
              <a:rPr lang="en-US" dirty="0" err="1">
                <a:latin typeface="Times New Roman"/>
                <a:ea typeface="+mn-lt"/>
                <a:cs typeface="+mn-lt"/>
              </a:rPr>
              <a:t>Występują</a:t>
            </a:r>
            <a:r>
              <a:rPr lang="en-US" dirty="0">
                <a:latin typeface="Times New Roman"/>
                <a:ea typeface="+mn-lt"/>
                <a:cs typeface="+mn-lt"/>
              </a:rPr>
              <a:t> </a:t>
            </a:r>
            <a:r>
              <a:rPr lang="en-US" dirty="0" err="1">
                <a:latin typeface="Times New Roman"/>
                <a:ea typeface="+mn-lt"/>
                <a:cs typeface="+mn-lt"/>
              </a:rPr>
              <a:t>także</a:t>
            </a:r>
            <a:r>
              <a:rPr lang="en-US" dirty="0">
                <a:latin typeface="Times New Roman"/>
                <a:ea typeface="+mn-lt"/>
                <a:cs typeface="+mn-lt"/>
              </a:rPr>
              <a:t> </a:t>
            </a:r>
            <a:r>
              <a:rPr lang="en-US" dirty="0" err="1">
                <a:latin typeface="Times New Roman"/>
                <a:ea typeface="+mn-lt"/>
                <a:cs typeface="+mn-lt"/>
              </a:rPr>
              <a:t>drgawki</a:t>
            </a:r>
            <a:r>
              <a:rPr lang="en-US" dirty="0">
                <a:latin typeface="Times New Roman"/>
                <a:ea typeface="+mn-lt"/>
                <a:cs typeface="+mn-lt"/>
              </a:rPr>
              <a:t>. </a:t>
            </a:r>
            <a:r>
              <a:rPr lang="en-US" b="1" dirty="0" err="1">
                <a:latin typeface="Times New Roman"/>
                <a:ea typeface="+mn-lt"/>
                <a:cs typeface="+mn-lt"/>
              </a:rPr>
              <a:t>Fenyloketonuria</a:t>
            </a:r>
            <a:r>
              <a:rPr lang="en-US" b="1" dirty="0">
                <a:latin typeface="Times New Roman"/>
                <a:ea typeface="+mn-lt"/>
                <a:cs typeface="+mn-lt"/>
              </a:rPr>
              <a:t> </a:t>
            </a:r>
            <a:r>
              <a:rPr lang="en-US" dirty="0" err="1">
                <a:latin typeface="Times New Roman"/>
                <a:ea typeface="+mn-lt"/>
                <a:cs typeface="+mn-lt"/>
              </a:rPr>
              <a:t>może</a:t>
            </a:r>
            <a:r>
              <a:rPr lang="en-US" dirty="0">
                <a:latin typeface="Times New Roman"/>
                <a:ea typeface="+mn-lt"/>
                <a:cs typeface="+mn-lt"/>
              </a:rPr>
              <a:t> </a:t>
            </a:r>
            <a:r>
              <a:rPr lang="en-US" dirty="0" err="1">
                <a:latin typeface="Times New Roman"/>
                <a:ea typeface="+mn-lt"/>
                <a:cs typeface="+mn-lt"/>
              </a:rPr>
              <a:t>mieć</a:t>
            </a:r>
            <a:r>
              <a:rPr lang="en-US" dirty="0">
                <a:latin typeface="Times New Roman"/>
                <a:ea typeface="+mn-lt"/>
                <a:cs typeface="+mn-lt"/>
              </a:rPr>
              <a:t> </a:t>
            </a:r>
            <a:r>
              <a:rPr lang="en-US" dirty="0" err="1">
                <a:latin typeface="Times New Roman"/>
                <a:ea typeface="+mn-lt"/>
                <a:cs typeface="+mn-lt"/>
              </a:rPr>
              <a:t>także</a:t>
            </a:r>
            <a:r>
              <a:rPr lang="en-US" dirty="0">
                <a:latin typeface="Times New Roman"/>
                <a:ea typeface="+mn-lt"/>
                <a:cs typeface="+mn-lt"/>
              </a:rPr>
              <a:t> </a:t>
            </a:r>
            <a:r>
              <a:rPr lang="en-US" dirty="0" err="1">
                <a:latin typeface="Times New Roman"/>
                <a:ea typeface="+mn-lt"/>
                <a:cs typeface="+mn-lt"/>
              </a:rPr>
              <a:t>swoje</a:t>
            </a:r>
            <a:r>
              <a:rPr lang="en-US" dirty="0">
                <a:latin typeface="Times New Roman"/>
                <a:ea typeface="+mn-lt"/>
                <a:cs typeface="+mn-lt"/>
              </a:rPr>
              <a:t> </a:t>
            </a:r>
            <a:r>
              <a:rPr lang="en-US" dirty="0" err="1">
                <a:latin typeface="Times New Roman"/>
                <a:ea typeface="+mn-lt"/>
                <a:cs typeface="+mn-lt"/>
              </a:rPr>
              <a:t>odzwierciedlenie</a:t>
            </a:r>
            <a:r>
              <a:rPr lang="en-US" dirty="0">
                <a:latin typeface="Times New Roman"/>
                <a:ea typeface="+mn-lt"/>
                <a:cs typeface="+mn-lt"/>
              </a:rPr>
              <a:t> w </a:t>
            </a:r>
            <a:r>
              <a:rPr lang="en-US" dirty="0" err="1">
                <a:latin typeface="Times New Roman"/>
                <a:ea typeface="+mn-lt"/>
                <a:cs typeface="+mn-lt"/>
              </a:rPr>
              <a:t>układzie</a:t>
            </a:r>
            <a:r>
              <a:rPr lang="en-US" dirty="0">
                <a:latin typeface="Times New Roman"/>
                <a:ea typeface="+mn-lt"/>
                <a:cs typeface="+mn-lt"/>
              </a:rPr>
              <a:t> </a:t>
            </a:r>
            <a:r>
              <a:rPr lang="en-US" dirty="0" err="1">
                <a:latin typeface="Times New Roman"/>
                <a:ea typeface="+mn-lt"/>
                <a:cs typeface="+mn-lt"/>
              </a:rPr>
              <a:t>mięśniowo</a:t>
            </a:r>
            <a:r>
              <a:rPr lang="en-US" dirty="0">
                <a:latin typeface="Times New Roman"/>
                <a:ea typeface="+mn-lt"/>
                <a:cs typeface="+mn-lt"/>
              </a:rPr>
              <a:t>–</a:t>
            </a:r>
            <a:r>
              <a:rPr lang="en-US" dirty="0" err="1">
                <a:latin typeface="Times New Roman"/>
                <a:ea typeface="+mn-lt"/>
                <a:cs typeface="+mn-lt"/>
              </a:rPr>
              <a:t>szkieletowym</a:t>
            </a:r>
            <a:r>
              <a:rPr lang="en-US" dirty="0">
                <a:latin typeface="Times New Roman"/>
                <a:ea typeface="+mn-lt"/>
                <a:cs typeface="+mn-lt"/>
              </a:rPr>
              <a:t> – </a:t>
            </a:r>
            <a:r>
              <a:rPr lang="en-US" dirty="0" err="1">
                <a:latin typeface="Times New Roman"/>
                <a:ea typeface="+mn-lt"/>
                <a:cs typeface="+mn-lt"/>
              </a:rPr>
              <a:t>choroba</a:t>
            </a:r>
            <a:r>
              <a:rPr lang="en-US" dirty="0">
                <a:latin typeface="Times New Roman"/>
                <a:ea typeface="+mn-lt"/>
                <a:cs typeface="+mn-lt"/>
              </a:rPr>
              <a:t> </a:t>
            </a:r>
            <a:r>
              <a:rPr lang="en-US" dirty="0" err="1">
                <a:latin typeface="Times New Roman"/>
                <a:ea typeface="+mn-lt"/>
                <a:cs typeface="+mn-lt"/>
              </a:rPr>
              <a:t>doprowadza</a:t>
            </a:r>
            <a:r>
              <a:rPr lang="en-US" dirty="0">
                <a:latin typeface="Times New Roman"/>
                <a:ea typeface="+mn-lt"/>
                <a:cs typeface="+mn-lt"/>
              </a:rPr>
              <a:t> do </a:t>
            </a:r>
            <a:r>
              <a:rPr lang="en-US" dirty="0" err="1">
                <a:latin typeface="Times New Roman"/>
                <a:ea typeface="+mn-lt"/>
                <a:cs typeface="+mn-lt"/>
              </a:rPr>
              <a:t>zaburzeń</a:t>
            </a:r>
            <a:r>
              <a:rPr lang="en-US" dirty="0">
                <a:latin typeface="Times New Roman"/>
                <a:ea typeface="+mn-lt"/>
                <a:cs typeface="+mn-lt"/>
              </a:rPr>
              <a:t> </a:t>
            </a:r>
            <a:r>
              <a:rPr lang="en-US" dirty="0" err="1">
                <a:latin typeface="Times New Roman"/>
                <a:ea typeface="+mn-lt"/>
                <a:cs typeface="+mn-lt"/>
              </a:rPr>
              <a:t>chodu</a:t>
            </a:r>
            <a:r>
              <a:rPr lang="en-US" dirty="0">
                <a:latin typeface="Times New Roman"/>
                <a:ea typeface="+mn-lt"/>
                <a:cs typeface="+mn-lt"/>
              </a:rPr>
              <a:t> </a:t>
            </a:r>
            <a:r>
              <a:rPr lang="en-US" dirty="0" err="1">
                <a:latin typeface="Times New Roman"/>
                <a:ea typeface="+mn-lt"/>
                <a:cs typeface="+mn-lt"/>
              </a:rPr>
              <a:t>czy</a:t>
            </a:r>
            <a:r>
              <a:rPr lang="en-US" dirty="0">
                <a:latin typeface="Times New Roman"/>
                <a:ea typeface="+mn-lt"/>
                <a:cs typeface="+mn-lt"/>
              </a:rPr>
              <a:t> </a:t>
            </a:r>
            <a:r>
              <a:rPr lang="en-US" dirty="0" err="1">
                <a:latin typeface="Times New Roman"/>
                <a:ea typeface="+mn-lt"/>
                <a:cs typeface="+mn-lt"/>
              </a:rPr>
              <a:t>też</a:t>
            </a:r>
            <a:r>
              <a:rPr lang="en-US" dirty="0">
                <a:latin typeface="Times New Roman"/>
                <a:ea typeface="+mn-lt"/>
                <a:cs typeface="+mn-lt"/>
              </a:rPr>
              <a:t> </a:t>
            </a:r>
            <a:r>
              <a:rPr lang="en-US" dirty="0" err="1">
                <a:latin typeface="Times New Roman"/>
                <a:ea typeface="+mn-lt"/>
                <a:cs typeface="+mn-lt"/>
              </a:rPr>
              <a:t>nieprawidłowości</a:t>
            </a:r>
            <a:r>
              <a:rPr lang="en-US" dirty="0">
                <a:latin typeface="Times New Roman"/>
                <a:ea typeface="+mn-lt"/>
                <a:cs typeface="+mn-lt"/>
              </a:rPr>
              <a:t> ze </a:t>
            </a:r>
            <a:r>
              <a:rPr lang="en-US" dirty="0" err="1">
                <a:latin typeface="Times New Roman"/>
                <a:ea typeface="+mn-lt"/>
                <a:cs typeface="+mn-lt"/>
              </a:rPr>
              <a:t>strony</a:t>
            </a:r>
            <a:r>
              <a:rPr lang="en-US" dirty="0">
                <a:latin typeface="Times New Roman"/>
                <a:ea typeface="+mn-lt"/>
                <a:cs typeface="+mn-lt"/>
              </a:rPr>
              <a:t> </a:t>
            </a:r>
            <a:r>
              <a:rPr lang="en-US" dirty="0" err="1">
                <a:latin typeface="Times New Roman"/>
                <a:ea typeface="+mn-lt"/>
                <a:cs typeface="+mn-lt"/>
              </a:rPr>
              <a:t>stawów</a:t>
            </a:r>
            <a:r>
              <a:rPr lang="en-US" dirty="0">
                <a:latin typeface="Times New Roman"/>
                <a:ea typeface="+mn-lt"/>
                <a:cs typeface="+mn-lt"/>
              </a:rPr>
              <a:t>, </a:t>
            </a:r>
            <a:r>
              <a:rPr lang="en-US" dirty="0" err="1">
                <a:latin typeface="Times New Roman"/>
                <a:ea typeface="+mn-lt"/>
                <a:cs typeface="+mn-lt"/>
              </a:rPr>
              <a:t>doprowadzając</a:t>
            </a:r>
            <a:r>
              <a:rPr lang="en-US" dirty="0">
                <a:latin typeface="Times New Roman"/>
                <a:ea typeface="+mn-lt"/>
                <a:cs typeface="+mn-lt"/>
              </a:rPr>
              <a:t> do ich </a:t>
            </a:r>
            <a:r>
              <a:rPr lang="en-US" dirty="0" err="1">
                <a:latin typeface="Times New Roman"/>
                <a:ea typeface="+mn-lt"/>
                <a:cs typeface="+mn-lt"/>
              </a:rPr>
              <a:t>zesztywnienia</a:t>
            </a:r>
            <a:r>
              <a:rPr lang="en-US" dirty="0">
                <a:latin typeface="Times New Roman"/>
                <a:ea typeface="+mn-lt"/>
                <a:cs typeface="+mn-lt"/>
              </a:rPr>
              <a:t>. </a:t>
            </a:r>
            <a:r>
              <a:rPr lang="en-US" dirty="0" err="1">
                <a:latin typeface="Times New Roman"/>
                <a:ea typeface="+mn-lt"/>
                <a:cs typeface="+mn-lt"/>
              </a:rPr>
              <a:t>Pojawia</a:t>
            </a:r>
            <a:r>
              <a:rPr lang="en-US" dirty="0">
                <a:latin typeface="Times New Roman"/>
                <a:ea typeface="+mn-lt"/>
                <a:cs typeface="+mn-lt"/>
              </a:rPr>
              <a:t> </a:t>
            </a:r>
            <a:r>
              <a:rPr lang="en-US" dirty="0" err="1">
                <a:latin typeface="Times New Roman"/>
                <a:ea typeface="+mn-lt"/>
                <a:cs typeface="+mn-lt"/>
              </a:rPr>
              <a:t>się</a:t>
            </a:r>
            <a:r>
              <a:rPr lang="en-US" dirty="0">
                <a:latin typeface="Times New Roman"/>
                <a:ea typeface="+mn-lt"/>
                <a:cs typeface="+mn-lt"/>
              </a:rPr>
              <a:t> </a:t>
            </a:r>
            <a:r>
              <a:rPr lang="en-US" dirty="0" err="1">
                <a:latin typeface="Times New Roman"/>
                <a:ea typeface="+mn-lt"/>
                <a:cs typeface="+mn-lt"/>
              </a:rPr>
              <a:t>także</a:t>
            </a:r>
            <a:r>
              <a:rPr lang="en-US" dirty="0">
                <a:latin typeface="Times New Roman"/>
                <a:ea typeface="+mn-lt"/>
                <a:cs typeface="+mn-lt"/>
              </a:rPr>
              <a:t> </a:t>
            </a:r>
            <a:r>
              <a:rPr lang="en-US" dirty="0" err="1">
                <a:latin typeface="Times New Roman"/>
                <a:ea typeface="+mn-lt"/>
                <a:cs typeface="+mn-lt"/>
              </a:rPr>
              <a:t>zaburzenie</a:t>
            </a:r>
            <a:r>
              <a:rPr lang="en-US" dirty="0">
                <a:latin typeface="Times New Roman"/>
                <a:ea typeface="+mn-lt"/>
                <a:cs typeface="+mn-lt"/>
              </a:rPr>
              <a:t> </a:t>
            </a:r>
            <a:r>
              <a:rPr lang="en-US" dirty="0" err="1">
                <a:latin typeface="Times New Roman"/>
                <a:ea typeface="+mn-lt"/>
                <a:cs typeface="+mn-lt"/>
              </a:rPr>
              <a:t>prawidłowego</a:t>
            </a:r>
            <a:r>
              <a:rPr lang="en-US" dirty="0">
                <a:latin typeface="Times New Roman"/>
                <a:ea typeface="+mn-lt"/>
                <a:cs typeface="+mn-lt"/>
              </a:rPr>
              <a:t> </a:t>
            </a:r>
            <a:r>
              <a:rPr lang="en-US" dirty="0" err="1">
                <a:latin typeface="Times New Roman"/>
                <a:ea typeface="+mn-lt"/>
                <a:cs typeface="+mn-lt"/>
              </a:rPr>
              <a:t>wzrostu</a:t>
            </a:r>
            <a:r>
              <a:rPr lang="en-US" dirty="0">
                <a:latin typeface="Times New Roman"/>
                <a:ea typeface="+mn-lt"/>
                <a:cs typeface="+mn-lt"/>
              </a:rPr>
              <a:t> </a:t>
            </a:r>
            <a:r>
              <a:rPr lang="en-US" dirty="0" err="1">
                <a:latin typeface="Times New Roman"/>
                <a:ea typeface="+mn-lt"/>
                <a:cs typeface="+mn-lt"/>
              </a:rPr>
              <a:t>oraz</a:t>
            </a:r>
            <a:r>
              <a:rPr lang="en-US" dirty="0">
                <a:latin typeface="Times New Roman"/>
                <a:ea typeface="+mn-lt"/>
                <a:cs typeface="+mn-lt"/>
              </a:rPr>
              <a:t> </a:t>
            </a:r>
            <a:r>
              <a:rPr lang="en-US" dirty="0" err="1">
                <a:latin typeface="Times New Roman"/>
                <a:ea typeface="+mn-lt"/>
                <a:cs typeface="+mn-lt"/>
              </a:rPr>
              <a:t>małogłowie</a:t>
            </a:r>
            <a:r>
              <a:rPr lang="en-US" dirty="0">
                <a:latin typeface="Times New Roman"/>
                <a:ea typeface="+mn-lt"/>
                <a:cs typeface="+mn-lt"/>
              </a:rPr>
              <a:t>.</a:t>
            </a:r>
            <a:endParaRPr lang="en-US" dirty="0">
              <a:latin typeface="Times New Roman"/>
              <a:cs typeface="Times New Roman"/>
            </a:endParaRPr>
          </a:p>
          <a:p>
            <a:pPr marL="383540" indent="-383540" algn="just"/>
            <a:r>
              <a:rPr lang="en-US" b="1" dirty="0">
                <a:latin typeface="Times New Roman"/>
                <a:ea typeface="+mn-lt"/>
                <a:cs typeface="+mn-lt"/>
              </a:rPr>
              <a:t>W </a:t>
            </a:r>
            <a:r>
              <a:rPr lang="en-US" b="1" dirty="0" err="1">
                <a:latin typeface="Times New Roman"/>
                <a:ea typeface="+mn-lt"/>
                <a:cs typeface="+mn-lt"/>
              </a:rPr>
              <a:t>przebiegu</a:t>
            </a:r>
            <a:r>
              <a:rPr lang="en-US" b="1" dirty="0">
                <a:latin typeface="Times New Roman"/>
                <a:ea typeface="+mn-lt"/>
                <a:cs typeface="+mn-lt"/>
              </a:rPr>
              <a:t> </a:t>
            </a:r>
            <a:r>
              <a:rPr lang="en-US" b="1" dirty="0" err="1">
                <a:latin typeface="Times New Roman"/>
                <a:ea typeface="+mn-lt"/>
                <a:cs typeface="+mn-lt"/>
              </a:rPr>
              <a:t>fenyloketonurii</a:t>
            </a:r>
            <a:r>
              <a:rPr lang="en-US" b="1" dirty="0">
                <a:latin typeface="Times New Roman"/>
                <a:ea typeface="+mn-lt"/>
                <a:cs typeface="+mn-lt"/>
              </a:rPr>
              <a:t> </a:t>
            </a:r>
            <a:r>
              <a:rPr lang="en-US" b="1" dirty="0" err="1">
                <a:latin typeface="Times New Roman"/>
                <a:ea typeface="+mn-lt"/>
                <a:cs typeface="+mn-lt"/>
              </a:rPr>
              <a:t>występują</a:t>
            </a:r>
            <a:r>
              <a:rPr lang="en-US" b="1" dirty="0">
                <a:latin typeface="Times New Roman"/>
                <a:ea typeface="+mn-lt"/>
                <a:cs typeface="+mn-lt"/>
              </a:rPr>
              <a:t> </a:t>
            </a:r>
            <a:r>
              <a:rPr lang="en-US" b="1" dirty="0" err="1">
                <a:latin typeface="Times New Roman"/>
                <a:ea typeface="+mn-lt"/>
                <a:cs typeface="+mn-lt"/>
              </a:rPr>
              <a:t>także</a:t>
            </a:r>
            <a:r>
              <a:rPr lang="en-US" b="1" dirty="0">
                <a:latin typeface="Times New Roman"/>
                <a:ea typeface="+mn-lt"/>
                <a:cs typeface="+mn-lt"/>
              </a:rPr>
              <a:t> </a:t>
            </a:r>
            <a:r>
              <a:rPr lang="en-US" b="1" dirty="0" err="1">
                <a:latin typeface="Times New Roman"/>
                <a:ea typeface="+mn-lt"/>
                <a:cs typeface="+mn-lt"/>
              </a:rPr>
              <a:t>objawy</a:t>
            </a:r>
            <a:r>
              <a:rPr lang="en-US" b="1" dirty="0">
                <a:latin typeface="Times New Roman"/>
                <a:ea typeface="+mn-lt"/>
                <a:cs typeface="+mn-lt"/>
              </a:rPr>
              <a:t> </a:t>
            </a:r>
            <a:r>
              <a:rPr lang="en-US" b="1" dirty="0" err="1">
                <a:latin typeface="Times New Roman"/>
                <a:ea typeface="+mn-lt"/>
                <a:cs typeface="+mn-lt"/>
              </a:rPr>
              <a:t>skórne</a:t>
            </a:r>
            <a:r>
              <a:rPr lang="en-US" b="1" dirty="0">
                <a:latin typeface="Times New Roman"/>
                <a:ea typeface="+mn-lt"/>
                <a:cs typeface="+mn-lt"/>
              </a:rPr>
              <a:t>,</a:t>
            </a:r>
            <a:r>
              <a:rPr lang="en-US" dirty="0">
                <a:latin typeface="Times New Roman"/>
                <a:ea typeface="+mn-lt"/>
                <a:cs typeface="+mn-lt"/>
              </a:rPr>
              <a:t> </a:t>
            </a:r>
            <a:r>
              <a:rPr lang="en-US" dirty="0" err="1">
                <a:latin typeface="Times New Roman"/>
                <a:ea typeface="+mn-lt"/>
                <a:cs typeface="+mn-lt"/>
              </a:rPr>
              <a:t>które</a:t>
            </a:r>
            <a:r>
              <a:rPr lang="en-US" dirty="0">
                <a:latin typeface="Times New Roman"/>
                <a:ea typeface="+mn-lt"/>
                <a:cs typeface="+mn-lt"/>
              </a:rPr>
              <a:t> </a:t>
            </a:r>
            <a:r>
              <a:rPr lang="en-US" dirty="0" err="1">
                <a:latin typeface="Times New Roman"/>
                <a:ea typeface="+mn-lt"/>
                <a:cs typeface="+mn-lt"/>
              </a:rPr>
              <a:t>nie</a:t>
            </a:r>
            <a:r>
              <a:rPr lang="en-US" dirty="0">
                <a:latin typeface="Times New Roman"/>
                <a:ea typeface="+mn-lt"/>
                <a:cs typeface="+mn-lt"/>
              </a:rPr>
              <a:t> </a:t>
            </a:r>
            <a:r>
              <a:rPr lang="en-US" dirty="0" err="1">
                <a:latin typeface="Times New Roman"/>
                <a:ea typeface="+mn-lt"/>
                <a:cs typeface="+mn-lt"/>
              </a:rPr>
              <a:t>są</a:t>
            </a:r>
            <a:r>
              <a:rPr lang="en-US" dirty="0">
                <a:latin typeface="Times New Roman"/>
                <a:ea typeface="+mn-lt"/>
                <a:cs typeface="+mn-lt"/>
              </a:rPr>
              <a:t> </a:t>
            </a:r>
            <a:r>
              <a:rPr lang="en-US" dirty="0" err="1">
                <a:latin typeface="Times New Roman"/>
                <a:ea typeface="+mn-lt"/>
                <a:cs typeface="+mn-lt"/>
              </a:rPr>
              <a:t>charakterystyczne</a:t>
            </a:r>
            <a:r>
              <a:rPr lang="en-US" dirty="0">
                <a:latin typeface="Times New Roman"/>
                <a:ea typeface="+mn-lt"/>
                <a:cs typeface="+mn-lt"/>
              </a:rPr>
              <a:t> </a:t>
            </a:r>
            <a:r>
              <a:rPr lang="en-US" dirty="0" err="1">
                <a:latin typeface="Times New Roman"/>
                <a:ea typeface="+mn-lt"/>
                <a:cs typeface="+mn-lt"/>
              </a:rPr>
              <a:t>i</a:t>
            </a:r>
            <a:r>
              <a:rPr lang="en-US" dirty="0">
                <a:latin typeface="Times New Roman"/>
                <a:ea typeface="+mn-lt"/>
                <a:cs typeface="+mn-lt"/>
              </a:rPr>
              <a:t> </a:t>
            </a:r>
            <a:r>
              <a:rPr lang="en-US" dirty="0" err="1">
                <a:latin typeface="Times New Roman"/>
                <a:ea typeface="+mn-lt"/>
                <a:cs typeface="+mn-lt"/>
              </a:rPr>
              <a:t>typowe</a:t>
            </a:r>
            <a:r>
              <a:rPr lang="en-US" dirty="0">
                <a:latin typeface="Times New Roman"/>
                <a:ea typeface="+mn-lt"/>
                <a:cs typeface="+mn-lt"/>
              </a:rPr>
              <a:t> – </a:t>
            </a:r>
            <a:r>
              <a:rPr lang="en-US" dirty="0" err="1">
                <a:latin typeface="Times New Roman"/>
                <a:ea typeface="+mn-lt"/>
                <a:cs typeface="+mn-lt"/>
              </a:rPr>
              <a:t>są</a:t>
            </a:r>
            <a:r>
              <a:rPr lang="en-US" dirty="0">
                <a:latin typeface="Times New Roman"/>
                <a:ea typeface="+mn-lt"/>
                <a:cs typeface="+mn-lt"/>
              </a:rPr>
              <a:t> </a:t>
            </a:r>
            <a:r>
              <a:rPr lang="en-US" dirty="0" err="1">
                <a:latin typeface="Times New Roman"/>
                <a:ea typeface="+mn-lt"/>
                <a:cs typeface="+mn-lt"/>
              </a:rPr>
              <a:t>podobne</a:t>
            </a:r>
            <a:r>
              <a:rPr lang="en-US" dirty="0">
                <a:latin typeface="Times New Roman"/>
                <a:ea typeface="+mn-lt"/>
                <a:cs typeface="+mn-lt"/>
              </a:rPr>
              <a:t> do </a:t>
            </a:r>
            <a:r>
              <a:rPr lang="en-US" dirty="0" err="1">
                <a:latin typeface="Times New Roman"/>
                <a:ea typeface="+mn-lt"/>
                <a:cs typeface="+mn-lt"/>
              </a:rPr>
              <a:t>zmian</a:t>
            </a:r>
            <a:r>
              <a:rPr lang="en-US" dirty="0">
                <a:latin typeface="Times New Roman"/>
                <a:ea typeface="+mn-lt"/>
                <a:cs typeface="+mn-lt"/>
              </a:rPr>
              <a:t>, </a:t>
            </a:r>
            <a:r>
              <a:rPr lang="en-US" dirty="0" err="1">
                <a:latin typeface="Times New Roman"/>
                <a:ea typeface="+mn-lt"/>
                <a:cs typeface="+mn-lt"/>
              </a:rPr>
              <a:t>które</a:t>
            </a:r>
            <a:r>
              <a:rPr lang="en-US" dirty="0">
                <a:latin typeface="Times New Roman"/>
                <a:ea typeface="+mn-lt"/>
                <a:cs typeface="+mn-lt"/>
              </a:rPr>
              <a:t> </a:t>
            </a:r>
            <a:r>
              <a:rPr lang="en-US" dirty="0" err="1">
                <a:latin typeface="Times New Roman"/>
                <a:ea typeface="+mn-lt"/>
                <a:cs typeface="+mn-lt"/>
              </a:rPr>
              <a:t>widoczne</a:t>
            </a:r>
            <a:r>
              <a:rPr lang="en-US" dirty="0">
                <a:latin typeface="Times New Roman"/>
                <a:ea typeface="+mn-lt"/>
                <a:cs typeface="+mn-lt"/>
              </a:rPr>
              <a:t> </a:t>
            </a:r>
            <a:r>
              <a:rPr lang="en-US" dirty="0" err="1">
                <a:latin typeface="Times New Roman"/>
                <a:ea typeface="+mn-lt"/>
                <a:cs typeface="+mn-lt"/>
              </a:rPr>
              <a:t>są</a:t>
            </a:r>
            <a:r>
              <a:rPr lang="en-US" dirty="0">
                <a:latin typeface="Times New Roman"/>
                <a:ea typeface="+mn-lt"/>
                <a:cs typeface="+mn-lt"/>
              </a:rPr>
              <a:t> w </a:t>
            </a:r>
            <a:r>
              <a:rPr lang="en-US" dirty="0" err="1">
                <a:latin typeface="Times New Roman"/>
                <a:ea typeface="+mn-lt"/>
                <a:cs typeface="+mn-lt"/>
              </a:rPr>
              <a:t>przebiegu</a:t>
            </a:r>
            <a:r>
              <a:rPr lang="en-US" dirty="0">
                <a:latin typeface="Times New Roman"/>
                <a:ea typeface="+mn-lt"/>
                <a:cs typeface="+mn-lt"/>
              </a:rPr>
              <a:t> </a:t>
            </a:r>
            <a:r>
              <a:rPr lang="en-US" dirty="0" err="1">
                <a:latin typeface="Times New Roman"/>
                <a:ea typeface="+mn-lt"/>
                <a:cs typeface="+mn-lt"/>
              </a:rPr>
              <a:t>zmian</a:t>
            </a:r>
            <a:r>
              <a:rPr lang="en-US" dirty="0">
                <a:latin typeface="Times New Roman"/>
                <a:ea typeface="+mn-lt"/>
                <a:cs typeface="+mn-lt"/>
              </a:rPr>
              <a:t> </a:t>
            </a:r>
            <a:r>
              <a:rPr lang="pl-PL" dirty="0" smtClean="0">
                <a:latin typeface="Times New Roman"/>
                <a:ea typeface="+mn-lt"/>
                <a:cs typeface="+mn-lt"/>
              </a:rPr>
              <a:t/>
            </a:r>
            <a:br>
              <a:rPr lang="pl-PL" dirty="0" smtClean="0">
                <a:latin typeface="Times New Roman"/>
                <a:ea typeface="+mn-lt"/>
                <a:cs typeface="+mn-lt"/>
              </a:rPr>
            </a:br>
            <a:r>
              <a:rPr lang="en-US" dirty="0" smtClean="0">
                <a:latin typeface="Times New Roman"/>
                <a:ea typeface="+mn-lt"/>
                <a:cs typeface="+mn-lt"/>
              </a:rPr>
              <a:t>o </a:t>
            </a:r>
            <a:r>
              <a:rPr lang="en-US" dirty="0" err="1">
                <a:latin typeface="Times New Roman"/>
                <a:ea typeface="+mn-lt"/>
                <a:cs typeface="+mn-lt"/>
              </a:rPr>
              <a:t>tle</a:t>
            </a:r>
            <a:r>
              <a:rPr lang="en-US" dirty="0">
                <a:latin typeface="Times New Roman"/>
                <a:ea typeface="+mn-lt"/>
                <a:cs typeface="+mn-lt"/>
              </a:rPr>
              <a:t> </a:t>
            </a:r>
            <a:r>
              <a:rPr lang="en-US" dirty="0" err="1">
                <a:latin typeface="Times New Roman"/>
                <a:ea typeface="+mn-lt"/>
                <a:cs typeface="+mn-lt"/>
              </a:rPr>
              <a:t>alergicznym</a:t>
            </a:r>
            <a:r>
              <a:rPr lang="en-US" dirty="0">
                <a:latin typeface="Times New Roman"/>
                <a:ea typeface="+mn-lt"/>
                <a:cs typeface="+mn-lt"/>
              </a:rPr>
              <a:t> </a:t>
            </a:r>
            <a:r>
              <a:rPr lang="en-US" dirty="0" err="1">
                <a:latin typeface="Times New Roman"/>
                <a:ea typeface="+mn-lt"/>
                <a:cs typeface="+mn-lt"/>
              </a:rPr>
              <a:t>lub</a:t>
            </a:r>
            <a:r>
              <a:rPr lang="en-US" dirty="0">
                <a:latin typeface="Times New Roman"/>
                <a:ea typeface="+mn-lt"/>
                <a:cs typeface="+mn-lt"/>
              </a:rPr>
              <a:t> </a:t>
            </a:r>
            <a:r>
              <a:rPr lang="en-US" dirty="0" err="1">
                <a:latin typeface="Times New Roman"/>
                <a:ea typeface="+mn-lt"/>
                <a:cs typeface="+mn-lt"/>
              </a:rPr>
              <a:t>zapalnym</a:t>
            </a:r>
            <a:r>
              <a:rPr lang="en-US" dirty="0">
                <a:latin typeface="Times New Roman"/>
                <a:ea typeface="+mn-lt"/>
                <a:cs typeface="+mn-lt"/>
              </a:rPr>
              <a:t>.</a:t>
            </a:r>
            <a:endParaRPr lang="en-US" dirty="0">
              <a:latin typeface="Times New Roman"/>
              <a:cs typeface="Times New Roman"/>
            </a:endParaRPr>
          </a:p>
          <a:p>
            <a:pPr marL="383540" indent="-383540" algn="just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758C7A33-2309-9E53-74F9-99D946DFB4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pl-PL" noProof="0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783286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8E63D80-02AC-D146-7166-65002CAD77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387626"/>
            <a:ext cx="9601200" cy="1485900"/>
          </a:xfrm>
        </p:spPr>
        <p:txBody>
          <a:bodyPr/>
          <a:lstStyle/>
          <a:p>
            <a:r>
              <a:rPr lang="en-US"/>
              <a:t>DZIEŃ CHORÓB RZADKICH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C458174-F622-4174-F800-EF0E1A52FC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347306"/>
            <a:ext cx="9601200" cy="4520094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383540" indent="-383540" algn="just">
              <a:lnSpc>
                <a:spcPct val="100000"/>
              </a:lnSpc>
              <a:spcBef>
                <a:spcPts val="600"/>
              </a:spcBef>
              <a:spcAft>
                <a:spcPts val="100"/>
              </a:spcAft>
            </a:pPr>
            <a:r>
              <a:rPr lang="en-US" b="1" dirty="0" err="1">
                <a:latin typeface="Times New Roman"/>
                <a:cs typeface="Times New Roman"/>
              </a:rPr>
              <a:t>Homocystynuria</a:t>
            </a:r>
            <a:r>
              <a:rPr lang="en-US" dirty="0">
                <a:latin typeface="Times New Roman"/>
                <a:cs typeface="Times New Roman"/>
              </a:rPr>
              <a:t> - </a:t>
            </a:r>
            <a:r>
              <a:rPr lang="pl" dirty="0">
                <a:latin typeface="Times New Roman"/>
                <a:ea typeface="+mn-lt"/>
                <a:cs typeface="+mn-lt"/>
              </a:rPr>
              <a:t>rzadka, ale potencjalnie poważna choroba dziedziczna. Oznacza to, że organizm nie może przetwarzać aminokwasu metioniny. Powoduje to szkodliwe gromadzenie się substancji we krwi i moczu. </a:t>
            </a:r>
            <a:endParaRPr lang="pl" dirty="0">
              <a:latin typeface="Times New Roman"/>
              <a:ea typeface="+mn-lt"/>
              <a:cs typeface="Times New Roman"/>
            </a:endParaRPr>
          </a:p>
          <a:p>
            <a:pPr marL="383540" indent="-383540" algn="just">
              <a:lnSpc>
                <a:spcPct val="100000"/>
              </a:lnSpc>
              <a:spcBef>
                <a:spcPts val="600"/>
              </a:spcBef>
              <a:spcAft>
                <a:spcPts val="100"/>
              </a:spcAft>
            </a:pPr>
            <a:r>
              <a:rPr lang="pl" b="1" dirty="0">
                <a:latin typeface="Times New Roman"/>
                <a:ea typeface="+mn-lt"/>
                <a:cs typeface="+mn-lt"/>
              </a:rPr>
              <a:t>Objawy homocystynurii </a:t>
            </a:r>
            <a:r>
              <a:rPr lang="pl" dirty="0">
                <a:latin typeface="Times New Roman"/>
                <a:ea typeface="+mn-lt"/>
                <a:cs typeface="+mn-lt"/>
              </a:rPr>
              <a:t>mogą dotyczyć różnych układów.</a:t>
            </a:r>
            <a:endParaRPr lang="pl" dirty="0">
              <a:latin typeface="Times New Roman"/>
              <a:cs typeface="Times New Roman"/>
            </a:endParaRPr>
          </a:p>
          <a:p>
            <a:pPr marL="383540" indent="-383540" algn="just">
              <a:spcBef>
                <a:spcPts val="600"/>
              </a:spcBef>
              <a:spcAft>
                <a:spcPts val="100"/>
              </a:spcAft>
            </a:pPr>
            <a:r>
              <a:rPr lang="pl" b="1" dirty="0">
                <a:latin typeface="Times New Roman"/>
                <a:ea typeface="+mn-lt"/>
                <a:cs typeface="+mn-lt"/>
              </a:rPr>
              <a:t>Objawy ze strony narządu wzroku: </a:t>
            </a:r>
            <a:r>
              <a:rPr lang="pl" dirty="0">
                <a:latin typeface="Times New Roman"/>
                <a:ea typeface="+mn-lt"/>
                <a:cs typeface="+mn-lt"/>
              </a:rPr>
              <a:t>krótkowzroczność, jaskra, zaćma, zanik nerwu wzrokowego, odklejenie siatkówki.</a:t>
            </a:r>
            <a:endParaRPr lang="pl" dirty="0">
              <a:latin typeface="Times New Roman"/>
              <a:cs typeface="Times New Roman"/>
            </a:endParaRPr>
          </a:p>
          <a:p>
            <a:pPr marL="383540" indent="-383540" algn="just">
              <a:lnSpc>
                <a:spcPct val="100000"/>
              </a:lnSpc>
              <a:spcBef>
                <a:spcPts val="600"/>
              </a:spcBef>
              <a:spcAft>
                <a:spcPts val="100"/>
              </a:spcAft>
            </a:pPr>
            <a:r>
              <a:rPr lang="pl" b="1" dirty="0">
                <a:latin typeface="Times New Roman"/>
                <a:ea typeface="+mn-lt"/>
                <a:cs typeface="+mn-lt"/>
              </a:rPr>
              <a:t>Symptomy ze strony ośrodkowego układu nerwowego: </a:t>
            </a:r>
            <a:r>
              <a:rPr lang="pl" dirty="0">
                <a:latin typeface="Times New Roman"/>
                <a:ea typeface="+mn-lt"/>
                <a:cs typeface="+mn-lt"/>
              </a:rPr>
              <a:t>opóźnienie umysłowe, zaburzenia psychiczne (zaburzenia obsesyjno-kompulsyjne, czyli występowanie natrętnych myśli – nerwica natręctw i przymusowych </a:t>
            </a:r>
            <a:r>
              <a:rPr lang="pl" dirty="0" smtClean="0">
                <a:latin typeface="Times New Roman"/>
                <a:ea typeface="+mn-lt"/>
                <a:cs typeface="+mn-lt"/>
              </a:rPr>
              <a:t>zachowań, zaburzenia </a:t>
            </a:r>
            <a:r>
              <a:rPr lang="pl" dirty="0">
                <a:latin typeface="Times New Roman"/>
                <a:ea typeface="+mn-lt"/>
                <a:cs typeface="+mn-lt"/>
              </a:rPr>
              <a:t>osobowości</a:t>
            </a:r>
            <a:r>
              <a:rPr lang="pl" dirty="0" smtClean="0">
                <a:latin typeface="Times New Roman"/>
                <a:ea typeface="+mn-lt"/>
                <a:cs typeface="+mn-lt"/>
              </a:rPr>
              <a:t>), padaczka</a:t>
            </a:r>
            <a:r>
              <a:rPr lang="pl" dirty="0">
                <a:latin typeface="Times New Roman"/>
                <a:ea typeface="+mn-lt"/>
                <a:cs typeface="+mn-lt"/>
              </a:rPr>
              <a:t>.</a:t>
            </a:r>
            <a:endParaRPr lang="pl" dirty="0">
              <a:latin typeface="Times New Roman"/>
              <a:ea typeface="+mn-lt"/>
              <a:cs typeface="Times New Roman"/>
            </a:endParaRPr>
          </a:p>
          <a:p>
            <a:pPr marL="383540" indent="-383540" algn="just">
              <a:lnSpc>
                <a:spcPct val="100000"/>
              </a:lnSpc>
              <a:spcBef>
                <a:spcPts val="600"/>
              </a:spcBef>
              <a:spcAft>
                <a:spcPts val="100"/>
              </a:spcAft>
            </a:pPr>
            <a:r>
              <a:rPr lang="pl" b="1" dirty="0">
                <a:latin typeface="Times New Roman"/>
                <a:ea typeface="+mn-lt"/>
                <a:cs typeface="+mn-lt"/>
              </a:rPr>
              <a:t>Nieprawidłowości w układzie kostnym: </a:t>
            </a:r>
            <a:r>
              <a:rPr lang="pl" dirty="0">
                <a:latin typeface="Times New Roman"/>
                <a:ea typeface="+mn-lt"/>
                <a:cs typeface="+mn-lt"/>
              </a:rPr>
              <a:t>wysoki wzrost, osteoporoza, skolioza.</a:t>
            </a:r>
            <a:endParaRPr lang="pl" dirty="0">
              <a:latin typeface="Times New Roman"/>
              <a:cs typeface="Times New Roman"/>
            </a:endParaRPr>
          </a:p>
          <a:p>
            <a:pPr marL="383540" indent="-383540" algn="just"/>
            <a:r>
              <a:rPr lang="pl" b="1" dirty="0">
                <a:latin typeface="Times New Roman"/>
                <a:ea typeface="+mn-lt"/>
                <a:cs typeface="+mn-lt"/>
              </a:rPr>
              <a:t>Objawy ze strony układu krążenia: </a:t>
            </a:r>
            <a:r>
              <a:rPr lang="pl" dirty="0">
                <a:latin typeface="Times New Roman"/>
                <a:ea typeface="+mn-lt"/>
                <a:cs typeface="+mn-lt"/>
              </a:rPr>
              <a:t>zakrzepica tętnic i żył, zatorowość (zatory płucne), zapalenie trzustki, występowanie przepuklin pachwinowych, stłuszczeniowa choroba wątroby, </a:t>
            </a:r>
            <a:r>
              <a:rPr lang="pl" dirty="0" smtClean="0">
                <a:latin typeface="Times New Roman"/>
                <a:ea typeface="+mn-lt"/>
                <a:cs typeface="+mn-lt"/>
              </a:rPr>
              <a:t>a u kobiet w ciąży istnieje podwyższone </a:t>
            </a:r>
            <a:r>
              <a:rPr lang="pl" dirty="0">
                <a:latin typeface="Times New Roman"/>
                <a:ea typeface="+mn-lt"/>
                <a:cs typeface="+mn-lt"/>
              </a:rPr>
              <a:t>ryzyko wystąpienia </a:t>
            </a:r>
            <a:r>
              <a:rPr lang="pl" dirty="0" smtClean="0">
                <a:latin typeface="Times New Roman"/>
                <a:ea typeface="+mn-lt"/>
                <a:cs typeface="+mn-lt"/>
              </a:rPr>
              <a:t>poronienia.</a:t>
            </a:r>
            <a:endParaRPr lang="pl" dirty="0">
              <a:latin typeface="Times New Roman"/>
              <a:cs typeface="Times New Roman"/>
            </a:endParaRPr>
          </a:p>
          <a:p>
            <a:pPr marL="383540" indent="-383540" algn="just"/>
            <a:endParaRPr lang="pl" sz="1800" dirty="0"/>
          </a:p>
          <a:p>
            <a:pPr marL="383540" indent="-383540" algn="just">
              <a:lnSpc>
                <a:spcPct val="100000"/>
              </a:lnSpc>
              <a:spcBef>
                <a:spcPts val="600"/>
              </a:spcBef>
              <a:spcAft>
                <a:spcPts val="100"/>
              </a:spcAft>
            </a:pPr>
            <a:endParaRPr lang="pl" sz="1800" b="1" dirty="0">
              <a:latin typeface="Franklin Gothic Book"/>
              <a:cs typeface="Times New Roman"/>
            </a:endParaRPr>
          </a:p>
          <a:p>
            <a:pPr marL="383540" indent="-383540" algn="just">
              <a:spcBef>
                <a:spcPts val="600"/>
              </a:spcBef>
              <a:spcAft>
                <a:spcPts val="100"/>
              </a:spcAft>
            </a:pPr>
            <a:endParaRPr lang="pl" sz="1800" dirty="0">
              <a:latin typeface="Times New Roman"/>
              <a:cs typeface="Times New Roman"/>
            </a:endParaRPr>
          </a:p>
          <a:p>
            <a:pPr marL="383540" indent="-383540" algn="just">
              <a:lnSpc>
                <a:spcPct val="100000"/>
              </a:lnSpc>
              <a:spcBef>
                <a:spcPts val="600"/>
              </a:spcBef>
              <a:spcAft>
                <a:spcPts val="100"/>
              </a:spcAft>
            </a:pPr>
            <a:endParaRPr lang="pl" sz="2400" dirty="0">
              <a:latin typeface="Times New Roman"/>
              <a:cs typeface="Times New Roman"/>
            </a:endParaRPr>
          </a:p>
          <a:p>
            <a:pPr marL="383540" indent="-383540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5F83EBA4-78AE-4D87-8AF9-B51DDAFCF0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pl-PL" noProof="0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792766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716EECF-EAB1-8B1E-15A8-3A682EA3FB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DZIEŃ CHORÓB RZADKICH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20AF6C5-9634-330C-FC02-6BD625A729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718309"/>
            <a:ext cx="5183807" cy="4149091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383540" indent="-383540" algn="just">
              <a:lnSpc>
                <a:spcPct val="100000"/>
              </a:lnSpc>
              <a:spcBef>
                <a:spcPts val="600"/>
              </a:spcBef>
              <a:spcAft>
                <a:spcPts val="100"/>
              </a:spcAft>
            </a:pPr>
            <a:r>
              <a:rPr lang="en-US" sz="2400" b="1" dirty="0" err="1">
                <a:latin typeface="Times New Roman"/>
                <a:cs typeface="Times New Roman"/>
              </a:rPr>
              <a:t>Stwardnienie</a:t>
            </a:r>
            <a:r>
              <a:rPr lang="en-US" sz="2400" b="1" dirty="0">
                <a:latin typeface="Times New Roman"/>
                <a:cs typeface="Times New Roman"/>
              </a:rPr>
              <a:t> </a:t>
            </a:r>
            <a:r>
              <a:rPr lang="en-US" sz="2400" b="1" dirty="0" err="1">
                <a:latin typeface="Times New Roman"/>
                <a:cs typeface="Times New Roman"/>
              </a:rPr>
              <a:t>guzowate</a:t>
            </a:r>
            <a:r>
              <a:rPr lang="en-US" sz="2400" dirty="0">
                <a:latin typeface="Times New Roman"/>
                <a:cs typeface="Times New Roman"/>
              </a:rPr>
              <a:t> - </a:t>
            </a:r>
            <a:r>
              <a:rPr lang="pl" sz="2400" dirty="0">
                <a:latin typeface="Times New Roman"/>
                <a:ea typeface="+mn-lt"/>
                <a:cs typeface="+mn-lt"/>
              </a:rPr>
              <a:t>to uwarunkowana genetycznie, wieloukładowa choroba, polegająca na powstawaniu licznych łagodnych guzów o charakterze hamartoma, przede wszystkim na skórze, </a:t>
            </a:r>
            <a:r>
              <a:rPr lang="pl" sz="2400" dirty="0" smtClean="0">
                <a:latin typeface="Times New Roman"/>
                <a:ea typeface="+mn-lt"/>
                <a:cs typeface="+mn-lt"/>
              </a:rPr>
              <a:t/>
            </a:r>
            <a:br>
              <a:rPr lang="pl" sz="2400" dirty="0" smtClean="0">
                <a:latin typeface="Times New Roman"/>
                <a:ea typeface="+mn-lt"/>
                <a:cs typeface="+mn-lt"/>
              </a:rPr>
            </a:br>
            <a:r>
              <a:rPr lang="pl" sz="2400" dirty="0" smtClean="0">
                <a:latin typeface="Times New Roman"/>
                <a:ea typeface="+mn-lt"/>
                <a:cs typeface="+mn-lt"/>
              </a:rPr>
              <a:t>w </a:t>
            </a:r>
            <a:r>
              <a:rPr lang="pl" sz="2400" dirty="0">
                <a:latin typeface="Times New Roman"/>
                <a:ea typeface="+mn-lt"/>
                <a:cs typeface="+mn-lt"/>
              </a:rPr>
              <a:t>mózgu, sercu, płucach, nerkach </a:t>
            </a:r>
            <a:r>
              <a:rPr lang="pl" sz="2400" dirty="0" smtClean="0">
                <a:latin typeface="Times New Roman"/>
                <a:ea typeface="+mn-lt"/>
                <a:cs typeface="+mn-lt"/>
              </a:rPr>
              <a:t/>
            </a:r>
            <a:br>
              <a:rPr lang="pl" sz="2400" dirty="0" smtClean="0">
                <a:latin typeface="Times New Roman"/>
                <a:ea typeface="+mn-lt"/>
                <a:cs typeface="+mn-lt"/>
              </a:rPr>
            </a:br>
            <a:r>
              <a:rPr lang="pl" sz="2400" dirty="0" smtClean="0">
                <a:latin typeface="Times New Roman"/>
                <a:ea typeface="+mn-lt"/>
                <a:cs typeface="+mn-lt"/>
              </a:rPr>
              <a:t>i </a:t>
            </a:r>
            <a:r>
              <a:rPr lang="pl" sz="2400" dirty="0">
                <a:latin typeface="Times New Roman"/>
                <a:ea typeface="+mn-lt"/>
                <a:cs typeface="+mn-lt"/>
              </a:rPr>
              <a:t>wątrobie oraz sporadycznie – nowotworów złośliwych.</a:t>
            </a:r>
            <a:endParaRPr lang="en-US" sz="2400" dirty="0">
              <a:latin typeface="Times New Roman"/>
              <a:cs typeface="Times New Roman"/>
            </a:endParaRPr>
          </a:p>
          <a:p>
            <a:pPr marL="383540" indent="-383540"/>
            <a:endParaRPr lang="en-US" dirty="0"/>
          </a:p>
        </p:txBody>
      </p:sp>
      <p:pic>
        <p:nvPicPr>
          <p:cNvPr id="4" name="Picture 3" descr="Stwardnienie guzowate">
            <a:extLst>
              <a:ext uri="{FF2B5EF4-FFF2-40B4-BE49-F238E27FC236}">
                <a16:creationId xmlns="" xmlns:a16="http://schemas.microsoft.com/office/drawing/2014/main" id="{B2E4DBAF-B78B-292A-A077-B8C62B4128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06073" y="1718901"/>
            <a:ext cx="5281888" cy="4470028"/>
          </a:xfrm>
          <a:prstGeom prst="rect">
            <a:avLst/>
          </a:prstGeom>
        </p:spPr>
      </p:pic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D171B1A3-FF1F-5B8A-C778-9F3BA738E4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pl-PL" noProof="0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6666549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74DEAD7-FB6E-60DF-EC66-C43E98C645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DZIEŃ CHORÓB RZADKICH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D0257DA6-A571-A817-0EF1-12FDBFAF86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601305"/>
            <a:ext cx="6486938" cy="4266095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383540" indent="-383540" algn="just">
              <a:lnSpc>
                <a:spcPct val="100000"/>
              </a:lnSpc>
              <a:spcBef>
                <a:spcPts val="600"/>
              </a:spcBef>
              <a:spcAft>
                <a:spcPts val="100"/>
              </a:spcAft>
            </a:pPr>
            <a:r>
              <a:rPr lang="en-US" sz="1600" b="1" err="1">
                <a:latin typeface="Times New Roman"/>
                <a:cs typeface="Times New Roman"/>
              </a:rPr>
              <a:t>Zespół</a:t>
            </a:r>
            <a:r>
              <a:rPr lang="en-US" sz="1600" b="1">
                <a:latin typeface="Times New Roman"/>
                <a:cs typeface="Times New Roman"/>
              </a:rPr>
              <a:t> </a:t>
            </a:r>
            <a:r>
              <a:rPr lang="en-US" sz="1600" b="1" err="1">
                <a:latin typeface="Times New Roman"/>
                <a:cs typeface="Times New Roman"/>
              </a:rPr>
              <a:t>Pradera-Williego</a:t>
            </a:r>
            <a:r>
              <a:rPr lang="en-US" sz="1600">
                <a:latin typeface="Times New Roman"/>
                <a:cs typeface="Times New Roman"/>
              </a:rPr>
              <a:t> - </a:t>
            </a:r>
            <a:r>
              <a:rPr lang="en-US" sz="1600">
                <a:latin typeface="Times New Roman"/>
                <a:ea typeface="+mn-lt"/>
                <a:cs typeface="+mn-lt"/>
              </a:rPr>
              <a:t>jest rzadko spotykaną chorobą genetyczną, objawiającą się stanem zmniejszonego napięcia mięśniowego (hipotonia), a także defektem układu rozrodczego. </a:t>
            </a:r>
            <a:endParaRPr lang="en-US" sz="1600">
              <a:latin typeface="Times New Roman"/>
              <a:cs typeface="Times New Roman"/>
            </a:endParaRPr>
          </a:p>
          <a:p>
            <a:pPr marL="383540" indent="-383540" algn="just">
              <a:lnSpc>
                <a:spcPct val="100000"/>
              </a:lnSpc>
              <a:spcBef>
                <a:spcPts val="600"/>
              </a:spcBef>
              <a:spcAft>
                <a:spcPts val="100"/>
              </a:spcAft>
            </a:pPr>
            <a:r>
              <a:rPr lang="en-US" sz="1600">
                <a:latin typeface="Times New Roman"/>
                <a:ea typeface="+mn-lt"/>
                <a:cs typeface="+mn-lt"/>
              </a:rPr>
              <a:t>Prowadzi on ponadto do otyłości, która wynika z potrzeby zaspokajania stale odczuwanego głodu.</a:t>
            </a:r>
            <a:endParaRPr lang="en-US" sz="1600">
              <a:latin typeface="Times New Roman"/>
              <a:cs typeface="Times New Roman"/>
            </a:endParaRPr>
          </a:p>
          <a:p>
            <a:pPr marL="383540" indent="-383540" algn="just">
              <a:spcBef>
                <a:spcPts val="600"/>
              </a:spcBef>
              <a:spcAft>
                <a:spcPts val="100"/>
              </a:spcAft>
            </a:pPr>
            <a:r>
              <a:rPr lang="en-US" sz="1600" b="1">
                <a:latin typeface="Times New Roman"/>
                <a:ea typeface="+mn-lt"/>
                <a:cs typeface="+mn-lt"/>
              </a:rPr>
              <a:t>Częstymi symptomami świadczącymi o zespole Pradera-Williego są:</a:t>
            </a:r>
            <a:endParaRPr lang="en-US" sz="1600" b="1">
              <a:latin typeface="Times New Roman"/>
              <a:cs typeface="Times New Roman"/>
            </a:endParaRPr>
          </a:p>
          <a:p>
            <a:pPr marL="383540" indent="-383540" algn="just">
              <a:spcBef>
                <a:spcPts val="600"/>
              </a:spcBef>
              <a:spcAft>
                <a:spcPts val="100"/>
              </a:spcAft>
            </a:pPr>
            <a:r>
              <a:rPr lang="en-US" sz="1600">
                <a:latin typeface="Times New Roman"/>
                <a:ea typeface="+mn-lt"/>
                <a:cs typeface="+mn-lt"/>
              </a:rPr>
              <a:t>opóźnienie w rozwoju psychoruchowym oraz perturbacje zachowania, np. upór, napady złości,</a:t>
            </a:r>
            <a:endParaRPr lang="en-US" sz="1600">
              <a:latin typeface="Times New Roman"/>
              <a:cs typeface="Times New Roman"/>
            </a:endParaRPr>
          </a:p>
          <a:p>
            <a:pPr marL="383540" indent="-383540" algn="just">
              <a:spcBef>
                <a:spcPts val="600"/>
              </a:spcBef>
              <a:spcAft>
                <a:spcPts val="100"/>
              </a:spcAft>
            </a:pPr>
            <a:r>
              <a:rPr lang="en-US" sz="1600">
                <a:latin typeface="Times New Roman"/>
                <a:ea typeface="+mn-lt"/>
                <a:cs typeface="+mn-lt"/>
              </a:rPr>
              <a:t>wysoki próg bólu,</a:t>
            </a:r>
            <a:endParaRPr lang="en-US" sz="1600">
              <a:latin typeface="Times New Roman"/>
              <a:cs typeface="Times New Roman"/>
            </a:endParaRPr>
          </a:p>
          <a:p>
            <a:pPr marL="383540" indent="-383540" algn="just">
              <a:spcBef>
                <a:spcPts val="600"/>
              </a:spcBef>
              <a:spcAft>
                <a:spcPts val="100"/>
              </a:spcAft>
            </a:pPr>
            <a:r>
              <a:rPr lang="en-US" sz="1600">
                <a:latin typeface="Times New Roman"/>
                <a:ea typeface="+mn-lt"/>
                <a:cs typeface="+mn-lt"/>
              </a:rPr>
              <a:t>nawykowe wyskubywanie skóry,</a:t>
            </a:r>
            <a:endParaRPr lang="en-US" sz="1600">
              <a:latin typeface="Times New Roman"/>
              <a:cs typeface="Times New Roman"/>
            </a:endParaRPr>
          </a:p>
          <a:p>
            <a:pPr marL="383540" indent="-383540" algn="just">
              <a:spcBef>
                <a:spcPts val="600"/>
              </a:spcBef>
              <a:spcAft>
                <a:spcPts val="100"/>
              </a:spcAft>
            </a:pPr>
            <a:r>
              <a:rPr lang="en-US" sz="1600">
                <a:latin typeface="Times New Roman"/>
                <a:ea typeface="+mn-lt"/>
                <a:cs typeface="+mn-lt"/>
              </a:rPr>
              <a:t>znaczna otyłość,</a:t>
            </a:r>
            <a:endParaRPr lang="en-US" sz="1600">
              <a:latin typeface="Times New Roman"/>
              <a:cs typeface="Times New Roman"/>
            </a:endParaRPr>
          </a:p>
          <a:p>
            <a:pPr marL="383540" indent="-383540" algn="just">
              <a:spcBef>
                <a:spcPts val="600"/>
              </a:spcBef>
              <a:spcAft>
                <a:spcPts val="100"/>
              </a:spcAft>
            </a:pPr>
            <a:r>
              <a:rPr lang="en-US" sz="1600">
                <a:latin typeface="Times New Roman"/>
                <a:ea typeface="+mn-lt"/>
                <a:cs typeface="+mn-lt"/>
              </a:rPr>
              <a:t>cukrzyca typu 2,</a:t>
            </a:r>
            <a:endParaRPr lang="en-US" sz="1600">
              <a:latin typeface="Times New Roman"/>
              <a:cs typeface="Times New Roman"/>
            </a:endParaRPr>
          </a:p>
          <a:p>
            <a:pPr marL="383540" indent="-383540" algn="just">
              <a:spcBef>
                <a:spcPts val="600"/>
              </a:spcBef>
              <a:spcAft>
                <a:spcPts val="100"/>
              </a:spcAft>
            </a:pPr>
            <a:r>
              <a:rPr lang="en-US" sz="1600">
                <a:latin typeface="Times New Roman"/>
                <a:ea typeface="+mn-lt"/>
                <a:cs typeface="+mn-lt"/>
              </a:rPr>
              <a:t>zaburzona gospodarka lipidowa,</a:t>
            </a:r>
            <a:endParaRPr lang="en-US" sz="1600">
              <a:latin typeface="Times New Roman"/>
              <a:cs typeface="Times New Roman"/>
            </a:endParaRPr>
          </a:p>
          <a:p>
            <a:pPr marL="383540" indent="-383540" algn="just">
              <a:spcBef>
                <a:spcPts val="600"/>
              </a:spcBef>
              <a:spcAft>
                <a:spcPts val="100"/>
              </a:spcAft>
            </a:pPr>
            <a:r>
              <a:rPr lang="en-US" sz="1600">
                <a:latin typeface="Times New Roman"/>
                <a:ea typeface="+mn-lt"/>
                <a:cs typeface="+mn-lt"/>
              </a:rPr>
              <a:t>choroby układu krążenia,</a:t>
            </a:r>
            <a:endParaRPr lang="en-US" sz="1600">
              <a:latin typeface="Times New Roman"/>
              <a:cs typeface="Times New Roman"/>
            </a:endParaRPr>
          </a:p>
          <a:p>
            <a:pPr marL="383540" indent="-383540" algn="just">
              <a:spcBef>
                <a:spcPts val="600"/>
              </a:spcBef>
              <a:spcAft>
                <a:spcPts val="100"/>
              </a:spcAft>
            </a:pPr>
            <a:r>
              <a:rPr lang="en-US" sz="1600">
                <a:latin typeface="Times New Roman"/>
                <a:ea typeface="+mn-lt"/>
                <a:cs typeface="+mn-lt"/>
              </a:rPr>
              <a:t>nieprawidłowości w funkcjonowaniu układu oddechowego.</a:t>
            </a:r>
            <a:endParaRPr lang="en-US" sz="1600">
              <a:latin typeface="Times New Roman"/>
              <a:cs typeface="Times New Roman"/>
            </a:endParaRPr>
          </a:p>
          <a:p>
            <a:pPr marL="383540" indent="-383540" algn="just">
              <a:lnSpc>
                <a:spcPct val="100000"/>
              </a:lnSpc>
              <a:spcBef>
                <a:spcPts val="600"/>
              </a:spcBef>
              <a:spcAft>
                <a:spcPts val="100"/>
              </a:spcAft>
            </a:pPr>
            <a:endParaRPr lang="en-US">
              <a:latin typeface="Times New Roman"/>
              <a:cs typeface="Times New Roman"/>
            </a:endParaRPr>
          </a:p>
          <a:p>
            <a:pPr marL="383540" indent="-383540">
              <a:lnSpc>
                <a:spcPct val="100000"/>
              </a:lnSpc>
              <a:spcBef>
                <a:spcPts val="600"/>
              </a:spcBef>
              <a:spcAft>
                <a:spcPts val="100"/>
              </a:spcAft>
            </a:pPr>
            <a:endParaRPr lang="en-US" sz="2400">
              <a:latin typeface="Times New Roman"/>
              <a:cs typeface="Times New Roman"/>
            </a:endParaRPr>
          </a:p>
        </p:txBody>
      </p:sp>
      <p:pic>
        <p:nvPicPr>
          <p:cNvPr id="5" name="Picture 4" descr="Zespół Pradera-Williego – Wikipedia, wolna encyklopedia">
            <a:extLst>
              <a:ext uri="{FF2B5EF4-FFF2-40B4-BE49-F238E27FC236}">
                <a16:creationId xmlns="" xmlns:a16="http://schemas.microsoft.com/office/drawing/2014/main" id="{F97E8256-772E-1CC2-7897-FB52DED383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81687" y="683453"/>
            <a:ext cx="3990973" cy="5634658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A989900B-AA6A-06AB-0E28-267F60B726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pl-PL" noProof="0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7001907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021DE82-68C7-F96D-52EB-D919C0E7D0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377142"/>
            <a:ext cx="9601200" cy="1485900"/>
          </a:xfrm>
        </p:spPr>
        <p:txBody>
          <a:bodyPr/>
          <a:lstStyle/>
          <a:p>
            <a:r>
              <a:rPr lang="en-US"/>
              <a:t>DZIEŃ CHORÓB RZADKICH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A08AFF9D-1536-2E3F-66D8-5BF1B94CB6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117489"/>
            <a:ext cx="4951896" cy="4799397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383540" indent="-383540" algn="just">
              <a:lnSpc>
                <a:spcPct val="100000"/>
              </a:lnSpc>
              <a:spcBef>
                <a:spcPts val="600"/>
              </a:spcBef>
              <a:spcAft>
                <a:spcPts val="100"/>
              </a:spcAft>
            </a:pPr>
            <a:r>
              <a:rPr lang="en-US" b="1" dirty="0" err="1">
                <a:latin typeface="Times New Roman"/>
                <a:cs typeface="Times New Roman"/>
              </a:rPr>
              <a:t>Zespół</a:t>
            </a:r>
            <a:r>
              <a:rPr lang="en-US" b="1" dirty="0">
                <a:latin typeface="Times New Roman"/>
                <a:cs typeface="Times New Roman"/>
              </a:rPr>
              <a:t> </a:t>
            </a:r>
            <a:r>
              <a:rPr lang="en-US" b="1" dirty="0" err="1">
                <a:latin typeface="Times New Roman"/>
                <a:cs typeface="Times New Roman"/>
              </a:rPr>
              <a:t>Retta</a:t>
            </a:r>
            <a:r>
              <a:rPr lang="en-US" dirty="0">
                <a:latin typeface="Times New Roman"/>
                <a:cs typeface="Times New Roman"/>
              </a:rPr>
              <a:t> - </a:t>
            </a:r>
            <a:r>
              <a:rPr lang="en-US" dirty="0">
                <a:latin typeface="Times New Roman"/>
                <a:ea typeface="+mn-lt"/>
                <a:cs typeface="+mn-lt"/>
              </a:rPr>
              <a:t>to </a:t>
            </a:r>
            <a:r>
              <a:rPr lang="en-US" dirty="0" err="1">
                <a:latin typeface="Times New Roman"/>
                <a:ea typeface="+mn-lt"/>
                <a:cs typeface="+mn-lt"/>
              </a:rPr>
              <a:t>rzadkie</a:t>
            </a:r>
            <a:r>
              <a:rPr lang="en-US" dirty="0">
                <a:latin typeface="Times New Roman"/>
                <a:ea typeface="+mn-lt"/>
                <a:cs typeface="+mn-lt"/>
              </a:rPr>
              <a:t> </a:t>
            </a:r>
            <a:r>
              <a:rPr lang="en-US" dirty="0" err="1">
                <a:latin typeface="Times New Roman"/>
                <a:ea typeface="+mn-lt"/>
                <a:cs typeface="+mn-lt"/>
              </a:rPr>
              <a:t>zaburzenie</a:t>
            </a:r>
            <a:r>
              <a:rPr lang="en-US" dirty="0">
                <a:latin typeface="Times New Roman"/>
                <a:ea typeface="+mn-lt"/>
                <a:cs typeface="+mn-lt"/>
              </a:rPr>
              <a:t> </a:t>
            </a:r>
            <a:r>
              <a:rPr lang="en-US" dirty="0" err="1">
                <a:latin typeface="Times New Roman"/>
                <a:ea typeface="+mn-lt"/>
                <a:cs typeface="+mn-lt"/>
              </a:rPr>
              <a:t>neurorozwojowe</a:t>
            </a:r>
            <a:r>
              <a:rPr lang="en-US" dirty="0">
                <a:latin typeface="Times New Roman"/>
                <a:ea typeface="+mn-lt"/>
                <a:cs typeface="+mn-lt"/>
              </a:rPr>
              <a:t>. </a:t>
            </a:r>
            <a:endParaRPr lang="pl-PL" dirty="0" smtClean="0">
              <a:latin typeface="Times New Roman"/>
              <a:ea typeface="+mn-lt"/>
              <a:cs typeface="+mn-lt"/>
            </a:endParaRPr>
          </a:p>
          <a:p>
            <a:pPr marL="383540" indent="-383540" algn="just">
              <a:lnSpc>
                <a:spcPct val="100000"/>
              </a:lnSpc>
              <a:spcBef>
                <a:spcPts val="600"/>
              </a:spcBef>
              <a:spcAft>
                <a:spcPts val="100"/>
              </a:spcAft>
            </a:pPr>
            <a:r>
              <a:rPr lang="en-US" dirty="0" smtClean="0">
                <a:latin typeface="Times New Roman"/>
                <a:ea typeface="+mn-lt"/>
                <a:cs typeface="+mn-lt"/>
              </a:rPr>
              <a:t>W</a:t>
            </a:r>
            <a:r>
              <a:rPr lang="pl" dirty="0">
                <a:latin typeface="Times New Roman"/>
                <a:ea typeface="+mn-lt"/>
                <a:cs typeface="+mn-lt"/>
              </a:rPr>
              <a:t>ystępuje z częstością </a:t>
            </a:r>
            <a:r>
              <a:rPr lang="pl" dirty="0" smtClean="0">
                <a:latin typeface="Times New Roman"/>
                <a:ea typeface="+mn-lt"/>
                <a:cs typeface="+mn-lt"/>
              </a:rPr>
              <a:t> 1 </a:t>
            </a:r>
            <a:r>
              <a:rPr lang="pl" dirty="0">
                <a:latin typeface="Times New Roman"/>
                <a:ea typeface="+mn-lt"/>
                <a:cs typeface="+mn-lt"/>
              </a:rPr>
              <a:t>na 10000–15000 </a:t>
            </a:r>
            <a:r>
              <a:rPr lang="pl" dirty="0" smtClean="0">
                <a:latin typeface="Times New Roman"/>
                <a:ea typeface="+mn-lt"/>
                <a:cs typeface="+mn-lt"/>
              </a:rPr>
              <a:t>żywo urodzonych </a:t>
            </a:r>
            <a:r>
              <a:rPr lang="pl" dirty="0">
                <a:latin typeface="Times New Roman"/>
                <a:ea typeface="+mn-lt"/>
                <a:cs typeface="+mn-lt"/>
              </a:rPr>
              <a:t>noworodków płci żeńskiej. </a:t>
            </a:r>
            <a:endParaRPr lang="en-US" dirty="0">
              <a:latin typeface="Franklin Gothic Book" panose="020B0503020102020204"/>
              <a:ea typeface="+mn-lt"/>
              <a:cs typeface="+mn-lt"/>
            </a:endParaRPr>
          </a:p>
          <a:p>
            <a:pPr marL="383540" indent="-383540" algn="just">
              <a:lnSpc>
                <a:spcPct val="100000"/>
              </a:lnSpc>
              <a:spcBef>
                <a:spcPts val="600"/>
              </a:spcBef>
              <a:spcAft>
                <a:spcPts val="100"/>
              </a:spcAft>
            </a:pPr>
            <a:r>
              <a:rPr lang="pl" b="1" dirty="0">
                <a:latin typeface="Times New Roman"/>
                <a:ea typeface="+mn-lt"/>
                <a:cs typeface="+mn-lt"/>
              </a:rPr>
              <a:t>Do charakterystycznych objawów tego zespołu zalicza się:</a:t>
            </a:r>
            <a:r>
              <a:rPr lang="pl" dirty="0">
                <a:latin typeface="Times New Roman"/>
                <a:ea typeface="+mn-lt"/>
                <a:cs typeface="+mn-lt"/>
              </a:rPr>
              <a:t> </a:t>
            </a:r>
            <a:endParaRPr lang="en-US" dirty="0">
              <a:latin typeface="Franklin Gothic Book" panose="020B0503020102020204"/>
              <a:ea typeface="+mn-lt"/>
              <a:cs typeface="+mn-lt"/>
            </a:endParaRPr>
          </a:p>
          <a:p>
            <a:pPr marL="383540" indent="-383540" algn="just">
              <a:lnSpc>
                <a:spcPct val="100000"/>
              </a:lnSpc>
              <a:spcBef>
                <a:spcPts val="600"/>
              </a:spcBef>
              <a:spcAft>
                <a:spcPts val="100"/>
              </a:spcAft>
            </a:pPr>
            <a:r>
              <a:rPr lang="pl" dirty="0">
                <a:latin typeface="Times New Roman"/>
                <a:ea typeface="+mn-lt"/>
                <a:cs typeface="+mn-lt"/>
              </a:rPr>
              <a:t>uwstecznienie rozwoju, </a:t>
            </a:r>
            <a:endParaRPr lang="en-US" dirty="0">
              <a:latin typeface="Franklin Gothic Book" panose="020B0503020102020204"/>
              <a:ea typeface="+mn-lt"/>
              <a:cs typeface="+mn-lt"/>
            </a:endParaRPr>
          </a:p>
          <a:p>
            <a:pPr marL="383540" indent="-383540" algn="just">
              <a:lnSpc>
                <a:spcPct val="100000"/>
              </a:lnSpc>
              <a:spcBef>
                <a:spcPts val="600"/>
              </a:spcBef>
              <a:spcAft>
                <a:spcPts val="100"/>
              </a:spcAft>
            </a:pPr>
            <a:r>
              <a:rPr lang="pl" dirty="0">
                <a:latin typeface="Times New Roman"/>
                <a:ea typeface="+mn-lt"/>
                <a:cs typeface="+mn-lt"/>
              </a:rPr>
              <a:t>zachowania autystyczne, </a:t>
            </a:r>
            <a:endParaRPr lang="en-US" dirty="0">
              <a:latin typeface="Franklin Gothic Book" panose="020B0503020102020204"/>
              <a:ea typeface="+mn-lt"/>
              <a:cs typeface="+mn-lt"/>
            </a:endParaRPr>
          </a:p>
          <a:p>
            <a:pPr marL="383540" indent="-383540" algn="just">
              <a:lnSpc>
                <a:spcPct val="100000"/>
              </a:lnSpc>
              <a:spcBef>
                <a:spcPts val="600"/>
              </a:spcBef>
              <a:spcAft>
                <a:spcPts val="100"/>
              </a:spcAft>
            </a:pPr>
            <a:r>
              <a:rPr lang="pl" dirty="0">
                <a:latin typeface="Times New Roman"/>
                <a:ea typeface="+mn-lt"/>
                <a:cs typeface="+mn-lt"/>
              </a:rPr>
              <a:t>zaburzenia motoryki ciała i padaczkę, pojawiające się po kilku, kilkunastu miesiącach prawidłowego rozwoju dziecka.</a:t>
            </a:r>
            <a:endParaRPr lang="en-US" dirty="0"/>
          </a:p>
          <a:p>
            <a:pPr marL="383540" indent="-383540">
              <a:lnSpc>
                <a:spcPct val="100000"/>
              </a:lnSpc>
              <a:spcBef>
                <a:spcPts val="600"/>
              </a:spcBef>
              <a:spcAft>
                <a:spcPts val="100"/>
              </a:spcAft>
            </a:pPr>
            <a:endParaRPr lang="en-US" sz="2400" b="1" dirty="0"/>
          </a:p>
          <a:p>
            <a:pPr marL="383540" indent="-383540"/>
            <a:endParaRPr lang="en-US" dirty="0"/>
          </a:p>
          <a:p>
            <a:pPr marL="383540" indent="-383540"/>
            <a:endParaRPr lang="en-US" dirty="0"/>
          </a:p>
        </p:txBody>
      </p:sp>
      <p:pic>
        <p:nvPicPr>
          <p:cNvPr id="4" name="Picture 3" descr="Dorotka ma 8 lat i cierpi na zespół Retta. To bardzo rzadka choroba">
            <a:extLst>
              <a:ext uri="{FF2B5EF4-FFF2-40B4-BE49-F238E27FC236}">
                <a16:creationId xmlns="" xmlns:a16="http://schemas.microsoft.com/office/drawing/2014/main" id="{E2895474-C341-1722-AA0A-5956C60E27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33820" y="1406489"/>
            <a:ext cx="5662098" cy="5454393"/>
          </a:xfrm>
          <a:prstGeom prst="rect">
            <a:avLst/>
          </a:prstGeom>
        </p:spPr>
      </p:pic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295522CA-40E5-85E2-04DF-EC5DB9D6D7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pl-PL" noProof="0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17500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32D1CC2-7C34-3F36-7C5C-DFFA7A1F74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DZIEŃ CHORÓB RZADKICH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1F4E0EE-0BF9-01B7-5437-0844066DF8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986987"/>
            <a:ext cx="9601200" cy="3581400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383540" indent="-383540" algn="just"/>
            <a:r>
              <a:rPr lang="en-US" sz="2800" b="1" dirty="0" err="1">
                <a:latin typeface="Times New Roman"/>
                <a:cs typeface="Times New Roman"/>
              </a:rPr>
              <a:t>Dzień</a:t>
            </a:r>
            <a:r>
              <a:rPr lang="en-US" sz="2800" b="1" dirty="0">
                <a:latin typeface="Times New Roman"/>
                <a:cs typeface="Times New Roman"/>
              </a:rPr>
              <a:t> </a:t>
            </a:r>
            <a:r>
              <a:rPr lang="en-US" sz="2800" b="1" dirty="0" err="1">
                <a:latin typeface="Times New Roman"/>
                <a:cs typeface="Times New Roman"/>
              </a:rPr>
              <a:t>Chorób</a:t>
            </a:r>
            <a:r>
              <a:rPr lang="en-US" sz="2800" b="1" dirty="0">
                <a:latin typeface="Times New Roman"/>
                <a:cs typeface="Times New Roman"/>
              </a:rPr>
              <a:t> </a:t>
            </a:r>
            <a:r>
              <a:rPr lang="en-US" sz="2800" b="1" dirty="0" err="1">
                <a:latin typeface="Times New Roman"/>
                <a:cs typeface="Times New Roman"/>
              </a:rPr>
              <a:t>Rzadkich</a:t>
            </a:r>
            <a:r>
              <a:rPr lang="en-US" sz="2800" dirty="0">
                <a:latin typeface="Times New Roman"/>
                <a:cs typeface="Times New Roman"/>
              </a:rPr>
              <a:t> – </a:t>
            </a:r>
            <a:r>
              <a:rPr lang="en-US" sz="2800" dirty="0" err="1">
                <a:latin typeface="Times New Roman"/>
                <a:cs typeface="Times New Roman"/>
              </a:rPr>
              <a:t>święto</a:t>
            </a:r>
            <a:r>
              <a:rPr lang="en-US" sz="2800" dirty="0">
                <a:latin typeface="Times New Roman"/>
                <a:cs typeface="Times New Roman"/>
              </a:rPr>
              <a:t> </a:t>
            </a:r>
            <a:r>
              <a:rPr lang="en-US" sz="2800" dirty="0" err="1">
                <a:latin typeface="Times New Roman"/>
                <a:cs typeface="Times New Roman"/>
              </a:rPr>
              <a:t>obchodzone</a:t>
            </a:r>
            <a:r>
              <a:rPr lang="en-US" sz="2800" dirty="0">
                <a:latin typeface="Times New Roman"/>
                <a:cs typeface="Times New Roman"/>
              </a:rPr>
              <a:t> </a:t>
            </a:r>
            <a:r>
              <a:rPr lang="en-US" sz="2800" dirty="0" err="1">
                <a:latin typeface="Times New Roman"/>
                <a:cs typeface="Times New Roman"/>
              </a:rPr>
              <a:t>corocznie</a:t>
            </a:r>
            <a:r>
              <a:rPr lang="en-US" sz="2800" dirty="0">
                <a:latin typeface="Times New Roman"/>
                <a:cs typeface="Times New Roman"/>
              </a:rPr>
              <a:t>, w </a:t>
            </a:r>
            <a:r>
              <a:rPr lang="en-US" sz="2800" dirty="0" err="1">
                <a:latin typeface="Times New Roman"/>
                <a:cs typeface="Times New Roman"/>
              </a:rPr>
              <a:t>ostatni</a:t>
            </a:r>
            <a:r>
              <a:rPr lang="en-US" sz="2800" dirty="0">
                <a:latin typeface="Times New Roman"/>
                <a:cs typeface="Times New Roman"/>
              </a:rPr>
              <a:t> </a:t>
            </a:r>
            <a:r>
              <a:rPr lang="en-US" sz="2800" dirty="0" err="1">
                <a:latin typeface="Times New Roman"/>
                <a:cs typeface="Times New Roman"/>
              </a:rPr>
              <a:t>dzień</a:t>
            </a:r>
            <a:r>
              <a:rPr lang="en-US" sz="2800" dirty="0">
                <a:latin typeface="Times New Roman"/>
                <a:cs typeface="Times New Roman"/>
              </a:rPr>
              <a:t> </a:t>
            </a:r>
            <a:r>
              <a:rPr lang="en-US" sz="2800" dirty="0" err="1">
                <a:latin typeface="Times New Roman"/>
                <a:cs typeface="Times New Roman"/>
              </a:rPr>
              <a:t>lutego</a:t>
            </a:r>
            <a:r>
              <a:rPr lang="en-US" sz="2800" dirty="0">
                <a:latin typeface="Times New Roman"/>
                <a:cs typeface="Times New Roman"/>
              </a:rPr>
              <a:t>, </a:t>
            </a:r>
            <a:r>
              <a:rPr lang="en-US" sz="2800" dirty="0" err="1">
                <a:latin typeface="Times New Roman"/>
                <a:cs typeface="Times New Roman"/>
              </a:rPr>
              <a:t>mające</a:t>
            </a:r>
            <a:r>
              <a:rPr lang="en-US" sz="2800" dirty="0">
                <a:latin typeface="Times New Roman"/>
                <a:cs typeface="Times New Roman"/>
              </a:rPr>
              <a:t> </a:t>
            </a:r>
            <a:r>
              <a:rPr lang="en-US" sz="2800" dirty="0" err="1">
                <a:latin typeface="Times New Roman"/>
                <a:cs typeface="Times New Roman"/>
              </a:rPr>
              <a:t>na</a:t>
            </a:r>
            <a:r>
              <a:rPr lang="en-US" sz="2800" dirty="0">
                <a:latin typeface="Times New Roman"/>
                <a:cs typeface="Times New Roman"/>
              </a:rPr>
              <a:t> </a:t>
            </a:r>
            <a:r>
              <a:rPr lang="en-US" sz="2800" dirty="0" err="1">
                <a:latin typeface="Times New Roman"/>
                <a:cs typeface="Times New Roman"/>
              </a:rPr>
              <a:t>celu</a:t>
            </a:r>
            <a:r>
              <a:rPr lang="en-US" sz="2800" dirty="0">
                <a:latin typeface="Times New Roman"/>
                <a:cs typeface="Times New Roman"/>
              </a:rPr>
              <a:t> </a:t>
            </a:r>
            <a:r>
              <a:rPr lang="en-US" sz="2800" b="1" dirty="0" err="1">
                <a:latin typeface="Times New Roman"/>
                <a:cs typeface="Times New Roman"/>
              </a:rPr>
              <a:t>podniesienie</a:t>
            </a:r>
            <a:r>
              <a:rPr lang="en-US" sz="2800" b="1" dirty="0">
                <a:latin typeface="Times New Roman"/>
                <a:cs typeface="Times New Roman"/>
              </a:rPr>
              <a:t> </a:t>
            </a:r>
            <a:r>
              <a:rPr lang="en-US" sz="2800" b="1" dirty="0" err="1">
                <a:latin typeface="Times New Roman"/>
                <a:cs typeface="Times New Roman"/>
              </a:rPr>
              <a:t>świadomości</a:t>
            </a:r>
            <a:r>
              <a:rPr lang="en-US" sz="2800" b="1" dirty="0">
                <a:latin typeface="Times New Roman"/>
                <a:cs typeface="Times New Roman"/>
              </a:rPr>
              <a:t> o </a:t>
            </a:r>
            <a:r>
              <a:rPr lang="en-US" sz="2800" b="1" dirty="0" err="1">
                <a:latin typeface="Times New Roman"/>
                <a:cs typeface="Times New Roman"/>
              </a:rPr>
              <a:t>chorobach</a:t>
            </a:r>
            <a:r>
              <a:rPr lang="en-US" sz="2800" b="1" dirty="0">
                <a:latin typeface="Times New Roman"/>
                <a:cs typeface="Times New Roman"/>
              </a:rPr>
              <a:t> </a:t>
            </a:r>
            <a:r>
              <a:rPr lang="en-US" sz="2800" b="1" dirty="0" err="1">
                <a:latin typeface="Times New Roman"/>
                <a:cs typeface="Times New Roman"/>
              </a:rPr>
              <a:t>rzadkich</a:t>
            </a:r>
            <a:r>
              <a:rPr lang="en-US" sz="2800" dirty="0">
                <a:latin typeface="Times New Roman"/>
                <a:cs typeface="Times New Roman"/>
              </a:rPr>
              <a:t> </a:t>
            </a:r>
            <a:r>
              <a:rPr lang="en-US" sz="2800" dirty="0" err="1">
                <a:latin typeface="Times New Roman"/>
                <a:cs typeface="Times New Roman"/>
              </a:rPr>
              <a:t>i</a:t>
            </a:r>
            <a:r>
              <a:rPr lang="en-US" sz="2800" dirty="0">
                <a:latin typeface="Times New Roman"/>
                <a:cs typeface="Times New Roman"/>
              </a:rPr>
              <a:t> </a:t>
            </a:r>
            <a:r>
              <a:rPr lang="en-US" sz="2800" dirty="0" err="1">
                <a:latin typeface="Times New Roman"/>
                <a:cs typeface="Times New Roman"/>
              </a:rPr>
              <a:t>ich</a:t>
            </a:r>
            <a:r>
              <a:rPr lang="en-US" sz="2800" dirty="0">
                <a:latin typeface="Times New Roman"/>
                <a:cs typeface="Times New Roman"/>
              </a:rPr>
              <a:t> </a:t>
            </a:r>
            <a:r>
              <a:rPr lang="en-US" sz="2800" dirty="0" err="1">
                <a:latin typeface="Times New Roman"/>
                <a:cs typeface="Times New Roman"/>
              </a:rPr>
              <a:t>wpływie</a:t>
            </a:r>
            <a:r>
              <a:rPr lang="en-US" sz="2800" dirty="0">
                <a:latin typeface="Times New Roman"/>
                <a:cs typeface="Times New Roman"/>
              </a:rPr>
              <a:t> </a:t>
            </a:r>
            <a:r>
              <a:rPr lang="en-US" sz="2800" dirty="0" err="1">
                <a:latin typeface="Times New Roman"/>
                <a:cs typeface="Times New Roman"/>
              </a:rPr>
              <a:t>na</a:t>
            </a:r>
            <a:r>
              <a:rPr lang="en-US" sz="2800" dirty="0">
                <a:latin typeface="Times New Roman"/>
                <a:cs typeface="Times New Roman"/>
              </a:rPr>
              <a:t> </a:t>
            </a:r>
            <a:r>
              <a:rPr lang="en-US" sz="2800" dirty="0" err="1">
                <a:latin typeface="Times New Roman"/>
                <a:cs typeface="Times New Roman"/>
              </a:rPr>
              <a:t>życie</a:t>
            </a:r>
            <a:r>
              <a:rPr lang="en-US" sz="2800" dirty="0">
                <a:latin typeface="Times New Roman"/>
                <a:cs typeface="Times New Roman"/>
              </a:rPr>
              <a:t> </a:t>
            </a:r>
            <a:r>
              <a:rPr lang="en-US" sz="2800" dirty="0" err="1">
                <a:latin typeface="Times New Roman"/>
                <a:cs typeface="Times New Roman"/>
              </a:rPr>
              <a:t>pacjentów</a:t>
            </a:r>
            <a:r>
              <a:rPr lang="en-US" sz="2800" dirty="0">
                <a:latin typeface="Times New Roman"/>
                <a:cs typeface="Times New Roman"/>
              </a:rPr>
              <a:t> </a:t>
            </a:r>
            <a:r>
              <a:rPr lang="en-US" sz="2800" dirty="0" err="1">
                <a:latin typeface="Times New Roman"/>
                <a:cs typeface="Times New Roman"/>
              </a:rPr>
              <a:t>wśród</a:t>
            </a:r>
            <a:r>
              <a:rPr lang="en-US" sz="2800" dirty="0">
                <a:latin typeface="Times New Roman"/>
                <a:cs typeface="Times New Roman"/>
              </a:rPr>
              <a:t> </a:t>
            </a:r>
            <a:r>
              <a:rPr lang="en-US" sz="2800" dirty="0" err="1">
                <a:latin typeface="Times New Roman"/>
                <a:cs typeface="Times New Roman"/>
              </a:rPr>
              <a:t>decydentów</a:t>
            </a:r>
            <a:r>
              <a:rPr lang="en-US" sz="2800" dirty="0">
                <a:latin typeface="Times New Roman"/>
                <a:cs typeface="Times New Roman"/>
              </a:rPr>
              <a:t> </a:t>
            </a:r>
            <a:r>
              <a:rPr lang="en-US" sz="2800" dirty="0" err="1">
                <a:latin typeface="Times New Roman"/>
                <a:cs typeface="Times New Roman"/>
              </a:rPr>
              <a:t>oraz</a:t>
            </a:r>
            <a:r>
              <a:rPr lang="en-US" sz="2800" dirty="0">
                <a:latin typeface="Times New Roman"/>
                <a:cs typeface="Times New Roman"/>
              </a:rPr>
              <a:t> </a:t>
            </a:r>
            <a:r>
              <a:rPr lang="en-US" sz="2800" dirty="0" err="1">
                <a:latin typeface="Times New Roman"/>
                <a:cs typeface="Times New Roman"/>
              </a:rPr>
              <a:t>społeczeństwa</a:t>
            </a:r>
            <a:r>
              <a:rPr lang="en-US" sz="2800" dirty="0">
                <a:latin typeface="Times New Roman"/>
                <a:cs typeface="Times New Roman"/>
              </a:rPr>
              <a:t>. </a:t>
            </a:r>
            <a:endParaRPr lang="en-US" dirty="0">
              <a:latin typeface="Franklin Gothic Book" panose="020B0503020102020204"/>
              <a:cs typeface="Times New Roman"/>
            </a:endParaRPr>
          </a:p>
          <a:p>
            <a:pPr marL="383540" indent="-383540" algn="just"/>
            <a:r>
              <a:rPr lang="en-US" sz="2800" dirty="0">
                <a:latin typeface="Times New Roman"/>
                <a:cs typeface="Times New Roman"/>
              </a:rPr>
              <a:t>Po </a:t>
            </a:r>
            <a:r>
              <a:rPr lang="en-US" sz="2800" dirty="0" err="1">
                <a:latin typeface="Times New Roman"/>
                <a:cs typeface="Times New Roman"/>
              </a:rPr>
              <a:t>raz</a:t>
            </a:r>
            <a:r>
              <a:rPr lang="en-US" sz="2800" dirty="0">
                <a:latin typeface="Times New Roman"/>
                <a:cs typeface="Times New Roman"/>
              </a:rPr>
              <a:t> </a:t>
            </a:r>
            <a:r>
              <a:rPr lang="en-US" sz="2800" dirty="0" err="1">
                <a:latin typeface="Times New Roman"/>
                <a:cs typeface="Times New Roman"/>
              </a:rPr>
              <a:t>pierwszy</a:t>
            </a:r>
            <a:r>
              <a:rPr lang="en-US" sz="2800" dirty="0">
                <a:latin typeface="Times New Roman"/>
                <a:cs typeface="Times New Roman"/>
              </a:rPr>
              <a:t> </a:t>
            </a:r>
            <a:r>
              <a:rPr lang="en-US" sz="2800" dirty="0" err="1">
                <a:latin typeface="Times New Roman"/>
                <a:cs typeface="Times New Roman"/>
              </a:rPr>
              <a:t>na</a:t>
            </a:r>
            <a:r>
              <a:rPr lang="en-US" sz="2800" dirty="0">
                <a:latin typeface="Times New Roman"/>
                <a:cs typeface="Times New Roman"/>
              </a:rPr>
              <a:t> </a:t>
            </a:r>
            <a:r>
              <a:rPr lang="en-US" sz="2800" dirty="0" err="1">
                <a:latin typeface="Times New Roman"/>
                <a:cs typeface="Times New Roman"/>
              </a:rPr>
              <a:t>świecie</a:t>
            </a:r>
            <a:r>
              <a:rPr lang="en-US" sz="2800" dirty="0">
                <a:latin typeface="Times New Roman"/>
                <a:cs typeface="Times New Roman"/>
              </a:rPr>
              <a:t> </a:t>
            </a:r>
            <a:r>
              <a:rPr lang="en-US" sz="2800" dirty="0" err="1">
                <a:latin typeface="Times New Roman"/>
                <a:cs typeface="Times New Roman"/>
              </a:rPr>
              <a:t>obchody</a:t>
            </a:r>
            <a:r>
              <a:rPr lang="en-US" sz="2800" dirty="0">
                <a:latin typeface="Times New Roman"/>
                <a:cs typeface="Times New Roman"/>
              </a:rPr>
              <a:t> </a:t>
            </a:r>
            <a:r>
              <a:rPr lang="en-US" sz="2800" b="1" dirty="0" err="1">
                <a:latin typeface="Times New Roman"/>
                <a:cs typeface="Times New Roman"/>
              </a:rPr>
              <a:t>Dnia</a:t>
            </a:r>
            <a:r>
              <a:rPr lang="en-US" sz="2800" b="1" dirty="0">
                <a:latin typeface="Times New Roman"/>
                <a:cs typeface="Times New Roman"/>
              </a:rPr>
              <a:t> </a:t>
            </a:r>
            <a:r>
              <a:rPr lang="en-US" sz="2800" b="1" dirty="0" err="1">
                <a:latin typeface="Times New Roman"/>
                <a:cs typeface="Times New Roman"/>
              </a:rPr>
              <a:t>Chorób</a:t>
            </a:r>
            <a:r>
              <a:rPr lang="en-US" sz="2800" b="1" dirty="0">
                <a:latin typeface="Times New Roman"/>
                <a:cs typeface="Times New Roman"/>
              </a:rPr>
              <a:t> </a:t>
            </a:r>
            <a:r>
              <a:rPr lang="en-US" sz="2800" b="1" dirty="0" err="1">
                <a:latin typeface="Times New Roman"/>
                <a:cs typeface="Times New Roman"/>
              </a:rPr>
              <a:t>Rzadkich</a:t>
            </a:r>
            <a:r>
              <a:rPr lang="en-US" sz="2800" dirty="0">
                <a:latin typeface="Times New Roman"/>
                <a:cs typeface="Times New Roman"/>
              </a:rPr>
              <a:t> </a:t>
            </a:r>
            <a:r>
              <a:rPr lang="en-US" sz="2800" dirty="0" err="1">
                <a:latin typeface="Times New Roman"/>
                <a:cs typeface="Times New Roman"/>
              </a:rPr>
              <a:t>zostały</a:t>
            </a:r>
            <a:r>
              <a:rPr lang="en-US" sz="2800" dirty="0">
                <a:latin typeface="Times New Roman"/>
                <a:cs typeface="Times New Roman"/>
              </a:rPr>
              <a:t> </a:t>
            </a:r>
            <a:r>
              <a:rPr lang="en-US" sz="2800" dirty="0" err="1">
                <a:latin typeface="Times New Roman"/>
                <a:cs typeface="Times New Roman"/>
              </a:rPr>
              <a:t>zorganizowany</a:t>
            </a:r>
            <a:r>
              <a:rPr lang="en-US" sz="2800" dirty="0">
                <a:latin typeface="Times New Roman"/>
                <a:cs typeface="Times New Roman"/>
              </a:rPr>
              <a:t> </a:t>
            </a:r>
            <a:r>
              <a:rPr lang="en-US" sz="2800" b="1" dirty="0">
                <a:latin typeface="Times New Roman"/>
                <a:cs typeface="Times New Roman"/>
              </a:rPr>
              <a:t>29 </a:t>
            </a:r>
            <a:r>
              <a:rPr lang="en-US" sz="2800" b="1" dirty="0" err="1">
                <a:latin typeface="Times New Roman"/>
                <a:cs typeface="Times New Roman"/>
              </a:rPr>
              <a:t>lutego</a:t>
            </a:r>
            <a:r>
              <a:rPr lang="en-US" sz="2800" b="1" dirty="0">
                <a:latin typeface="Times New Roman"/>
                <a:cs typeface="Times New Roman"/>
              </a:rPr>
              <a:t> 2008 </a:t>
            </a:r>
            <a:r>
              <a:rPr lang="en-US" sz="2800" b="1" dirty="0" err="1">
                <a:latin typeface="Times New Roman"/>
                <a:cs typeface="Times New Roman"/>
              </a:rPr>
              <a:t>roku</a:t>
            </a:r>
            <a:r>
              <a:rPr lang="en-US" sz="2800" dirty="0">
                <a:latin typeface="Times New Roman"/>
                <a:cs typeface="Times New Roman"/>
              </a:rPr>
              <a:t>, </a:t>
            </a:r>
            <a:r>
              <a:rPr lang="en-US" sz="2800" dirty="0" err="1">
                <a:latin typeface="Times New Roman"/>
                <a:cs typeface="Times New Roman"/>
              </a:rPr>
              <a:t>natomiast</a:t>
            </a:r>
            <a:r>
              <a:rPr lang="en-US" sz="2800" dirty="0">
                <a:latin typeface="Times New Roman"/>
                <a:cs typeface="Times New Roman"/>
              </a:rPr>
              <a:t> </a:t>
            </a:r>
            <a:r>
              <a:rPr lang="en-US" sz="2800" b="1" dirty="0">
                <a:latin typeface="Times New Roman"/>
                <a:cs typeface="Times New Roman"/>
              </a:rPr>
              <a:t>w </a:t>
            </a:r>
            <a:r>
              <a:rPr lang="en-US" sz="2800" b="1" dirty="0" err="1">
                <a:latin typeface="Times New Roman"/>
                <a:cs typeface="Times New Roman"/>
              </a:rPr>
              <a:t>Polsce</a:t>
            </a:r>
            <a:r>
              <a:rPr lang="en-US" sz="2800" b="1" dirty="0">
                <a:latin typeface="Times New Roman"/>
                <a:cs typeface="Times New Roman"/>
              </a:rPr>
              <a:t> </a:t>
            </a:r>
            <a:r>
              <a:rPr lang="en-US" sz="2800" b="1" dirty="0" err="1">
                <a:latin typeface="Times New Roman"/>
                <a:cs typeface="Times New Roman"/>
              </a:rPr>
              <a:t>po</a:t>
            </a:r>
            <a:r>
              <a:rPr lang="en-US" sz="2800" b="1" dirty="0">
                <a:latin typeface="Times New Roman"/>
                <a:cs typeface="Times New Roman"/>
              </a:rPr>
              <a:t> </a:t>
            </a:r>
            <a:r>
              <a:rPr lang="en-US" sz="2800" b="1" dirty="0" err="1">
                <a:latin typeface="Times New Roman"/>
                <a:cs typeface="Times New Roman"/>
              </a:rPr>
              <a:t>raz</a:t>
            </a:r>
            <a:r>
              <a:rPr lang="en-US" sz="2800" b="1" dirty="0">
                <a:latin typeface="Times New Roman"/>
                <a:cs typeface="Times New Roman"/>
              </a:rPr>
              <a:t> </a:t>
            </a:r>
            <a:r>
              <a:rPr lang="en-US" sz="2800" b="1" dirty="0" err="1">
                <a:latin typeface="Times New Roman"/>
                <a:cs typeface="Times New Roman"/>
              </a:rPr>
              <a:t>pierwszy</a:t>
            </a:r>
            <a:r>
              <a:rPr lang="en-US" sz="2800" b="1" dirty="0">
                <a:latin typeface="Times New Roman"/>
                <a:cs typeface="Times New Roman"/>
              </a:rPr>
              <a:t> w 2010 </a:t>
            </a:r>
            <a:r>
              <a:rPr lang="en-US" sz="2800" b="1" dirty="0" err="1">
                <a:latin typeface="Times New Roman"/>
                <a:cs typeface="Times New Roman"/>
              </a:rPr>
              <a:t>roku</a:t>
            </a:r>
            <a:r>
              <a:rPr lang="en-US" sz="2800" dirty="0">
                <a:latin typeface="Times New Roman"/>
                <a:cs typeface="Times New Roman"/>
              </a:rPr>
              <a:t>.</a:t>
            </a:r>
            <a:endParaRPr lang="en-US" dirty="0"/>
          </a:p>
          <a:p>
            <a:pPr marL="383540" indent="-383540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C04B49F6-34E9-9719-464F-10CEA1E42B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pl-PL" noProof="0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4449468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9AEA8FD-B1BD-01BB-5A32-D77E5A2590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DZIEŃ CHORÓB RZADKICH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C1217A2-E145-560F-0B2E-A019E5A09F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562582"/>
            <a:ext cx="9601200" cy="3938286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pPr marL="383540" indent="-383540" algn="just"/>
            <a:r>
              <a:rPr lang="en-US" sz="2400" b="1" dirty="0" err="1">
                <a:latin typeface="Times New Roman"/>
                <a:cs typeface="Times New Roman"/>
              </a:rPr>
              <a:t>Wrodzone</a:t>
            </a:r>
            <a:r>
              <a:rPr lang="en-US" sz="2400" b="1" dirty="0">
                <a:latin typeface="Times New Roman"/>
                <a:cs typeface="Times New Roman"/>
              </a:rPr>
              <a:t> </a:t>
            </a:r>
            <a:r>
              <a:rPr lang="en-US" sz="2400" b="1" dirty="0" err="1">
                <a:latin typeface="Times New Roman"/>
                <a:cs typeface="Times New Roman"/>
              </a:rPr>
              <a:t>choroby</a:t>
            </a:r>
            <a:r>
              <a:rPr lang="en-US" sz="2400" b="1" dirty="0">
                <a:latin typeface="Times New Roman"/>
                <a:cs typeface="Times New Roman"/>
              </a:rPr>
              <a:t> </a:t>
            </a:r>
            <a:r>
              <a:rPr lang="en-US" sz="2400" b="1" dirty="0" err="1">
                <a:latin typeface="Times New Roman"/>
                <a:cs typeface="Times New Roman"/>
              </a:rPr>
              <a:t>metaboliczne</a:t>
            </a:r>
            <a:r>
              <a:rPr lang="en-US" sz="2400" dirty="0">
                <a:latin typeface="Times New Roman"/>
                <a:cs typeface="Times New Roman"/>
              </a:rPr>
              <a:t> - 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rozwijają</a:t>
            </a:r>
            <a:r>
              <a:rPr lang="en-US" sz="2400" dirty="0">
                <a:latin typeface="Times New Roman"/>
                <a:ea typeface="+mn-lt"/>
                <a:cs typeface="+mn-lt"/>
              </a:rPr>
              <a:t> 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się</a:t>
            </a:r>
            <a:r>
              <a:rPr lang="en-US" sz="2400" dirty="0">
                <a:latin typeface="Times New Roman"/>
                <a:ea typeface="+mn-lt"/>
                <a:cs typeface="+mn-lt"/>
              </a:rPr>
              <a:t> z 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powodu</a:t>
            </a:r>
            <a:r>
              <a:rPr lang="en-US" sz="2400" dirty="0">
                <a:latin typeface="Times New Roman"/>
                <a:ea typeface="+mn-lt"/>
                <a:cs typeface="+mn-lt"/>
              </a:rPr>
              <a:t> 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uszkodzeń</a:t>
            </a:r>
            <a:r>
              <a:rPr lang="en-US" sz="2400" dirty="0">
                <a:latin typeface="Times New Roman"/>
                <a:ea typeface="+mn-lt"/>
                <a:cs typeface="+mn-lt"/>
              </a:rPr>
              <a:t> </a:t>
            </a:r>
            <a:r>
              <a:rPr lang="pl-PL" sz="2400" dirty="0" smtClean="0">
                <a:latin typeface="Times New Roman"/>
                <a:ea typeface="+mn-lt"/>
                <a:cs typeface="+mn-lt"/>
              </a:rPr>
              <a:t/>
            </a:r>
            <a:br>
              <a:rPr lang="pl-PL" sz="2400" dirty="0" smtClean="0">
                <a:latin typeface="Times New Roman"/>
                <a:ea typeface="+mn-lt"/>
                <a:cs typeface="+mn-lt"/>
              </a:rPr>
            </a:br>
            <a:r>
              <a:rPr lang="en-US" sz="2400" dirty="0" smtClean="0">
                <a:latin typeface="Times New Roman"/>
                <a:ea typeface="+mn-lt"/>
                <a:cs typeface="+mn-lt"/>
              </a:rPr>
              <a:t>w 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genach</a:t>
            </a:r>
            <a:r>
              <a:rPr lang="en-US" sz="2400" dirty="0">
                <a:latin typeface="Times New Roman"/>
                <a:ea typeface="+mn-lt"/>
                <a:cs typeface="+mn-lt"/>
              </a:rPr>
              <a:t> 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odpowiadających</a:t>
            </a:r>
            <a:r>
              <a:rPr lang="en-US" sz="2400" dirty="0">
                <a:latin typeface="Times New Roman"/>
                <a:ea typeface="+mn-lt"/>
                <a:cs typeface="+mn-lt"/>
              </a:rPr>
              <a:t> 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za</a:t>
            </a:r>
            <a:r>
              <a:rPr lang="en-US" sz="2400" dirty="0">
                <a:latin typeface="Times New Roman"/>
                <a:ea typeface="+mn-lt"/>
                <a:cs typeface="+mn-lt"/>
              </a:rPr>
              <a:t> 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prawidłowy</a:t>
            </a:r>
            <a:r>
              <a:rPr lang="en-US" sz="2400" dirty="0">
                <a:latin typeface="Times New Roman"/>
                <a:ea typeface="+mn-lt"/>
                <a:cs typeface="+mn-lt"/>
              </a:rPr>
              <a:t> 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przebieg</a:t>
            </a:r>
            <a:r>
              <a:rPr lang="en-US" sz="2400" dirty="0">
                <a:latin typeface="Times New Roman"/>
                <a:ea typeface="+mn-lt"/>
                <a:cs typeface="+mn-lt"/>
              </a:rPr>
              <a:t> 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procesów</a:t>
            </a:r>
            <a:r>
              <a:rPr lang="en-US" sz="2400" dirty="0">
                <a:latin typeface="Times New Roman"/>
                <a:ea typeface="+mn-lt"/>
                <a:cs typeface="+mn-lt"/>
              </a:rPr>
              <a:t> 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przemiany</a:t>
            </a:r>
            <a:r>
              <a:rPr lang="en-US" sz="2400" dirty="0">
                <a:latin typeface="Times New Roman"/>
                <a:ea typeface="+mn-lt"/>
                <a:cs typeface="+mn-lt"/>
              </a:rPr>
              <a:t> 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materii</a:t>
            </a:r>
            <a:r>
              <a:rPr lang="en-US" sz="2400" dirty="0">
                <a:latin typeface="Times New Roman"/>
                <a:ea typeface="+mn-lt"/>
                <a:cs typeface="+mn-lt"/>
              </a:rPr>
              <a:t>. 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Dotyczą</a:t>
            </a:r>
            <a:r>
              <a:rPr lang="en-US" sz="2400" dirty="0">
                <a:latin typeface="Times New Roman"/>
                <a:ea typeface="+mn-lt"/>
                <a:cs typeface="+mn-lt"/>
              </a:rPr>
              <a:t> one 1 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na</a:t>
            </a:r>
            <a:r>
              <a:rPr lang="en-US" sz="2400" dirty="0">
                <a:latin typeface="Times New Roman"/>
                <a:ea typeface="+mn-lt"/>
                <a:cs typeface="+mn-lt"/>
              </a:rPr>
              <a:t> 2500 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żywo</a:t>
            </a:r>
            <a:r>
              <a:rPr lang="en-US" sz="2400" dirty="0">
                <a:latin typeface="Times New Roman"/>
                <a:ea typeface="+mn-lt"/>
                <a:cs typeface="+mn-lt"/>
              </a:rPr>
              <a:t> 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urodzonych</a:t>
            </a:r>
            <a:r>
              <a:rPr lang="en-US" sz="2400" dirty="0">
                <a:latin typeface="Times New Roman"/>
                <a:ea typeface="+mn-lt"/>
                <a:cs typeface="+mn-lt"/>
              </a:rPr>
              <a:t> 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dzieci</a:t>
            </a:r>
            <a:r>
              <a:rPr lang="en-US" sz="2400" dirty="0">
                <a:latin typeface="Times New Roman"/>
                <a:ea typeface="+mn-lt"/>
                <a:cs typeface="+mn-lt"/>
              </a:rPr>
              <a:t>. Na 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skutek</a:t>
            </a:r>
            <a:r>
              <a:rPr lang="en-US" sz="2400" dirty="0">
                <a:latin typeface="Times New Roman"/>
                <a:ea typeface="+mn-lt"/>
                <a:cs typeface="+mn-lt"/>
              </a:rPr>
              <a:t> 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zablokowania</a:t>
            </a:r>
            <a:r>
              <a:rPr lang="en-US" sz="2400" dirty="0">
                <a:latin typeface="Times New Roman"/>
                <a:ea typeface="+mn-lt"/>
                <a:cs typeface="+mn-lt"/>
              </a:rPr>
              <a:t> 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jednego</a:t>
            </a:r>
            <a:r>
              <a:rPr lang="en-US" sz="2400" dirty="0">
                <a:latin typeface="Times New Roman"/>
                <a:ea typeface="+mn-lt"/>
                <a:cs typeface="+mn-lt"/>
              </a:rPr>
              <a:t> 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ze</a:t>
            </a:r>
            <a:r>
              <a:rPr lang="en-US" sz="2400" dirty="0">
                <a:latin typeface="Times New Roman"/>
                <a:ea typeface="+mn-lt"/>
                <a:cs typeface="+mn-lt"/>
              </a:rPr>
              <a:t> 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szlaków</a:t>
            </a:r>
            <a:r>
              <a:rPr lang="en-US" sz="2400" dirty="0">
                <a:latin typeface="Times New Roman"/>
                <a:ea typeface="+mn-lt"/>
                <a:cs typeface="+mn-lt"/>
              </a:rPr>
              <a:t> 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metabolicznych</a:t>
            </a:r>
            <a:r>
              <a:rPr lang="en-US" sz="2400" dirty="0">
                <a:latin typeface="Times New Roman"/>
                <a:ea typeface="+mn-lt"/>
                <a:cs typeface="+mn-lt"/>
              </a:rPr>
              <a:t> 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nie</a:t>
            </a:r>
            <a:r>
              <a:rPr lang="en-US" sz="2400" dirty="0">
                <a:latin typeface="Times New Roman"/>
                <a:ea typeface="+mn-lt"/>
                <a:cs typeface="+mn-lt"/>
              </a:rPr>
              <a:t> 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dochodzi</a:t>
            </a:r>
            <a:r>
              <a:rPr lang="en-US" sz="2400" dirty="0">
                <a:latin typeface="Times New Roman"/>
                <a:ea typeface="+mn-lt"/>
                <a:cs typeface="+mn-lt"/>
              </a:rPr>
              <a:t> do 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powstania</a:t>
            </a:r>
            <a:r>
              <a:rPr lang="en-US" sz="2400" dirty="0">
                <a:latin typeface="Times New Roman"/>
                <a:ea typeface="+mn-lt"/>
                <a:cs typeface="+mn-lt"/>
              </a:rPr>
              <a:t> 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potrzebnych</a:t>
            </a:r>
            <a:r>
              <a:rPr lang="en-US" sz="2400" dirty="0">
                <a:latin typeface="Times New Roman"/>
                <a:ea typeface="+mn-lt"/>
                <a:cs typeface="+mn-lt"/>
              </a:rPr>
              <a:t> 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dla</a:t>
            </a:r>
            <a:r>
              <a:rPr lang="en-US" sz="2400" dirty="0">
                <a:latin typeface="Times New Roman"/>
                <a:ea typeface="+mn-lt"/>
                <a:cs typeface="+mn-lt"/>
              </a:rPr>
              <a:t> 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funkcjonowania</a:t>
            </a:r>
            <a:r>
              <a:rPr lang="en-US" sz="2400" dirty="0">
                <a:latin typeface="Times New Roman"/>
                <a:ea typeface="+mn-lt"/>
                <a:cs typeface="+mn-lt"/>
              </a:rPr>
              <a:t> 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organizmu</a:t>
            </a:r>
            <a:r>
              <a:rPr lang="en-US" sz="2400" dirty="0">
                <a:latin typeface="Times New Roman"/>
                <a:ea typeface="+mn-lt"/>
                <a:cs typeface="+mn-lt"/>
              </a:rPr>
              <a:t> 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produktów</a:t>
            </a:r>
            <a:r>
              <a:rPr lang="en-US" sz="2400" dirty="0">
                <a:latin typeface="Times New Roman"/>
                <a:ea typeface="+mn-lt"/>
                <a:cs typeface="+mn-lt"/>
              </a:rPr>
              <a:t>. W 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zamian</a:t>
            </a:r>
            <a:r>
              <a:rPr lang="en-US" sz="2400" dirty="0">
                <a:latin typeface="Times New Roman"/>
                <a:ea typeface="+mn-lt"/>
                <a:cs typeface="+mn-lt"/>
              </a:rPr>
              <a:t> 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za</a:t>
            </a:r>
            <a:r>
              <a:rPr lang="en-US" sz="2400" dirty="0">
                <a:latin typeface="Times New Roman"/>
                <a:ea typeface="+mn-lt"/>
                <a:cs typeface="+mn-lt"/>
              </a:rPr>
              <a:t> to 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powstają</a:t>
            </a:r>
            <a:r>
              <a:rPr lang="en-US" sz="2400" dirty="0">
                <a:latin typeface="Times New Roman"/>
                <a:ea typeface="+mn-lt"/>
                <a:cs typeface="+mn-lt"/>
              </a:rPr>
              <a:t> 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produkty</a:t>
            </a:r>
            <a:r>
              <a:rPr lang="en-US" sz="2400" dirty="0">
                <a:latin typeface="Times New Roman"/>
                <a:ea typeface="+mn-lt"/>
                <a:cs typeface="+mn-lt"/>
              </a:rPr>
              <a:t> 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pośrednie</a:t>
            </a:r>
            <a:r>
              <a:rPr lang="en-US" sz="2400" dirty="0">
                <a:latin typeface="Times New Roman"/>
                <a:ea typeface="+mn-lt"/>
                <a:cs typeface="+mn-lt"/>
              </a:rPr>
              <a:t>, 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których</a:t>
            </a:r>
            <a:r>
              <a:rPr lang="en-US" sz="2400" dirty="0">
                <a:latin typeface="Times New Roman"/>
                <a:ea typeface="+mn-lt"/>
                <a:cs typeface="+mn-lt"/>
              </a:rPr>
              <a:t> 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nadmiar</a:t>
            </a:r>
            <a:r>
              <a:rPr lang="en-US" sz="2400" dirty="0">
                <a:latin typeface="Times New Roman"/>
                <a:ea typeface="+mn-lt"/>
                <a:cs typeface="+mn-lt"/>
              </a:rPr>
              <a:t> 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gromadzi</a:t>
            </a:r>
            <a:r>
              <a:rPr lang="en-US" sz="2400" dirty="0">
                <a:latin typeface="Times New Roman"/>
                <a:ea typeface="+mn-lt"/>
                <a:cs typeface="+mn-lt"/>
              </a:rPr>
              <a:t> 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się</a:t>
            </a:r>
            <a:r>
              <a:rPr lang="en-US" sz="2400" dirty="0">
                <a:latin typeface="Times New Roman"/>
                <a:ea typeface="+mn-lt"/>
                <a:cs typeface="+mn-lt"/>
              </a:rPr>
              <a:t> w 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tkankach</a:t>
            </a:r>
            <a:r>
              <a:rPr lang="en-US" sz="2400" dirty="0">
                <a:latin typeface="Times New Roman"/>
                <a:ea typeface="+mn-lt"/>
                <a:cs typeface="+mn-lt"/>
              </a:rPr>
              <a:t>, 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prowadząc</a:t>
            </a:r>
            <a:r>
              <a:rPr lang="en-US" sz="2400" dirty="0">
                <a:latin typeface="Times New Roman"/>
                <a:ea typeface="+mn-lt"/>
                <a:cs typeface="+mn-lt"/>
              </a:rPr>
              <a:t> do 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zaburzeń</a:t>
            </a:r>
            <a:r>
              <a:rPr lang="en-US" sz="2400" dirty="0">
                <a:latin typeface="Times New Roman"/>
                <a:ea typeface="+mn-lt"/>
                <a:cs typeface="+mn-lt"/>
              </a:rPr>
              <a:t> w 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funkcjonowaniu</a:t>
            </a:r>
            <a:r>
              <a:rPr lang="en-US" sz="2400" dirty="0">
                <a:latin typeface="Times New Roman"/>
                <a:ea typeface="+mn-lt"/>
                <a:cs typeface="+mn-lt"/>
              </a:rPr>
              <a:t> 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wielu</a:t>
            </a:r>
            <a:r>
              <a:rPr lang="en-US" sz="2400" dirty="0">
                <a:latin typeface="Times New Roman"/>
                <a:ea typeface="+mn-lt"/>
                <a:cs typeface="+mn-lt"/>
              </a:rPr>
              <a:t> 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narządów</a:t>
            </a:r>
            <a:r>
              <a:rPr lang="en-US" sz="2400" dirty="0">
                <a:latin typeface="Times New Roman"/>
                <a:ea typeface="+mn-lt"/>
                <a:cs typeface="+mn-lt"/>
              </a:rPr>
              <a:t>.</a:t>
            </a:r>
            <a:endParaRPr lang="en-US" dirty="0">
              <a:latin typeface="Times New Roman"/>
              <a:cs typeface="Times New Roman"/>
            </a:endParaRPr>
          </a:p>
          <a:p>
            <a:pPr marL="383540" indent="-383540" algn="just"/>
            <a:r>
              <a:rPr lang="en-US" sz="2400" b="1" dirty="0" err="1">
                <a:latin typeface="Times New Roman"/>
                <a:ea typeface="+mn-lt"/>
                <a:cs typeface="+mn-lt"/>
              </a:rPr>
              <a:t>Większość</a:t>
            </a:r>
            <a:r>
              <a:rPr lang="en-US" sz="2400" b="1" dirty="0">
                <a:latin typeface="Times New Roman"/>
                <a:ea typeface="+mn-lt"/>
                <a:cs typeface="+mn-lt"/>
              </a:rPr>
              <a:t> </a:t>
            </a:r>
            <a:r>
              <a:rPr lang="en-US" sz="2400" b="1" dirty="0" err="1">
                <a:latin typeface="Times New Roman"/>
                <a:ea typeface="+mn-lt"/>
                <a:cs typeface="+mn-lt"/>
              </a:rPr>
              <a:t>chorób</a:t>
            </a:r>
            <a:r>
              <a:rPr lang="en-US" sz="2400" b="1" dirty="0">
                <a:latin typeface="Times New Roman"/>
                <a:ea typeface="+mn-lt"/>
                <a:cs typeface="+mn-lt"/>
              </a:rPr>
              <a:t> </a:t>
            </a:r>
            <a:r>
              <a:rPr lang="en-US" sz="2400" b="1" dirty="0" err="1">
                <a:latin typeface="Times New Roman"/>
                <a:ea typeface="+mn-lt"/>
                <a:cs typeface="+mn-lt"/>
              </a:rPr>
              <a:t>metabolicznych</a:t>
            </a:r>
            <a:r>
              <a:rPr lang="en-US" sz="2400" b="1" dirty="0">
                <a:latin typeface="Times New Roman"/>
                <a:ea typeface="+mn-lt"/>
                <a:cs typeface="+mn-lt"/>
              </a:rPr>
              <a:t> </a:t>
            </a:r>
            <a:r>
              <a:rPr lang="en-US" sz="2400" dirty="0">
                <a:latin typeface="Times New Roman"/>
                <a:ea typeface="+mn-lt"/>
                <a:cs typeface="+mn-lt"/>
              </a:rPr>
              <a:t>jest 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dziedziczona</a:t>
            </a:r>
            <a:r>
              <a:rPr lang="en-US" sz="2400" dirty="0">
                <a:latin typeface="Times New Roman"/>
                <a:ea typeface="+mn-lt"/>
                <a:cs typeface="+mn-lt"/>
              </a:rPr>
              <a:t> w 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sposób</a:t>
            </a:r>
            <a:r>
              <a:rPr lang="en-US" sz="2400" dirty="0">
                <a:latin typeface="Times New Roman"/>
                <a:ea typeface="+mn-lt"/>
                <a:cs typeface="+mn-lt"/>
              </a:rPr>
              <a:t> 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autosomalny</a:t>
            </a:r>
            <a:r>
              <a:rPr lang="en-US" sz="2400" dirty="0">
                <a:latin typeface="Times New Roman"/>
                <a:ea typeface="+mn-lt"/>
                <a:cs typeface="+mn-lt"/>
              </a:rPr>
              <a:t> 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recesywny</a:t>
            </a:r>
            <a:r>
              <a:rPr lang="en-US" sz="2400" dirty="0">
                <a:latin typeface="Times New Roman"/>
                <a:ea typeface="+mn-lt"/>
                <a:cs typeface="+mn-lt"/>
              </a:rPr>
              <a:t>. 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Oznacza</a:t>
            </a:r>
            <a:r>
              <a:rPr lang="en-US" sz="2400" dirty="0">
                <a:latin typeface="Times New Roman"/>
                <a:ea typeface="+mn-lt"/>
                <a:cs typeface="+mn-lt"/>
              </a:rPr>
              <a:t> to, 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że</a:t>
            </a:r>
            <a:r>
              <a:rPr lang="en-US" sz="2400" dirty="0">
                <a:latin typeface="Times New Roman"/>
                <a:ea typeface="+mn-lt"/>
                <a:cs typeface="+mn-lt"/>
              </a:rPr>
              <a:t> do 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ich</a:t>
            </a:r>
            <a:r>
              <a:rPr lang="en-US" sz="2400" dirty="0">
                <a:latin typeface="Times New Roman"/>
                <a:ea typeface="+mn-lt"/>
                <a:cs typeface="+mn-lt"/>
              </a:rPr>
              <a:t> 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ujawnienia</a:t>
            </a:r>
            <a:r>
              <a:rPr lang="en-US" sz="2400" dirty="0">
                <a:latin typeface="Times New Roman"/>
                <a:ea typeface="+mn-lt"/>
                <a:cs typeface="+mn-lt"/>
              </a:rPr>
              <a:t> 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się</a:t>
            </a:r>
            <a:r>
              <a:rPr lang="en-US" sz="2400" dirty="0">
                <a:latin typeface="Times New Roman"/>
                <a:ea typeface="+mn-lt"/>
                <a:cs typeface="+mn-lt"/>
              </a:rPr>
              <a:t> 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potrzebne</a:t>
            </a:r>
            <a:r>
              <a:rPr lang="en-US" sz="2400" dirty="0">
                <a:latin typeface="Times New Roman"/>
                <a:ea typeface="+mn-lt"/>
                <a:cs typeface="+mn-lt"/>
              </a:rPr>
              <a:t> 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są</a:t>
            </a:r>
            <a:r>
              <a:rPr lang="en-US" sz="2400" dirty="0">
                <a:latin typeface="Times New Roman"/>
                <a:ea typeface="+mn-lt"/>
                <a:cs typeface="+mn-lt"/>
              </a:rPr>
              <a:t> 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dwa</a:t>
            </a:r>
            <a:r>
              <a:rPr lang="en-US" sz="2400" dirty="0">
                <a:latin typeface="Times New Roman"/>
                <a:ea typeface="+mn-lt"/>
                <a:cs typeface="+mn-lt"/>
              </a:rPr>
              <a:t> 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uszkodzone</a:t>
            </a:r>
            <a:r>
              <a:rPr lang="en-US" sz="2400" dirty="0">
                <a:latin typeface="Times New Roman"/>
                <a:ea typeface="+mn-lt"/>
                <a:cs typeface="+mn-lt"/>
              </a:rPr>
              <a:t> 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geny</a:t>
            </a:r>
            <a:r>
              <a:rPr lang="en-US" sz="2400" dirty="0">
                <a:latin typeface="Times New Roman"/>
                <a:ea typeface="+mn-lt"/>
                <a:cs typeface="+mn-lt"/>
              </a:rPr>
              <a:t> 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odziedziczone</a:t>
            </a:r>
            <a:r>
              <a:rPr lang="en-US" sz="2400" dirty="0">
                <a:latin typeface="Times New Roman"/>
                <a:ea typeface="+mn-lt"/>
                <a:cs typeface="+mn-lt"/>
              </a:rPr>
              <a:t> 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od</a:t>
            </a:r>
            <a:r>
              <a:rPr lang="en-US" sz="2400" dirty="0">
                <a:latin typeface="Times New Roman"/>
                <a:ea typeface="+mn-lt"/>
                <a:cs typeface="+mn-lt"/>
              </a:rPr>
              <a:t> 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rodziców</a:t>
            </a:r>
            <a:r>
              <a:rPr lang="en-US" sz="2400" dirty="0">
                <a:latin typeface="Times New Roman"/>
                <a:ea typeface="+mn-lt"/>
                <a:cs typeface="+mn-lt"/>
              </a:rPr>
              <a:t>. 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Jeden</a:t>
            </a:r>
            <a:r>
              <a:rPr lang="en-US" sz="2400" dirty="0">
                <a:latin typeface="Times New Roman"/>
                <a:ea typeface="+mn-lt"/>
                <a:cs typeface="+mn-lt"/>
              </a:rPr>
              <a:t> 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uszkodzony</a:t>
            </a:r>
            <a:r>
              <a:rPr lang="en-US" sz="2400" dirty="0">
                <a:latin typeface="Times New Roman"/>
                <a:ea typeface="+mn-lt"/>
                <a:cs typeface="+mn-lt"/>
              </a:rPr>
              <a:t> gen 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nie</a:t>
            </a:r>
            <a:r>
              <a:rPr lang="en-US" sz="2400" dirty="0">
                <a:latin typeface="Times New Roman"/>
                <a:ea typeface="+mn-lt"/>
                <a:cs typeface="+mn-lt"/>
              </a:rPr>
              <a:t> 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skutkuje</a:t>
            </a:r>
            <a:r>
              <a:rPr lang="en-US" sz="2400" dirty="0">
                <a:latin typeface="Times New Roman"/>
                <a:ea typeface="+mn-lt"/>
                <a:cs typeface="+mn-lt"/>
              </a:rPr>
              <a:t> 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rozwinięciem</a:t>
            </a:r>
            <a:r>
              <a:rPr lang="en-US" sz="2400" dirty="0">
                <a:latin typeface="Times New Roman"/>
                <a:ea typeface="+mn-lt"/>
                <a:cs typeface="+mn-lt"/>
              </a:rPr>
              <a:t> 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się</a:t>
            </a:r>
            <a:r>
              <a:rPr lang="en-US" sz="2400" dirty="0">
                <a:latin typeface="Times New Roman"/>
                <a:ea typeface="+mn-lt"/>
                <a:cs typeface="+mn-lt"/>
              </a:rPr>
              <a:t> 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objawów</a:t>
            </a:r>
            <a:r>
              <a:rPr lang="en-US" sz="2400" dirty="0">
                <a:latin typeface="Times New Roman"/>
                <a:ea typeface="+mn-lt"/>
                <a:cs typeface="+mn-lt"/>
              </a:rPr>
              <a:t> 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choroby</a:t>
            </a:r>
            <a:r>
              <a:rPr lang="en-US" sz="2400" dirty="0">
                <a:latin typeface="Times New Roman"/>
                <a:ea typeface="+mn-lt"/>
                <a:cs typeface="+mn-lt"/>
              </a:rPr>
              <a:t>, 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ponieważ</a:t>
            </a:r>
            <a:r>
              <a:rPr lang="en-US" sz="2400" dirty="0">
                <a:latin typeface="Times New Roman"/>
                <a:ea typeface="+mn-lt"/>
                <a:cs typeface="+mn-lt"/>
              </a:rPr>
              <a:t> 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jego</a:t>
            </a:r>
            <a:r>
              <a:rPr lang="en-US" sz="2400" dirty="0">
                <a:latin typeface="Times New Roman"/>
                <a:ea typeface="+mn-lt"/>
                <a:cs typeface="+mn-lt"/>
              </a:rPr>
              <a:t> 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druga</a:t>
            </a:r>
            <a:r>
              <a:rPr lang="en-US" sz="2400" dirty="0">
                <a:latin typeface="Times New Roman"/>
                <a:ea typeface="+mn-lt"/>
                <a:cs typeface="+mn-lt"/>
              </a:rPr>
              <a:t> 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kopia</a:t>
            </a:r>
            <a:r>
              <a:rPr lang="en-US" sz="2400" dirty="0">
                <a:latin typeface="Times New Roman"/>
                <a:ea typeface="+mn-lt"/>
                <a:cs typeface="+mn-lt"/>
              </a:rPr>
              <a:t> 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zapewnia</a:t>
            </a:r>
            <a:r>
              <a:rPr lang="en-US" sz="2400" dirty="0">
                <a:latin typeface="Times New Roman"/>
                <a:ea typeface="+mn-lt"/>
                <a:cs typeface="+mn-lt"/>
              </a:rPr>
              <a:t> 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produkcję</a:t>
            </a:r>
            <a:r>
              <a:rPr lang="en-US" sz="2400" dirty="0">
                <a:latin typeface="Times New Roman"/>
                <a:ea typeface="+mn-lt"/>
                <a:cs typeface="+mn-lt"/>
              </a:rPr>
              <a:t> 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pełnowartościowego</a:t>
            </a:r>
            <a:r>
              <a:rPr lang="en-US" sz="2400" dirty="0">
                <a:latin typeface="Times New Roman"/>
                <a:ea typeface="+mn-lt"/>
                <a:cs typeface="+mn-lt"/>
              </a:rPr>
              <a:t> 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białka</a:t>
            </a:r>
            <a:r>
              <a:rPr lang="en-US" sz="2400" dirty="0">
                <a:latin typeface="Times New Roman"/>
                <a:ea typeface="+mn-lt"/>
                <a:cs typeface="+mn-lt"/>
              </a:rPr>
              <a:t>. Taka 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osoba</a:t>
            </a:r>
            <a:r>
              <a:rPr lang="en-US" sz="2400" dirty="0">
                <a:latin typeface="Times New Roman"/>
                <a:ea typeface="+mn-lt"/>
                <a:cs typeface="+mn-lt"/>
              </a:rPr>
              <a:t> jest 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wówczas</a:t>
            </a:r>
            <a:r>
              <a:rPr lang="en-US" sz="2400" dirty="0">
                <a:latin typeface="Times New Roman"/>
                <a:ea typeface="+mn-lt"/>
                <a:cs typeface="+mn-lt"/>
              </a:rPr>
              <a:t> 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jedynie</a:t>
            </a:r>
            <a:r>
              <a:rPr lang="en-US" sz="2400" dirty="0">
                <a:latin typeface="Times New Roman"/>
                <a:ea typeface="+mn-lt"/>
                <a:cs typeface="+mn-lt"/>
              </a:rPr>
              <a:t> 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nosicielem</a:t>
            </a:r>
            <a:r>
              <a:rPr lang="en-US" sz="2400" dirty="0">
                <a:latin typeface="Times New Roman"/>
                <a:ea typeface="+mn-lt"/>
                <a:cs typeface="+mn-lt"/>
              </a:rPr>
              <a:t> </a:t>
            </a:r>
            <a:r>
              <a:rPr lang="en-US" sz="2400" dirty="0" err="1">
                <a:latin typeface="Times New Roman"/>
                <a:ea typeface="+mn-lt"/>
                <a:cs typeface="+mn-lt"/>
              </a:rPr>
              <a:t>mutacji</a:t>
            </a:r>
            <a:r>
              <a:rPr lang="en-US" sz="2400" dirty="0">
                <a:latin typeface="Times New Roman"/>
                <a:ea typeface="+mn-lt"/>
                <a:cs typeface="+mn-lt"/>
              </a:rPr>
              <a:t>.</a:t>
            </a:r>
            <a:endParaRPr lang="en-US" dirty="0">
              <a:latin typeface="Times New Roman"/>
              <a:cs typeface="Times New Roman"/>
            </a:endParaRPr>
          </a:p>
          <a:p>
            <a:pPr marL="383540" indent="-383540">
              <a:lnSpc>
                <a:spcPct val="100000"/>
              </a:lnSpc>
              <a:spcBef>
                <a:spcPts val="600"/>
              </a:spcBef>
              <a:spcAft>
                <a:spcPts val="100"/>
              </a:spcAft>
            </a:pPr>
            <a:endParaRPr lang="en-US" sz="2400" dirty="0">
              <a:latin typeface="Times New Roman"/>
              <a:cs typeface="Times New Roman"/>
            </a:endParaRPr>
          </a:p>
          <a:p>
            <a:pPr marL="0" indent="0">
              <a:lnSpc>
                <a:spcPct val="100000"/>
              </a:lnSpc>
              <a:spcBef>
                <a:spcPts val="600"/>
              </a:spcBef>
              <a:spcAft>
                <a:spcPts val="100"/>
              </a:spcAft>
              <a:buNone/>
            </a:pPr>
            <a:endParaRPr lang="en-US" sz="2400" dirty="0">
              <a:latin typeface="Times New Roman"/>
              <a:cs typeface="Times New Roman"/>
            </a:endParaRPr>
          </a:p>
          <a:p>
            <a:pPr marL="383540" indent="-383540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4AA24679-6F9E-E6F3-0865-F9652150E7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pl-PL" noProof="0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393520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494D267-1341-FE1B-001B-77C7533205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321365"/>
            <a:ext cx="9601200" cy="1485900"/>
          </a:xfrm>
        </p:spPr>
        <p:txBody>
          <a:bodyPr/>
          <a:lstStyle/>
          <a:p>
            <a:r>
              <a:rPr lang="en-US"/>
              <a:t>DZIEŃ CHORÓB RZADKICH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1A82136-C3AF-E71A-A709-13AF59B8FA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292088"/>
            <a:ext cx="6243983" cy="4575312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383540" indent="-383540" algn="just"/>
            <a:r>
              <a:rPr lang="en-US" sz="1800" b="1" err="1">
                <a:latin typeface="Times New Roman"/>
                <a:cs typeface="Times New Roman"/>
              </a:rPr>
              <a:t>Zespół</a:t>
            </a:r>
            <a:r>
              <a:rPr lang="en-US" sz="1800" b="1">
                <a:latin typeface="Times New Roman"/>
                <a:cs typeface="Times New Roman"/>
              </a:rPr>
              <a:t> </a:t>
            </a:r>
            <a:r>
              <a:rPr lang="en-US" sz="1800" b="1" err="1">
                <a:latin typeface="Times New Roman"/>
                <a:cs typeface="Times New Roman"/>
              </a:rPr>
              <a:t>Wolfa-Hirschhorna</a:t>
            </a:r>
            <a:r>
              <a:rPr lang="en-US" sz="1800">
                <a:latin typeface="Times New Roman"/>
                <a:cs typeface="Times New Roman"/>
              </a:rPr>
              <a:t> </a:t>
            </a:r>
            <a:r>
              <a:rPr lang="en-US" sz="1800">
                <a:latin typeface="Times New Roman"/>
                <a:ea typeface="+mn-lt"/>
                <a:cs typeface="Times New Roman"/>
              </a:rPr>
              <a:t>– to </a:t>
            </a:r>
            <a:r>
              <a:rPr lang="pl" sz="1800">
                <a:latin typeface="Times New Roman"/>
                <a:ea typeface="+mn-lt"/>
                <a:cs typeface="+mn-lt"/>
              </a:rPr>
              <a:t>zespół wad wrodzonych powodowany przez </a:t>
            </a:r>
            <a:r>
              <a:rPr lang="pl" sz="1800" err="1">
                <a:latin typeface="Times New Roman"/>
                <a:ea typeface="+mn-lt"/>
                <a:cs typeface="+mn-lt"/>
              </a:rPr>
              <a:t>mikrodelecję</a:t>
            </a:r>
            <a:r>
              <a:rPr lang="pl" sz="1800">
                <a:latin typeface="Times New Roman"/>
                <a:ea typeface="+mn-lt"/>
                <a:cs typeface="+mn-lt"/>
              </a:rPr>
              <a:t> krótkiego ramienia chromosomu 4. </a:t>
            </a:r>
            <a:endParaRPr lang="en-US" sz="1800">
              <a:latin typeface="Times New Roman"/>
              <a:ea typeface="+mn-lt"/>
              <a:cs typeface="Times New Roman"/>
            </a:endParaRPr>
          </a:p>
          <a:p>
            <a:pPr marL="383540" indent="-383540" algn="just"/>
            <a:r>
              <a:rPr lang="pl" sz="1800" b="1">
                <a:latin typeface="Times New Roman"/>
                <a:ea typeface="+mn-lt"/>
                <a:cs typeface="+mn-lt"/>
              </a:rPr>
              <a:t>Najbardziej charakterystyczne dla zespołu Wolfa-Hirschhorna są:</a:t>
            </a:r>
            <a:endParaRPr lang="en-US" sz="1800">
              <a:latin typeface="Times New Roman"/>
              <a:ea typeface="+mn-lt"/>
              <a:cs typeface="Times New Roman"/>
            </a:endParaRPr>
          </a:p>
          <a:p>
            <a:pPr marL="383540" indent="-383540" algn="just"/>
            <a:r>
              <a:rPr lang="pl" sz="1800">
                <a:latin typeface="Times New Roman"/>
                <a:ea typeface="+mn-lt"/>
                <a:cs typeface="+mn-lt"/>
              </a:rPr>
              <a:t>opóźnienie psychoruchowe,</a:t>
            </a:r>
            <a:endParaRPr lang="pl" sz="1800">
              <a:latin typeface="Times New Roman"/>
              <a:cs typeface="Times New Roman"/>
            </a:endParaRPr>
          </a:p>
          <a:p>
            <a:pPr marL="383540" indent="-383540" algn="just"/>
            <a:r>
              <a:rPr lang="pl" sz="1800">
                <a:latin typeface="Times New Roman"/>
                <a:ea typeface="+mn-lt"/>
                <a:cs typeface="+mn-lt"/>
              </a:rPr>
              <a:t>niepełnosprawność intelektualna,</a:t>
            </a:r>
            <a:endParaRPr lang="pl" sz="1800">
              <a:latin typeface="Times New Roman"/>
              <a:cs typeface="Times New Roman"/>
            </a:endParaRPr>
          </a:p>
          <a:p>
            <a:pPr marL="383540" indent="-383540" algn="just"/>
            <a:r>
              <a:rPr lang="pl" sz="1800">
                <a:latin typeface="Times New Roman"/>
                <a:ea typeface="+mn-lt"/>
                <a:cs typeface="+mn-lt"/>
              </a:rPr>
              <a:t>małogłowie,</a:t>
            </a:r>
            <a:endParaRPr lang="pl" sz="1800">
              <a:latin typeface="Times New Roman"/>
              <a:cs typeface="Times New Roman"/>
            </a:endParaRPr>
          </a:p>
          <a:p>
            <a:pPr marL="383540" indent="-383540" algn="just"/>
            <a:r>
              <a:rPr lang="pl" sz="1800">
                <a:latin typeface="Times New Roman"/>
                <a:ea typeface="+mn-lt"/>
                <a:cs typeface="+mn-lt"/>
              </a:rPr>
              <a:t>upośledzenie wzroku,</a:t>
            </a:r>
            <a:endParaRPr lang="pl" sz="1800">
              <a:latin typeface="Times New Roman"/>
              <a:cs typeface="Times New Roman"/>
            </a:endParaRPr>
          </a:p>
          <a:p>
            <a:pPr marL="383540" indent="-383540" algn="just"/>
            <a:r>
              <a:rPr lang="pl" sz="1800">
                <a:latin typeface="Times New Roman"/>
                <a:ea typeface="+mn-lt"/>
                <a:cs typeface="+mn-lt"/>
              </a:rPr>
              <a:t>specyficzny wygląd związany ze zmianami w strukturze twarzoczaszki.</a:t>
            </a:r>
          </a:p>
          <a:p>
            <a:pPr marL="383540" indent="-383540" algn="just"/>
            <a:endParaRPr lang="pl" sz="2400">
              <a:latin typeface="Times New Roman"/>
              <a:cs typeface="Times New Roman"/>
            </a:endParaRPr>
          </a:p>
        </p:txBody>
      </p:sp>
      <p:pic>
        <p:nvPicPr>
          <p:cNvPr id="4" name="Picture 3" descr="Zespół Wolfa-Hirschhorna">
            <a:extLst>
              <a:ext uri="{FF2B5EF4-FFF2-40B4-BE49-F238E27FC236}">
                <a16:creationId xmlns="" xmlns:a16="http://schemas.microsoft.com/office/drawing/2014/main" id="{6C547877-88F1-C727-DB6C-0258E48EBDD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38660" y="1292836"/>
            <a:ext cx="4200938" cy="5288326"/>
          </a:xfrm>
          <a:prstGeom prst="rect">
            <a:avLst/>
          </a:prstGeom>
        </p:spPr>
      </p:pic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8375E04A-283E-96CD-1A71-4A099F2391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pl-PL" noProof="0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1366418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A0AC989-E86C-8D38-1296-F16B06F86E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DZIEŃ CHORÓB RZADKICH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7D2D4381-98F2-89EB-04D1-4F37DDC8E2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383540" indent="-383540"/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Filmy:</a:t>
            </a:r>
          </a:p>
          <a:p>
            <a:pPr marL="383540" indent="-383540"/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ea typeface="+mn-lt"/>
                <a:cs typeface="Times New Roman" pitchFamily="18" charset="0"/>
                <a:hlinkClick r:id="rId2"/>
              </a:rPr>
              <a:t>https://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+mn-lt"/>
                <a:cs typeface="Times New Roman" pitchFamily="18" charset="0"/>
                <a:hlinkClick r:id="rId2"/>
              </a:rPr>
              <a:t>www.youtube.com/watch?v=ZOQ9GpC30LM</a:t>
            </a:r>
            <a:endParaRPr lang="en-US" sz="2400" dirty="0">
              <a:solidFill>
                <a:schemeClr val="tx1"/>
              </a:solidFill>
              <a:latin typeface="Times New Roman" pitchFamily="18" charset="0"/>
              <a:ea typeface="+mn-lt"/>
              <a:cs typeface="Times New Roman" pitchFamily="18" charset="0"/>
              <a:hlinkClick r:id="rId2"/>
            </a:endParaRPr>
          </a:p>
          <a:p>
            <a:pPr marL="383540" indent="-383540"/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ea typeface="+mn-lt"/>
                <a:cs typeface="Times New Roman" pitchFamily="18" charset="0"/>
                <a:hlinkClick r:id="rId3"/>
              </a:rPr>
              <a:t>https://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+mn-lt"/>
                <a:cs typeface="Times New Roman" pitchFamily="18" charset="0"/>
                <a:hlinkClick r:id="rId3"/>
              </a:rPr>
              <a:t>www.youtube.com/watch?v=mjWBYXHgTr0</a:t>
            </a:r>
            <a:endParaRPr lang="en-US" sz="2400" dirty="0">
              <a:solidFill>
                <a:schemeClr val="tx1"/>
              </a:solidFill>
              <a:latin typeface="Times New Roman" pitchFamily="18" charset="0"/>
              <a:ea typeface="+mn-lt"/>
              <a:cs typeface="Times New Roman" pitchFamily="18" charset="0"/>
            </a:endParaRPr>
          </a:p>
          <a:p>
            <a:pPr marL="383540" indent="-383540"/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ea typeface="+mn-lt"/>
                <a:cs typeface="Times New Roman" pitchFamily="18" charset="0"/>
                <a:hlinkClick r:id="rId4"/>
              </a:rPr>
              <a:t>https://www.youtube.com/watch?v=SX98fSeWVfs</a:t>
            </a:r>
            <a:endParaRPr lang="en-U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83540" indent="-383540"/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ea typeface="+mn-lt"/>
                <a:cs typeface="Times New Roman" pitchFamily="18" charset="0"/>
                <a:hlinkClick r:id="rId5"/>
              </a:rPr>
              <a:t>https://www.youtube.com/watch?v=fH9ZK2wVCr4</a:t>
            </a:r>
            <a:endParaRPr lang="en-US" sz="2400" dirty="0">
              <a:solidFill>
                <a:schemeClr val="tx1"/>
              </a:solidFill>
              <a:latin typeface="Times New Roman" pitchFamily="18" charset="0"/>
              <a:ea typeface="+mn-lt"/>
              <a:cs typeface="Times New Roman" pitchFamily="18" charset="0"/>
            </a:endParaRPr>
          </a:p>
          <a:p>
            <a:pPr marL="383540" indent="-383540"/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ea typeface="+mn-lt"/>
                <a:cs typeface="Times New Roman" pitchFamily="18" charset="0"/>
                <a:hlinkClick r:id="rId6"/>
              </a:rPr>
              <a:t>https://www.youtube.com/watch?v=0tiswZHLYcM</a:t>
            </a:r>
            <a:endParaRPr lang="en-US" sz="2400" dirty="0">
              <a:solidFill>
                <a:schemeClr val="tx1"/>
              </a:solidFill>
              <a:latin typeface="Times New Roman" pitchFamily="18" charset="0"/>
              <a:ea typeface="+mn-lt"/>
              <a:cs typeface="Times New Roman" pitchFamily="18" charset="0"/>
            </a:endParaRPr>
          </a:p>
          <a:p>
            <a:pPr marL="383540" indent="-383540"/>
            <a:endParaRPr lang="en-US" dirty="0">
              <a:ea typeface="+mn-lt"/>
              <a:cs typeface="+mn-lt"/>
            </a:endParaRPr>
          </a:p>
          <a:p>
            <a:pPr marL="0" indent="0">
              <a:buNone/>
            </a:pPr>
            <a:endParaRPr lang="en-US" dirty="0"/>
          </a:p>
          <a:p>
            <a:pPr marL="383540" indent="-383540"/>
            <a:endParaRPr lang="en-US" dirty="0"/>
          </a:p>
          <a:p>
            <a:pPr marL="383540" indent="-383540"/>
            <a:endParaRPr lang="en-US" dirty="0"/>
          </a:p>
          <a:p>
            <a:pPr marL="383540" indent="-383540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1DA2177E-1AF7-8679-E84C-B14036E61F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pl-PL" noProof="0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0319604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5DF1729-A9E2-EC69-686A-3C3120B6D1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DZIEŃ CHORÓB RZADKICH</a:t>
            </a:r>
          </a:p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F9F927DF-4680-EF9A-445E-655E5B1DA4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4296" y="1711740"/>
            <a:ext cx="9678504" cy="4619486"/>
          </a:xfrm>
        </p:spPr>
        <p:txBody>
          <a:bodyPr vert="horz" lIns="91440" tIns="45720" rIns="91440" bIns="45720" rtlCol="0" anchor="t">
            <a:normAutofit fontScale="85000" lnSpcReduction="20000"/>
          </a:bodyPr>
          <a:lstStyle/>
          <a:p>
            <a:pPr marL="383540" indent="-383540"/>
            <a:r>
              <a:rPr lang="en-US" sz="2400" b="1" err="1">
                <a:latin typeface="Times New Roman"/>
                <a:cs typeface="Times New Roman"/>
              </a:rPr>
              <a:t>Bibliografia</a:t>
            </a:r>
            <a:r>
              <a:rPr lang="en-US" sz="2400" b="1">
                <a:latin typeface="Times New Roman"/>
                <a:cs typeface="Times New Roman"/>
              </a:rPr>
              <a:t>:</a:t>
            </a:r>
          </a:p>
          <a:p>
            <a:pPr marL="383540" indent="-383540" algn="just"/>
            <a:r>
              <a:rPr lang="en-US">
                <a:latin typeface="Times New Roman"/>
                <a:cs typeface="Times New Roman"/>
              </a:rPr>
              <a:t>B. </a:t>
            </a:r>
            <a:r>
              <a:rPr lang="en-US" err="1">
                <a:latin typeface="Times New Roman"/>
                <a:cs typeface="Times New Roman"/>
              </a:rPr>
              <a:t>Winczura</a:t>
            </a:r>
            <a:r>
              <a:rPr lang="en-US">
                <a:latin typeface="Times New Roman"/>
                <a:cs typeface="Times New Roman"/>
              </a:rPr>
              <a:t>, B. </a:t>
            </a:r>
            <a:r>
              <a:rPr lang="en-US" err="1">
                <a:latin typeface="Times New Roman"/>
                <a:cs typeface="Times New Roman"/>
              </a:rPr>
              <a:t>Cytowska</a:t>
            </a:r>
            <a:r>
              <a:rPr lang="en-US">
                <a:latin typeface="Times New Roman"/>
                <a:cs typeface="Times New Roman"/>
              </a:rPr>
              <a:t>, A. Stawarski, "</a:t>
            </a:r>
            <a:r>
              <a:rPr lang="en-US" err="1">
                <a:latin typeface="Times New Roman"/>
                <a:cs typeface="Times New Roman"/>
              </a:rPr>
              <a:t>Dzieci</a:t>
            </a:r>
            <a:r>
              <a:rPr lang="en-US">
                <a:latin typeface="Times New Roman"/>
                <a:cs typeface="Times New Roman"/>
              </a:rPr>
              <a:t> chore, </a:t>
            </a:r>
            <a:r>
              <a:rPr lang="en-US" err="1">
                <a:latin typeface="Times New Roman"/>
                <a:cs typeface="Times New Roman"/>
              </a:rPr>
              <a:t>niepełnosprawne</a:t>
            </a:r>
            <a:r>
              <a:rPr lang="en-US">
                <a:latin typeface="Times New Roman"/>
                <a:cs typeface="Times New Roman"/>
              </a:rPr>
              <a:t> </a:t>
            </a:r>
            <a:r>
              <a:rPr lang="en-US" err="1">
                <a:latin typeface="Times New Roman"/>
                <a:cs typeface="Times New Roman"/>
              </a:rPr>
              <a:t>i</a:t>
            </a:r>
            <a:r>
              <a:rPr lang="en-US">
                <a:latin typeface="Times New Roman"/>
                <a:cs typeface="Times New Roman"/>
              </a:rPr>
              <a:t> z </a:t>
            </a:r>
            <a:r>
              <a:rPr lang="en-US" err="1">
                <a:latin typeface="Times New Roman"/>
                <a:cs typeface="Times New Roman"/>
              </a:rPr>
              <a:t>utrudnieniami</a:t>
            </a:r>
            <a:r>
              <a:rPr lang="en-US">
                <a:latin typeface="Times New Roman"/>
                <a:cs typeface="Times New Roman"/>
              </a:rPr>
              <a:t> w </a:t>
            </a:r>
            <a:r>
              <a:rPr lang="en-US" err="1">
                <a:latin typeface="Times New Roman"/>
                <a:cs typeface="Times New Roman"/>
              </a:rPr>
              <a:t>rozwoju</a:t>
            </a:r>
            <a:r>
              <a:rPr lang="en-US">
                <a:latin typeface="Times New Roman"/>
                <a:cs typeface="Times New Roman"/>
              </a:rPr>
              <a:t>", wyd. </a:t>
            </a:r>
            <a:r>
              <a:rPr lang="en-US" err="1">
                <a:latin typeface="Times New Roman"/>
                <a:cs typeface="Times New Roman"/>
              </a:rPr>
              <a:t>Impuls</a:t>
            </a:r>
            <a:r>
              <a:rPr lang="en-US">
                <a:latin typeface="Times New Roman"/>
                <a:cs typeface="Times New Roman"/>
              </a:rPr>
              <a:t>, Kraków 2008;</a:t>
            </a:r>
          </a:p>
          <a:p>
            <a:pPr marL="383540" indent="-383540" algn="just"/>
            <a:r>
              <a:rPr lang="en-US">
                <a:latin typeface="Times New Roman"/>
                <a:ea typeface="+mn-lt"/>
                <a:cs typeface="+mn-lt"/>
              </a:rPr>
              <a:t>M. Knefel: </a:t>
            </a:r>
            <a:r>
              <a:rPr lang="en-US" err="1">
                <a:latin typeface="Times New Roman"/>
                <a:ea typeface="+mn-lt"/>
                <a:cs typeface="+mn-lt"/>
              </a:rPr>
              <a:t>Dzień</a:t>
            </a:r>
            <a:r>
              <a:rPr lang="en-US">
                <a:latin typeface="Times New Roman"/>
                <a:ea typeface="+mn-lt"/>
                <a:cs typeface="+mn-lt"/>
              </a:rPr>
              <a:t> </a:t>
            </a:r>
            <a:r>
              <a:rPr lang="en-US" err="1">
                <a:latin typeface="Times New Roman"/>
                <a:ea typeface="+mn-lt"/>
                <a:cs typeface="+mn-lt"/>
              </a:rPr>
              <a:t>Chorób</a:t>
            </a:r>
            <a:r>
              <a:rPr lang="en-US">
                <a:latin typeface="Times New Roman"/>
                <a:ea typeface="+mn-lt"/>
                <a:cs typeface="+mn-lt"/>
              </a:rPr>
              <a:t> </a:t>
            </a:r>
            <a:r>
              <a:rPr lang="en-US" err="1">
                <a:latin typeface="Times New Roman"/>
                <a:ea typeface="+mn-lt"/>
                <a:cs typeface="+mn-lt"/>
              </a:rPr>
              <a:t>Rzadkich</a:t>
            </a:r>
            <a:r>
              <a:rPr lang="en-US">
                <a:latin typeface="Times New Roman"/>
                <a:ea typeface="+mn-lt"/>
                <a:cs typeface="+mn-lt"/>
              </a:rPr>
              <a:t> „Jest </a:t>
            </a:r>
            <a:r>
              <a:rPr lang="en-US" err="1">
                <a:latin typeface="Times New Roman"/>
                <a:ea typeface="+mn-lt"/>
                <a:cs typeface="+mn-lt"/>
              </a:rPr>
              <a:t>nas</a:t>
            </a:r>
            <a:r>
              <a:rPr lang="en-US">
                <a:latin typeface="Times New Roman"/>
                <a:ea typeface="+mn-lt"/>
                <a:cs typeface="+mn-lt"/>
              </a:rPr>
              <a:t> </a:t>
            </a:r>
            <a:r>
              <a:rPr lang="en-US" err="1">
                <a:latin typeface="Times New Roman"/>
                <a:ea typeface="+mn-lt"/>
                <a:cs typeface="+mn-lt"/>
              </a:rPr>
              <a:t>mało</a:t>
            </a:r>
            <a:r>
              <a:rPr lang="en-US">
                <a:latin typeface="Times New Roman"/>
                <a:ea typeface="+mn-lt"/>
                <a:cs typeface="+mn-lt"/>
              </a:rPr>
              <a:t>, ale </a:t>
            </a:r>
            <a:r>
              <a:rPr lang="en-US" err="1">
                <a:latin typeface="Times New Roman"/>
                <a:ea typeface="+mn-lt"/>
                <a:cs typeface="+mn-lt"/>
              </a:rPr>
              <a:t>razem</a:t>
            </a:r>
            <a:r>
              <a:rPr lang="en-US">
                <a:latin typeface="Times New Roman"/>
                <a:ea typeface="+mn-lt"/>
                <a:cs typeface="+mn-lt"/>
              </a:rPr>
              <a:t> </a:t>
            </a:r>
            <a:r>
              <a:rPr lang="en-US" err="1">
                <a:latin typeface="Times New Roman"/>
                <a:ea typeface="+mn-lt"/>
                <a:cs typeface="+mn-lt"/>
              </a:rPr>
              <a:t>możemy</a:t>
            </a:r>
            <a:r>
              <a:rPr lang="en-US">
                <a:latin typeface="Times New Roman"/>
                <a:ea typeface="+mn-lt"/>
                <a:cs typeface="+mn-lt"/>
              </a:rPr>
              <a:t> </a:t>
            </a:r>
            <a:r>
              <a:rPr lang="en-US" err="1">
                <a:latin typeface="Times New Roman"/>
                <a:ea typeface="+mn-lt"/>
                <a:cs typeface="+mn-lt"/>
              </a:rPr>
              <a:t>wiele</a:t>
            </a:r>
            <a:r>
              <a:rPr lang="en-US">
                <a:latin typeface="Times New Roman"/>
                <a:ea typeface="+mn-lt"/>
                <a:cs typeface="+mn-lt"/>
              </a:rPr>
              <a:t>!”. </a:t>
            </a:r>
            <a:r>
              <a:rPr lang="en-US" err="1">
                <a:latin typeface="Times New Roman"/>
                <a:ea typeface="+mn-lt"/>
                <a:cs typeface="+mn-lt"/>
              </a:rPr>
              <a:t>Instytut</a:t>
            </a:r>
            <a:r>
              <a:rPr lang="en-US">
                <a:latin typeface="Times New Roman"/>
                <a:ea typeface="+mn-lt"/>
                <a:cs typeface="+mn-lt"/>
              </a:rPr>
              <a:t> „</a:t>
            </a:r>
            <a:r>
              <a:rPr lang="en-US" err="1">
                <a:latin typeface="Times New Roman"/>
                <a:ea typeface="+mn-lt"/>
                <a:cs typeface="+mn-lt"/>
              </a:rPr>
              <a:t>Pomnik</a:t>
            </a:r>
            <a:r>
              <a:rPr lang="en-US">
                <a:latin typeface="Times New Roman"/>
                <a:ea typeface="+mn-lt"/>
                <a:cs typeface="+mn-lt"/>
              </a:rPr>
              <a:t> – Centrum </a:t>
            </a:r>
            <a:r>
              <a:rPr lang="en-US" err="1">
                <a:latin typeface="Times New Roman"/>
                <a:ea typeface="+mn-lt"/>
                <a:cs typeface="+mn-lt"/>
              </a:rPr>
              <a:t>Zdrowia</a:t>
            </a:r>
            <a:r>
              <a:rPr lang="en-US">
                <a:latin typeface="Times New Roman"/>
                <a:ea typeface="+mn-lt"/>
                <a:cs typeface="+mn-lt"/>
              </a:rPr>
              <a:t> </a:t>
            </a:r>
            <a:r>
              <a:rPr lang="en-US" err="1">
                <a:latin typeface="Times New Roman"/>
                <a:ea typeface="+mn-lt"/>
                <a:cs typeface="+mn-lt"/>
              </a:rPr>
              <a:t>Dziecka</a:t>
            </a:r>
            <a:r>
              <a:rPr lang="en-US">
                <a:latin typeface="Times New Roman"/>
                <a:ea typeface="+mn-lt"/>
                <a:cs typeface="+mn-lt"/>
              </a:rPr>
              <a:t>”;</a:t>
            </a:r>
          </a:p>
          <a:p>
            <a:pPr marL="383540" indent="-383540" algn="just"/>
            <a:r>
              <a:rPr lang="en-US">
                <a:latin typeface="Times New Roman"/>
                <a:ea typeface="+mn-lt"/>
                <a:cs typeface="+mn-lt"/>
              </a:rPr>
              <a:t>J. Bal, "</a:t>
            </a:r>
            <a:r>
              <a:rPr lang="en-US" err="1">
                <a:latin typeface="Times New Roman"/>
                <a:ea typeface="+mn-lt"/>
                <a:cs typeface="+mn-lt"/>
              </a:rPr>
              <a:t>Genetyka</a:t>
            </a:r>
            <a:r>
              <a:rPr lang="en-US">
                <a:latin typeface="Times New Roman"/>
                <a:ea typeface="+mn-lt"/>
                <a:cs typeface="+mn-lt"/>
              </a:rPr>
              <a:t> </a:t>
            </a:r>
            <a:r>
              <a:rPr lang="en-US" err="1">
                <a:latin typeface="Times New Roman"/>
                <a:ea typeface="+mn-lt"/>
                <a:cs typeface="+mn-lt"/>
              </a:rPr>
              <a:t>medyczna</a:t>
            </a:r>
            <a:r>
              <a:rPr lang="en-US">
                <a:latin typeface="Times New Roman"/>
                <a:ea typeface="+mn-lt"/>
                <a:cs typeface="+mn-lt"/>
              </a:rPr>
              <a:t> </a:t>
            </a:r>
            <a:r>
              <a:rPr lang="en-US" err="1">
                <a:latin typeface="Times New Roman"/>
                <a:ea typeface="+mn-lt"/>
                <a:cs typeface="+mn-lt"/>
              </a:rPr>
              <a:t>i</a:t>
            </a:r>
            <a:r>
              <a:rPr lang="en-US">
                <a:latin typeface="Times New Roman"/>
                <a:ea typeface="+mn-lt"/>
                <a:cs typeface="+mn-lt"/>
              </a:rPr>
              <a:t> </a:t>
            </a:r>
            <a:r>
              <a:rPr lang="en-US" err="1">
                <a:latin typeface="Times New Roman"/>
                <a:ea typeface="+mn-lt"/>
                <a:cs typeface="+mn-lt"/>
              </a:rPr>
              <a:t>molekularna</a:t>
            </a:r>
            <a:r>
              <a:rPr lang="en-US">
                <a:latin typeface="Times New Roman"/>
                <a:ea typeface="+mn-lt"/>
                <a:cs typeface="+mn-lt"/>
              </a:rPr>
              <a:t>", </a:t>
            </a:r>
            <a:r>
              <a:rPr lang="en-US" err="1">
                <a:latin typeface="Times New Roman"/>
                <a:ea typeface="+mn-lt"/>
                <a:cs typeface="+mn-lt"/>
              </a:rPr>
              <a:t>Wydawnictwo</a:t>
            </a:r>
            <a:r>
              <a:rPr lang="en-US">
                <a:latin typeface="Times New Roman"/>
                <a:ea typeface="+mn-lt"/>
                <a:cs typeface="+mn-lt"/>
              </a:rPr>
              <a:t> </a:t>
            </a:r>
            <a:r>
              <a:rPr lang="en-US" err="1">
                <a:latin typeface="Times New Roman"/>
                <a:ea typeface="+mn-lt"/>
                <a:cs typeface="+mn-lt"/>
              </a:rPr>
              <a:t>Lekarskie</a:t>
            </a:r>
            <a:r>
              <a:rPr lang="en-US">
                <a:latin typeface="Times New Roman"/>
                <a:ea typeface="+mn-lt"/>
                <a:cs typeface="+mn-lt"/>
              </a:rPr>
              <a:t> PZWL, Warszawa 2019;</a:t>
            </a:r>
            <a:endParaRPr lang="en-US">
              <a:latin typeface="Times New Roman"/>
              <a:ea typeface="+mn-lt"/>
              <a:cs typeface="Times New Roman"/>
            </a:endParaRPr>
          </a:p>
          <a:p>
            <a:pPr marL="383540" indent="-383540" algn="just"/>
            <a:r>
              <a:rPr lang="en-US">
                <a:latin typeface="Times New Roman"/>
                <a:ea typeface="+mn-lt"/>
                <a:cs typeface="+mn-lt"/>
              </a:rPr>
              <a:t>K. Jastrzębski, A. Klimek, "Leukodystrofia </a:t>
            </a:r>
            <a:r>
              <a:rPr lang="en-US" err="1">
                <a:latin typeface="Times New Roman"/>
                <a:ea typeface="+mn-lt"/>
                <a:cs typeface="+mn-lt"/>
              </a:rPr>
              <a:t>globoidalna</a:t>
            </a:r>
            <a:r>
              <a:rPr lang="en-US">
                <a:latin typeface="Times New Roman"/>
                <a:ea typeface="+mn-lt"/>
                <a:cs typeface="+mn-lt"/>
              </a:rPr>
              <a:t> </a:t>
            </a:r>
            <a:r>
              <a:rPr lang="en-US" err="1">
                <a:latin typeface="Times New Roman"/>
                <a:ea typeface="+mn-lt"/>
                <a:cs typeface="+mn-lt"/>
              </a:rPr>
              <a:t>Krabbego</a:t>
            </a:r>
            <a:r>
              <a:rPr lang="en-US">
                <a:latin typeface="Times New Roman"/>
                <a:ea typeface="+mn-lt"/>
                <a:cs typeface="+mn-lt"/>
              </a:rPr>
              <a:t> – </a:t>
            </a:r>
            <a:r>
              <a:rPr lang="en-US" err="1">
                <a:latin typeface="Times New Roman"/>
                <a:ea typeface="+mn-lt"/>
                <a:cs typeface="+mn-lt"/>
              </a:rPr>
              <a:t>choroba</a:t>
            </a:r>
            <a:r>
              <a:rPr lang="en-US">
                <a:latin typeface="Times New Roman"/>
                <a:ea typeface="+mn-lt"/>
                <a:cs typeface="+mn-lt"/>
              </a:rPr>
              <a:t> o </a:t>
            </a:r>
            <a:r>
              <a:rPr lang="en-US" err="1">
                <a:latin typeface="Times New Roman"/>
                <a:ea typeface="+mn-lt"/>
                <a:cs typeface="+mn-lt"/>
              </a:rPr>
              <a:t>wielu</a:t>
            </a:r>
            <a:r>
              <a:rPr lang="en-US">
                <a:latin typeface="Times New Roman"/>
                <a:ea typeface="+mn-lt"/>
                <a:cs typeface="+mn-lt"/>
              </a:rPr>
              <a:t> twarzach?", Aktualności </a:t>
            </a:r>
            <a:r>
              <a:rPr lang="en-US" err="1">
                <a:latin typeface="Times New Roman"/>
                <a:ea typeface="+mn-lt"/>
                <a:cs typeface="+mn-lt"/>
              </a:rPr>
              <a:t>Neurologiczne</a:t>
            </a:r>
            <a:r>
              <a:rPr lang="en-US">
                <a:latin typeface="Times New Roman"/>
                <a:ea typeface="+mn-lt"/>
                <a:cs typeface="+mn-lt"/>
              </a:rPr>
              <a:t>, 2008;</a:t>
            </a:r>
          </a:p>
          <a:p>
            <a:pPr marL="383540" indent="-383540" algn="just"/>
            <a:r>
              <a:rPr lang="en-US">
                <a:latin typeface="Times New Roman"/>
                <a:ea typeface="+mn-lt"/>
                <a:cs typeface="Times New Roman"/>
              </a:rPr>
              <a:t>https://chorobyrzadkie.gov.pl/pl/choroby-rzadkie/czym-jest-choroba-rzadka;</a:t>
            </a:r>
          </a:p>
          <a:p>
            <a:pPr marL="383540" indent="-383540" algn="just"/>
            <a:r>
              <a:rPr lang="en-US">
                <a:latin typeface="Times New Roman"/>
                <a:ea typeface="+mn-lt"/>
                <a:cs typeface="Times New Roman"/>
              </a:rPr>
              <a:t>https://www.rarediseaseday.org/.</a:t>
            </a:r>
            <a:endParaRPr lang="en-US">
              <a:latin typeface="Times New Roman"/>
              <a:cs typeface="Times New Roman"/>
            </a:endParaRPr>
          </a:p>
          <a:p>
            <a:pPr marL="383540" indent="-383540"/>
            <a:endParaRPr lang="en-US"/>
          </a:p>
          <a:p>
            <a:pPr marL="0" indent="0">
              <a:buNone/>
            </a:pPr>
            <a:r>
              <a:rPr lang="en-US" b="1" i="1">
                <a:latin typeface="Times New Roman"/>
                <a:cs typeface="Times New Roman"/>
              </a:rPr>
              <a:t>                                                        </a:t>
            </a:r>
            <a:endParaRPr lang="en-US"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en-US" b="1" i="1">
                <a:latin typeface="Times New Roman"/>
                <a:cs typeface="Times New Roman"/>
              </a:rPr>
              <a:t>                                                                                                         </a:t>
            </a:r>
            <a:r>
              <a:rPr lang="en-US" b="1" i="1" err="1">
                <a:latin typeface="Times New Roman"/>
                <a:cs typeface="Times New Roman"/>
              </a:rPr>
              <a:t>Opracowała</a:t>
            </a:r>
            <a:r>
              <a:rPr lang="en-US" b="1" i="1">
                <a:latin typeface="Times New Roman"/>
                <a:cs typeface="Times New Roman"/>
              </a:rPr>
              <a:t>:</a:t>
            </a:r>
            <a:endParaRPr lang="en-US"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en-US" b="1" i="1">
                <a:latin typeface="Times New Roman"/>
                <a:cs typeface="Times New Roman"/>
              </a:rPr>
              <a:t>                                                                                                                              Katarzyna Kardas</a:t>
            </a: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56C82C5E-B79F-09B1-B804-4ED1816997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pl-PL" noProof="0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082604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AC8F406-0ED5-20D0-B4F2-F6A8CA8003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DZIEŃ CHORÓB RZADKICH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BFEDC92-2A63-E4BD-B06B-8FAF75E1C1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813367"/>
            <a:ext cx="9601200" cy="3581400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383540" indent="-383540" algn="just"/>
            <a:r>
              <a:rPr lang="en-US" sz="2400" b="1" dirty="0" err="1">
                <a:latin typeface="Times New Roman"/>
                <a:cs typeface="Times New Roman"/>
              </a:rPr>
              <a:t>Luty</a:t>
            </a:r>
            <a:r>
              <a:rPr lang="en-US" sz="2400" dirty="0">
                <a:latin typeface="Times New Roman"/>
                <a:cs typeface="Times New Roman"/>
              </a:rPr>
              <a:t> to </a:t>
            </a:r>
            <a:r>
              <a:rPr lang="en-US" sz="2400" dirty="0" err="1">
                <a:latin typeface="Times New Roman"/>
                <a:cs typeface="Times New Roman"/>
              </a:rPr>
              <a:t>wyjątkowy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cs typeface="Times New Roman"/>
              </a:rPr>
              <a:t>miesiąc</a:t>
            </a:r>
            <a:r>
              <a:rPr lang="en-US" sz="2400" dirty="0">
                <a:latin typeface="Times New Roman"/>
                <a:cs typeface="Times New Roman"/>
              </a:rPr>
              <a:t>. </a:t>
            </a:r>
            <a:r>
              <a:rPr lang="en-US" sz="2400" dirty="0" err="1">
                <a:latin typeface="Times New Roman"/>
                <a:cs typeface="Times New Roman"/>
              </a:rPr>
              <a:t>Może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cs typeface="Times New Roman"/>
              </a:rPr>
              <a:t>mieć</a:t>
            </a:r>
            <a:r>
              <a:rPr lang="en-US" sz="2400" dirty="0">
                <a:latin typeface="Times New Roman"/>
                <a:cs typeface="Times New Roman"/>
              </a:rPr>
              <a:t> 28 </a:t>
            </a:r>
            <a:r>
              <a:rPr lang="en-US" sz="2400" dirty="0" err="1">
                <a:latin typeface="Times New Roman"/>
                <a:cs typeface="Times New Roman"/>
              </a:rPr>
              <a:t>lub</a:t>
            </a:r>
            <a:r>
              <a:rPr lang="en-US" sz="2400" dirty="0">
                <a:latin typeface="Times New Roman"/>
                <a:cs typeface="Times New Roman"/>
              </a:rPr>
              <a:t> 29 </a:t>
            </a:r>
            <a:r>
              <a:rPr lang="en-US" sz="2400" dirty="0" err="1">
                <a:latin typeface="Times New Roman"/>
                <a:cs typeface="Times New Roman"/>
              </a:rPr>
              <a:t>dni</a:t>
            </a:r>
            <a:r>
              <a:rPr lang="en-US" sz="2400" dirty="0">
                <a:latin typeface="Times New Roman"/>
                <a:cs typeface="Times New Roman"/>
              </a:rPr>
              <a:t>, </a:t>
            </a:r>
            <a:r>
              <a:rPr lang="en-US" sz="2400" dirty="0" err="1">
                <a:latin typeface="Times New Roman"/>
                <a:cs typeface="Times New Roman"/>
              </a:rPr>
              <a:t>więc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cs typeface="Times New Roman"/>
              </a:rPr>
              <a:t>jego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cs typeface="Times New Roman"/>
              </a:rPr>
              <a:t>ostatni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cs typeface="Times New Roman"/>
              </a:rPr>
              <a:t>dzień</a:t>
            </a:r>
            <a:r>
              <a:rPr lang="en-US" sz="2400" dirty="0">
                <a:latin typeface="Times New Roman"/>
                <a:cs typeface="Times New Roman"/>
              </a:rPr>
              <a:t> jest </a:t>
            </a:r>
            <a:r>
              <a:rPr lang="en-US" sz="2400" b="1" dirty="0" err="1">
                <a:latin typeface="Times New Roman"/>
                <a:cs typeface="Times New Roman"/>
              </a:rPr>
              <a:t>najrzadszym</a:t>
            </a:r>
            <a:r>
              <a:rPr lang="en-US" sz="2400" b="1" dirty="0">
                <a:latin typeface="Times New Roman"/>
                <a:cs typeface="Times New Roman"/>
              </a:rPr>
              <a:t> </a:t>
            </a:r>
            <a:r>
              <a:rPr lang="en-US" sz="2400" b="1" dirty="0" err="1">
                <a:latin typeface="Times New Roman"/>
                <a:cs typeface="Times New Roman"/>
              </a:rPr>
              <a:t>dniem</a:t>
            </a:r>
            <a:r>
              <a:rPr lang="en-US" sz="2400" b="1" dirty="0">
                <a:latin typeface="Times New Roman"/>
                <a:cs typeface="Times New Roman"/>
              </a:rPr>
              <a:t> w </a:t>
            </a:r>
            <a:r>
              <a:rPr lang="en-US" sz="2400" b="1" dirty="0" err="1">
                <a:latin typeface="Times New Roman"/>
                <a:cs typeface="Times New Roman"/>
              </a:rPr>
              <a:t>roku</a:t>
            </a:r>
            <a:r>
              <a:rPr lang="en-US" sz="2400" dirty="0">
                <a:latin typeface="Times New Roman"/>
                <a:cs typeface="Times New Roman"/>
              </a:rPr>
              <a:t>! </a:t>
            </a:r>
            <a:r>
              <a:rPr lang="en-US" sz="2400" dirty="0" err="1">
                <a:latin typeface="Times New Roman"/>
                <a:cs typeface="Times New Roman"/>
              </a:rPr>
              <a:t>Właśnie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cs typeface="Times New Roman"/>
              </a:rPr>
              <a:t>dlatego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b="1" dirty="0" err="1">
                <a:latin typeface="Times New Roman"/>
                <a:cs typeface="Times New Roman"/>
              </a:rPr>
              <a:t>luty</a:t>
            </a:r>
            <a:r>
              <a:rPr lang="en-US" sz="2400" dirty="0">
                <a:latin typeface="Times New Roman"/>
                <a:cs typeface="Times New Roman"/>
              </a:rPr>
              <a:t> jest </a:t>
            </a:r>
            <a:r>
              <a:rPr lang="en-US" sz="2400" b="1" dirty="0" err="1">
                <a:latin typeface="Times New Roman"/>
                <a:cs typeface="Times New Roman"/>
              </a:rPr>
              <a:t>miesiącem</a:t>
            </a:r>
            <a:r>
              <a:rPr lang="en-US" sz="2400" b="1" dirty="0">
                <a:latin typeface="Times New Roman"/>
                <a:cs typeface="Times New Roman"/>
              </a:rPr>
              <a:t> </a:t>
            </a:r>
            <a:r>
              <a:rPr lang="en-US" sz="2400" b="1" dirty="0" err="1">
                <a:latin typeface="Times New Roman"/>
                <a:cs typeface="Times New Roman"/>
              </a:rPr>
              <a:t>świadomości</a:t>
            </a:r>
            <a:r>
              <a:rPr lang="en-US" sz="2400" b="1" dirty="0">
                <a:latin typeface="Times New Roman"/>
                <a:cs typeface="Times New Roman"/>
              </a:rPr>
              <a:t> o </a:t>
            </a:r>
            <a:r>
              <a:rPr lang="en-US" sz="2400" b="1" dirty="0" err="1">
                <a:latin typeface="Times New Roman"/>
                <a:cs typeface="Times New Roman"/>
              </a:rPr>
              <a:t>chorobach</a:t>
            </a:r>
            <a:r>
              <a:rPr lang="en-US" sz="2400" b="1" dirty="0">
                <a:latin typeface="Times New Roman"/>
                <a:cs typeface="Times New Roman"/>
              </a:rPr>
              <a:t> </a:t>
            </a:r>
            <a:r>
              <a:rPr lang="en-US" sz="2400" b="1" dirty="0" err="1">
                <a:latin typeface="Times New Roman"/>
                <a:cs typeface="Times New Roman"/>
              </a:rPr>
              <a:t>rzadkich</a:t>
            </a:r>
            <a:r>
              <a:rPr lang="en-US" sz="2400" b="1" dirty="0">
                <a:latin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cs typeface="Times New Roman"/>
              </a:rPr>
              <a:t>i</a:t>
            </a:r>
            <a:r>
              <a:rPr lang="en-US" sz="2400" dirty="0">
                <a:latin typeface="Times New Roman"/>
                <a:cs typeface="Times New Roman"/>
              </a:rPr>
              <a:t> o </a:t>
            </a:r>
            <a:r>
              <a:rPr lang="en-US" sz="2400" dirty="0" err="1">
                <a:latin typeface="Times New Roman"/>
                <a:cs typeface="Times New Roman"/>
              </a:rPr>
              <a:t>wyjątkowych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cs typeface="Times New Roman"/>
              </a:rPr>
              <a:t>osobach</a:t>
            </a:r>
            <a:r>
              <a:rPr lang="en-US" sz="2400" dirty="0">
                <a:latin typeface="Times New Roman"/>
                <a:cs typeface="Times New Roman"/>
              </a:rPr>
              <a:t>, </a:t>
            </a:r>
            <a:r>
              <a:rPr lang="en-US" sz="2400" dirty="0" err="1">
                <a:latin typeface="Times New Roman"/>
                <a:cs typeface="Times New Roman"/>
              </a:rPr>
              <a:t>które</a:t>
            </a:r>
            <a:r>
              <a:rPr lang="en-US" sz="2400" dirty="0">
                <a:latin typeface="Times New Roman"/>
                <a:cs typeface="Times New Roman"/>
              </a:rPr>
              <a:t> z </a:t>
            </a:r>
            <a:r>
              <a:rPr lang="en-US" sz="2400" dirty="0" err="1">
                <a:latin typeface="Times New Roman"/>
                <a:cs typeface="Times New Roman"/>
              </a:rPr>
              <a:t>chorobami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cs typeface="Times New Roman"/>
              </a:rPr>
              <a:t>rzadkimi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cs typeface="Times New Roman"/>
              </a:rPr>
              <a:t>żyją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cs typeface="Times New Roman"/>
              </a:rPr>
              <a:t>na</a:t>
            </a:r>
            <a:r>
              <a:rPr lang="en-US" sz="2400" dirty="0">
                <a:latin typeface="Times New Roman"/>
                <a:cs typeface="Times New Roman"/>
              </a:rPr>
              <a:t> co </a:t>
            </a:r>
            <a:r>
              <a:rPr lang="en-US" sz="2400" dirty="0" err="1">
                <a:latin typeface="Times New Roman"/>
                <a:cs typeface="Times New Roman"/>
              </a:rPr>
              <a:t>dzień</a:t>
            </a:r>
            <a:r>
              <a:rPr lang="en-US" sz="2400" dirty="0">
                <a:latin typeface="Times New Roman"/>
                <a:cs typeface="Times New Roman"/>
              </a:rPr>
              <a:t>.</a:t>
            </a:r>
          </a:p>
          <a:p>
            <a:pPr marL="383540" indent="-383540" algn="just"/>
            <a:r>
              <a:rPr lang="en-US" sz="2400" b="1" dirty="0" err="1">
                <a:latin typeface="Times New Roman"/>
                <a:cs typeface="Times New Roman"/>
              </a:rPr>
              <a:t>Ponad</a:t>
            </a:r>
            <a:r>
              <a:rPr lang="en-US" sz="2400" b="1" dirty="0">
                <a:latin typeface="Times New Roman"/>
                <a:cs typeface="Times New Roman"/>
              </a:rPr>
              <a:t> 300 </a:t>
            </a:r>
            <a:r>
              <a:rPr lang="en-US" sz="2400" b="1" dirty="0" err="1">
                <a:latin typeface="Times New Roman"/>
                <a:cs typeface="Times New Roman"/>
              </a:rPr>
              <a:t>milionów</a:t>
            </a:r>
            <a:r>
              <a:rPr lang="en-US" sz="2400" b="1" dirty="0">
                <a:latin typeface="Times New Roman"/>
                <a:cs typeface="Times New Roman"/>
              </a:rPr>
              <a:t> </a:t>
            </a:r>
            <a:r>
              <a:rPr lang="en-US" sz="2400" b="1" dirty="0" err="1">
                <a:latin typeface="Times New Roman"/>
                <a:cs typeface="Times New Roman"/>
              </a:rPr>
              <a:t>ludzi</a:t>
            </a:r>
            <a:r>
              <a:rPr lang="en-US" sz="2400" b="1" dirty="0">
                <a:latin typeface="Times New Roman"/>
                <a:cs typeface="Times New Roman"/>
              </a:rPr>
              <a:t> </a:t>
            </a:r>
            <a:r>
              <a:rPr lang="en-US" sz="2400" b="1" dirty="0" err="1">
                <a:latin typeface="Times New Roman"/>
                <a:cs typeface="Times New Roman"/>
              </a:rPr>
              <a:t>na</a:t>
            </a:r>
            <a:r>
              <a:rPr lang="en-US" sz="2400" b="1" dirty="0">
                <a:latin typeface="Times New Roman"/>
                <a:cs typeface="Times New Roman"/>
              </a:rPr>
              <a:t> </a:t>
            </a:r>
            <a:r>
              <a:rPr lang="en-US" sz="2400" b="1" dirty="0" err="1">
                <a:latin typeface="Times New Roman"/>
                <a:cs typeface="Times New Roman"/>
              </a:rPr>
              <a:t>świecie</a:t>
            </a:r>
            <a:r>
              <a:rPr lang="en-US" sz="2400" b="1" dirty="0">
                <a:latin typeface="Times New Roman"/>
                <a:cs typeface="Times New Roman"/>
              </a:rPr>
              <a:t> </a:t>
            </a:r>
            <a:r>
              <a:rPr lang="en-US" sz="2400" b="1" dirty="0" err="1">
                <a:latin typeface="Times New Roman"/>
                <a:cs typeface="Times New Roman"/>
              </a:rPr>
              <a:t>żyje</a:t>
            </a:r>
            <a:r>
              <a:rPr lang="en-US" sz="2400" b="1" dirty="0">
                <a:latin typeface="Times New Roman"/>
                <a:cs typeface="Times New Roman"/>
              </a:rPr>
              <a:t> z </a:t>
            </a:r>
            <a:r>
              <a:rPr lang="en-US" sz="2400" b="1" dirty="0" err="1">
                <a:latin typeface="Times New Roman"/>
                <a:cs typeface="Times New Roman"/>
              </a:rPr>
              <a:t>chorobą</a:t>
            </a:r>
            <a:r>
              <a:rPr lang="en-US" sz="2400" b="1" dirty="0">
                <a:latin typeface="Times New Roman"/>
                <a:cs typeface="Times New Roman"/>
              </a:rPr>
              <a:t> </a:t>
            </a:r>
            <a:r>
              <a:rPr lang="en-US" sz="2400" b="1" dirty="0" err="1">
                <a:latin typeface="Times New Roman"/>
                <a:cs typeface="Times New Roman"/>
              </a:rPr>
              <a:t>rzadką</a:t>
            </a:r>
            <a:r>
              <a:rPr lang="en-US" sz="2400" b="1" dirty="0">
                <a:latin typeface="Times New Roman"/>
                <a:cs typeface="Times New Roman"/>
              </a:rPr>
              <a:t>, </a:t>
            </a:r>
            <a:r>
              <a:rPr lang="pl-PL" sz="2400" b="1" dirty="0" smtClean="0">
                <a:latin typeface="Times New Roman"/>
                <a:cs typeface="Times New Roman"/>
              </a:rPr>
              <a:t/>
            </a:r>
            <a:br>
              <a:rPr lang="pl-PL" sz="2400" b="1" dirty="0" smtClean="0">
                <a:latin typeface="Times New Roman"/>
                <a:cs typeface="Times New Roman"/>
              </a:rPr>
            </a:br>
            <a:r>
              <a:rPr lang="en-US" sz="2400" b="1" dirty="0" smtClean="0">
                <a:latin typeface="Times New Roman"/>
                <a:cs typeface="Times New Roman"/>
              </a:rPr>
              <a:t>3 </a:t>
            </a:r>
            <a:r>
              <a:rPr lang="en-US" sz="2400" b="1" dirty="0" err="1">
                <a:latin typeface="Times New Roman"/>
                <a:cs typeface="Times New Roman"/>
              </a:rPr>
              <a:t>miliony</a:t>
            </a:r>
            <a:r>
              <a:rPr lang="en-US" sz="2400" b="1" dirty="0">
                <a:latin typeface="Times New Roman"/>
                <a:cs typeface="Times New Roman"/>
              </a:rPr>
              <a:t> </a:t>
            </a:r>
            <a:r>
              <a:rPr lang="en-US" sz="2400" b="1" dirty="0" err="1">
                <a:latin typeface="Times New Roman"/>
                <a:cs typeface="Times New Roman"/>
              </a:rPr>
              <a:t>osób</a:t>
            </a:r>
            <a:r>
              <a:rPr lang="en-US" sz="2400" b="1" dirty="0">
                <a:latin typeface="Times New Roman"/>
                <a:cs typeface="Times New Roman"/>
              </a:rPr>
              <a:t> w </a:t>
            </a:r>
            <a:r>
              <a:rPr lang="en-US" sz="2400" b="1" dirty="0" err="1">
                <a:latin typeface="Times New Roman"/>
                <a:cs typeface="Times New Roman"/>
              </a:rPr>
              <a:t>Polsce</a:t>
            </a:r>
            <a:r>
              <a:rPr lang="en-US" sz="2400" b="1" dirty="0">
                <a:latin typeface="Times New Roman"/>
                <a:cs typeface="Times New Roman"/>
              </a:rPr>
              <a:t> – to 5% </a:t>
            </a:r>
            <a:r>
              <a:rPr lang="en-US" sz="2400" b="1" dirty="0" err="1" smtClean="0">
                <a:latin typeface="Times New Roman"/>
                <a:cs typeface="Times New Roman"/>
              </a:rPr>
              <a:t>społeczeństwa</a:t>
            </a:r>
            <a:r>
              <a:rPr lang="pl-PL" sz="2400" b="1" dirty="0" smtClean="0">
                <a:latin typeface="Times New Roman"/>
                <a:cs typeface="Times New Roman"/>
              </a:rPr>
              <a:t>.</a:t>
            </a:r>
            <a:endParaRPr lang="en-US" sz="2400" b="1" dirty="0">
              <a:latin typeface="Times New Roman"/>
              <a:cs typeface="Times New Roman"/>
            </a:endParaRPr>
          </a:p>
          <a:p>
            <a:pPr marL="383540" indent="-383540" algn="just"/>
            <a:r>
              <a:rPr lang="en-US" sz="2400" b="1" dirty="0" err="1">
                <a:latin typeface="Times New Roman"/>
                <a:cs typeface="Times New Roman"/>
              </a:rPr>
              <a:t>Dotychczas</a:t>
            </a:r>
            <a:r>
              <a:rPr lang="en-US" sz="2400" b="1" dirty="0">
                <a:latin typeface="Times New Roman"/>
                <a:cs typeface="Times New Roman"/>
              </a:rPr>
              <a:t> </a:t>
            </a:r>
            <a:r>
              <a:rPr lang="en-US" sz="2400" b="1" dirty="0" err="1">
                <a:latin typeface="Times New Roman"/>
                <a:cs typeface="Times New Roman"/>
              </a:rPr>
              <a:t>rozpoznano</a:t>
            </a:r>
            <a:r>
              <a:rPr lang="en-US" sz="2400" b="1" dirty="0">
                <a:latin typeface="Times New Roman"/>
                <a:cs typeface="Times New Roman"/>
              </a:rPr>
              <a:t> </a:t>
            </a:r>
            <a:r>
              <a:rPr lang="pl-PL" sz="2400" b="1" dirty="0" smtClean="0">
                <a:latin typeface="Times New Roman"/>
                <a:cs typeface="Times New Roman"/>
              </a:rPr>
              <a:t>około</a:t>
            </a:r>
            <a:r>
              <a:rPr lang="en-US" sz="2400" b="1" dirty="0" smtClean="0">
                <a:latin typeface="Times New Roman"/>
                <a:cs typeface="Times New Roman"/>
              </a:rPr>
              <a:t> </a:t>
            </a:r>
            <a:r>
              <a:rPr lang="pl-PL" sz="2400" b="1" dirty="0" smtClean="0">
                <a:latin typeface="Times New Roman"/>
                <a:cs typeface="Times New Roman"/>
              </a:rPr>
              <a:t>8</a:t>
            </a:r>
            <a:r>
              <a:rPr lang="en-US" sz="2400" b="1" dirty="0" smtClean="0">
                <a:latin typeface="Times New Roman"/>
                <a:cs typeface="Times New Roman"/>
              </a:rPr>
              <a:t> </a:t>
            </a:r>
            <a:r>
              <a:rPr lang="en-US" sz="2400" b="1" dirty="0" err="1">
                <a:latin typeface="Times New Roman"/>
                <a:cs typeface="Times New Roman"/>
              </a:rPr>
              <a:t>tysięcy</a:t>
            </a:r>
            <a:r>
              <a:rPr lang="en-US" sz="2400" b="1" dirty="0">
                <a:latin typeface="Times New Roman"/>
                <a:cs typeface="Times New Roman"/>
              </a:rPr>
              <a:t> </a:t>
            </a:r>
            <a:r>
              <a:rPr lang="en-US" sz="2400" b="1" dirty="0" err="1">
                <a:latin typeface="Times New Roman"/>
                <a:cs typeface="Times New Roman"/>
              </a:rPr>
              <a:t>chorób</a:t>
            </a:r>
            <a:r>
              <a:rPr lang="en-US" sz="2400" b="1" dirty="0">
                <a:latin typeface="Times New Roman"/>
                <a:cs typeface="Times New Roman"/>
              </a:rPr>
              <a:t> </a:t>
            </a:r>
            <a:r>
              <a:rPr lang="en-US" sz="2400" b="1" dirty="0" err="1">
                <a:latin typeface="Times New Roman"/>
                <a:cs typeface="Times New Roman"/>
              </a:rPr>
              <a:t>rzadkich</a:t>
            </a:r>
            <a:r>
              <a:rPr lang="en-US" sz="2400" b="1" dirty="0">
                <a:latin typeface="Times New Roman"/>
                <a:cs typeface="Times New Roman"/>
              </a:rPr>
              <a:t> </a:t>
            </a:r>
            <a:r>
              <a:rPr lang="en-US" sz="2400" b="1" dirty="0" err="1">
                <a:latin typeface="Times New Roman"/>
                <a:cs typeface="Times New Roman"/>
              </a:rPr>
              <a:t>i</a:t>
            </a:r>
            <a:r>
              <a:rPr lang="en-US" sz="2400" b="1" dirty="0">
                <a:latin typeface="Times New Roman"/>
                <a:cs typeface="Times New Roman"/>
              </a:rPr>
              <a:t> </a:t>
            </a:r>
            <a:r>
              <a:rPr lang="en-US" sz="2400" b="1" dirty="0" err="1">
                <a:latin typeface="Times New Roman"/>
                <a:cs typeface="Times New Roman"/>
              </a:rPr>
              <a:t>wciąż</a:t>
            </a:r>
            <a:r>
              <a:rPr lang="en-US" sz="2400" b="1" dirty="0">
                <a:latin typeface="Times New Roman"/>
                <a:cs typeface="Times New Roman"/>
              </a:rPr>
              <a:t> </a:t>
            </a:r>
            <a:r>
              <a:rPr lang="en-US" sz="2400" b="1" dirty="0" err="1">
                <a:latin typeface="Times New Roman"/>
                <a:cs typeface="Times New Roman"/>
              </a:rPr>
              <a:t>ich</a:t>
            </a:r>
            <a:r>
              <a:rPr lang="en-US" sz="2400" b="1" dirty="0">
                <a:latin typeface="Times New Roman"/>
                <a:cs typeface="Times New Roman"/>
              </a:rPr>
              <a:t> </a:t>
            </a:r>
            <a:r>
              <a:rPr lang="en-US" sz="2400" b="1" dirty="0" err="1" smtClean="0">
                <a:latin typeface="Times New Roman"/>
                <a:cs typeface="Times New Roman"/>
              </a:rPr>
              <a:t>przybywa</a:t>
            </a:r>
            <a:r>
              <a:rPr lang="pl-PL" sz="2400" b="1" dirty="0" smtClean="0">
                <a:latin typeface="Times New Roman"/>
                <a:cs typeface="Times New Roman"/>
              </a:rPr>
              <a:t>.</a:t>
            </a:r>
            <a:endParaRPr lang="en-US" sz="2400" b="1" dirty="0">
              <a:latin typeface="Times New Roman"/>
              <a:cs typeface="Times New Roman"/>
            </a:endParaRPr>
          </a:p>
          <a:p>
            <a:pPr marL="383540" indent="-383540" algn="just"/>
            <a:r>
              <a:rPr lang="en-US" sz="2400" b="1" dirty="0" err="1">
                <a:latin typeface="Times New Roman"/>
                <a:cs typeface="Times New Roman"/>
              </a:rPr>
              <a:t>Światowy</a:t>
            </a:r>
            <a:r>
              <a:rPr lang="en-US" sz="2400" b="1" dirty="0">
                <a:latin typeface="Times New Roman"/>
                <a:cs typeface="Times New Roman"/>
              </a:rPr>
              <a:t> </a:t>
            </a:r>
            <a:r>
              <a:rPr lang="en-US" sz="2400" b="1" dirty="0" err="1">
                <a:latin typeface="Times New Roman"/>
                <a:cs typeface="Times New Roman"/>
              </a:rPr>
              <a:t>Dzień</a:t>
            </a:r>
            <a:r>
              <a:rPr lang="en-US" sz="2400" b="1" dirty="0">
                <a:latin typeface="Times New Roman"/>
                <a:cs typeface="Times New Roman"/>
              </a:rPr>
              <a:t> </a:t>
            </a:r>
            <a:r>
              <a:rPr lang="en-US" sz="2400" b="1" dirty="0" err="1">
                <a:latin typeface="Times New Roman"/>
                <a:cs typeface="Times New Roman"/>
              </a:rPr>
              <a:t>Chorób</a:t>
            </a:r>
            <a:r>
              <a:rPr lang="en-US" sz="2400" b="1" dirty="0">
                <a:latin typeface="Times New Roman"/>
                <a:cs typeface="Times New Roman"/>
              </a:rPr>
              <a:t> </a:t>
            </a:r>
            <a:r>
              <a:rPr lang="en-US" sz="2400" b="1" dirty="0" err="1">
                <a:latin typeface="Times New Roman"/>
                <a:cs typeface="Times New Roman"/>
              </a:rPr>
              <a:t>Rzadkich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cs typeface="Times New Roman"/>
              </a:rPr>
              <a:t>obchodzimy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b="1" dirty="0">
                <a:latin typeface="Times New Roman"/>
                <a:cs typeface="Times New Roman"/>
              </a:rPr>
              <a:t>28 </a:t>
            </a:r>
            <a:r>
              <a:rPr lang="en-US" sz="2400" b="1" dirty="0" err="1">
                <a:latin typeface="Times New Roman"/>
                <a:cs typeface="Times New Roman"/>
              </a:rPr>
              <a:t>lutego</a:t>
            </a:r>
            <a:r>
              <a:rPr lang="en-US" sz="2400" b="1" dirty="0">
                <a:latin typeface="Times New Roman"/>
                <a:cs typeface="Times New Roman"/>
              </a:rPr>
              <a:t> 2025 r.</a:t>
            </a:r>
            <a:r>
              <a:rPr lang="en-US" sz="2400" dirty="0">
                <a:latin typeface="Times New Roman"/>
                <a:cs typeface="Times New Roman"/>
              </a:rPr>
              <a:t>, </a:t>
            </a:r>
            <a:r>
              <a:rPr lang="en-US" sz="2400" dirty="0" err="1">
                <a:latin typeface="Times New Roman"/>
                <a:cs typeface="Times New Roman"/>
              </a:rPr>
              <a:t>tego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cs typeface="Times New Roman"/>
              </a:rPr>
              <a:t>dnia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cs typeface="Times New Roman"/>
              </a:rPr>
              <a:t>budynki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cs typeface="Times New Roman"/>
              </a:rPr>
              <a:t>na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cs typeface="Times New Roman"/>
              </a:rPr>
              <a:t>całym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cs typeface="Times New Roman"/>
              </a:rPr>
              <a:t>świecie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cs typeface="Times New Roman"/>
              </a:rPr>
              <a:t>rozświetlą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cs typeface="Times New Roman"/>
              </a:rPr>
              <a:t>się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cs typeface="Times New Roman"/>
              </a:rPr>
              <a:t>na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b="1" dirty="0" err="1">
                <a:latin typeface="Times New Roman"/>
                <a:cs typeface="Times New Roman"/>
              </a:rPr>
              <a:t>zielono</a:t>
            </a:r>
            <a:r>
              <a:rPr lang="en-US" sz="2400" b="1" dirty="0">
                <a:latin typeface="Times New Roman"/>
                <a:cs typeface="Times New Roman"/>
              </a:rPr>
              <a:t>, </a:t>
            </a:r>
            <a:r>
              <a:rPr lang="en-US" sz="2400" b="1" dirty="0" err="1" smtClean="0">
                <a:latin typeface="Times New Roman"/>
                <a:cs typeface="Times New Roman"/>
              </a:rPr>
              <a:t>niebiesko</a:t>
            </a:r>
            <a:r>
              <a:rPr lang="pl-PL" sz="2400" b="1" dirty="0" smtClean="0">
                <a:latin typeface="Times New Roman"/>
                <a:cs typeface="Times New Roman"/>
              </a:rPr>
              <a:t>, </a:t>
            </a:r>
            <a:r>
              <a:rPr lang="en-US" sz="2400" b="1" dirty="0" err="1" smtClean="0">
                <a:latin typeface="Times New Roman"/>
                <a:cs typeface="Times New Roman"/>
              </a:rPr>
              <a:t>różowo</a:t>
            </a:r>
            <a:r>
              <a:rPr lang="pl-PL" sz="2400" b="1" dirty="0" smtClean="0">
                <a:latin typeface="Times New Roman"/>
                <a:cs typeface="Times New Roman"/>
              </a:rPr>
              <a:t> i </a:t>
            </a:r>
            <a:r>
              <a:rPr lang="en-US" sz="2400" b="1" dirty="0" err="1" smtClean="0">
                <a:latin typeface="Times New Roman"/>
                <a:cs typeface="Times New Roman"/>
              </a:rPr>
              <a:t>fioletowo</a:t>
            </a:r>
            <a:r>
              <a:rPr lang="en-US" sz="2400" dirty="0">
                <a:latin typeface="Times New Roman"/>
                <a:cs typeface="Times New Roman"/>
              </a:rPr>
              <a:t>, </a:t>
            </a:r>
            <a:r>
              <a:rPr lang="en-US" sz="2400" dirty="0" err="1">
                <a:latin typeface="Times New Roman"/>
                <a:cs typeface="Times New Roman"/>
              </a:rPr>
              <a:t>bo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cs typeface="Times New Roman"/>
              </a:rPr>
              <a:t>te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cs typeface="Times New Roman"/>
              </a:rPr>
              <a:t>kolory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cs typeface="Times New Roman"/>
              </a:rPr>
              <a:t>symbolizują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cs typeface="Times New Roman"/>
              </a:rPr>
              <a:t>choroby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cs typeface="Times New Roman"/>
              </a:rPr>
              <a:t>rzadkie</a:t>
            </a:r>
            <a:r>
              <a:rPr lang="en-US" sz="2400" dirty="0">
                <a:latin typeface="Times New Roman"/>
                <a:cs typeface="Times New Roman"/>
              </a:rPr>
              <a:t>.</a:t>
            </a:r>
          </a:p>
          <a:p>
            <a:pPr marL="383540" indent="-383540"/>
            <a:endParaRPr lang="en-US" sz="2400" dirty="0">
              <a:latin typeface="Times New Roman"/>
              <a:cs typeface="Times New Roman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A624CF96-5474-486F-B9E6-3D2D7E5FF8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pl-PL" noProof="0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4639728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5EC86F6-F45C-B9DD-D6EC-D5A789D4D2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442843"/>
            <a:ext cx="9601200" cy="1485900"/>
          </a:xfrm>
        </p:spPr>
        <p:txBody>
          <a:bodyPr/>
          <a:lstStyle/>
          <a:p>
            <a:r>
              <a:rPr lang="en-US"/>
              <a:t>DZIEŃ CHORÓB RZADKICH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F764695D-5660-78D2-31E3-FAF2FBE2A8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811130"/>
            <a:ext cx="9601200" cy="3581400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383540" indent="-383540" algn="just"/>
            <a:r>
              <a:rPr lang="en-US" sz="2800" b="1" dirty="0" err="1">
                <a:latin typeface="Times New Roman"/>
                <a:ea typeface="+mn-lt"/>
                <a:cs typeface="+mn-lt"/>
              </a:rPr>
              <a:t>Diagnostyka</a:t>
            </a:r>
            <a:r>
              <a:rPr lang="en-US" sz="2800" b="1" dirty="0">
                <a:latin typeface="Times New Roman"/>
                <a:ea typeface="+mn-lt"/>
                <a:cs typeface="+mn-lt"/>
              </a:rPr>
              <a:t> </a:t>
            </a:r>
            <a:r>
              <a:rPr lang="en-US" sz="2800" b="1" dirty="0" err="1">
                <a:latin typeface="Times New Roman"/>
                <a:ea typeface="+mn-lt"/>
                <a:cs typeface="+mn-lt"/>
              </a:rPr>
              <a:t>chorób</a:t>
            </a:r>
            <a:r>
              <a:rPr lang="en-US" sz="2800" b="1" dirty="0">
                <a:latin typeface="Times New Roman"/>
                <a:ea typeface="+mn-lt"/>
                <a:cs typeface="+mn-lt"/>
              </a:rPr>
              <a:t> </a:t>
            </a:r>
            <a:r>
              <a:rPr lang="en-US" sz="2800" b="1" dirty="0" err="1">
                <a:latin typeface="Times New Roman"/>
                <a:ea typeface="+mn-lt"/>
                <a:cs typeface="+mn-lt"/>
              </a:rPr>
              <a:t>rzadkich</a:t>
            </a:r>
            <a:r>
              <a:rPr lang="en-US" sz="2800" dirty="0">
                <a:latin typeface="Times New Roman"/>
                <a:ea typeface="+mn-lt"/>
                <a:cs typeface="+mn-lt"/>
              </a:rPr>
              <a:t> jest </a:t>
            </a:r>
            <a:r>
              <a:rPr lang="en-US" sz="2800" dirty="0" err="1">
                <a:latin typeface="Times New Roman"/>
                <a:ea typeface="+mn-lt"/>
                <a:cs typeface="+mn-lt"/>
              </a:rPr>
              <a:t>procesem</a:t>
            </a:r>
            <a:r>
              <a:rPr lang="en-US" sz="2800" dirty="0">
                <a:latin typeface="Times New Roman"/>
                <a:ea typeface="+mn-lt"/>
                <a:cs typeface="+mn-lt"/>
              </a:rPr>
              <a:t> </a:t>
            </a:r>
            <a:r>
              <a:rPr lang="en-US" sz="2800" dirty="0" err="1">
                <a:latin typeface="Times New Roman"/>
                <a:ea typeface="+mn-lt"/>
                <a:cs typeface="+mn-lt"/>
              </a:rPr>
              <a:t>trudnym</a:t>
            </a:r>
            <a:r>
              <a:rPr lang="en-US" sz="2800" dirty="0">
                <a:latin typeface="Times New Roman"/>
                <a:ea typeface="+mn-lt"/>
                <a:cs typeface="+mn-lt"/>
              </a:rPr>
              <a:t>, </a:t>
            </a:r>
            <a:r>
              <a:rPr lang="en-US" sz="2800" dirty="0" err="1">
                <a:latin typeface="Times New Roman"/>
                <a:ea typeface="+mn-lt"/>
                <a:cs typeface="+mn-lt"/>
              </a:rPr>
              <a:t>złożonym</a:t>
            </a:r>
            <a:r>
              <a:rPr lang="en-US" sz="2800" dirty="0">
                <a:latin typeface="Times New Roman"/>
                <a:ea typeface="+mn-lt"/>
                <a:cs typeface="+mn-lt"/>
              </a:rPr>
              <a:t> </a:t>
            </a:r>
            <a:r>
              <a:rPr lang="en-US" sz="2800" dirty="0" err="1">
                <a:latin typeface="Times New Roman"/>
                <a:ea typeface="+mn-lt"/>
                <a:cs typeface="+mn-lt"/>
              </a:rPr>
              <a:t>i</a:t>
            </a:r>
            <a:r>
              <a:rPr lang="en-US" sz="2800" dirty="0">
                <a:latin typeface="Times New Roman"/>
                <a:ea typeface="+mn-lt"/>
                <a:cs typeface="+mn-lt"/>
              </a:rPr>
              <a:t> </a:t>
            </a:r>
            <a:r>
              <a:rPr lang="en-US" sz="2800" dirty="0" err="1">
                <a:latin typeface="Times New Roman"/>
                <a:ea typeface="+mn-lt"/>
                <a:cs typeface="+mn-lt"/>
              </a:rPr>
              <a:t>czasami</a:t>
            </a:r>
            <a:r>
              <a:rPr lang="en-US" sz="2800" dirty="0">
                <a:latin typeface="Times New Roman"/>
                <a:ea typeface="+mn-lt"/>
                <a:cs typeface="+mn-lt"/>
              </a:rPr>
              <a:t> </a:t>
            </a:r>
            <a:r>
              <a:rPr lang="en-US" sz="2800" dirty="0" err="1">
                <a:latin typeface="Times New Roman"/>
                <a:ea typeface="+mn-lt"/>
                <a:cs typeface="+mn-lt"/>
              </a:rPr>
              <a:t>trwa</a:t>
            </a:r>
            <a:r>
              <a:rPr lang="en-US" sz="2800" dirty="0">
                <a:latin typeface="Times New Roman"/>
                <a:ea typeface="+mn-lt"/>
                <a:cs typeface="+mn-lt"/>
              </a:rPr>
              <a:t> </a:t>
            </a:r>
            <a:r>
              <a:rPr lang="en-US" sz="2800" dirty="0" err="1">
                <a:latin typeface="Times New Roman"/>
                <a:ea typeface="+mn-lt"/>
                <a:cs typeface="+mn-lt"/>
              </a:rPr>
              <a:t>wiele</a:t>
            </a:r>
            <a:r>
              <a:rPr lang="en-US" sz="2800" dirty="0">
                <a:latin typeface="Times New Roman"/>
                <a:ea typeface="+mn-lt"/>
                <a:cs typeface="+mn-lt"/>
              </a:rPr>
              <a:t> lat. </a:t>
            </a:r>
            <a:r>
              <a:rPr lang="en-US" sz="2800" dirty="0" err="1">
                <a:latin typeface="Times New Roman"/>
                <a:ea typeface="+mn-lt"/>
                <a:cs typeface="+mn-lt"/>
              </a:rPr>
              <a:t>Rozpoznanie</a:t>
            </a:r>
            <a:r>
              <a:rPr lang="en-US" sz="2800" dirty="0">
                <a:latin typeface="Times New Roman"/>
                <a:ea typeface="+mn-lt"/>
                <a:cs typeface="+mn-lt"/>
              </a:rPr>
              <a:t> </a:t>
            </a:r>
            <a:r>
              <a:rPr lang="en-US" sz="2800" dirty="0" err="1">
                <a:latin typeface="Times New Roman"/>
                <a:ea typeface="+mn-lt"/>
                <a:cs typeface="+mn-lt"/>
              </a:rPr>
              <a:t>schorzenia</a:t>
            </a:r>
            <a:r>
              <a:rPr lang="en-US" sz="2800" dirty="0">
                <a:latin typeface="Times New Roman"/>
                <a:ea typeface="+mn-lt"/>
                <a:cs typeface="+mn-lt"/>
              </a:rPr>
              <a:t> </a:t>
            </a:r>
            <a:r>
              <a:rPr lang="en-US" sz="2800" dirty="0" err="1">
                <a:latin typeface="Times New Roman"/>
                <a:ea typeface="+mn-lt"/>
                <a:cs typeface="+mn-lt"/>
              </a:rPr>
              <a:t>umożliwia</a:t>
            </a:r>
            <a:r>
              <a:rPr lang="en-US" sz="2800" dirty="0">
                <a:latin typeface="Times New Roman"/>
                <a:ea typeface="+mn-lt"/>
                <a:cs typeface="+mn-lt"/>
              </a:rPr>
              <a:t> </a:t>
            </a:r>
            <a:r>
              <a:rPr lang="en-US" sz="2800" dirty="0" err="1">
                <a:latin typeface="Times New Roman"/>
                <a:ea typeface="+mn-lt"/>
                <a:cs typeface="+mn-lt"/>
              </a:rPr>
              <a:t>podjęcie</a:t>
            </a:r>
            <a:r>
              <a:rPr lang="en-US" sz="2800" dirty="0">
                <a:latin typeface="Times New Roman"/>
                <a:ea typeface="+mn-lt"/>
                <a:cs typeface="+mn-lt"/>
              </a:rPr>
              <a:t> </a:t>
            </a:r>
            <a:r>
              <a:rPr lang="en-US" sz="2800" dirty="0" err="1">
                <a:latin typeface="Times New Roman"/>
                <a:ea typeface="+mn-lt"/>
                <a:cs typeface="+mn-lt"/>
              </a:rPr>
              <a:t>odpowiednich</a:t>
            </a:r>
            <a:r>
              <a:rPr lang="en-US" sz="2800" dirty="0">
                <a:latin typeface="Times New Roman"/>
                <a:ea typeface="+mn-lt"/>
                <a:cs typeface="+mn-lt"/>
              </a:rPr>
              <a:t> </a:t>
            </a:r>
            <a:r>
              <a:rPr lang="en-US" sz="2800" dirty="0" err="1">
                <a:latin typeface="Times New Roman"/>
                <a:ea typeface="+mn-lt"/>
                <a:cs typeface="+mn-lt"/>
              </a:rPr>
              <a:t>działań</a:t>
            </a:r>
            <a:r>
              <a:rPr lang="en-US" sz="2800" dirty="0">
                <a:latin typeface="Times New Roman"/>
                <a:ea typeface="+mn-lt"/>
                <a:cs typeface="+mn-lt"/>
              </a:rPr>
              <a:t>. </a:t>
            </a:r>
            <a:r>
              <a:rPr lang="en-US" sz="2800" dirty="0" err="1">
                <a:latin typeface="Times New Roman"/>
                <a:ea typeface="+mn-lt"/>
                <a:cs typeface="+mn-lt"/>
              </a:rPr>
              <a:t>Często</a:t>
            </a:r>
            <a:r>
              <a:rPr lang="en-US" sz="2800" dirty="0">
                <a:latin typeface="Times New Roman"/>
                <a:ea typeface="+mn-lt"/>
                <a:cs typeface="+mn-lt"/>
              </a:rPr>
              <a:t> </a:t>
            </a:r>
            <a:r>
              <a:rPr lang="en-US" sz="2800" dirty="0" err="1">
                <a:latin typeface="Times New Roman"/>
                <a:ea typeface="+mn-lt"/>
                <a:cs typeface="+mn-lt"/>
              </a:rPr>
              <a:t>jedyną</a:t>
            </a:r>
            <a:r>
              <a:rPr lang="en-US" sz="2800" dirty="0">
                <a:latin typeface="Times New Roman"/>
                <a:ea typeface="+mn-lt"/>
                <a:cs typeface="+mn-lt"/>
              </a:rPr>
              <a:t> </a:t>
            </a:r>
            <a:r>
              <a:rPr lang="en-US" sz="2800" dirty="0" err="1">
                <a:latin typeface="Times New Roman"/>
                <a:ea typeface="+mn-lt"/>
                <a:cs typeface="+mn-lt"/>
              </a:rPr>
              <a:t>drogą</a:t>
            </a:r>
            <a:r>
              <a:rPr lang="en-US" sz="2800" dirty="0">
                <a:latin typeface="Times New Roman"/>
                <a:ea typeface="+mn-lt"/>
                <a:cs typeface="+mn-lt"/>
              </a:rPr>
              <a:t> </a:t>
            </a:r>
            <a:r>
              <a:rPr lang="en-US" sz="2800" dirty="0" err="1">
                <a:latin typeface="Times New Roman"/>
                <a:ea typeface="+mn-lt"/>
                <a:cs typeface="+mn-lt"/>
              </a:rPr>
              <a:t>ku</a:t>
            </a:r>
            <a:r>
              <a:rPr lang="en-US" sz="2800" dirty="0">
                <a:latin typeface="Times New Roman"/>
                <a:ea typeface="+mn-lt"/>
                <a:cs typeface="+mn-lt"/>
              </a:rPr>
              <a:t> </a:t>
            </a:r>
            <a:r>
              <a:rPr lang="en-US" sz="2800" dirty="0" err="1">
                <a:latin typeface="Times New Roman"/>
                <a:ea typeface="+mn-lt"/>
                <a:cs typeface="+mn-lt"/>
              </a:rPr>
              <a:t>leczeniu</a:t>
            </a:r>
            <a:r>
              <a:rPr lang="en-US" sz="2800" dirty="0">
                <a:latin typeface="Times New Roman"/>
                <a:ea typeface="+mn-lt"/>
                <a:cs typeface="+mn-lt"/>
              </a:rPr>
              <a:t> </a:t>
            </a:r>
            <a:r>
              <a:rPr lang="en-US" sz="2800" dirty="0" err="1">
                <a:latin typeface="Times New Roman"/>
                <a:ea typeface="+mn-lt"/>
                <a:cs typeface="+mn-lt"/>
              </a:rPr>
              <a:t>okazuje</a:t>
            </a:r>
            <a:r>
              <a:rPr lang="en-US" sz="2800" dirty="0">
                <a:latin typeface="Times New Roman"/>
                <a:ea typeface="+mn-lt"/>
                <a:cs typeface="+mn-lt"/>
              </a:rPr>
              <a:t> </a:t>
            </a:r>
            <a:r>
              <a:rPr lang="en-US" sz="2800" dirty="0" err="1">
                <a:latin typeface="Times New Roman"/>
                <a:ea typeface="+mn-lt"/>
                <a:cs typeface="+mn-lt"/>
              </a:rPr>
              <a:t>się</a:t>
            </a:r>
            <a:r>
              <a:rPr lang="en-US" sz="2800" dirty="0">
                <a:latin typeface="Times New Roman"/>
                <a:ea typeface="+mn-lt"/>
                <a:cs typeface="+mn-lt"/>
              </a:rPr>
              <a:t> </a:t>
            </a:r>
            <a:r>
              <a:rPr lang="en-US" sz="2800" dirty="0" err="1">
                <a:latin typeface="Times New Roman"/>
                <a:ea typeface="+mn-lt"/>
                <a:cs typeface="+mn-lt"/>
              </a:rPr>
              <a:t>genetyka</a:t>
            </a:r>
            <a:r>
              <a:rPr lang="en-US" sz="2800" dirty="0">
                <a:latin typeface="Times New Roman"/>
                <a:ea typeface="+mn-lt"/>
                <a:cs typeface="+mn-lt"/>
              </a:rPr>
              <a:t>. </a:t>
            </a:r>
            <a:endParaRPr lang="en-US" sz="2800" dirty="0">
              <a:latin typeface="Times New Roman"/>
              <a:ea typeface="+mn-lt"/>
              <a:cs typeface="Times New Roman"/>
            </a:endParaRPr>
          </a:p>
          <a:p>
            <a:pPr marL="383540" indent="-383540" algn="just"/>
            <a:r>
              <a:rPr lang="en-US" sz="2800" b="1" dirty="0" err="1">
                <a:latin typeface="Times New Roman"/>
                <a:ea typeface="+mn-lt"/>
                <a:cs typeface="+mn-lt"/>
              </a:rPr>
              <a:t>Badania</a:t>
            </a:r>
            <a:r>
              <a:rPr lang="en-US" sz="2800" b="1" dirty="0">
                <a:latin typeface="Times New Roman"/>
                <a:ea typeface="+mn-lt"/>
                <a:cs typeface="+mn-lt"/>
              </a:rPr>
              <a:t> </a:t>
            </a:r>
            <a:r>
              <a:rPr lang="en-US" sz="2800" b="1" dirty="0" err="1">
                <a:latin typeface="Times New Roman"/>
                <a:ea typeface="+mn-lt"/>
                <a:cs typeface="+mn-lt"/>
              </a:rPr>
              <a:t>genetyczne</a:t>
            </a:r>
            <a:r>
              <a:rPr lang="en-US" sz="2800" dirty="0">
                <a:latin typeface="Times New Roman"/>
                <a:ea typeface="+mn-lt"/>
                <a:cs typeface="+mn-lt"/>
              </a:rPr>
              <a:t> </a:t>
            </a:r>
            <a:r>
              <a:rPr lang="en-US" sz="2800" dirty="0" err="1">
                <a:latin typeface="Times New Roman"/>
                <a:ea typeface="+mn-lt"/>
                <a:cs typeface="+mn-lt"/>
              </a:rPr>
              <a:t>umożliwiają</a:t>
            </a:r>
            <a:r>
              <a:rPr lang="en-US" sz="2800" dirty="0">
                <a:latin typeface="Times New Roman"/>
                <a:ea typeface="+mn-lt"/>
                <a:cs typeface="+mn-lt"/>
              </a:rPr>
              <a:t> </a:t>
            </a:r>
            <a:r>
              <a:rPr lang="en-US" sz="2800" dirty="0" err="1">
                <a:latin typeface="Times New Roman"/>
                <a:ea typeface="+mn-lt"/>
                <a:cs typeface="+mn-lt"/>
              </a:rPr>
              <a:t>wcześniejsze</a:t>
            </a:r>
            <a:r>
              <a:rPr lang="en-US" sz="2800" dirty="0">
                <a:latin typeface="Times New Roman"/>
                <a:ea typeface="+mn-lt"/>
                <a:cs typeface="+mn-lt"/>
              </a:rPr>
              <a:t> </a:t>
            </a:r>
            <a:r>
              <a:rPr lang="en-US" sz="2800" dirty="0" err="1">
                <a:latin typeface="Times New Roman"/>
                <a:ea typeface="+mn-lt"/>
                <a:cs typeface="+mn-lt"/>
              </a:rPr>
              <a:t>rozpoznanie</a:t>
            </a:r>
            <a:r>
              <a:rPr lang="en-US" sz="2800" dirty="0">
                <a:latin typeface="Times New Roman"/>
                <a:ea typeface="+mn-lt"/>
                <a:cs typeface="+mn-lt"/>
              </a:rPr>
              <a:t> </a:t>
            </a:r>
            <a:r>
              <a:rPr lang="en-US" sz="2800" dirty="0" err="1">
                <a:latin typeface="Times New Roman"/>
                <a:ea typeface="+mn-lt"/>
                <a:cs typeface="+mn-lt"/>
              </a:rPr>
              <a:t>choroby</a:t>
            </a:r>
            <a:r>
              <a:rPr lang="en-US" sz="2800" dirty="0">
                <a:latin typeface="Times New Roman"/>
                <a:ea typeface="+mn-lt"/>
                <a:cs typeface="+mn-lt"/>
              </a:rPr>
              <a:t>, </a:t>
            </a:r>
            <a:r>
              <a:rPr lang="en-US" sz="2800" dirty="0" err="1">
                <a:latin typeface="Times New Roman"/>
                <a:ea typeface="+mn-lt"/>
                <a:cs typeface="+mn-lt"/>
              </a:rPr>
              <a:t>przyspieszają</a:t>
            </a:r>
            <a:r>
              <a:rPr lang="en-US" sz="2800" dirty="0">
                <a:latin typeface="Times New Roman"/>
                <a:ea typeface="+mn-lt"/>
                <a:cs typeface="+mn-lt"/>
              </a:rPr>
              <a:t> </a:t>
            </a:r>
            <a:r>
              <a:rPr lang="en-US" sz="2800" dirty="0" err="1">
                <a:latin typeface="Times New Roman"/>
                <a:ea typeface="+mn-lt"/>
                <a:cs typeface="+mn-lt"/>
              </a:rPr>
              <a:t>diagnozę</a:t>
            </a:r>
            <a:r>
              <a:rPr lang="en-US" sz="2800" dirty="0">
                <a:latin typeface="Times New Roman"/>
                <a:ea typeface="+mn-lt"/>
                <a:cs typeface="+mn-lt"/>
              </a:rPr>
              <a:t>, a </a:t>
            </a:r>
            <a:r>
              <a:rPr lang="en-US" sz="2800" dirty="0" err="1">
                <a:latin typeface="Times New Roman"/>
                <a:ea typeface="+mn-lt"/>
                <a:cs typeface="+mn-lt"/>
              </a:rPr>
              <a:t>także</a:t>
            </a:r>
            <a:r>
              <a:rPr lang="en-US" sz="2800" dirty="0">
                <a:latin typeface="Times New Roman"/>
                <a:ea typeface="+mn-lt"/>
                <a:cs typeface="+mn-lt"/>
              </a:rPr>
              <a:t> </a:t>
            </a:r>
            <a:r>
              <a:rPr lang="en-US" sz="2800" dirty="0" err="1">
                <a:latin typeface="Times New Roman"/>
                <a:ea typeface="+mn-lt"/>
                <a:cs typeface="+mn-lt"/>
              </a:rPr>
              <a:t>ukierunkowują</a:t>
            </a:r>
            <a:r>
              <a:rPr lang="en-US" sz="2800" dirty="0">
                <a:latin typeface="Times New Roman"/>
                <a:ea typeface="+mn-lt"/>
                <a:cs typeface="+mn-lt"/>
              </a:rPr>
              <a:t> </a:t>
            </a:r>
            <a:r>
              <a:rPr lang="en-US" sz="2800" dirty="0" err="1">
                <a:latin typeface="Times New Roman"/>
                <a:ea typeface="+mn-lt"/>
                <a:cs typeface="+mn-lt"/>
              </a:rPr>
              <a:t>dalszą</a:t>
            </a:r>
            <a:r>
              <a:rPr lang="en-US" sz="2800" dirty="0">
                <a:latin typeface="Times New Roman"/>
                <a:ea typeface="+mn-lt"/>
                <a:cs typeface="+mn-lt"/>
              </a:rPr>
              <a:t> </a:t>
            </a:r>
            <a:r>
              <a:rPr lang="en-US" sz="2800" dirty="0" err="1">
                <a:latin typeface="Times New Roman"/>
                <a:ea typeface="+mn-lt"/>
                <a:cs typeface="+mn-lt"/>
              </a:rPr>
              <a:t>terapię</a:t>
            </a:r>
            <a:r>
              <a:rPr lang="en-US" sz="2800" dirty="0">
                <a:latin typeface="Times New Roman"/>
                <a:ea typeface="+mn-lt"/>
                <a:cs typeface="+mn-lt"/>
              </a:rPr>
              <a:t>.</a:t>
            </a:r>
            <a:endParaRPr lang="en-US" sz="2800" dirty="0">
              <a:latin typeface="Times New Roman"/>
              <a:cs typeface="Times New Roman"/>
            </a:endParaRPr>
          </a:p>
          <a:p>
            <a:pPr marL="383540" indent="-383540"/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E263EB4B-9513-4E3D-B118-2DDB1A718B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pl-PL" noProof="0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194622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5EBB53C-4EE7-FFCE-CFF9-66943E62F6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DZIEŃ CHORÓB RZADKICH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FE936363-97CE-A792-F59E-DC29DBA0F1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833217"/>
            <a:ext cx="9601200" cy="3581400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383540" indent="-383540" algn="just"/>
            <a:r>
              <a:rPr lang="en-US" sz="2800" err="1">
                <a:latin typeface="Times New Roman"/>
                <a:ea typeface="+mn-lt"/>
                <a:cs typeface="+mn-lt"/>
              </a:rPr>
              <a:t>Wdrożenie</a:t>
            </a:r>
            <a:r>
              <a:rPr lang="en-US" sz="2800">
                <a:latin typeface="Times New Roman"/>
                <a:ea typeface="+mn-lt"/>
                <a:cs typeface="+mn-lt"/>
              </a:rPr>
              <a:t> </a:t>
            </a:r>
            <a:r>
              <a:rPr lang="en-US" sz="2800" err="1">
                <a:latin typeface="Times New Roman"/>
                <a:ea typeface="+mn-lt"/>
                <a:cs typeface="+mn-lt"/>
              </a:rPr>
              <a:t>indywidualnie</a:t>
            </a:r>
            <a:r>
              <a:rPr lang="en-US" sz="2800">
                <a:latin typeface="Times New Roman"/>
                <a:ea typeface="+mn-lt"/>
                <a:cs typeface="+mn-lt"/>
              </a:rPr>
              <a:t> </a:t>
            </a:r>
            <a:r>
              <a:rPr lang="en-US" sz="2800" err="1">
                <a:latin typeface="Times New Roman"/>
                <a:ea typeface="+mn-lt"/>
                <a:cs typeface="+mn-lt"/>
              </a:rPr>
              <a:t>dobranej</a:t>
            </a:r>
            <a:r>
              <a:rPr lang="en-US" sz="2800">
                <a:latin typeface="Times New Roman"/>
                <a:ea typeface="+mn-lt"/>
                <a:cs typeface="+mn-lt"/>
              </a:rPr>
              <a:t> </a:t>
            </a:r>
            <a:r>
              <a:rPr lang="en-US" sz="2800" err="1">
                <a:latin typeface="Times New Roman"/>
                <a:ea typeface="+mn-lt"/>
                <a:cs typeface="+mn-lt"/>
              </a:rPr>
              <a:t>rehabilitacji</a:t>
            </a:r>
            <a:r>
              <a:rPr lang="en-US" sz="2800">
                <a:latin typeface="Times New Roman"/>
                <a:ea typeface="+mn-lt"/>
                <a:cs typeface="+mn-lt"/>
              </a:rPr>
              <a:t> </a:t>
            </a:r>
            <a:r>
              <a:rPr lang="en-US" sz="2800" err="1">
                <a:latin typeface="Times New Roman"/>
                <a:ea typeface="+mn-lt"/>
                <a:cs typeface="+mn-lt"/>
              </a:rPr>
              <a:t>oraz</a:t>
            </a:r>
            <a:r>
              <a:rPr lang="en-US" sz="2800">
                <a:latin typeface="Times New Roman"/>
                <a:ea typeface="+mn-lt"/>
                <a:cs typeface="+mn-lt"/>
              </a:rPr>
              <a:t> </a:t>
            </a:r>
            <a:r>
              <a:rPr lang="en-US" sz="2800" err="1">
                <a:latin typeface="Times New Roman"/>
                <a:ea typeface="+mn-lt"/>
                <a:cs typeface="+mn-lt"/>
              </a:rPr>
              <a:t>włączenie</a:t>
            </a:r>
            <a:r>
              <a:rPr lang="en-US" sz="2800">
                <a:latin typeface="Times New Roman"/>
                <a:ea typeface="+mn-lt"/>
                <a:cs typeface="+mn-lt"/>
              </a:rPr>
              <a:t> </a:t>
            </a:r>
            <a:r>
              <a:rPr lang="en-US" sz="2800" err="1">
                <a:latin typeface="Times New Roman"/>
                <a:ea typeface="+mn-lt"/>
                <a:cs typeface="+mn-lt"/>
              </a:rPr>
              <a:t>leczenia</a:t>
            </a:r>
            <a:r>
              <a:rPr lang="en-US" sz="2800">
                <a:latin typeface="Times New Roman"/>
                <a:ea typeface="+mn-lt"/>
                <a:cs typeface="+mn-lt"/>
              </a:rPr>
              <a:t> </a:t>
            </a:r>
            <a:r>
              <a:rPr lang="en-US" sz="2800" err="1">
                <a:latin typeface="Times New Roman"/>
                <a:ea typeface="+mn-lt"/>
                <a:cs typeface="+mn-lt"/>
              </a:rPr>
              <a:t>objawowego</a:t>
            </a:r>
            <a:r>
              <a:rPr lang="en-US" sz="2800">
                <a:latin typeface="Times New Roman"/>
                <a:ea typeface="+mn-lt"/>
                <a:cs typeface="+mn-lt"/>
              </a:rPr>
              <a:t> </a:t>
            </a:r>
            <a:r>
              <a:rPr lang="en-US" sz="2800" err="1">
                <a:latin typeface="Times New Roman"/>
                <a:ea typeface="+mn-lt"/>
                <a:cs typeface="+mn-lt"/>
              </a:rPr>
              <a:t>może</a:t>
            </a:r>
            <a:r>
              <a:rPr lang="en-US" sz="2800">
                <a:latin typeface="Times New Roman"/>
                <a:ea typeface="+mn-lt"/>
                <a:cs typeface="+mn-lt"/>
              </a:rPr>
              <a:t> </a:t>
            </a:r>
            <a:r>
              <a:rPr lang="en-US" sz="2800" err="1">
                <a:latin typeface="Times New Roman"/>
                <a:ea typeface="+mn-lt"/>
                <a:cs typeface="+mn-lt"/>
              </a:rPr>
              <a:t>łagodzić</a:t>
            </a:r>
            <a:r>
              <a:rPr lang="en-US" sz="2800">
                <a:latin typeface="Times New Roman"/>
                <a:ea typeface="+mn-lt"/>
                <a:cs typeface="+mn-lt"/>
              </a:rPr>
              <a:t> </a:t>
            </a:r>
            <a:r>
              <a:rPr lang="en-US" sz="2800" err="1">
                <a:latin typeface="Times New Roman"/>
                <a:ea typeface="+mn-lt"/>
                <a:cs typeface="+mn-lt"/>
              </a:rPr>
              <a:t>poszczególne</a:t>
            </a:r>
            <a:r>
              <a:rPr lang="en-US" sz="2800">
                <a:latin typeface="Times New Roman"/>
                <a:ea typeface="+mn-lt"/>
                <a:cs typeface="+mn-lt"/>
              </a:rPr>
              <a:t> </a:t>
            </a:r>
            <a:r>
              <a:rPr lang="en-US" sz="2800" err="1">
                <a:latin typeface="Times New Roman"/>
                <a:ea typeface="+mn-lt"/>
                <a:cs typeface="+mn-lt"/>
              </a:rPr>
              <a:t>objawy</a:t>
            </a:r>
            <a:r>
              <a:rPr lang="en-US" sz="2800">
                <a:latin typeface="Times New Roman"/>
                <a:ea typeface="+mn-lt"/>
                <a:cs typeface="+mn-lt"/>
              </a:rPr>
              <a:t> </a:t>
            </a:r>
            <a:r>
              <a:rPr lang="en-US" sz="2800" err="1">
                <a:latin typeface="Times New Roman"/>
                <a:ea typeface="+mn-lt"/>
                <a:cs typeface="+mn-lt"/>
              </a:rPr>
              <a:t>choroby</a:t>
            </a:r>
            <a:r>
              <a:rPr lang="en-US" sz="2800">
                <a:latin typeface="Times New Roman"/>
                <a:ea typeface="+mn-lt"/>
                <a:cs typeface="+mn-lt"/>
              </a:rPr>
              <a:t>. </a:t>
            </a:r>
            <a:endParaRPr lang="en-US" sz="2800">
              <a:latin typeface="Times New Roman"/>
              <a:ea typeface="+mn-lt"/>
              <a:cs typeface="Times New Roman"/>
            </a:endParaRPr>
          </a:p>
          <a:p>
            <a:pPr marL="383540" indent="-383540" algn="just"/>
            <a:r>
              <a:rPr lang="en-US" sz="2800" err="1">
                <a:latin typeface="Times New Roman"/>
                <a:ea typeface="+mn-lt"/>
                <a:cs typeface="+mn-lt"/>
              </a:rPr>
              <a:t>Wyniki</a:t>
            </a:r>
            <a:r>
              <a:rPr lang="en-US" sz="2800">
                <a:latin typeface="Times New Roman"/>
                <a:ea typeface="+mn-lt"/>
                <a:cs typeface="+mn-lt"/>
              </a:rPr>
              <a:t> </a:t>
            </a:r>
            <a:r>
              <a:rPr lang="en-US" sz="2800" err="1">
                <a:latin typeface="Times New Roman"/>
                <a:ea typeface="+mn-lt"/>
                <a:cs typeface="+mn-lt"/>
              </a:rPr>
              <a:t>badań</a:t>
            </a:r>
            <a:r>
              <a:rPr lang="en-US" sz="2800">
                <a:latin typeface="Times New Roman"/>
                <a:ea typeface="+mn-lt"/>
                <a:cs typeface="+mn-lt"/>
              </a:rPr>
              <a:t> </a:t>
            </a:r>
            <a:r>
              <a:rPr lang="en-US" sz="2800" err="1">
                <a:latin typeface="Times New Roman"/>
                <a:ea typeface="+mn-lt"/>
                <a:cs typeface="+mn-lt"/>
              </a:rPr>
              <a:t>genetycznych</a:t>
            </a:r>
            <a:r>
              <a:rPr lang="en-US" sz="2800">
                <a:latin typeface="Times New Roman"/>
                <a:ea typeface="+mn-lt"/>
                <a:cs typeface="+mn-lt"/>
              </a:rPr>
              <a:t> </a:t>
            </a:r>
            <a:r>
              <a:rPr lang="en-US" sz="2800" err="1">
                <a:latin typeface="Times New Roman"/>
                <a:ea typeface="+mn-lt"/>
                <a:cs typeface="+mn-lt"/>
              </a:rPr>
              <a:t>są</a:t>
            </a:r>
            <a:r>
              <a:rPr lang="en-US" sz="2800">
                <a:latin typeface="Times New Roman"/>
                <a:ea typeface="+mn-lt"/>
                <a:cs typeface="+mn-lt"/>
              </a:rPr>
              <a:t> </a:t>
            </a:r>
            <a:r>
              <a:rPr lang="en-US" sz="2800" err="1">
                <a:latin typeface="Times New Roman"/>
                <a:ea typeface="+mn-lt"/>
                <a:cs typeface="+mn-lt"/>
              </a:rPr>
              <a:t>również</a:t>
            </a:r>
            <a:r>
              <a:rPr lang="en-US" sz="2800">
                <a:latin typeface="Times New Roman"/>
                <a:ea typeface="+mn-lt"/>
                <a:cs typeface="+mn-lt"/>
              </a:rPr>
              <a:t> </a:t>
            </a:r>
            <a:r>
              <a:rPr lang="en-US" sz="2800" err="1">
                <a:latin typeface="Times New Roman"/>
                <a:ea typeface="+mn-lt"/>
                <a:cs typeface="+mn-lt"/>
              </a:rPr>
              <a:t>podstawą</a:t>
            </a:r>
            <a:r>
              <a:rPr lang="en-US" sz="2800">
                <a:latin typeface="Times New Roman"/>
                <a:ea typeface="+mn-lt"/>
                <a:cs typeface="+mn-lt"/>
              </a:rPr>
              <a:t> </a:t>
            </a:r>
            <a:r>
              <a:rPr lang="en-US" sz="2800" err="1">
                <a:latin typeface="Times New Roman"/>
                <a:ea typeface="+mn-lt"/>
                <a:cs typeface="+mn-lt"/>
              </a:rPr>
              <a:t>poradnictwa</a:t>
            </a:r>
            <a:r>
              <a:rPr lang="en-US" sz="2800">
                <a:latin typeface="Times New Roman"/>
                <a:ea typeface="+mn-lt"/>
                <a:cs typeface="+mn-lt"/>
              </a:rPr>
              <a:t> </a:t>
            </a:r>
            <a:r>
              <a:rPr lang="en-US" sz="2800" err="1">
                <a:latin typeface="Times New Roman"/>
                <a:ea typeface="+mn-lt"/>
                <a:cs typeface="+mn-lt"/>
              </a:rPr>
              <a:t>genetycznego</a:t>
            </a:r>
            <a:r>
              <a:rPr lang="en-US" sz="2800">
                <a:latin typeface="Times New Roman"/>
                <a:ea typeface="+mn-lt"/>
                <a:cs typeface="+mn-lt"/>
              </a:rPr>
              <a:t>, </a:t>
            </a:r>
            <a:r>
              <a:rPr lang="en-US" sz="2800" err="1">
                <a:latin typeface="Times New Roman"/>
                <a:ea typeface="+mn-lt"/>
                <a:cs typeface="+mn-lt"/>
              </a:rPr>
              <a:t>dzięki</a:t>
            </a:r>
            <a:r>
              <a:rPr lang="en-US" sz="2800">
                <a:latin typeface="Times New Roman"/>
                <a:ea typeface="+mn-lt"/>
                <a:cs typeface="+mn-lt"/>
              </a:rPr>
              <a:t> </a:t>
            </a:r>
            <a:r>
              <a:rPr lang="en-US" sz="2800" err="1">
                <a:latin typeface="Times New Roman"/>
                <a:ea typeface="+mn-lt"/>
                <a:cs typeface="+mn-lt"/>
              </a:rPr>
              <a:t>któremu</a:t>
            </a:r>
            <a:r>
              <a:rPr lang="en-US" sz="2800">
                <a:latin typeface="Times New Roman"/>
                <a:ea typeface="+mn-lt"/>
                <a:cs typeface="+mn-lt"/>
              </a:rPr>
              <a:t> </a:t>
            </a:r>
            <a:r>
              <a:rPr lang="en-US" sz="2800" err="1">
                <a:latin typeface="Times New Roman"/>
                <a:ea typeface="+mn-lt"/>
                <a:cs typeface="+mn-lt"/>
              </a:rPr>
              <a:t>rodzice</a:t>
            </a:r>
            <a:r>
              <a:rPr lang="en-US" sz="2800">
                <a:latin typeface="Times New Roman"/>
                <a:ea typeface="+mn-lt"/>
                <a:cs typeface="+mn-lt"/>
              </a:rPr>
              <a:t> </a:t>
            </a:r>
            <a:r>
              <a:rPr lang="en-US" sz="2800" err="1">
                <a:latin typeface="Times New Roman"/>
                <a:ea typeface="+mn-lt"/>
                <a:cs typeface="+mn-lt"/>
              </a:rPr>
              <a:t>mogą</a:t>
            </a:r>
            <a:r>
              <a:rPr lang="en-US" sz="2800">
                <a:latin typeface="Times New Roman"/>
                <a:ea typeface="+mn-lt"/>
                <a:cs typeface="+mn-lt"/>
              </a:rPr>
              <a:t> </a:t>
            </a:r>
            <a:r>
              <a:rPr lang="en-US" sz="2800" err="1">
                <a:latin typeface="Times New Roman"/>
                <a:ea typeface="+mn-lt"/>
                <a:cs typeface="+mn-lt"/>
              </a:rPr>
              <a:t>dowiedzieć</a:t>
            </a:r>
            <a:r>
              <a:rPr lang="en-US" sz="2800">
                <a:latin typeface="Times New Roman"/>
                <a:ea typeface="+mn-lt"/>
                <a:cs typeface="+mn-lt"/>
              </a:rPr>
              <a:t> </a:t>
            </a:r>
            <a:r>
              <a:rPr lang="en-US" sz="2800" err="1">
                <a:latin typeface="Times New Roman"/>
                <a:ea typeface="+mn-lt"/>
                <a:cs typeface="+mn-lt"/>
              </a:rPr>
              <a:t>się</a:t>
            </a:r>
            <a:r>
              <a:rPr lang="en-US" sz="2800">
                <a:latin typeface="Times New Roman"/>
                <a:ea typeface="+mn-lt"/>
                <a:cs typeface="+mn-lt"/>
              </a:rPr>
              <a:t>, </a:t>
            </a:r>
            <a:r>
              <a:rPr lang="en-US" sz="2800" err="1">
                <a:latin typeface="Times New Roman"/>
                <a:ea typeface="+mn-lt"/>
                <a:cs typeface="+mn-lt"/>
              </a:rPr>
              <a:t>jakie</a:t>
            </a:r>
            <a:r>
              <a:rPr lang="en-US" sz="2800">
                <a:latin typeface="Times New Roman"/>
                <a:ea typeface="+mn-lt"/>
                <a:cs typeface="+mn-lt"/>
              </a:rPr>
              <a:t> jest </a:t>
            </a:r>
            <a:r>
              <a:rPr lang="en-US" sz="2800" err="1">
                <a:latin typeface="Times New Roman"/>
                <a:ea typeface="+mn-lt"/>
                <a:cs typeface="+mn-lt"/>
              </a:rPr>
              <a:t>ryzyko</a:t>
            </a:r>
            <a:r>
              <a:rPr lang="en-US" sz="2800">
                <a:latin typeface="Times New Roman"/>
                <a:ea typeface="+mn-lt"/>
                <a:cs typeface="+mn-lt"/>
              </a:rPr>
              <a:t> </a:t>
            </a:r>
            <a:r>
              <a:rPr lang="en-US" sz="2800" err="1">
                <a:latin typeface="Times New Roman"/>
                <a:ea typeface="+mn-lt"/>
                <a:cs typeface="+mn-lt"/>
              </a:rPr>
              <a:t>urodzenia</a:t>
            </a:r>
            <a:r>
              <a:rPr lang="en-US" sz="2800">
                <a:latin typeface="Times New Roman"/>
                <a:ea typeface="+mn-lt"/>
                <a:cs typeface="+mn-lt"/>
              </a:rPr>
              <a:t> </a:t>
            </a:r>
            <a:r>
              <a:rPr lang="en-US" sz="2800" err="1">
                <a:latin typeface="Times New Roman"/>
                <a:ea typeface="+mn-lt"/>
                <a:cs typeface="+mn-lt"/>
              </a:rPr>
              <a:t>dziecka</a:t>
            </a:r>
            <a:r>
              <a:rPr lang="en-US" sz="2800">
                <a:latin typeface="Times New Roman"/>
                <a:ea typeface="+mn-lt"/>
                <a:cs typeface="+mn-lt"/>
              </a:rPr>
              <a:t> z </a:t>
            </a:r>
            <a:r>
              <a:rPr lang="en-US" sz="2800" err="1">
                <a:latin typeface="Times New Roman"/>
                <a:ea typeface="+mn-lt"/>
                <a:cs typeface="+mn-lt"/>
              </a:rPr>
              <a:t>daną</a:t>
            </a:r>
            <a:r>
              <a:rPr lang="en-US" sz="2800">
                <a:latin typeface="Times New Roman"/>
                <a:ea typeface="+mn-lt"/>
                <a:cs typeface="+mn-lt"/>
              </a:rPr>
              <a:t> </a:t>
            </a:r>
            <a:r>
              <a:rPr lang="en-US" sz="2800" err="1">
                <a:latin typeface="Times New Roman"/>
                <a:ea typeface="+mn-lt"/>
                <a:cs typeface="+mn-lt"/>
              </a:rPr>
              <a:t>chorobą</a:t>
            </a:r>
            <a:r>
              <a:rPr lang="en-US" sz="2800">
                <a:latin typeface="Times New Roman"/>
                <a:ea typeface="+mn-lt"/>
                <a:cs typeface="+mn-lt"/>
              </a:rPr>
              <a:t> </a:t>
            </a:r>
            <a:r>
              <a:rPr lang="en-US" sz="2800" err="1">
                <a:latin typeface="Times New Roman"/>
                <a:ea typeface="+mn-lt"/>
                <a:cs typeface="+mn-lt"/>
              </a:rPr>
              <a:t>rzadką</a:t>
            </a:r>
            <a:r>
              <a:rPr lang="en-US" sz="2800">
                <a:latin typeface="Times New Roman"/>
                <a:ea typeface="+mn-lt"/>
                <a:cs typeface="+mn-lt"/>
              </a:rPr>
              <a:t>.</a:t>
            </a:r>
            <a:endParaRPr lang="en-US" sz="2800">
              <a:latin typeface="Times New Roman"/>
              <a:cs typeface="Times New Roman"/>
            </a:endParaRPr>
          </a:p>
          <a:p>
            <a:pPr marL="383540" indent="-383540"/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D17A016A-86A1-9E0D-BD6F-1D3DC045AD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pl-PL" noProof="0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556935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FBDF901-C6E4-3362-C741-94EBE9715E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221974"/>
            <a:ext cx="9601200" cy="1485900"/>
          </a:xfrm>
        </p:spPr>
        <p:txBody>
          <a:bodyPr/>
          <a:lstStyle/>
          <a:p>
            <a:r>
              <a:rPr lang="en-US"/>
              <a:t>DZIEŃ CHORÓB RZADKICH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681F4A9E-5077-B963-5F1F-7C92EE98BE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4296" y="1087573"/>
            <a:ext cx="9601200" cy="3581400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383540" indent="-383540" algn="just"/>
            <a:r>
              <a:rPr lang="en-US" sz="1900" b="1" dirty="0" err="1">
                <a:latin typeface="Times New Roman"/>
                <a:cs typeface="Times New Roman"/>
              </a:rPr>
              <a:t>Wyróżnia</a:t>
            </a:r>
            <a:r>
              <a:rPr lang="en-US" sz="1900" b="1" dirty="0">
                <a:latin typeface="Times New Roman"/>
                <a:cs typeface="Times New Roman"/>
              </a:rPr>
              <a:t> </a:t>
            </a:r>
            <a:r>
              <a:rPr lang="en-US" sz="1900" b="1" dirty="0" err="1">
                <a:latin typeface="Times New Roman"/>
                <a:cs typeface="Times New Roman"/>
              </a:rPr>
              <a:t>się</a:t>
            </a:r>
            <a:r>
              <a:rPr lang="en-US" sz="1900" b="1" dirty="0">
                <a:latin typeface="Times New Roman"/>
                <a:cs typeface="Times New Roman"/>
              </a:rPr>
              <a:t> </a:t>
            </a:r>
            <a:r>
              <a:rPr lang="en-US" sz="1900" b="1" dirty="0" err="1">
                <a:latin typeface="Times New Roman"/>
                <a:cs typeface="Times New Roman"/>
              </a:rPr>
              <a:t>choroby</a:t>
            </a:r>
            <a:r>
              <a:rPr lang="en-US" sz="1900" b="1" dirty="0">
                <a:latin typeface="Times New Roman"/>
                <a:cs typeface="Times New Roman"/>
              </a:rPr>
              <a:t> </a:t>
            </a:r>
            <a:r>
              <a:rPr lang="en-US" sz="1900" b="1" dirty="0" err="1">
                <a:latin typeface="Times New Roman"/>
                <a:cs typeface="Times New Roman"/>
              </a:rPr>
              <a:t>rzadkie</a:t>
            </a:r>
            <a:r>
              <a:rPr lang="en-US" sz="1900" b="1" dirty="0">
                <a:latin typeface="Times New Roman"/>
                <a:cs typeface="Times New Roman"/>
              </a:rPr>
              <a:t> </a:t>
            </a:r>
            <a:r>
              <a:rPr lang="en-US" sz="1900" b="1" dirty="0" err="1">
                <a:latin typeface="Times New Roman"/>
                <a:cs typeface="Times New Roman"/>
              </a:rPr>
              <a:t>takie</a:t>
            </a:r>
            <a:r>
              <a:rPr lang="en-US" sz="1900" b="1" dirty="0">
                <a:latin typeface="Times New Roman"/>
                <a:cs typeface="Times New Roman"/>
              </a:rPr>
              <a:t> jak:</a:t>
            </a:r>
            <a:r>
              <a:rPr lang="en-US" sz="1900" dirty="0">
                <a:latin typeface="Times New Roman"/>
                <a:cs typeface="Times New Roman"/>
              </a:rPr>
              <a:t> </a:t>
            </a:r>
            <a:r>
              <a:rPr lang="en-US" sz="1900" dirty="0" err="1">
                <a:latin typeface="Times New Roman"/>
                <a:cs typeface="Times New Roman"/>
              </a:rPr>
              <a:t>rzadkie</a:t>
            </a:r>
            <a:r>
              <a:rPr lang="en-US" sz="1900" dirty="0">
                <a:latin typeface="Times New Roman"/>
                <a:cs typeface="Times New Roman"/>
              </a:rPr>
              <a:t> </a:t>
            </a:r>
            <a:r>
              <a:rPr lang="en-US" sz="1900" dirty="0" err="1">
                <a:latin typeface="Times New Roman"/>
                <a:cs typeface="Times New Roman"/>
              </a:rPr>
              <a:t>choroby</a:t>
            </a:r>
            <a:r>
              <a:rPr lang="en-US" sz="1900" dirty="0">
                <a:latin typeface="Times New Roman"/>
                <a:cs typeface="Times New Roman"/>
              </a:rPr>
              <a:t> </a:t>
            </a:r>
            <a:r>
              <a:rPr lang="en-US" sz="1900" dirty="0" err="1">
                <a:latin typeface="Times New Roman"/>
                <a:cs typeface="Times New Roman"/>
              </a:rPr>
              <a:t>zakaźne</a:t>
            </a:r>
            <a:r>
              <a:rPr lang="en-US" sz="1900" dirty="0">
                <a:latin typeface="Times New Roman"/>
                <a:cs typeface="Times New Roman"/>
              </a:rPr>
              <a:t>, </a:t>
            </a:r>
            <a:r>
              <a:rPr lang="en-US" sz="1900" dirty="0" err="1">
                <a:latin typeface="Times New Roman"/>
                <a:cs typeface="Times New Roman"/>
              </a:rPr>
              <a:t>rzadkie</a:t>
            </a:r>
            <a:r>
              <a:rPr lang="en-US" sz="1900" dirty="0">
                <a:latin typeface="Times New Roman"/>
                <a:cs typeface="Times New Roman"/>
              </a:rPr>
              <a:t> </a:t>
            </a:r>
            <a:r>
              <a:rPr lang="en-US" sz="1900" dirty="0" err="1">
                <a:latin typeface="Times New Roman"/>
                <a:cs typeface="Times New Roman"/>
              </a:rPr>
              <a:t>postaci</a:t>
            </a:r>
            <a:r>
              <a:rPr lang="en-US" sz="1900" dirty="0">
                <a:latin typeface="Times New Roman"/>
                <a:cs typeface="Times New Roman"/>
              </a:rPr>
              <a:t> </a:t>
            </a:r>
            <a:r>
              <a:rPr lang="en-US" sz="1900" dirty="0" err="1">
                <a:latin typeface="Times New Roman"/>
                <a:cs typeface="Times New Roman"/>
              </a:rPr>
              <a:t>zaburzeń</a:t>
            </a:r>
            <a:r>
              <a:rPr lang="en-US" sz="1900" dirty="0">
                <a:latin typeface="Times New Roman"/>
                <a:cs typeface="Times New Roman"/>
              </a:rPr>
              <a:t> </a:t>
            </a:r>
            <a:r>
              <a:rPr lang="en-US" sz="1900" dirty="0" err="1">
                <a:latin typeface="Times New Roman"/>
                <a:cs typeface="Times New Roman"/>
              </a:rPr>
              <a:t>autoimmunologicznych</a:t>
            </a:r>
            <a:r>
              <a:rPr lang="en-US" sz="1900" dirty="0">
                <a:latin typeface="Times New Roman"/>
                <a:cs typeface="Times New Roman"/>
              </a:rPr>
              <a:t>, a </a:t>
            </a:r>
            <a:r>
              <a:rPr lang="en-US" sz="1900" dirty="0" err="1">
                <a:latin typeface="Times New Roman"/>
                <a:cs typeface="Times New Roman"/>
              </a:rPr>
              <a:t>także</a:t>
            </a:r>
            <a:r>
              <a:rPr lang="en-US" sz="1900" dirty="0">
                <a:latin typeface="Times New Roman"/>
                <a:cs typeface="Times New Roman"/>
              </a:rPr>
              <a:t> </a:t>
            </a:r>
            <a:r>
              <a:rPr lang="en-US" sz="1900" dirty="0" err="1">
                <a:latin typeface="Times New Roman"/>
                <a:cs typeface="Times New Roman"/>
              </a:rPr>
              <a:t>rzadkie</a:t>
            </a:r>
            <a:r>
              <a:rPr lang="en-US" sz="1900" dirty="0">
                <a:latin typeface="Times New Roman"/>
                <a:cs typeface="Times New Roman"/>
              </a:rPr>
              <a:t> </a:t>
            </a:r>
            <a:r>
              <a:rPr lang="en-US" sz="1900" dirty="0" err="1">
                <a:latin typeface="Times New Roman"/>
                <a:cs typeface="Times New Roman"/>
              </a:rPr>
              <a:t>odmiany</a:t>
            </a:r>
            <a:r>
              <a:rPr lang="en-US" sz="1900" dirty="0">
                <a:latin typeface="Times New Roman"/>
                <a:cs typeface="Times New Roman"/>
              </a:rPr>
              <a:t> </a:t>
            </a:r>
            <a:r>
              <a:rPr lang="en-US" sz="1900" dirty="0" err="1">
                <a:latin typeface="Times New Roman"/>
                <a:cs typeface="Times New Roman"/>
              </a:rPr>
              <a:t>raka</a:t>
            </a:r>
            <a:r>
              <a:rPr lang="en-US" sz="1900" dirty="0">
                <a:latin typeface="Times New Roman"/>
                <a:cs typeface="Times New Roman"/>
              </a:rPr>
              <a:t>.</a:t>
            </a:r>
          </a:p>
          <a:p>
            <a:pPr marL="383540" indent="-383540" algn="just"/>
            <a:r>
              <a:rPr lang="en-US" sz="1900" b="1" dirty="0" err="1">
                <a:latin typeface="Times New Roman"/>
                <a:cs typeface="Times New Roman"/>
              </a:rPr>
              <a:t>Przykładem</a:t>
            </a:r>
            <a:r>
              <a:rPr lang="en-US" sz="1900" b="1" dirty="0">
                <a:latin typeface="Times New Roman"/>
                <a:cs typeface="Times New Roman"/>
              </a:rPr>
              <a:t> </a:t>
            </a:r>
            <a:r>
              <a:rPr lang="en-US" sz="1900" b="1" dirty="0" err="1">
                <a:latin typeface="Times New Roman"/>
                <a:cs typeface="Times New Roman"/>
              </a:rPr>
              <a:t>chorób</a:t>
            </a:r>
            <a:r>
              <a:rPr lang="en-US" sz="1900" b="1" dirty="0">
                <a:latin typeface="Times New Roman"/>
                <a:cs typeface="Times New Roman"/>
              </a:rPr>
              <a:t> </a:t>
            </a:r>
            <a:r>
              <a:rPr lang="en-US" sz="1900" b="1" dirty="0" err="1">
                <a:latin typeface="Times New Roman"/>
                <a:cs typeface="Times New Roman"/>
              </a:rPr>
              <a:t>rzadkich</a:t>
            </a:r>
            <a:r>
              <a:rPr lang="en-US" sz="1900" b="1" dirty="0">
                <a:latin typeface="Times New Roman"/>
                <a:cs typeface="Times New Roman"/>
              </a:rPr>
              <a:t> jest:</a:t>
            </a:r>
          </a:p>
          <a:p>
            <a:pPr marL="383540" indent="-383540" algn="just"/>
            <a:r>
              <a:rPr lang="en-US" sz="1900" b="1" dirty="0">
                <a:latin typeface="Times New Roman"/>
                <a:cs typeface="Times New Roman"/>
              </a:rPr>
              <a:t>SMA (</a:t>
            </a:r>
            <a:r>
              <a:rPr lang="en-US" sz="1900" b="1" dirty="0" err="1">
                <a:latin typeface="Times New Roman"/>
                <a:cs typeface="Times New Roman"/>
              </a:rPr>
              <a:t>rdzeniowy</a:t>
            </a:r>
            <a:r>
              <a:rPr lang="en-US" sz="1900" b="1" dirty="0">
                <a:latin typeface="Times New Roman"/>
                <a:cs typeface="Times New Roman"/>
              </a:rPr>
              <a:t> </a:t>
            </a:r>
            <a:r>
              <a:rPr lang="en-US" sz="1900" b="1" dirty="0" err="1">
                <a:latin typeface="Times New Roman"/>
                <a:cs typeface="Times New Roman"/>
              </a:rPr>
              <a:t>zanik</a:t>
            </a:r>
            <a:r>
              <a:rPr lang="en-US" sz="1900" b="1" dirty="0">
                <a:latin typeface="Times New Roman"/>
                <a:cs typeface="Times New Roman"/>
              </a:rPr>
              <a:t> </a:t>
            </a:r>
            <a:r>
              <a:rPr lang="en-US" sz="1900" b="1" dirty="0" err="1">
                <a:latin typeface="Times New Roman"/>
                <a:cs typeface="Times New Roman"/>
              </a:rPr>
              <a:t>mięśni</a:t>
            </a:r>
            <a:r>
              <a:rPr lang="en-US" sz="1900" b="1" dirty="0">
                <a:latin typeface="Times New Roman"/>
                <a:cs typeface="Times New Roman"/>
              </a:rPr>
              <a:t>)</a:t>
            </a:r>
            <a:r>
              <a:rPr lang="en-US" sz="1900" b="1" i="1" dirty="0">
                <a:latin typeface="Times New Roman"/>
                <a:cs typeface="Times New Roman"/>
              </a:rPr>
              <a:t> </a:t>
            </a:r>
            <a:r>
              <a:rPr lang="en-US" sz="1900" dirty="0" err="1">
                <a:latin typeface="Times New Roman"/>
                <a:cs typeface="Times New Roman"/>
              </a:rPr>
              <a:t>Choroba</a:t>
            </a:r>
            <a:r>
              <a:rPr lang="en-US" sz="1900" dirty="0">
                <a:latin typeface="Times New Roman"/>
                <a:cs typeface="Times New Roman"/>
              </a:rPr>
              <a:t> </a:t>
            </a:r>
            <a:r>
              <a:rPr lang="en-US" sz="1900" dirty="0" err="1">
                <a:latin typeface="Times New Roman"/>
                <a:cs typeface="Times New Roman"/>
              </a:rPr>
              <a:t>charakteryzująca</a:t>
            </a:r>
            <a:r>
              <a:rPr lang="en-US" sz="1900" dirty="0">
                <a:latin typeface="Times New Roman"/>
                <a:cs typeface="Times New Roman"/>
              </a:rPr>
              <a:t> </a:t>
            </a:r>
            <a:r>
              <a:rPr lang="en-US" sz="1900" dirty="0" err="1">
                <a:latin typeface="Times New Roman"/>
                <a:cs typeface="Times New Roman"/>
              </a:rPr>
              <a:t>się</a:t>
            </a:r>
            <a:r>
              <a:rPr lang="en-US" sz="1900" dirty="0">
                <a:latin typeface="Times New Roman"/>
                <a:cs typeface="Times New Roman"/>
              </a:rPr>
              <a:t> </a:t>
            </a:r>
            <a:r>
              <a:rPr lang="en-US" sz="1900" dirty="0" err="1">
                <a:latin typeface="Times New Roman"/>
                <a:cs typeface="Times New Roman"/>
              </a:rPr>
              <a:t>stopniowym</a:t>
            </a:r>
            <a:r>
              <a:rPr lang="en-US" sz="1900" dirty="0">
                <a:latin typeface="Times New Roman"/>
                <a:cs typeface="Times New Roman"/>
              </a:rPr>
              <a:t> </a:t>
            </a:r>
            <a:r>
              <a:rPr lang="en-US" sz="1900" dirty="0" err="1">
                <a:latin typeface="Times New Roman"/>
                <a:cs typeface="Times New Roman"/>
              </a:rPr>
              <a:t>obumieraniem</a:t>
            </a:r>
            <a:r>
              <a:rPr lang="en-US" sz="1900" dirty="0">
                <a:latin typeface="Times New Roman"/>
                <a:cs typeface="Times New Roman"/>
              </a:rPr>
              <a:t> </a:t>
            </a:r>
            <a:r>
              <a:rPr lang="en-US" sz="1900" dirty="0" err="1">
                <a:latin typeface="Times New Roman"/>
                <a:cs typeface="Times New Roman"/>
              </a:rPr>
              <a:t>neuronów</a:t>
            </a:r>
            <a:r>
              <a:rPr lang="en-US" sz="1900" dirty="0">
                <a:latin typeface="Times New Roman"/>
                <a:cs typeface="Times New Roman"/>
              </a:rPr>
              <a:t> w </a:t>
            </a:r>
            <a:r>
              <a:rPr lang="en-US" sz="1900" dirty="0" err="1">
                <a:latin typeface="Times New Roman"/>
                <a:cs typeface="Times New Roman"/>
              </a:rPr>
              <a:t>rdzeniu</a:t>
            </a:r>
            <a:r>
              <a:rPr lang="en-US" sz="1900" dirty="0">
                <a:latin typeface="Times New Roman"/>
                <a:cs typeface="Times New Roman"/>
              </a:rPr>
              <a:t> </a:t>
            </a:r>
            <a:r>
              <a:rPr lang="en-US" sz="1900" dirty="0" err="1">
                <a:latin typeface="Times New Roman"/>
                <a:cs typeface="Times New Roman"/>
              </a:rPr>
              <a:t>kręgowym</a:t>
            </a:r>
            <a:r>
              <a:rPr lang="en-US" sz="1900" dirty="0">
                <a:latin typeface="Times New Roman"/>
                <a:cs typeface="Times New Roman"/>
              </a:rPr>
              <a:t> </a:t>
            </a:r>
            <a:r>
              <a:rPr lang="en-US" sz="1900" dirty="0" err="1">
                <a:latin typeface="Times New Roman"/>
                <a:cs typeface="Times New Roman"/>
              </a:rPr>
              <a:t>odpowiadającym</a:t>
            </a:r>
            <a:r>
              <a:rPr lang="en-US" sz="1900" dirty="0">
                <a:latin typeface="Times New Roman"/>
                <a:cs typeface="Times New Roman"/>
              </a:rPr>
              <a:t> za </a:t>
            </a:r>
            <a:r>
              <a:rPr lang="en-US" sz="1900" dirty="0" err="1">
                <a:latin typeface="Times New Roman"/>
                <a:cs typeface="Times New Roman"/>
              </a:rPr>
              <a:t>skurcze</a:t>
            </a:r>
            <a:r>
              <a:rPr lang="en-US" sz="1900" dirty="0">
                <a:latin typeface="Times New Roman"/>
                <a:cs typeface="Times New Roman"/>
              </a:rPr>
              <a:t> </a:t>
            </a:r>
            <a:r>
              <a:rPr lang="en-US" sz="1900" dirty="0" err="1">
                <a:latin typeface="Times New Roman"/>
                <a:cs typeface="Times New Roman"/>
              </a:rPr>
              <a:t>i</a:t>
            </a:r>
            <a:r>
              <a:rPr lang="en-US" sz="1900" dirty="0">
                <a:latin typeface="Times New Roman"/>
                <a:cs typeface="Times New Roman"/>
              </a:rPr>
              <a:t> </a:t>
            </a:r>
            <a:r>
              <a:rPr lang="en-US" sz="1900" dirty="0" err="1">
                <a:latin typeface="Times New Roman"/>
                <a:cs typeface="Times New Roman"/>
              </a:rPr>
              <a:t>rozkurcze</a:t>
            </a:r>
            <a:r>
              <a:rPr lang="en-US" sz="1900" dirty="0">
                <a:latin typeface="Times New Roman"/>
                <a:cs typeface="Times New Roman"/>
              </a:rPr>
              <a:t> </a:t>
            </a:r>
            <a:r>
              <a:rPr lang="en-US" sz="1900" dirty="0" err="1">
                <a:latin typeface="Times New Roman"/>
                <a:cs typeface="Times New Roman"/>
              </a:rPr>
              <a:t>mięśni</a:t>
            </a:r>
            <a:r>
              <a:rPr lang="en-US" sz="1900" dirty="0">
                <a:latin typeface="Times New Roman"/>
                <a:cs typeface="Times New Roman"/>
              </a:rPr>
              <a:t>. </a:t>
            </a:r>
            <a:r>
              <a:rPr lang="en-US" sz="1900" dirty="0" err="1">
                <a:latin typeface="Times New Roman"/>
                <a:cs typeface="Times New Roman"/>
              </a:rPr>
              <a:t>Prowadzi</a:t>
            </a:r>
            <a:r>
              <a:rPr lang="en-US" sz="1900" dirty="0">
                <a:latin typeface="Times New Roman"/>
                <a:cs typeface="Times New Roman"/>
              </a:rPr>
              <a:t> to do </a:t>
            </a:r>
            <a:r>
              <a:rPr lang="en-US" sz="1900" dirty="0" err="1">
                <a:latin typeface="Times New Roman"/>
                <a:cs typeface="Times New Roman"/>
              </a:rPr>
              <a:t>słabnięcia</a:t>
            </a:r>
            <a:r>
              <a:rPr lang="en-US" sz="1900" dirty="0">
                <a:latin typeface="Times New Roman"/>
                <a:cs typeface="Times New Roman"/>
              </a:rPr>
              <a:t> </a:t>
            </a:r>
            <a:r>
              <a:rPr lang="en-US" sz="1900" dirty="0" err="1">
                <a:latin typeface="Times New Roman"/>
                <a:cs typeface="Times New Roman"/>
              </a:rPr>
              <a:t>i</a:t>
            </a:r>
            <a:r>
              <a:rPr lang="en-US" sz="1900" dirty="0">
                <a:latin typeface="Times New Roman"/>
                <a:cs typeface="Times New Roman"/>
              </a:rPr>
              <a:t> </a:t>
            </a:r>
            <a:r>
              <a:rPr lang="en-US" sz="1900" dirty="0" err="1">
                <a:latin typeface="Times New Roman"/>
                <a:cs typeface="Times New Roman"/>
              </a:rPr>
              <a:t>stopniowego</a:t>
            </a:r>
            <a:r>
              <a:rPr lang="en-US" sz="1900" dirty="0">
                <a:latin typeface="Times New Roman"/>
                <a:cs typeface="Times New Roman"/>
              </a:rPr>
              <a:t> </a:t>
            </a:r>
            <a:r>
              <a:rPr lang="en-US" sz="1900" dirty="0" err="1">
                <a:latin typeface="Times New Roman"/>
                <a:cs typeface="Times New Roman"/>
              </a:rPr>
              <a:t>zanikania</a:t>
            </a:r>
            <a:r>
              <a:rPr lang="en-US" sz="1900" dirty="0">
                <a:latin typeface="Times New Roman"/>
                <a:cs typeface="Times New Roman"/>
              </a:rPr>
              <a:t> </a:t>
            </a:r>
            <a:r>
              <a:rPr lang="en-US" sz="1900" dirty="0" err="1">
                <a:latin typeface="Times New Roman"/>
                <a:cs typeface="Times New Roman"/>
              </a:rPr>
              <a:t>mięśni</a:t>
            </a:r>
            <a:r>
              <a:rPr lang="en-US" sz="1900" dirty="0">
                <a:latin typeface="Times New Roman"/>
                <a:cs typeface="Times New Roman"/>
              </a:rPr>
              <a:t>, co </a:t>
            </a:r>
            <a:r>
              <a:rPr lang="en-US" sz="1900" dirty="0" err="1">
                <a:latin typeface="Times New Roman"/>
                <a:cs typeface="Times New Roman"/>
              </a:rPr>
              <a:t>skutkuje</a:t>
            </a:r>
            <a:r>
              <a:rPr lang="en-US" sz="1900" dirty="0">
                <a:latin typeface="Times New Roman"/>
                <a:cs typeface="Times New Roman"/>
              </a:rPr>
              <a:t> </a:t>
            </a:r>
            <a:r>
              <a:rPr lang="en-US" sz="1900" dirty="0" err="1">
                <a:latin typeface="Times New Roman"/>
                <a:cs typeface="Times New Roman"/>
              </a:rPr>
              <a:t>częściowym</a:t>
            </a:r>
            <a:r>
              <a:rPr lang="en-US" sz="1900" dirty="0">
                <a:latin typeface="Times New Roman"/>
                <a:cs typeface="Times New Roman"/>
              </a:rPr>
              <a:t>, a </a:t>
            </a:r>
            <a:r>
              <a:rPr lang="en-US" sz="1900" dirty="0" err="1">
                <a:latin typeface="Times New Roman"/>
                <a:cs typeface="Times New Roman"/>
              </a:rPr>
              <a:t>nawet</a:t>
            </a:r>
            <a:r>
              <a:rPr lang="en-US" sz="1900" dirty="0">
                <a:latin typeface="Times New Roman"/>
                <a:cs typeface="Times New Roman"/>
              </a:rPr>
              <a:t> </a:t>
            </a:r>
            <a:r>
              <a:rPr lang="en-US" sz="1900" dirty="0" err="1">
                <a:latin typeface="Times New Roman"/>
                <a:cs typeface="Times New Roman"/>
              </a:rPr>
              <a:t>całkowitym</a:t>
            </a:r>
            <a:r>
              <a:rPr lang="en-US" sz="1900" dirty="0">
                <a:latin typeface="Times New Roman"/>
                <a:cs typeface="Times New Roman"/>
              </a:rPr>
              <a:t> </a:t>
            </a:r>
            <a:r>
              <a:rPr lang="en-US" sz="1900" dirty="0" err="1">
                <a:latin typeface="Times New Roman"/>
                <a:cs typeface="Times New Roman"/>
              </a:rPr>
              <a:t>paraliżem</a:t>
            </a:r>
            <a:r>
              <a:rPr lang="en-US" sz="1900" dirty="0">
                <a:latin typeface="Times New Roman"/>
                <a:cs typeface="Times New Roman"/>
              </a:rPr>
              <a:t>. W </a:t>
            </a:r>
            <a:r>
              <a:rPr lang="en-US" sz="1900" dirty="0" err="1">
                <a:latin typeface="Times New Roman"/>
                <a:cs typeface="Times New Roman"/>
              </a:rPr>
              <a:t>ponad</a:t>
            </a:r>
            <a:r>
              <a:rPr lang="en-US" sz="1900" dirty="0">
                <a:latin typeface="Times New Roman"/>
                <a:cs typeface="Times New Roman"/>
              </a:rPr>
              <a:t> 70% </a:t>
            </a:r>
            <a:r>
              <a:rPr lang="en-US" sz="1900" dirty="0" err="1">
                <a:latin typeface="Times New Roman"/>
                <a:cs typeface="Times New Roman"/>
              </a:rPr>
              <a:t>przypadków</a:t>
            </a:r>
            <a:r>
              <a:rPr lang="en-US" sz="1900" dirty="0">
                <a:latin typeface="Times New Roman"/>
                <a:cs typeface="Times New Roman"/>
              </a:rPr>
              <a:t> </a:t>
            </a:r>
            <a:r>
              <a:rPr lang="en-US" sz="1900" dirty="0" err="1">
                <a:latin typeface="Times New Roman"/>
                <a:cs typeface="Times New Roman"/>
              </a:rPr>
              <a:t>pierwsze</a:t>
            </a:r>
            <a:r>
              <a:rPr lang="en-US" sz="1900" dirty="0">
                <a:latin typeface="Times New Roman"/>
                <a:cs typeface="Times New Roman"/>
              </a:rPr>
              <a:t> </a:t>
            </a:r>
            <a:r>
              <a:rPr lang="en-US" sz="1900" dirty="0" err="1">
                <a:latin typeface="Times New Roman"/>
                <a:cs typeface="Times New Roman"/>
              </a:rPr>
              <a:t>objawy</a:t>
            </a:r>
            <a:r>
              <a:rPr lang="en-US" sz="1900" dirty="0">
                <a:latin typeface="Times New Roman"/>
                <a:cs typeface="Times New Roman"/>
              </a:rPr>
              <a:t> </a:t>
            </a:r>
            <a:r>
              <a:rPr lang="en-US" sz="1900" dirty="0" err="1">
                <a:latin typeface="Times New Roman"/>
                <a:cs typeface="Times New Roman"/>
              </a:rPr>
              <a:t>choroby</a:t>
            </a:r>
            <a:r>
              <a:rPr lang="en-US" sz="1900" dirty="0">
                <a:latin typeface="Times New Roman"/>
                <a:cs typeface="Times New Roman"/>
              </a:rPr>
              <a:t> </a:t>
            </a:r>
            <a:r>
              <a:rPr lang="en-US" sz="1900" dirty="0" err="1">
                <a:latin typeface="Times New Roman"/>
                <a:cs typeface="Times New Roman"/>
              </a:rPr>
              <a:t>pojawiają</a:t>
            </a:r>
            <a:r>
              <a:rPr lang="en-US" sz="1900" dirty="0">
                <a:latin typeface="Times New Roman"/>
                <a:cs typeface="Times New Roman"/>
              </a:rPr>
              <a:t> </a:t>
            </a:r>
            <a:r>
              <a:rPr lang="en-US" sz="1900" dirty="0" err="1">
                <a:latin typeface="Times New Roman"/>
                <a:cs typeface="Times New Roman"/>
              </a:rPr>
              <a:t>się</a:t>
            </a:r>
            <a:r>
              <a:rPr lang="en-US" sz="1900" dirty="0">
                <a:latin typeface="Times New Roman"/>
                <a:cs typeface="Times New Roman"/>
              </a:rPr>
              <a:t> we </a:t>
            </a:r>
            <a:r>
              <a:rPr lang="en-US" sz="1900" dirty="0" err="1">
                <a:latin typeface="Times New Roman"/>
                <a:cs typeface="Times New Roman"/>
              </a:rPr>
              <a:t>wczesnym</a:t>
            </a:r>
            <a:r>
              <a:rPr lang="en-US" sz="1900" dirty="0">
                <a:latin typeface="Times New Roman"/>
                <a:cs typeface="Times New Roman"/>
              </a:rPr>
              <a:t> </a:t>
            </a:r>
            <a:r>
              <a:rPr lang="en-US" sz="1900" dirty="0" err="1">
                <a:latin typeface="Times New Roman"/>
                <a:cs typeface="Times New Roman"/>
              </a:rPr>
              <a:t>dzieciństwie</a:t>
            </a:r>
            <a:r>
              <a:rPr lang="en-US" sz="1900" dirty="0">
                <a:latin typeface="Times New Roman"/>
                <a:cs typeface="Times New Roman"/>
              </a:rPr>
              <a:t>, a </a:t>
            </a:r>
            <a:r>
              <a:rPr lang="en-US" sz="1900" dirty="0" err="1">
                <a:latin typeface="Times New Roman"/>
                <a:cs typeface="Times New Roman"/>
              </a:rPr>
              <a:t>nawet</a:t>
            </a:r>
            <a:r>
              <a:rPr lang="en-US" sz="1900" dirty="0">
                <a:latin typeface="Times New Roman"/>
                <a:cs typeface="Times New Roman"/>
              </a:rPr>
              <a:t> w </a:t>
            </a:r>
            <a:r>
              <a:rPr lang="en-US" sz="1900" dirty="0" err="1">
                <a:latin typeface="Times New Roman"/>
                <a:cs typeface="Times New Roman"/>
              </a:rPr>
              <a:t>niemowlęctwie</a:t>
            </a:r>
            <a:r>
              <a:rPr lang="en-US" sz="1900" dirty="0">
                <a:latin typeface="Times New Roman"/>
                <a:cs typeface="Times New Roman"/>
              </a:rPr>
              <a:t>. </a:t>
            </a:r>
            <a:r>
              <a:rPr lang="en-US" sz="1900" dirty="0" err="1">
                <a:latin typeface="Times New Roman"/>
                <a:cs typeface="Times New Roman"/>
              </a:rPr>
              <a:t>Jednak</a:t>
            </a:r>
            <a:r>
              <a:rPr lang="en-US" sz="1900" dirty="0">
                <a:latin typeface="Times New Roman"/>
                <a:cs typeface="Times New Roman"/>
              </a:rPr>
              <a:t> </a:t>
            </a:r>
            <a:r>
              <a:rPr lang="en-US" sz="1900" dirty="0" err="1">
                <a:latin typeface="Times New Roman"/>
                <a:cs typeface="Times New Roman"/>
              </a:rPr>
              <a:t>choroba</a:t>
            </a:r>
            <a:r>
              <a:rPr lang="en-US" sz="1900" dirty="0">
                <a:latin typeface="Times New Roman"/>
                <a:cs typeface="Times New Roman"/>
              </a:rPr>
              <a:t> </a:t>
            </a:r>
            <a:r>
              <a:rPr lang="en-US" sz="1900" dirty="0" err="1">
                <a:latin typeface="Times New Roman"/>
                <a:cs typeface="Times New Roman"/>
              </a:rPr>
              <a:t>dotyka</a:t>
            </a:r>
            <a:r>
              <a:rPr lang="en-US" sz="1900" dirty="0">
                <a:latin typeface="Times New Roman"/>
                <a:cs typeface="Times New Roman"/>
              </a:rPr>
              <a:t> </a:t>
            </a:r>
            <a:r>
              <a:rPr lang="en-US" sz="1900" dirty="0" err="1">
                <a:latin typeface="Times New Roman"/>
                <a:cs typeface="Times New Roman"/>
              </a:rPr>
              <a:t>osób</a:t>
            </a:r>
            <a:r>
              <a:rPr lang="en-US" sz="1900" dirty="0">
                <a:latin typeface="Times New Roman"/>
                <a:cs typeface="Times New Roman"/>
              </a:rPr>
              <a:t> w </a:t>
            </a:r>
            <a:r>
              <a:rPr lang="en-US" sz="1900" dirty="0" err="1">
                <a:latin typeface="Times New Roman"/>
                <a:cs typeface="Times New Roman"/>
              </a:rPr>
              <a:t>różnym</a:t>
            </a:r>
            <a:r>
              <a:rPr lang="en-US" sz="1900" dirty="0">
                <a:latin typeface="Times New Roman"/>
                <a:cs typeface="Times New Roman"/>
              </a:rPr>
              <a:t> </a:t>
            </a:r>
            <a:r>
              <a:rPr lang="en-US" sz="1900" dirty="0" err="1">
                <a:latin typeface="Times New Roman"/>
                <a:cs typeface="Times New Roman"/>
              </a:rPr>
              <a:t>wieku</a:t>
            </a:r>
            <a:r>
              <a:rPr lang="en-US" sz="1900" dirty="0">
                <a:latin typeface="Times New Roman"/>
                <a:cs typeface="Times New Roman"/>
              </a:rPr>
              <a:t>. </a:t>
            </a:r>
          </a:p>
          <a:p>
            <a:pPr marL="383540" indent="-383540" algn="just"/>
            <a:r>
              <a:rPr lang="en-US" sz="1900" dirty="0">
                <a:latin typeface="Times New Roman"/>
                <a:cs typeface="Times New Roman"/>
              </a:rPr>
              <a:t>Od 2019 r. </a:t>
            </a:r>
            <a:r>
              <a:rPr lang="en-US" sz="1900" dirty="0" err="1">
                <a:latin typeface="Times New Roman"/>
                <a:cs typeface="Times New Roman"/>
              </a:rPr>
              <a:t>dostępne</a:t>
            </a:r>
            <a:r>
              <a:rPr lang="en-US" sz="1900" dirty="0">
                <a:latin typeface="Times New Roman"/>
                <a:cs typeface="Times New Roman"/>
              </a:rPr>
              <a:t> jest </a:t>
            </a:r>
            <a:r>
              <a:rPr lang="en-US" sz="1900" dirty="0" err="1">
                <a:latin typeface="Times New Roman"/>
                <a:cs typeface="Times New Roman"/>
              </a:rPr>
              <a:t>nowoczesne</a:t>
            </a:r>
            <a:r>
              <a:rPr lang="en-US" sz="1900" dirty="0">
                <a:latin typeface="Times New Roman"/>
                <a:cs typeface="Times New Roman"/>
              </a:rPr>
              <a:t> </a:t>
            </a:r>
            <a:r>
              <a:rPr lang="en-US" sz="1900" dirty="0" err="1">
                <a:latin typeface="Times New Roman"/>
                <a:cs typeface="Times New Roman"/>
              </a:rPr>
              <a:t>leczenie</a:t>
            </a:r>
            <a:r>
              <a:rPr lang="en-US" sz="1900" dirty="0">
                <a:latin typeface="Times New Roman"/>
                <a:cs typeface="Times New Roman"/>
              </a:rPr>
              <a:t>, </a:t>
            </a:r>
            <a:r>
              <a:rPr lang="en-US" sz="1900" dirty="0" err="1">
                <a:latin typeface="Times New Roman"/>
                <a:cs typeface="Times New Roman"/>
              </a:rPr>
              <a:t>dzięki</a:t>
            </a:r>
            <a:r>
              <a:rPr lang="en-US" sz="1900" dirty="0">
                <a:latin typeface="Times New Roman"/>
                <a:cs typeface="Times New Roman"/>
              </a:rPr>
              <a:t> </a:t>
            </a:r>
            <a:r>
              <a:rPr lang="en-US" sz="1900" dirty="0" err="1">
                <a:latin typeface="Times New Roman"/>
                <a:cs typeface="Times New Roman"/>
              </a:rPr>
              <a:t>czemu</a:t>
            </a:r>
            <a:r>
              <a:rPr lang="en-US" sz="1900" dirty="0">
                <a:latin typeface="Times New Roman"/>
                <a:cs typeface="Times New Roman"/>
              </a:rPr>
              <a:t> </a:t>
            </a:r>
            <a:r>
              <a:rPr lang="en-US" sz="1900" dirty="0" err="1">
                <a:latin typeface="Times New Roman"/>
                <a:cs typeface="Times New Roman"/>
              </a:rPr>
              <a:t>choroba</a:t>
            </a:r>
            <a:r>
              <a:rPr lang="en-US" sz="1900" dirty="0">
                <a:latin typeface="Times New Roman"/>
                <a:cs typeface="Times New Roman"/>
              </a:rPr>
              <a:t> </a:t>
            </a:r>
            <a:r>
              <a:rPr lang="en-US" sz="1900" dirty="0" err="1">
                <a:latin typeface="Times New Roman"/>
                <a:cs typeface="Times New Roman"/>
              </a:rPr>
              <a:t>przestała</a:t>
            </a:r>
            <a:r>
              <a:rPr lang="en-US" sz="1900" dirty="0">
                <a:latin typeface="Times New Roman"/>
                <a:cs typeface="Times New Roman"/>
              </a:rPr>
              <a:t> </a:t>
            </a:r>
            <a:r>
              <a:rPr lang="en-US" sz="1900" dirty="0" err="1">
                <a:latin typeface="Times New Roman"/>
                <a:cs typeface="Times New Roman"/>
              </a:rPr>
              <a:t>być</a:t>
            </a:r>
            <a:r>
              <a:rPr lang="en-US" sz="1900" dirty="0">
                <a:latin typeface="Times New Roman"/>
                <a:cs typeface="Times New Roman"/>
              </a:rPr>
              <a:t> </a:t>
            </a:r>
            <a:r>
              <a:rPr lang="en-US" sz="1900" dirty="0" err="1">
                <a:latin typeface="Times New Roman"/>
                <a:cs typeface="Times New Roman"/>
              </a:rPr>
              <a:t>śmiertelnym</a:t>
            </a:r>
            <a:r>
              <a:rPr lang="en-US" sz="1900" dirty="0">
                <a:latin typeface="Times New Roman"/>
                <a:cs typeface="Times New Roman"/>
              </a:rPr>
              <a:t> </a:t>
            </a:r>
            <a:r>
              <a:rPr lang="en-US" sz="1900" dirty="0" err="1">
                <a:latin typeface="Times New Roman"/>
                <a:cs typeface="Times New Roman"/>
              </a:rPr>
              <a:t>zagrożeniem</a:t>
            </a:r>
            <a:r>
              <a:rPr lang="en-US" sz="1900" dirty="0">
                <a:latin typeface="Times New Roman"/>
                <a:cs typeface="Times New Roman"/>
              </a:rPr>
              <a:t>. </a:t>
            </a:r>
            <a:r>
              <a:rPr lang="en-US" sz="1900" dirty="0" err="1">
                <a:latin typeface="Times New Roman"/>
                <a:cs typeface="Times New Roman"/>
              </a:rPr>
              <a:t>Leczenie</a:t>
            </a:r>
            <a:r>
              <a:rPr lang="en-US" sz="1900" dirty="0">
                <a:latin typeface="Times New Roman"/>
                <a:cs typeface="Times New Roman"/>
              </a:rPr>
              <a:t> </a:t>
            </a:r>
            <a:r>
              <a:rPr lang="en-US" sz="1900" dirty="0" err="1">
                <a:latin typeface="Times New Roman"/>
                <a:cs typeface="Times New Roman"/>
              </a:rPr>
              <a:t>farmakologiczne</a:t>
            </a:r>
            <a:r>
              <a:rPr lang="en-US" sz="1900" dirty="0">
                <a:latin typeface="Times New Roman"/>
                <a:cs typeface="Times New Roman"/>
              </a:rPr>
              <a:t> </a:t>
            </a:r>
            <a:r>
              <a:rPr lang="en-US" sz="1900" dirty="0" err="1">
                <a:latin typeface="Times New Roman"/>
                <a:cs typeface="Times New Roman"/>
              </a:rPr>
              <a:t>zatrzymuje</a:t>
            </a:r>
            <a:r>
              <a:rPr lang="en-US" sz="1900" dirty="0">
                <a:latin typeface="Times New Roman"/>
                <a:cs typeface="Times New Roman"/>
              </a:rPr>
              <a:t> </a:t>
            </a:r>
            <a:r>
              <a:rPr lang="en-US" sz="1900" dirty="0" err="1">
                <a:latin typeface="Times New Roman"/>
                <a:cs typeface="Times New Roman"/>
              </a:rPr>
              <a:t>postęp</a:t>
            </a:r>
            <a:r>
              <a:rPr lang="en-US" sz="1900" dirty="0">
                <a:latin typeface="Times New Roman"/>
                <a:cs typeface="Times New Roman"/>
              </a:rPr>
              <a:t> </a:t>
            </a:r>
            <a:r>
              <a:rPr lang="en-US" sz="1900" dirty="0" err="1">
                <a:latin typeface="Times New Roman"/>
                <a:cs typeface="Times New Roman"/>
              </a:rPr>
              <a:t>choroby</a:t>
            </a:r>
            <a:r>
              <a:rPr lang="en-US" sz="1900" dirty="0">
                <a:latin typeface="Times New Roman"/>
                <a:cs typeface="Times New Roman"/>
              </a:rPr>
              <a:t> </a:t>
            </a:r>
            <a:r>
              <a:rPr lang="en-US" sz="1900" dirty="0" err="1">
                <a:latin typeface="Times New Roman"/>
                <a:cs typeface="Times New Roman"/>
              </a:rPr>
              <a:t>i</a:t>
            </a:r>
            <a:r>
              <a:rPr lang="en-US" sz="1900" dirty="0">
                <a:latin typeface="Times New Roman"/>
                <a:cs typeface="Times New Roman"/>
              </a:rPr>
              <a:t> </a:t>
            </a:r>
            <a:r>
              <a:rPr lang="en-US" sz="1900" dirty="0" err="1">
                <a:latin typeface="Times New Roman"/>
                <a:cs typeface="Times New Roman"/>
              </a:rPr>
              <a:t>przynosi</a:t>
            </a:r>
            <a:r>
              <a:rPr lang="en-US" sz="1900" dirty="0">
                <a:latin typeface="Times New Roman"/>
                <a:cs typeface="Times New Roman"/>
              </a:rPr>
              <a:t> </a:t>
            </a:r>
            <a:r>
              <a:rPr lang="en-US" sz="1900" dirty="0" err="1">
                <a:latin typeface="Times New Roman"/>
                <a:cs typeface="Times New Roman"/>
              </a:rPr>
              <a:t>poprawę</a:t>
            </a:r>
            <a:r>
              <a:rPr lang="en-US" sz="1900" dirty="0">
                <a:latin typeface="Times New Roman"/>
                <a:cs typeface="Times New Roman"/>
              </a:rPr>
              <a:t> </a:t>
            </a:r>
            <a:r>
              <a:rPr lang="en-US" sz="1900" dirty="0" err="1">
                <a:latin typeface="Times New Roman"/>
                <a:cs typeface="Times New Roman"/>
              </a:rPr>
              <a:t>stanu</a:t>
            </a:r>
            <a:r>
              <a:rPr lang="en-US" sz="1900" dirty="0">
                <a:latin typeface="Times New Roman"/>
                <a:cs typeface="Times New Roman"/>
              </a:rPr>
              <a:t> </a:t>
            </a:r>
            <a:r>
              <a:rPr lang="en-US" sz="1900" dirty="0" err="1">
                <a:latin typeface="Times New Roman"/>
                <a:cs typeface="Times New Roman"/>
              </a:rPr>
              <a:t>zdrowia</a:t>
            </a:r>
            <a:r>
              <a:rPr lang="en-US" sz="1900" dirty="0">
                <a:latin typeface="Times New Roman"/>
                <a:cs typeface="Times New Roman"/>
              </a:rPr>
              <a:t>. </a:t>
            </a:r>
            <a:r>
              <a:rPr lang="en-US" sz="1900" dirty="0" err="1">
                <a:latin typeface="Times New Roman"/>
                <a:cs typeface="Times New Roman"/>
              </a:rPr>
              <a:t>Im</a:t>
            </a:r>
            <a:r>
              <a:rPr lang="en-US" sz="1900" dirty="0">
                <a:latin typeface="Times New Roman"/>
                <a:cs typeface="Times New Roman"/>
              </a:rPr>
              <a:t> </a:t>
            </a:r>
            <a:r>
              <a:rPr lang="en-US" sz="1900" dirty="0" err="1">
                <a:latin typeface="Times New Roman"/>
                <a:cs typeface="Times New Roman"/>
              </a:rPr>
              <a:t>szybciej</a:t>
            </a:r>
            <a:r>
              <a:rPr lang="en-US" sz="1900" dirty="0">
                <a:latin typeface="Times New Roman"/>
                <a:cs typeface="Times New Roman"/>
              </a:rPr>
              <a:t> </a:t>
            </a:r>
            <a:r>
              <a:rPr lang="en-US" sz="1900" dirty="0" err="1">
                <a:latin typeface="Times New Roman"/>
                <a:cs typeface="Times New Roman"/>
              </a:rPr>
              <a:t>zostanie</a:t>
            </a:r>
            <a:r>
              <a:rPr lang="en-US" sz="1900" dirty="0">
                <a:latin typeface="Times New Roman"/>
                <a:cs typeface="Times New Roman"/>
              </a:rPr>
              <a:t> </a:t>
            </a:r>
            <a:r>
              <a:rPr lang="en-US" sz="1900" dirty="0" err="1">
                <a:latin typeface="Times New Roman"/>
                <a:cs typeface="Times New Roman"/>
              </a:rPr>
              <a:t>zastosowane</a:t>
            </a:r>
            <a:r>
              <a:rPr lang="en-US" sz="1900" dirty="0">
                <a:latin typeface="Times New Roman"/>
                <a:cs typeface="Times New Roman"/>
              </a:rPr>
              <a:t> </a:t>
            </a:r>
            <a:r>
              <a:rPr lang="en-US" sz="1900" dirty="0" err="1">
                <a:latin typeface="Times New Roman"/>
                <a:cs typeface="Times New Roman"/>
              </a:rPr>
              <a:t>tym</a:t>
            </a:r>
            <a:r>
              <a:rPr lang="en-US" sz="1900" dirty="0">
                <a:latin typeface="Times New Roman"/>
                <a:cs typeface="Times New Roman"/>
              </a:rPr>
              <a:t> </a:t>
            </a:r>
            <a:r>
              <a:rPr lang="en-US" sz="1900" dirty="0" err="1">
                <a:latin typeface="Times New Roman"/>
                <a:cs typeface="Times New Roman"/>
              </a:rPr>
              <a:t>lepiej</a:t>
            </a:r>
            <a:r>
              <a:rPr lang="en-US" sz="1900" dirty="0">
                <a:latin typeface="Times New Roman"/>
                <a:cs typeface="Times New Roman"/>
              </a:rPr>
              <a:t>, </a:t>
            </a:r>
            <a:r>
              <a:rPr lang="en-US" sz="1900" dirty="0" err="1">
                <a:latin typeface="Times New Roman"/>
                <a:cs typeface="Times New Roman"/>
              </a:rPr>
              <a:t>gdyż</a:t>
            </a:r>
            <a:r>
              <a:rPr lang="en-US" sz="1900" dirty="0">
                <a:latin typeface="Times New Roman"/>
                <a:cs typeface="Times New Roman"/>
              </a:rPr>
              <a:t> jest </a:t>
            </a:r>
            <a:r>
              <a:rPr lang="en-US" sz="1900" dirty="0" err="1">
                <a:latin typeface="Times New Roman"/>
                <a:cs typeface="Times New Roman"/>
              </a:rPr>
              <a:t>bardziej</a:t>
            </a:r>
            <a:r>
              <a:rPr lang="en-US" sz="1900" dirty="0">
                <a:latin typeface="Times New Roman"/>
                <a:cs typeface="Times New Roman"/>
              </a:rPr>
              <a:t> </a:t>
            </a:r>
            <a:r>
              <a:rPr lang="en-US" sz="1900" dirty="0" err="1">
                <a:latin typeface="Times New Roman"/>
                <a:cs typeface="Times New Roman"/>
              </a:rPr>
              <a:t>skuteczne</a:t>
            </a:r>
            <a:r>
              <a:rPr lang="en-US" sz="1900" dirty="0">
                <a:latin typeface="Times New Roman"/>
                <a:cs typeface="Times New Roman"/>
              </a:rPr>
              <a:t>. </a:t>
            </a:r>
          </a:p>
          <a:p>
            <a:pPr marL="383540" indent="-383540" algn="just"/>
            <a:r>
              <a:rPr lang="en-US" sz="1900" b="1" dirty="0" err="1">
                <a:latin typeface="Times New Roman"/>
                <a:cs typeface="Times New Roman"/>
              </a:rPr>
              <a:t>Pierwszymi</a:t>
            </a:r>
            <a:r>
              <a:rPr lang="en-US" sz="1900" b="1" dirty="0">
                <a:latin typeface="Times New Roman"/>
                <a:cs typeface="Times New Roman"/>
              </a:rPr>
              <a:t> </a:t>
            </a:r>
            <a:r>
              <a:rPr lang="en-US" sz="1900" b="1" dirty="0" err="1">
                <a:latin typeface="Times New Roman"/>
                <a:cs typeface="Times New Roman"/>
              </a:rPr>
              <a:t>objawami</a:t>
            </a:r>
            <a:r>
              <a:rPr lang="en-US" sz="1900" b="1" dirty="0">
                <a:latin typeface="Times New Roman"/>
                <a:cs typeface="Times New Roman"/>
              </a:rPr>
              <a:t> </a:t>
            </a:r>
            <a:r>
              <a:rPr lang="en-US" sz="1900" b="1" dirty="0" err="1">
                <a:latin typeface="Times New Roman"/>
                <a:cs typeface="Times New Roman"/>
              </a:rPr>
              <a:t>mogą</a:t>
            </a:r>
            <a:r>
              <a:rPr lang="en-US" sz="1900" b="1" dirty="0">
                <a:latin typeface="Times New Roman"/>
                <a:cs typeface="Times New Roman"/>
              </a:rPr>
              <a:t> </a:t>
            </a:r>
            <a:r>
              <a:rPr lang="en-US" sz="1900" b="1" dirty="0" err="1">
                <a:latin typeface="Times New Roman"/>
                <a:cs typeface="Times New Roman"/>
              </a:rPr>
              <a:t>być</a:t>
            </a:r>
            <a:r>
              <a:rPr lang="en-US" sz="1900" b="1" dirty="0">
                <a:latin typeface="Times New Roman"/>
                <a:cs typeface="Times New Roman"/>
              </a:rPr>
              <a:t>:</a:t>
            </a:r>
            <a:r>
              <a:rPr lang="en-US" sz="1900" dirty="0">
                <a:latin typeface="Times New Roman"/>
                <a:cs typeface="Times New Roman"/>
              </a:rPr>
              <a:t> </a:t>
            </a:r>
            <a:r>
              <a:rPr lang="en-US" sz="1900" dirty="0" err="1">
                <a:latin typeface="Times New Roman"/>
                <a:cs typeface="Times New Roman"/>
              </a:rPr>
              <a:t>zaburzenia</a:t>
            </a:r>
            <a:r>
              <a:rPr lang="en-US" sz="1900" dirty="0">
                <a:latin typeface="Times New Roman"/>
                <a:cs typeface="Times New Roman"/>
              </a:rPr>
              <a:t> </a:t>
            </a:r>
            <a:r>
              <a:rPr lang="en-US" sz="1900" dirty="0" err="1">
                <a:latin typeface="Times New Roman"/>
                <a:cs typeface="Times New Roman"/>
              </a:rPr>
              <a:t>równowagi</a:t>
            </a:r>
            <a:r>
              <a:rPr lang="en-US" sz="1900" dirty="0">
                <a:latin typeface="Times New Roman"/>
                <a:cs typeface="Times New Roman"/>
              </a:rPr>
              <a:t>, </a:t>
            </a:r>
            <a:r>
              <a:rPr lang="en-US" sz="1900" dirty="0" err="1">
                <a:latin typeface="Times New Roman"/>
                <a:cs typeface="Times New Roman"/>
              </a:rPr>
              <a:t>drętwienie</a:t>
            </a:r>
            <a:r>
              <a:rPr lang="en-US" sz="1900" dirty="0">
                <a:latin typeface="Times New Roman"/>
                <a:cs typeface="Times New Roman"/>
              </a:rPr>
              <a:t> </a:t>
            </a:r>
            <a:r>
              <a:rPr lang="en-US" sz="1900" dirty="0" err="1">
                <a:latin typeface="Times New Roman"/>
                <a:cs typeface="Times New Roman"/>
              </a:rPr>
              <a:t>i</a:t>
            </a:r>
            <a:r>
              <a:rPr lang="en-US" sz="1900" dirty="0">
                <a:latin typeface="Times New Roman"/>
                <a:cs typeface="Times New Roman"/>
              </a:rPr>
              <a:t> </a:t>
            </a:r>
            <a:r>
              <a:rPr lang="en-US" sz="1900" dirty="0" err="1">
                <a:latin typeface="Times New Roman"/>
                <a:cs typeface="Times New Roman"/>
              </a:rPr>
              <a:t>mrowienie</a:t>
            </a:r>
            <a:r>
              <a:rPr lang="en-US" sz="1900" dirty="0">
                <a:latin typeface="Times New Roman"/>
                <a:cs typeface="Times New Roman"/>
              </a:rPr>
              <a:t> </a:t>
            </a:r>
            <a:r>
              <a:rPr lang="en-US" sz="1900" dirty="0" err="1">
                <a:latin typeface="Times New Roman"/>
                <a:cs typeface="Times New Roman"/>
              </a:rPr>
              <a:t>nóg</a:t>
            </a:r>
            <a:r>
              <a:rPr lang="en-US" sz="1900" dirty="0">
                <a:latin typeface="Times New Roman"/>
                <a:cs typeface="Times New Roman"/>
              </a:rPr>
              <a:t> </a:t>
            </a:r>
            <a:r>
              <a:rPr lang="en-US" sz="1900" dirty="0" err="1">
                <a:latin typeface="Times New Roman"/>
                <a:cs typeface="Times New Roman"/>
              </a:rPr>
              <a:t>i</a:t>
            </a:r>
            <a:r>
              <a:rPr lang="en-US" sz="1900" dirty="0">
                <a:latin typeface="Times New Roman"/>
                <a:cs typeface="Times New Roman"/>
              </a:rPr>
              <a:t> </a:t>
            </a:r>
            <a:r>
              <a:rPr lang="en-US" sz="1900" dirty="0" err="1">
                <a:latin typeface="Times New Roman"/>
                <a:cs typeface="Times New Roman"/>
              </a:rPr>
              <a:t>rąk</a:t>
            </a:r>
            <a:r>
              <a:rPr lang="en-US" sz="1900" dirty="0">
                <a:latin typeface="Times New Roman"/>
                <a:cs typeface="Times New Roman"/>
              </a:rPr>
              <a:t>, </a:t>
            </a:r>
            <a:r>
              <a:rPr lang="en-US" sz="1900" dirty="0" err="1">
                <a:latin typeface="Times New Roman"/>
                <a:cs typeface="Times New Roman"/>
              </a:rPr>
              <a:t>zawroty</a:t>
            </a:r>
            <a:r>
              <a:rPr lang="en-US" sz="1900" dirty="0">
                <a:latin typeface="Times New Roman"/>
                <a:cs typeface="Times New Roman"/>
              </a:rPr>
              <a:t> </a:t>
            </a:r>
            <a:r>
              <a:rPr lang="en-US" sz="1900" dirty="0" err="1">
                <a:latin typeface="Times New Roman"/>
                <a:cs typeface="Times New Roman"/>
              </a:rPr>
              <a:t>głowy</a:t>
            </a:r>
            <a:r>
              <a:rPr lang="en-US" sz="1900" dirty="0">
                <a:latin typeface="Times New Roman"/>
                <a:cs typeface="Times New Roman"/>
              </a:rPr>
              <a:t>, </a:t>
            </a:r>
            <a:r>
              <a:rPr lang="en-US" sz="1900" dirty="0" err="1">
                <a:latin typeface="Times New Roman"/>
                <a:cs typeface="Times New Roman"/>
              </a:rPr>
              <a:t>bolesna</a:t>
            </a:r>
            <a:r>
              <a:rPr lang="en-US" sz="1900" dirty="0">
                <a:latin typeface="Times New Roman"/>
                <a:cs typeface="Times New Roman"/>
              </a:rPr>
              <a:t> </a:t>
            </a:r>
            <a:r>
              <a:rPr lang="en-US" sz="1900" dirty="0" err="1">
                <a:latin typeface="Times New Roman"/>
                <a:cs typeface="Times New Roman"/>
              </a:rPr>
              <a:t>sztywność</a:t>
            </a:r>
            <a:r>
              <a:rPr lang="en-US" sz="1900" dirty="0">
                <a:latin typeface="Times New Roman"/>
                <a:cs typeface="Times New Roman"/>
              </a:rPr>
              <a:t> </a:t>
            </a:r>
            <a:r>
              <a:rPr lang="en-US" sz="1900" dirty="0" err="1">
                <a:latin typeface="Times New Roman"/>
                <a:cs typeface="Times New Roman"/>
              </a:rPr>
              <a:t>mięśni</a:t>
            </a:r>
            <a:r>
              <a:rPr lang="en-US" sz="1900" dirty="0">
                <a:latin typeface="Times New Roman"/>
                <a:cs typeface="Times New Roman"/>
              </a:rPr>
              <a:t>, </a:t>
            </a:r>
            <a:r>
              <a:rPr lang="en-US" sz="1900" dirty="0" err="1">
                <a:latin typeface="Times New Roman"/>
                <a:cs typeface="Times New Roman"/>
              </a:rPr>
              <a:t>przewlekłe</a:t>
            </a:r>
            <a:r>
              <a:rPr lang="en-US" sz="1900" dirty="0">
                <a:latin typeface="Times New Roman"/>
                <a:cs typeface="Times New Roman"/>
              </a:rPr>
              <a:t> </a:t>
            </a:r>
            <a:r>
              <a:rPr lang="en-US" sz="1900" dirty="0" err="1">
                <a:latin typeface="Times New Roman"/>
                <a:cs typeface="Times New Roman"/>
              </a:rPr>
              <a:t>osłabienie</a:t>
            </a:r>
            <a:r>
              <a:rPr lang="en-US" sz="1900" dirty="0">
                <a:latin typeface="Times New Roman"/>
                <a:cs typeface="Times New Roman"/>
              </a:rPr>
              <a:t>, </a:t>
            </a:r>
            <a:r>
              <a:rPr lang="en-US" sz="1900" dirty="0" err="1">
                <a:latin typeface="Times New Roman"/>
                <a:cs typeface="Times New Roman"/>
              </a:rPr>
              <a:t>pogorszenie</a:t>
            </a:r>
            <a:r>
              <a:rPr lang="en-US" sz="1900" dirty="0">
                <a:latin typeface="Times New Roman"/>
                <a:cs typeface="Times New Roman"/>
              </a:rPr>
              <a:t> </a:t>
            </a:r>
            <a:r>
              <a:rPr lang="en-US" sz="1900" dirty="0" err="1">
                <a:latin typeface="Times New Roman"/>
                <a:cs typeface="Times New Roman"/>
              </a:rPr>
              <a:t>widzenia</a:t>
            </a:r>
            <a:r>
              <a:rPr lang="en-US" sz="1900" dirty="0">
                <a:latin typeface="Times New Roman"/>
                <a:cs typeface="Times New Roman"/>
              </a:rPr>
              <a:t> </a:t>
            </a:r>
            <a:r>
              <a:rPr lang="en-US" sz="1900" dirty="0" err="1">
                <a:latin typeface="Times New Roman"/>
                <a:cs typeface="Times New Roman"/>
              </a:rPr>
              <a:t>oraz</a:t>
            </a:r>
            <a:r>
              <a:rPr lang="en-US" sz="1900" dirty="0">
                <a:latin typeface="Times New Roman"/>
                <a:cs typeface="Times New Roman"/>
              </a:rPr>
              <a:t> </a:t>
            </a:r>
            <a:r>
              <a:rPr lang="en-US" sz="1900" dirty="0" err="1">
                <a:latin typeface="Times New Roman"/>
                <a:cs typeface="Times New Roman"/>
              </a:rPr>
              <a:t>zaburzenia</a:t>
            </a:r>
            <a:r>
              <a:rPr lang="en-US" sz="1900" dirty="0">
                <a:latin typeface="Times New Roman"/>
                <a:cs typeface="Times New Roman"/>
              </a:rPr>
              <a:t> </a:t>
            </a:r>
            <a:r>
              <a:rPr lang="en-US" sz="1900" dirty="0" err="1">
                <a:latin typeface="Times New Roman"/>
                <a:cs typeface="Times New Roman"/>
              </a:rPr>
              <a:t>emocjonalne</a:t>
            </a:r>
            <a:r>
              <a:rPr lang="en-US" sz="1900" dirty="0">
                <a:latin typeface="Times New Roman"/>
                <a:cs typeface="Times New Roman"/>
              </a:rPr>
              <a:t>. </a:t>
            </a:r>
            <a:r>
              <a:rPr lang="en-US" sz="1900" b="1" dirty="0">
                <a:latin typeface="Times New Roman"/>
                <a:cs typeface="Times New Roman"/>
              </a:rPr>
              <a:t>SMA</a:t>
            </a:r>
            <a:r>
              <a:rPr lang="en-US" sz="1900" dirty="0">
                <a:latin typeface="Times New Roman"/>
                <a:cs typeface="Times New Roman"/>
              </a:rPr>
              <a:t> </a:t>
            </a:r>
            <a:r>
              <a:rPr lang="en-US" sz="1900" dirty="0" err="1">
                <a:latin typeface="Times New Roman"/>
                <a:cs typeface="Times New Roman"/>
              </a:rPr>
              <a:t>nie</a:t>
            </a:r>
            <a:r>
              <a:rPr lang="en-US" sz="1900" dirty="0">
                <a:latin typeface="Times New Roman"/>
                <a:cs typeface="Times New Roman"/>
              </a:rPr>
              <a:t> </a:t>
            </a:r>
            <a:r>
              <a:rPr lang="en-US" sz="1900" dirty="0" err="1">
                <a:latin typeface="Times New Roman"/>
                <a:cs typeface="Times New Roman"/>
              </a:rPr>
              <a:t>wpływa</a:t>
            </a:r>
            <a:r>
              <a:rPr lang="en-US" sz="1900" dirty="0">
                <a:latin typeface="Times New Roman"/>
                <a:cs typeface="Times New Roman"/>
              </a:rPr>
              <a:t> </a:t>
            </a:r>
            <a:r>
              <a:rPr lang="en-US" sz="1900" dirty="0" err="1">
                <a:latin typeface="Times New Roman"/>
                <a:cs typeface="Times New Roman"/>
              </a:rPr>
              <a:t>na</a:t>
            </a:r>
            <a:r>
              <a:rPr lang="en-US" sz="1900" dirty="0">
                <a:latin typeface="Times New Roman"/>
                <a:cs typeface="Times New Roman"/>
              </a:rPr>
              <a:t> </a:t>
            </a:r>
            <a:r>
              <a:rPr lang="en-US" sz="1900" dirty="0" err="1">
                <a:latin typeface="Times New Roman"/>
                <a:cs typeface="Times New Roman"/>
              </a:rPr>
              <a:t>rozwój</a:t>
            </a:r>
            <a:r>
              <a:rPr lang="en-US" sz="1900" dirty="0">
                <a:latin typeface="Times New Roman"/>
                <a:cs typeface="Times New Roman"/>
              </a:rPr>
              <a:t> </a:t>
            </a:r>
            <a:r>
              <a:rPr lang="en-US" sz="1900" dirty="0" err="1">
                <a:latin typeface="Times New Roman"/>
                <a:cs typeface="Times New Roman"/>
              </a:rPr>
              <a:t>intelektualny</a:t>
            </a:r>
            <a:r>
              <a:rPr lang="en-US" sz="1900" dirty="0">
                <a:latin typeface="Times New Roman"/>
                <a:cs typeface="Times New Roman"/>
              </a:rPr>
              <a:t> </a:t>
            </a:r>
            <a:r>
              <a:rPr lang="en-US" sz="1900" dirty="0" err="1">
                <a:latin typeface="Times New Roman"/>
                <a:cs typeface="Times New Roman"/>
              </a:rPr>
              <a:t>i</a:t>
            </a:r>
            <a:r>
              <a:rPr lang="en-US" sz="1900" dirty="0">
                <a:latin typeface="Times New Roman"/>
                <a:cs typeface="Times New Roman"/>
              </a:rPr>
              <a:t> </a:t>
            </a:r>
            <a:r>
              <a:rPr lang="en-US" sz="1900" dirty="0" err="1">
                <a:latin typeface="Times New Roman"/>
                <a:cs typeface="Times New Roman"/>
              </a:rPr>
              <a:t>poznawczy</a:t>
            </a:r>
            <a:r>
              <a:rPr lang="en-US" sz="1900" dirty="0">
                <a:latin typeface="Times New Roman"/>
                <a:cs typeface="Times New Roman"/>
              </a:rPr>
              <a:t>. </a:t>
            </a:r>
            <a:r>
              <a:rPr lang="en-US" sz="1900" dirty="0" err="1">
                <a:latin typeface="Times New Roman"/>
                <a:cs typeface="Times New Roman"/>
              </a:rPr>
              <a:t>Dzieci</a:t>
            </a:r>
            <a:r>
              <a:rPr lang="en-US" sz="1900" dirty="0">
                <a:latin typeface="Times New Roman"/>
                <a:cs typeface="Times New Roman"/>
              </a:rPr>
              <a:t> </a:t>
            </a:r>
            <a:r>
              <a:rPr lang="pl-PL" sz="1900" dirty="0" smtClean="0">
                <a:latin typeface="Times New Roman"/>
                <a:cs typeface="Times New Roman"/>
              </a:rPr>
              <a:t>                  </a:t>
            </a:r>
            <a:r>
              <a:rPr lang="en-US" sz="1900" dirty="0" smtClean="0">
                <a:latin typeface="Times New Roman"/>
                <a:cs typeface="Times New Roman"/>
              </a:rPr>
              <a:t>z </a:t>
            </a:r>
            <a:r>
              <a:rPr lang="en-US" sz="1900" b="1" dirty="0">
                <a:latin typeface="Times New Roman"/>
                <a:cs typeface="Times New Roman"/>
              </a:rPr>
              <a:t>SMA</a:t>
            </a:r>
            <a:r>
              <a:rPr lang="en-US" sz="1900" dirty="0">
                <a:latin typeface="Times New Roman"/>
                <a:cs typeface="Times New Roman"/>
              </a:rPr>
              <a:t> </a:t>
            </a:r>
            <a:r>
              <a:rPr lang="en-US" sz="1900" dirty="0" err="1">
                <a:latin typeface="Times New Roman"/>
                <a:cs typeface="Times New Roman"/>
              </a:rPr>
              <a:t>zazwyczaj</a:t>
            </a:r>
            <a:r>
              <a:rPr lang="en-US" sz="1900" dirty="0">
                <a:latin typeface="Times New Roman"/>
                <a:cs typeface="Times New Roman"/>
              </a:rPr>
              <a:t> </a:t>
            </a:r>
            <a:r>
              <a:rPr lang="en-US" sz="1900" dirty="0" err="1">
                <a:latin typeface="Times New Roman"/>
                <a:cs typeface="Times New Roman"/>
              </a:rPr>
              <a:t>są</a:t>
            </a:r>
            <a:r>
              <a:rPr lang="en-US" sz="1900" dirty="0">
                <a:latin typeface="Times New Roman"/>
                <a:cs typeface="Times New Roman"/>
              </a:rPr>
              <a:t> </a:t>
            </a:r>
            <a:r>
              <a:rPr lang="en-US" sz="1900" dirty="0" err="1">
                <a:latin typeface="Times New Roman"/>
                <a:cs typeface="Times New Roman"/>
              </a:rPr>
              <a:t>bardzo</a:t>
            </a:r>
            <a:r>
              <a:rPr lang="en-US" sz="1900" dirty="0">
                <a:latin typeface="Times New Roman"/>
                <a:cs typeface="Times New Roman"/>
              </a:rPr>
              <a:t> </a:t>
            </a:r>
            <a:r>
              <a:rPr lang="en-US" sz="1900" dirty="0" err="1">
                <a:latin typeface="Times New Roman"/>
                <a:cs typeface="Times New Roman"/>
              </a:rPr>
              <a:t>pogodne</a:t>
            </a:r>
            <a:r>
              <a:rPr lang="en-US" sz="1900" dirty="0">
                <a:latin typeface="Times New Roman"/>
                <a:cs typeface="Times New Roman"/>
              </a:rPr>
              <a:t>, </a:t>
            </a:r>
            <a:r>
              <a:rPr lang="en-US" sz="1900" dirty="0" err="1">
                <a:latin typeface="Times New Roman"/>
                <a:cs typeface="Times New Roman"/>
              </a:rPr>
              <a:t>i</a:t>
            </a:r>
            <a:r>
              <a:rPr lang="en-US" sz="1900" dirty="0">
                <a:latin typeface="Times New Roman"/>
                <a:cs typeface="Times New Roman"/>
              </a:rPr>
              <a:t> </a:t>
            </a:r>
            <a:r>
              <a:rPr lang="en-US" sz="1900" dirty="0" err="1">
                <a:latin typeface="Times New Roman"/>
                <a:cs typeface="Times New Roman"/>
              </a:rPr>
              <a:t>inteligentne</a:t>
            </a:r>
            <a:r>
              <a:rPr lang="en-US" sz="1900" dirty="0">
                <a:latin typeface="Times New Roman"/>
                <a:cs typeface="Times New Roman"/>
              </a:rPr>
              <a:t>. </a:t>
            </a:r>
            <a:r>
              <a:rPr lang="en-US" sz="1900" dirty="0" err="1">
                <a:latin typeface="Times New Roman"/>
                <a:cs typeface="Times New Roman"/>
              </a:rPr>
              <a:t>Pomimo</a:t>
            </a:r>
            <a:r>
              <a:rPr lang="en-US" sz="1900" dirty="0">
                <a:latin typeface="Times New Roman"/>
                <a:cs typeface="Times New Roman"/>
              </a:rPr>
              <a:t> </a:t>
            </a:r>
            <a:r>
              <a:rPr lang="en-US" sz="1900" dirty="0" err="1">
                <a:latin typeface="Times New Roman"/>
                <a:cs typeface="Times New Roman"/>
              </a:rPr>
              <a:t>choroby</a:t>
            </a:r>
            <a:r>
              <a:rPr lang="en-US" sz="1900" dirty="0">
                <a:latin typeface="Times New Roman"/>
                <a:cs typeface="Times New Roman"/>
              </a:rPr>
              <a:t> </a:t>
            </a:r>
            <a:r>
              <a:rPr lang="en-US" sz="1900" dirty="0" err="1">
                <a:latin typeface="Times New Roman"/>
                <a:cs typeface="Times New Roman"/>
              </a:rPr>
              <a:t>dorośli</a:t>
            </a:r>
            <a:r>
              <a:rPr lang="en-US" sz="1900" dirty="0">
                <a:latin typeface="Times New Roman"/>
                <a:cs typeface="Times New Roman"/>
              </a:rPr>
              <a:t> </a:t>
            </a:r>
            <a:r>
              <a:rPr lang="en-US" sz="1900" dirty="0" err="1">
                <a:latin typeface="Times New Roman"/>
                <a:cs typeface="Times New Roman"/>
              </a:rPr>
              <a:t>zakładają</a:t>
            </a:r>
            <a:r>
              <a:rPr lang="en-US" sz="1900" dirty="0">
                <a:latin typeface="Times New Roman"/>
                <a:cs typeface="Times New Roman"/>
              </a:rPr>
              <a:t> </a:t>
            </a:r>
            <a:r>
              <a:rPr lang="en-US" sz="1900" dirty="0" err="1">
                <a:latin typeface="Times New Roman"/>
                <a:cs typeface="Times New Roman"/>
              </a:rPr>
              <a:t>rodziny</a:t>
            </a:r>
            <a:r>
              <a:rPr lang="en-US" sz="1900" dirty="0">
                <a:latin typeface="Times New Roman"/>
                <a:cs typeface="Times New Roman"/>
              </a:rPr>
              <a:t>, </a:t>
            </a:r>
            <a:r>
              <a:rPr lang="en-US" sz="1900" dirty="0" err="1">
                <a:latin typeface="Times New Roman"/>
                <a:cs typeface="Times New Roman"/>
              </a:rPr>
              <a:t>pracują</a:t>
            </a:r>
            <a:r>
              <a:rPr lang="en-US" sz="1900" dirty="0">
                <a:latin typeface="Times New Roman"/>
                <a:cs typeface="Times New Roman"/>
              </a:rPr>
              <a:t> </a:t>
            </a:r>
            <a:r>
              <a:rPr lang="en-US" sz="1900" dirty="0" err="1">
                <a:latin typeface="Times New Roman"/>
                <a:cs typeface="Times New Roman"/>
              </a:rPr>
              <a:t>i</a:t>
            </a:r>
            <a:r>
              <a:rPr lang="en-US" sz="1900" dirty="0">
                <a:latin typeface="Times New Roman"/>
                <a:cs typeface="Times New Roman"/>
              </a:rPr>
              <a:t> </a:t>
            </a:r>
            <a:r>
              <a:rPr lang="en-US" sz="1900" dirty="0" err="1">
                <a:latin typeface="Times New Roman"/>
                <a:cs typeface="Times New Roman"/>
              </a:rPr>
              <a:t>realizują</a:t>
            </a:r>
            <a:r>
              <a:rPr lang="en-US" sz="1900" dirty="0">
                <a:latin typeface="Times New Roman"/>
                <a:cs typeface="Times New Roman"/>
              </a:rPr>
              <a:t> </a:t>
            </a:r>
            <a:r>
              <a:rPr lang="en-US" sz="1900" dirty="0" err="1">
                <a:latin typeface="Times New Roman"/>
                <a:cs typeface="Times New Roman"/>
              </a:rPr>
              <a:t>się</a:t>
            </a:r>
            <a:r>
              <a:rPr lang="en-US" sz="1900" dirty="0">
                <a:latin typeface="Times New Roman"/>
                <a:cs typeface="Times New Roman"/>
              </a:rPr>
              <a:t> </a:t>
            </a:r>
            <a:r>
              <a:rPr lang="en-US" sz="1900" dirty="0" err="1">
                <a:latin typeface="Times New Roman"/>
                <a:cs typeface="Times New Roman"/>
              </a:rPr>
              <a:t>na</a:t>
            </a:r>
            <a:r>
              <a:rPr lang="en-US" sz="1900" dirty="0">
                <a:latin typeface="Times New Roman"/>
                <a:cs typeface="Times New Roman"/>
              </a:rPr>
              <a:t> </a:t>
            </a:r>
            <a:r>
              <a:rPr lang="en-US" sz="1900" dirty="0" err="1">
                <a:latin typeface="Times New Roman"/>
                <a:cs typeface="Times New Roman"/>
              </a:rPr>
              <a:t>polu</a:t>
            </a:r>
            <a:r>
              <a:rPr lang="en-US" sz="1900" dirty="0">
                <a:latin typeface="Times New Roman"/>
                <a:cs typeface="Times New Roman"/>
              </a:rPr>
              <a:t> </a:t>
            </a:r>
            <a:r>
              <a:rPr lang="en-US" sz="1900" dirty="0" err="1">
                <a:latin typeface="Times New Roman"/>
                <a:cs typeface="Times New Roman"/>
              </a:rPr>
              <a:t>zawodowym</a:t>
            </a:r>
            <a:r>
              <a:rPr lang="en-US" sz="1900" dirty="0">
                <a:latin typeface="Times New Roman"/>
                <a:cs typeface="Times New Roman"/>
              </a:rPr>
              <a:t>.</a:t>
            </a:r>
            <a:endParaRPr lang="en-US" sz="1900" dirty="0"/>
          </a:p>
          <a:p>
            <a:pPr marL="383540" indent="-383540"/>
            <a:endParaRPr lang="en-US" sz="19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4FC4B5A6-3045-72B5-3D33-65D8855796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pl-PL" noProof="0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92127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0D1D46C-468A-BDEB-FFD5-ADB464A35F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189751"/>
            <a:ext cx="9601200" cy="1032559"/>
          </a:xfrm>
        </p:spPr>
        <p:txBody>
          <a:bodyPr/>
          <a:lstStyle/>
          <a:p>
            <a:r>
              <a:rPr lang="en-US" dirty="0"/>
              <a:t>DZIEŃ CHORÓB RZADKICH</a:t>
            </a:r>
          </a:p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45C367E4-5024-D6BC-2B59-D60CF7F2CD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843922"/>
            <a:ext cx="9601200" cy="5169614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383540" indent="-383540" algn="just"/>
            <a:r>
              <a:rPr lang="en-US" sz="1600" b="1" dirty="0" err="1">
                <a:latin typeface="Times New Roman"/>
                <a:cs typeface="Times New Roman"/>
              </a:rPr>
              <a:t>Dystrofia</a:t>
            </a:r>
            <a:r>
              <a:rPr lang="en-US" sz="1600" b="1" dirty="0">
                <a:latin typeface="Times New Roman"/>
                <a:ea typeface="+mn-lt"/>
                <a:cs typeface="+mn-lt"/>
              </a:rPr>
              <a:t> </a:t>
            </a:r>
            <a:r>
              <a:rPr lang="en-US" sz="1600" b="1" dirty="0" err="1">
                <a:latin typeface="Times New Roman"/>
                <a:ea typeface="+mn-lt"/>
                <a:cs typeface="+mn-lt"/>
              </a:rPr>
              <a:t>mięśniowa</a:t>
            </a:r>
            <a:r>
              <a:rPr lang="en-US" sz="1600" b="1" dirty="0">
                <a:latin typeface="Times New Roman"/>
                <a:ea typeface="+mn-lt"/>
                <a:cs typeface="+mn-lt"/>
              </a:rPr>
              <a:t> </a:t>
            </a:r>
            <a:r>
              <a:rPr lang="en-US" sz="1600" b="1" dirty="0" err="1">
                <a:latin typeface="Times New Roman"/>
                <a:ea typeface="+mn-lt"/>
                <a:cs typeface="+mn-lt"/>
              </a:rPr>
              <a:t>Duchenne’a</a:t>
            </a:r>
            <a:r>
              <a:rPr lang="en-US" sz="1600" dirty="0">
                <a:latin typeface="Times New Roman"/>
                <a:ea typeface="+mn-lt"/>
                <a:cs typeface="+mn-lt"/>
              </a:rPr>
              <a:t> - to </a:t>
            </a:r>
            <a:r>
              <a:rPr lang="en-US" sz="1600" dirty="0" err="1">
                <a:latin typeface="Times New Roman"/>
                <a:ea typeface="+mn-lt"/>
                <a:cs typeface="+mn-lt"/>
              </a:rPr>
              <a:t>rzadka</a:t>
            </a:r>
            <a:r>
              <a:rPr lang="en-US" sz="1600" dirty="0">
                <a:latin typeface="Times New Roman"/>
                <a:ea typeface="+mn-lt"/>
                <a:cs typeface="+mn-lt"/>
              </a:rPr>
              <a:t> </a:t>
            </a:r>
            <a:r>
              <a:rPr lang="en-US" sz="1600" dirty="0" err="1">
                <a:latin typeface="Times New Roman"/>
                <a:ea typeface="+mn-lt"/>
                <a:cs typeface="+mn-lt"/>
              </a:rPr>
              <a:t>choroba</a:t>
            </a:r>
            <a:r>
              <a:rPr lang="en-US" sz="1600" dirty="0">
                <a:latin typeface="Times New Roman"/>
                <a:ea typeface="+mn-lt"/>
                <a:cs typeface="+mn-lt"/>
              </a:rPr>
              <a:t> </a:t>
            </a:r>
            <a:r>
              <a:rPr lang="en-US" sz="1600" dirty="0" err="1">
                <a:latin typeface="Times New Roman"/>
                <a:ea typeface="+mn-lt"/>
                <a:cs typeface="+mn-lt"/>
              </a:rPr>
              <a:t>genetyczna</a:t>
            </a:r>
            <a:r>
              <a:rPr lang="en-US" sz="1600" dirty="0">
                <a:latin typeface="Times New Roman"/>
                <a:ea typeface="+mn-lt"/>
                <a:cs typeface="+mn-lt"/>
              </a:rPr>
              <a:t>, </a:t>
            </a:r>
            <a:r>
              <a:rPr lang="en-US" sz="1600" dirty="0" err="1">
                <a:latin typeface="Times New Roman"/>
                <a:ea typeface="+mn-lt"/>
                <a:cs typeface="+mn-lt"/>
              </a:rPr>
              <a:t>prowadząca</a:t>
            </a:r>
            <a:r>
              <a:rPr lang="en-US" sz="1600" dirty="0">
                <a:latin typeface="Times New Roman"/>
                <a:ea typeface="+mn-lt"/>
                <a:cs typeface="+mn-lt"/>
              </a:rPr>
              <a:t> do </a:t>
            </a:r>
            <a:r>
              <a:rPr lang="en-US" sz="1600" dirty="0" err="1">
                <a:latin typeface="Times New Roman"/>
                <a:ea typeface="+mn-lt"/>
                <a:cs typeface="+mn-lt"/>
              </a:rPr>
              <a:t>postępującego</a:t>
            </a:r>
            <a:r>
              <a:rPr lang="en-US" sz="1600" dirty="0">
                <a:latin typeface="Times New Roman"/>
                <a:ea typeface="+mn-lt"/>
                <a:cs typeface="+mn-lt"/>
              </a:rPr>
              <a:t> </a:t>
            </a:r>
            <a:r>
              <a:rPr lang="pl-PL" sz="1600" dirty="0" smtClean="0">
                <a:latin typeface="Times New Roman"/>
                <a:ea typeface="+mn-lt"/>
                <a:cs typeface="+mn-lt"/>
              </a:rPr>
              <a:t/>
            </a:r>
            <a:br>
              <a:rPr lang="pl-PL" sz="1600" dirty="0" smtClean="0">
                <a:latin typeface="Times New Roman"/>
                <a:ea typeface="+mn-lt"/>
                <a:cs typeface="+mn-lt"/>
              </a:rPr>
            </a:br>
            <a:r>
              <a:rPr lang="en-US" sz="1600" dirty="0" err="1" smtClean="0">
                <a:latin typeface="Times New Roman"/>
                <a:ea typeface="+mn-lt"/>
                <a:cs typeface="+mn-lt"/>
              </a:rPr>
              <a:t>i</a:t>
            </a:r>
            <a:r>
              <a:rPr lang="en-US" sz="1600" dirty="0" smtClean="0">
                <a:latin typeface="Times New Roman"/>
                <a:ea typeface="+mn-lt"/>
                <a:cs typeface="+mn-lt"/>
              </a:rPr>
              <a:t> </a:t>
            </a:r>
            <a:r>
              <a:rPr lang="en-US" sz="1600" dirty="0" err="1">
                <a:latin typeface="Times New Roman"/>
                <a:ea typeface="+mn-lt"/>
                <a:cs typeface="+mn-lt"/>
              </a:rPr>
              <a:t>nieodwracalnego</a:t>
            </a:r>
            <a:r>
              <a:rPr lang="en-US" sz="1600" dirty="0">
                <a:latin typeface="Times New Roman"/>
                <a:ea typeface="+mn-lt"/>
                <a:cs typeface="+mn-lt"/>
              </a:rPr>
              <a:t> </a:t>
            </a:r>
            <a:r>
              <a:rPr lang="en-US" sz="1600" dirty="0" err="1">
                <a:latin typeface="Times New Roman"/>
                <a:ea typeface="+mn-lt"/>
                <a:cs typeface="+mn-lt"/>
              </a:rPr>
              <a:t>zaniku</a:t>
            </a:r>
            <a:r>
              <a:rPr lang="en-US" sz="1600" dirty="0">
                <a:latin typeface="Times New Roman"/>
                <a:ea typeface="+mn-lt"/>
                <a:cs typeface="+mn-lt"/>
              </a:rPr>
              <a:t> </a:t>
            </a:r>
            <a:r>
              <a:rPr lang="en-US" sz="1600" dirty="0" err="1">
                <a:latin typeface="Times New Roman"/>
                <a:ea typeface="+mn-lt"/>
                <a:cs typeface="+mn-lt"/>
              </a:rPr>
              <a:t>mięśni</a:t>
            </a:r>
            <a:r>
              <a:rPr lang="en-US" sz="1600" dirty="0">
                <a:latin typeface="Times New Roman"/>
                <a:ea typeface="+mn-lt"/>
                <a:cs typeface="+mn-lt"/>
              </a:rPr>
              <a:t>. Jest </a:t>
            </a:r>
            <a:r>
              <a:rPr lang="en-US" sz="1600" dirty="0" err="1">
                <a:latin typeface="Times New Roman"/>
                <a:ea typeface="+mn-lt"/>
                <a:cs typeface="+mn-lt"/>
              </a:rPr>
              <a:t>jednym</a:t>
            </a:r>
            <a:r>
              <a:rPr lang="en-US" sz="1600" dirty="0">
                <a:latin typeface="Times New Roman"/>
                <a:ea typeface="+mn-lt"/>
                <a:cs typeface="+mn-lt"/>
              </a:rPr>
              <a:t> z </a:t>
            </a:r>
            <a:r>
              <a:rPr lang="en-US" sz="1600" dirty="0" err="1">
                <a:latin typeface="Times New Roman"/>
                <a:ea typeface="+mn-lt"/>
                <a:cs typeface="+mn-lt"/>
              </a:rPr>
              <a:t>najczęstszych</a:t>
            </a:r>
            <a:r>
              <a:rPr lang="en-US" sz="1600" dirty="0">
                <a:latin typeface="Times New Roman"/>
                <a:ea typeface="+mn-lt"/>
                <a:cs typeface="+mn-lt"/>
              </a:rPr>
              <a:t> </a:t>
            </a:r>
            <a:r>
              <a:rPr lang="en-US" sz="1600" dirty="0" err="1">
                <a:latin typeface="Times New Roman"/>
                <a:ea typeface="+mn-lt"/>
                <a:cs typeface="+mn-lt"/>
              </a:rPr>
              <a:t>i</a:t>
            </a:r>
            <a:r>
              <a:rPr lang="en-US" sz="1600" dirty="0">
                <a:latin typeface="Times New Roman"/>
                <a:ea typeface="+mn-lt"/>
                <a:cs typeface="+mn-lt"/>
              </a:rPr>
              <a:t> </a:t>
            </a:r>
            <a:r>
              <a:rPr lang="en-US" sz="1600" dirty="0" err="1">
                <a:latin typeface="Times New Roman"/>
                <a:ea typeface="+mn-lt"/>
                <a:cs typeface="+mn-lt"/>
              </a:rPr>
              <a:t>najszybciej</a:t>
            </a:r>
            <a:r>
              <a:rPr lang="en-US" sz="1600" dirty="0">
                <a:latin typeface="Times New Roman"/>
                <a:ea typeface="+mn-lt"/>
                <a:cs typeface="+mn-lt"/>
              </a:rPr>
              <a:t> </a:t>
            </a:r>
            <a:r>
              <a:rPr lang="en-US" sz="1600" dirty="0" err="1">
                <a:latin typeface="Times New Roman"/>
                <a:ea typeface="+mn-lt"/>
                <a:cs typeface="+mn-lt"/>
              </a:rPr>
              <a:t>postępujących</a:t>
            </a:r>
            <a:r>
              <a:rPr lang="en-US" sz="1600" dirty="0">
                <a:latin typeface="Times New Roman"/>
                <a:ea typeface="+mn-lt"/>
                <a:cs typeface="+mn-lt"/>
              </a:rPr>
              <a:t> </a:t>
            </a:r>
            <a:r>
              <a:rPr lang="en-US" sz="1600" dirty="0" err="1">
                <a:latin typeface="Times New Roman"/>
                <a:ea typeface="+mn-lt"/>
                <a:cs typeface="+mn-lt"/>
              </a:rPr>
              <a:t>zaburzeń</a:t>
            </a:r>
            <a:r>
              <a:rPr lang="en-US" sz="1600" dirty="0">
                <a:latin typeface="Times New Roman"/>
                <a:ea typeface="+mn-lt"/>
                <a:cs typeface="+mn-lt"/>
              </a:rPr>
              <a:t> </a:t>
            </a:r>
            <a:r>
              <a:rPr lang="en-US" sz="1600" dirty="0" err="1">
                <a:latin typeface="Times New Roman"/>
                <a:ea typeface="+mn-lt"/>
                <a:cs typeface="+mn-lt"/>
              </a:rPr>
              <a:t>nerwowo-mięśniowych</a:t>
            </a:r>
            <a:r>
              <a:rPr lang="en-US" sz="1600" dirty="0">
                <a:latin typeface="Times New Roman"/>
                <a:ea typeface="+mn-lt"/>
                <a:cs typeface="+mn-lt"/>
              </a:rPr>
              <a:t> u </a:t>
            </a:r>
            <a:r>
              <a:rPr lang="en-US" sz="1600" dirty="0" err="1">
                <a:latin typeface="Times New Roman"/>
                <a:ea typeface="+mn-lt"/>
                <a:cs typeface="+mn-lt"/>
              </a:rPr>
              <a:t>chłopców</a:t>
            </a:r>
            <a:r>
              <a:rPr lang="en-US" sz="1600" dirty="0">
                <a:latin typeface="Times New Roman"/>
                <a:ea typeface="+mn-lt"/>
                <a:cs typeface="+mn-lt"/>
              </a:rPr>
              <a:t>. </a:t>
            </a:r>
            <a:r>
              <a:rPr lang="en-US" sz="1600" dirty="0" err="1">
                <a:latin typeface="Times New Roman"/>
                <a:ea typeface="+mn-lt"/>
                <a:cs typeface="+mn-lt"/>
              </a:rPr>
              <a:t>Początek</a:t>
            </a:r>
            <a:r>
              <a:rPr lang="en-US" sz="1600" dirty="0">
                <a:latin typeface="Times New Roman"/>
                <a:ea typeface="+mn-lt"/>
                <a:cs typeface="+mn-lt"/>
              </a:rPr>
              <a:t> </a:t>
            </a:r>
            <a:r>
              <a:rPr lang="en-US" sz="1600" dirty="0" err="1">
                <a:latin typeface="Times New Roman"/>
                <a:ea typeface="+mn-lt"/>
                <a:cs typeface="+mn-lt"/>
              </a:rPr>
              <a:t>choroby</a:t>
            </a:r>
            <a:r>
              <a:rPr lang="en-US" sz="1600" dirty="0">
                <a:latin typeface="Times New Roman"/>
                <a:ea typeface="+mn-lt"/>
                <a:cs typeface="+mn-lt"/>
              </a:rPr>
              <a:t> </a:t>
            </a:r>
            <a:r>
              <a:rPr lang="en-US" sz="1600" dirty="0" err="1">
                <a:latin typeface="Times New Roman"/>
                <a:ea typeface="+mn-lt"/>
                <a:cs typeface="+mn-lt"/>
              </a:rPr>
              <a:t>pojawia</a:t>
            </a:r>
            <a:r>
              <a:rPr lang="en-US" sz="1600" dirty="0">
                <a:latin typeface="Times New Roman"/>
                <a:ea typeface="+mn-lt"/>
                <a:cs typeface="+mn-lt"/>
              </a:rPr>
              <a:t> </a:t>
            </a:r>
            <a:r>
              <a:rPr lang="en-US" sz="1600" dirty="0" err="1">
                <a:latin typeface="Times New Roman"/>
                <a:ea typeface="+mn-lt"/>
                <a:cs typeface="+mn-lt"/>
              </a:rPr>
              <a:t>się</a:t>
            </a:r>
            <a:r>
              <a:rPr lang="en-US" sz="1600" dirty="0">
                <a:latin typeface="Times New Roman"/>
                <a:ea typeface="+mn-lt"/>
                <a:cs typeface="+mn-lt"/>
              </a:rPr>
              <a:t> we </a:t>
            </a:r>
            <a:r>
              <a:rPr lang="en-US" sz="1600" dirty="0" err="1">
                <a:latin typeface="Times New Roman"/>
                <a:ea typeface="+mn-lt"/>
                <a:cs typeface="+mn-lt"/>
              </a:rPr>
              <a:t>wczesnym</a:t>
            </a:r>
            <a:r>
              <a:rPr lang="en-US" sz="1600" dirty="0">
                <a:latin typeface="Times New Roman"/>
                <a:ea typeface="+mn-lt"/>
                <a:cs typeface="+mn-lt"/>
              </a:rPr>
              <a:t> </a:t>
            </a:r>
            <a:r>
              <a:rPr lang="en-US" sz="1600" dirty="0" err="1">
                <a:latin typeface="Times New Roman"/>
                <a:ea typeface="+mn-lt"/>
                <a:cs typeface="+mn-lt"/>
              </a:rPr>
              <a:t>dzieciństwie</a:t>
            </a:r>
            <a:r>
              <a:rPr lang="en-US" sz="1600" dirty="0">
                <a:latin typeface="Times New Roman"/>
                <a:ea typeface="+mn-lt"/>
                <a:cs typeface="+mn-lt"/>
              </a:rPr>
              <a:t>, a </a:t>
            </a:r>
            <a:r>
              <a:rPr lang="en-US" sz="1600" dirty="0" err="1">
                <a:latin typeface="Times New Roman"/>
                <a:ea typeface="+mn-lt"/>
                <a:cs typeface="+mn-lt"/>
              </a:rPr>
              <a:t>dotknięci</a:t>
            </a:r>
            <a:r>
              <a:rPr lang="en-US" sz="1600" dirty="0">
                <a:latin typeface="Times New Roman"/>
                <a:ea typeface="+mn-lt"/>
                <a:cs typeface="+mn-lt"/>
              </a:rPr>
              <a:t> </a:t>
            </a:r>
            <a:r>
              <a:rPr lang="en-US" sz="1600" dirty="0" err="1">
                <a:latin typeface="Times New Roman"/>
                <a:ea typeface="+mn-lt"/>
                <a:cs typeface="+mn-lt"/>
              </a:rPr>
              <a:t>chorobą</a:t>
            </a:r>
            <a:r>
              <a:rPr lang="en-US" sz="1600" dirty="0">
                <a:latin typeface="Times New Roman"/>
                <a:ea typeface="+mn-lt"/>
                <a:cs typeface="+mn-lt"/>
              </a:rPr>
              <a:t> </a:t>
            </a:r>
            <a:r>
              <a:rPr lang="en-US" sz="1600" dirty="0" err="1">
                <a:latin typeface="Times New Roman"/>
                <a:ea typeface="+mn-lt"/>
                <a:cs typeface="+mn-lt"/>
              </a:rPr>
              <a:t>wykazują</a:t>
            </a:r>
            <a:r>
              <a:rPr lang="en-US" sz="1600" dirty="0">
                <a:latin typeface="Times New Roman"/>
                <a:ea typeface="+mn-lt"/>
                <a:cs typeface="+mn-lt"/>
              </a:rPr>
              <a:t> </a:t>
            </a:r>
            <a:r>
              <a:rPr lang="en-US" sz="1600" dirty="0" err="1">
                <a:latin typeface="Times New Roman"/>
                <a:ea typeface="+mn-lt"/>
                <a:cs typeface="+mn-lt"/>
              </a:rPr>
              <a:t>przede</a:t>
            </a:r>
            <a:r>
              <a:rPr lang="en-US" sz="1600" dirty="0">
                <a:latin typeface="Times New Roman"/>
                <a:ea typeface="+mn-lt"/>
                <a:cs typeface="+mn-lt"/>
              </a:rPr>
              <a:t> </a:t>
            </a:r>
            <a:r>
              <a:rPr lang="en-US" sz="1600" dirty="0" err="1">
                <a:latin typeface="Times New Roman"/>
                <a:ea typeface="+mn-lt"/>
                <a:cs typeface="+mn-lt"/>
              </a:rPr>
              <a:t>wszystkim</a:t>
            </a:r>
            <a:r>
              <a:rPr lang="en-US" sz="1600" dirty="0">
                <a:latin typeface="Times New Roman"/>
                <a:ea typeface="+mn-lt"/>
                <a:cs typeface="+mn-lt"/>
              </a:rPr>
              <a:t> </a:t>
            </a:r>
            <a:r>
              <a:rPr lang="en-US" sz="1600" dirty="0" err="1">
                <a:latin typeface="Times New Roman"/>
                <a:ea typeface="+mn-lt"/>
                <a:cs typeface="+mn-lt"/>
              </a:rPr>
              <a:t>opóźnienie</a:t>
            </a:r>
            <a:r>
              <a:rPr lang="en-US" sz="1600" dirty="0">
                <a:latin typeface="Times New Roman"/>
                <a:ea typeface="+mn-lt"/>
                <a:cs typeface="+mn-lt"/>
              </a:rPr>
              <a:t> w </a:t>
            </a:r>
            <a:r>
              <a:rPr lang="en-US" sz="1600" dirty="0" err="1">
                <a:latin typeface="Times New Roman"/>
                <a:ea typeface="+mn-lt"/>
                <a:cs typeface="+mn-lt"/>
              </a:rPr>
              <a:t>chodzeniu</a:t>
            </a:r>
            <a:r>
              <a:rPr lang="en-US" sz="1600" dirty="0">
                <a:latin typeface="Times New Roman"/>
                <a:ea typeface="+mn-lt"/>
                <a:cs typeface="+mn-lt"/>
              </a:rPr>
              <a:t> (po 18 </a:t>
            </a:r>
            <a:r>
              <a:rPr lang="en-US" sz="1600" dirty="0" err="1">
                <a:latin typeface="Times New Roman"/>
                <a:ea typeface="+mn-lt"/>
                <a:cs typeface="+mn-lt"/>
              </a:rPr>
              <a:t>miesiącu</a:t>
            </a:r>
            <a:r>
              <a:rPr lang="en-US" sz="1600" dirty="0">
                <a:latin typeface="Times New Roman"/>
                <a:ea typeface="+mn-lt"/>
                <a:cs typeface="+mn-lt"/>
              </a:rPr>
              <a:t> </a:t>
            </a:r>
            <a:r>
              <a:rPr lang="en-US" sz="1600" dirty="0" err="1">
                <a:latin typeface="Times New Roman"/>
                <a:ea typeface="+mn-lt"/>
                <a:cs typeface="+mn-lt"/>
              </a:rPr>
              <a:t>życia</a:t>
            </a:r>
            <a:r>
              <a:rPr lang="en-US" sz="1600" dirty="0">
                <a:latin typeface="Times New Roman"/>
                <a:ea typeface="+mn-lt"/>
                <a:cs typeface="+mn-lt"/>
              </a:rPr>
              <a:t>) z </a:t>
            </a:r>
            <a:r>
              <a:rPr lang="en-US" sz="1600" dirty="0" err="1">
                <a:latin typeface="Times New Roman"/>
                <a:ea typeface="+mn-lt"/>
                <a:cs typeface="+mn-lt"/>
              </a:rPr>
              <a:t>towarzyszącym</a:t>
            </a:r>
            <a:r>
              <a:rPr lang="en-US" sz="1600" dirty="0">
                <a:latin typeface="Times New Roman"/>
                <a:ea typeface="+mn-lt"/>
                <a:cs typeface="+mn-lt"/>
              </a:rPr>
              <a:t> </a:t>
            </a:r>
            <a:r>
              <a:rPr lang="en-US" sz="1600" dirty="0" err="1">
                <a:latin typeface="Times New Roman"/>
                <a:ea typeface="+mn-lt"/>
                <a:cs typeface="+mn-lt"/>
              </a:rPr>
              <a:t>opóźnieniem</a:t>
            </a:r>
            <a:r>
              <a:rPr lang="en-US" sz="1600" dirty="0">
                <a:latin typeface="Times New Roman"/>
                <a:ea typeface="+mn-lt"/>
                <a:cs typeface="+mn-lt"/>
              </a:rPr>
              <a:t> </a:t>
            </a:r>
            <a:r>
              <a:rPr lang="en-US" sz="1600" dirty="0" err="1">
                <a:latin typeface="Times New Roman"/>
                <a:ea typeface="+mn-lt"/>
                <a:cs typeface="+mn-lt"/>
              </a:rPr>
              <a:t>mowy</a:t>
            </a:r>
            <a:r>
              <a:rPr lang="en-US" sz="1600" dirty="0">
                <a:latin typeface="Times New Roman"/>
                <a:ea typeface="+mn-lt"/>
                <a:cs typeface="+mn-lt"/>
              </a:rPr>
              <a:t> </a:t>
            </a:r>
            <a:r>
              <a:rPr lang="en-US" sz="1600" dirty="0" err="1">
                <a:latin typeface="Times New Roman"/>
                <a:ea typeface="+mn-lt"/>
                <a:cs typeface="+mn-lt"/>
              </a:rPr>
              <a:t>i</a:t>
            </a:r>
            <a:r>
              <a:rPr lang="en-US" sz="1600" dirty="0">
                <a:latin typeface="Times New Roman"/>
                <a:ea typeface="+mn-lt"/>
                <a:cs typeface="+mn-lt"/>
              </a:rPr>
              <a:t>/</a:t>
            </a:r>
            <a:r>
              <a:rPr lang="en-US" sz="1600" dirty="0" err="1">
                <a:latin typeface="Times New Roman"/>
                <a:ea typeface="+mn-lt"/>
                <a:cs typeface="+mn-lt"/>
              </a:rPr>
              <a:t>lub</a:t>
            </a:r>
            <a:r>
              <a:rPr lang="en-US" sz="1600" dirty="0">
                <a:latin typeface="Times New Roman"/>
                <a:ea typeface="+mn-lt"/>
                <a:cs typeface="+mn-lt"/>
              </a:rPr>
              <a:t> </a:t>
            </a:r>
            <a:r>
              <a:rPr lang="en-US" sz="1600" dirty="0" err="1">
                <a:latin typeface="Times New Roman"/>
                <a:ea typeface="+mn-lt"/>
                <a:cs typeface="+mn-lt"/>
              </a:rPr>
              <a:t>globalnym</a:t>
            </a:r>
            <a:r>
              <a:rPr lang="en-US" sz="1600" dirty="0">
                <a:latin typeface="Times New Roman"/>
                <a:ea typeface="+mn-lt"/>
                <a:cs typeface="+mn-lt"/>
              </a:rPr>
              <a:t> </a:t>
            </a:r>
            <a:r>
              <a:rPr lang="en-US" sz="1600" dirty="0" err="1">
                <a:latin typeface="Times New Roman"/>
                <a:ea typeface="+mn-lt"/>
                <a:cs typeface="+mn-lt"/>
              </a:rPr>
              <a:t>opóźnieniem</a:t>
            </a:r>
            <a:r>
              <a:rPr lang="en-US" sz="1600" dirty="0">
                <a:latin typeface="Times New Roman"/>
                <a:ea typeface="+mn-lt"/>
                <a:cs typeface="+mn-lt"/>
              </a:rPr>
              <a:t> </a:t>
            </a:r>
            <a:r>
              <a:rPr lang="en-US" sz="1600" dirty="0" err="1">
                <a:latin typeface="Times New Roman"/>
                <a:ea typeface="+mn-lt"/>
                <a:cs typeface="+mn-lt"/>
              </a:rPr>
              <a:t>rozwoju</a:t>
            </a:r>
            <a:r>
              <a:rPr lang="en-US" sz="1600" dirty="0">
                <a:latin typeface="Times New Roman"/>
                <a:ea typeface="+mn-lt"/>
                <a:cs typeface="+mn-lt"/>
              </a:rPr>
              <a:t>.</a:t>
            </a:r>
            <a:endParaRPr lang="en-US" sz="1600" dirty="0">
              <a:latin typeface="Times New Roman"/>
              <a:cs typeface="Times New Roman"/>
            </a:endParaRPr>
          </a:p>
          <a:p>
            <a:pPr marL="383540" indent="-383540" algn="just"/>
            <a:r>
              <a:rPr lang="en-US" sz="1600" dirty="0" err="1">
                <a:latin typeface="Times New Roman"/>
                <a:ea typeface="+mn-lt"/>
                <a:cs typeface="+mn-lt"/>
              </a:rPr>
              <a:t>Bardzo</a:t>
            </a:r>
            <a:r>
              <a:rPr lang="en-US" sz="1600" dirty="0">
                <a:latin typeface="Times New Roman"/>
                <a:ea typeface="+mn-lt"/>
                <a:cs typeface="+mn-lt"/>
              </a:rPr>
              <a:t> </a:t>
            </a:r>
            <a:r>
              <a:rPr lang="en-US" sz="1600" dirty="0" err="1">
                <a:latin typeface="Times New Roman"/>
                <a:ea typeface="+mn-lt"/>
                <a:cs typeface="+mn-lt"/>
              </a:rPr>
              <a:t>istotna</a:t>
            </a:r>
            <a:r>
              <a:rPr lang="en-US" sz="1600" dirty="0">
                <a:latin typeface="Times New Roman"/>
                <a:ea typeface="+mn-lt"/>
                <a:cs typeface="+mn-lt"/>
              </a:rPr>
              <a:t> w </a:t>
            </a:r>
            <a:r>
              <a:rPr lang="en-US" sz="1600" b="1" dirty="0">
                <a:latin typeface="Times New Roman"/>
                <a:ea typeface="+mn-lt"/>
                <a:cs typeface="+mn-lt"/>
              </a:rPr>
              <a:t>DMD</a:t>
            </a:r>
            <a:r>
              <a:rPr lang="en-US" sz="1600" dirty="0">
                <a:latin typeface="Times New Roman"/>
                <a:ea typeface="+mn-lt"/>
                <a:cs typeface="+mn-lt"/>
              </a:rPr>
              <a:t> jest </a:t>
            </a:r>
            <a:r>
              <a:rPr lang="en-US" sz="1600" dirty="0" err="1">
                <a:latin typeface="Times New Roman"/>
                <a:ea typeface="+mn-lt"/>
                <a:cs typeface="+mn-lt"/>
              </a:rPr>
              <a:t>diagnostyka</a:t>
            </a:r>
            <a:r>
              <a:rPr lang="en-US" sz="1600" dirty="0">
                <a:latin typeface="Times New Roman"/>
                <a:ea typeface="+mn-lt"/>
                <a:cs typeface="+mn-lt"/>
              </a:rPr>
              <a:t>, </a:t>
            </a:r>
            <a:r>
              <a:rPr lang="en-US" sz="1600" dirty="0" err="1">
                <a:latin typeface="Times New Roman"/>
                <a:ea typeface="+mn-lt"/>
                <a:cs typeface="+mn-lt"/>
              </a:rPr>
              <a:t>niestety</a:t>
            </a:r>
            <a:r>
              <a:rPr lang="en-US" sz="1600" dirty="0">
                <a:latin typeface="Times New Roman"/>
                <a:ea typeface="+mn-lt"/>
                <a:cs typeface="+mn-lt"/>
              </a:rPr>
              <a:t> </a:t>
            </a:r>
            <a:r>
              <a:rPr lang="en-US" sz="1600" dirty="0" err="1">
                <a:latin typeface="Times New Roman"/>
                <a:ea typeface="+mn-lt"/>
                <a:cs typeface="+mn-lt"/>
              </a:rPr>
              <a:t>choroba</a:t>
            </a:r>
            <a:r>
              <a:rPr lang="en-US" sz="1600" dirty="0">
                <a:latin typeface="Times New Roman"/>
                <a:ea typeface="+mn-lt"/>
                <a:cs typeface="+mn-lt"/>
              </a:rPr>
              <a:t> </a:t>
            </a:r>
            <a:r>
              <a:rPr lang="en-US" sz="1600" dirty="0" err="1">
                <a:latin typeface="Times New Roman"/>
                <a:ea typeface="+mn-lt"/>
                <a:cs typeface="+mn-lt"/>
              </a:rPr>
              <a:t>nie</a:t>
            </a:r>
            <a:r>
              <a:rPr lang="en-US" sz="1600" dirty="0">
                <a:latin typeface="Times New Roman"/>
                <a:ea typeface="+mn-lt"/>
                <a:cs typeface="+mn-lt"/>
              </a:rPr>
              <a:t> </a:t>
            </a:r>
            <a:r>
              <a:rPr lang="en-US" sz="1600" dirty="0" err="1">
                <a:latin typeface="Times New Roman"/>
                <a:ea typeface="+mn-lt"/>
                <a:cs typeface="+mn-lt"/>
              </a:rPr>
              <a:t>daje</a:t>
            </a:r>
            <a:r>
              <a:rPr lang="en-US" sz="1600" dirty="0">
                <a:latin typeface="Times New Roman"/>
                <a:ea typeface="+mn-lt"/>
                <a:cs typeface="+mn-lt"/>
              </a:rPr>
              <a:t> </a:t>
            </a:r>
            <a:r>
              <a:rPr lang="en-US" sz="1600" dirty="0" err="1">
                <a:latin typeface="Times New Roman"/>
                <a:ea typeface="+mn-lt"/>
                <a:cs typeface="+mn-lt"/>
              </a:rPr>
              <a:t>żadnych</a:t>
            </a:r>
            <a:r>
              <a:rPr lang="en-US" sz="1600" dirty="0">
                <a:latin typeface="Times New Roman"/>
                <a:ea typeface="+mn-lt"/>
                <a:cs typeface="+mn-lt"/>
              </a:rPr>
              <a:t> </a:t>
            </a:r>
            <a:r>
              <a:rPr lang="en-US" sz="1600" dirty="0" err="1">
                <a:latin typeface="Times New Roman"/>
                <a:ea typeface="+mn-lt"/>
                <a:cs typeface="+mn-lt"/>
              </a:rPr>
              <a:t>objawów</a:t>
            </a:r>
            <a:r>
              <a:rPr lang="en-US" sz="1600" dirty="0">
                <a:latin typeface="Times New Roman"/>
                <a:ea typeface="+mn-lt"/>
                <a:cs typeface="+mn-lt"/>
              </a:rPr>
              <a:t> </a:t>
            </a:r>
            <a:r>
              <a:rPr lang="en-US" sz="1600" dirty="0" err="1">
                <a:latin typeface="Times New Roman"/>
                <a:ea typeface="+mn-lt"/>
                <a:cs typeface="+mn-lt"/>
              </a:rPr>
              <a:t>na</a:t>
            </a:r>
            <a:r>
              <a:rPr lang="en-US" sz="1600" dirty="0">
                <a:latin typeface="Times New Roman"/>
                <a:ea typeface="+mn-lt"/>
                <a:cs typeface="+mn-lt"/>
              </a:rPr>
              <a:t> </a:t>
            </a:r>
            <a:r>
              <a:rPr lang="en-US" sz="1600" dirty="0" err="1">
                <a:latin typeface="Times New Roman"/>
                <a:ea typeface="+mn-lt"/>
                <a:cs typeface="+mn-lt"/>
              </a:rPr>
              <a:t>początku</a:t>
            </a:r>
            <a:r>
              <a:rPr lang="en-US" sz="1600" dirty="0">
                <a:latin typeface="Times New Roman"/>
                <a:ea typeface="+mn-lt"/>
                <a:cs typeface="+mn-lt"/>
              </a:rPr>
              <a:t> </a:t>
            </a:r>
            <a:r>
              <a:rPr lang="en-US" sz="1600" dirty="0" err="1">
                <a:latin typeface="Times New Roman"/>
                <a:ea typeface="+mn-lt"/>
                <a:cs typeface="+mn-lt"/>
              </a:rPr>
              <a:t>i</a:t>
            </a:r>
            <a:r>
              <a:rPr lang="en-US" sz="1600" dirty="0">
                <a:latin typeface="Times New Roman"/>
                <a:ea typeface="+mn-lt"/>
                <a:cs typeface="+mn-lt"/>
              </a:rPr>
              <a:t> </a:t>
            </a:r>
            <a:r>
              <a:rPr lang="en-US" sz="1600" dirty="0" err="1">
                <a:latin typeface="Times New Roman"/>
                <a:ea typeface="+mn-lt"/>
                <a:cs typeface="+mn-lt"/>
              </a:rPr>
              <a:t>wydaje</a:t>
            </a:r>
            <a:r>
              <a:rPr lang="en-US" sz="1600" dirty="0">
                <a:latin typeface="Times New Roman"/>
                <a:ea typeface="+mn-lt"/>
                <a:cs typeface="+mn-lt"/>
              </a:rPr>
              <a:t> </a:t>
            </a:r>
            <a:r>
              <a:rPr lang="en-US" sz="1600" dirty="0" err="1">
                <a:latin typeface="Times New Roman"/>
                <a:ea typeface="+mn-lt"/>
                <a:cs typeface="+mn-lt"/>
              </a:rPr>
              <a:t>się</a:t>
            </a:r>
            <a:r>
              <a:rPr lang="en-US" sz="1600" dirty="0">
                <a:latin typeface="Times New Roman"/>
                <a:ea typeface="+mn-lt"/>
                <a:cs typeface="+mn-lt"/>
              </a:rPr>
              <a:t>, </a:t>
            </a:r>
            <a:r>
              <a:rPr lang="en-US" sz="1600" dirty="0" err="1">
                <a:latin typeface="Times New Roman"/>
                <a:ea typeface="+mn-lt"/>
                <a:cs typeface="+mn-lt"/>
              </a:rPr>
              <a:t>że</a:t>
            </a:r>
            <a:r>
              <a:rPr lang="en-US" sz="1600" dirty="0">
                <a:latin typeface="Times New Roman"/>
                <a:ea typeface="+mn-lt"/>
                <a:cs typeface="+mn-lt"/>
              </a:rPr>
              <a:t> </a:t>
            </a:r>
            <a:r>
              <a:rPr lang="en-US" sz="1600" dirty="0" err="1">
                <a:latin typeface="Times New Roman"/>
                <a:ea typeface="+mn-lt"/>
                <a:cs typeface="+mn-lt"/>
              </a:rPr>
              <a:t>chłopcy</a:t>
            </a:r>
            <a:r>
              <a:rPr lang="en-US" sz="1600" dirty="0">
                <a:latin typeface="Times New Roman"/>
                <a:ea typeface="+mn-lt"/>
                <a:cs typeface="+mn-lt"/>
              </a:rPr>
              <a:t> </a:t>
            </a:r>
            <a:r>
              <a:rPr lang="en-US" sz="1600" dirty="0" err="1">
                <a:latin typeface="Times New Roman"/>
                <a:ea typeface="+mn-lt"/>
                <a:cs typeface="+mn-lt"/>
              </a:rPr>
              <a:t>urodzili</a:t>
            </a:r>
            <a:r>
              <a:rPr lang="en-US" sz="1600" dirty="0">
                <a:latin typeface="Times New Roman"/>
                <a:ea typeface="+mn-lt"/>
                <a:cs typeface="+mn-lt"/>
              </a:rPr>
              <a:t> </a:t>
            </a:r>
            <a:r>
              <a:rPr lang="en-US" sz="1600" dirty="0" err="1">
                <a:latin typeface="Times New Roman"/>
                <a:ea typeface="+mn-lt"/>
                <a:cs typeface="+mn-lt"/>
              </a:rPr>
              <a:t>się</a:t>
            </a:r>
            <a:r>
              <a:rPr lang="en-US" sz="1600" dirty="0">
                <a:latin typeface="Times New Roman"/>
                <a:ea typeface="+mn-lt"/>
                <a:cs typeface="+mn-lt"/>
              </a:rPr>
              <a:t> </a:t>
            </a:r>
            <a:r>
              <a:rPr lang="en-US" sz="1600" dirty="0" err="1">
                <a:latin typeface="Times New Roman"/>
                <a:ea typeface="+mn-lt"/>
                <a:cs typeface="+mn-lt"/>
              </a:rPr>
              <a:t>zdrowi</a:t>
            </a:r>
            <a:r>
              <a:rPr lang="en-US" sz="1600" dirty="0">
                <a:latin typeface="Times New Roman"/>
                <a:ea typeface="+mn-lt"/>
                <a:cs typeface="+mn-lt"/>
              </a:rPr>
              <a:t> ─ </a:t>
            </a:r>
            <a:r>
              <a:rPr lang="en-US" sz="1600" dirty="0" err="1">
                <a:latin typeface="Times New Roman"/>
                <a:ea typeface="+mn-lt"/>
                <a:cs typeface="+mn-lt"/>
              </a:rPr>
              <a:t>pierwsze</a:t>
            </a:r>
            <a:r>
              <a:rPr lang="en-US" sz="1600" dirty="0">
                <a:latin typeface="Times New Roman"/>
                <a:ea typeface="+mn-lt"/>
                <a:cs typeface="+mn-lt"/>
              </a:rPr>
              <a:t> </a:t>
            </a:r>
            <a:r>
              <a:rPr lang="en-US" sz="1600" dirty="0" err="1">
                <a:latin typeface="Times New Roman"/>
                <a:ea typeface="+mn-lt"/>
                <a:cs typeface="+mn-lt"/>
              </a:rPr>
              <a:t>objawy</a:t>
            </a:r>
            <a:r>
              <a:rPr lang="en-US" sz="1600" dirty="0">
                <a:latin typeface="Times New Roman"/>
                <a:ea typeface="+mn-lt"/>
                <a:cs typeface="+mn-lt"/>
              </a:rPr>
              <a:t> </a:t>
            </a:r>
            <a:r>
              <a:rPr lang="en-US" sz="1600" dirty="0" err="1">
                <a:latin typeface="Times New Roman"/>
                <a:ea typeface="+mn-lt"/>
                <a:cs typeface="+mn-lt"/>
              </a:rPr>
              <a:t>pojawiają</a:t>
            </a:r>
            <a:r>
              <a:rPr lang="en-US" sz="1600" dirty="0">
                <a:latin typeface="Times New Roman"/>
                <a:ea typeface="+mn-lt"/>
                <a:cs typeface="+mn-lt"/>
              </a:rPr>
              <a:t> </a:t>
            </a:r>
            <a:r>
              <a:rPr lang="en-US" sz="1600" dirty="0" err="1">
                <a:latin typeface="Times New Roman"/>
                <a:ea typeface="+mn-lt"/>
                <a:cs typeface="+mn-lt"/>
              </a:rPr>
              <a:t>się</a:t>
            </a:r>
            <a:r>
              <a:rPr lang="en-US" sz="1600" dirty="0">
                <a:latin typeface="Times New Roman"/>
                <a:ea typeface="+mn-lt"/>
                <a:cs typeface="+mn-lt"/>
              </a:rPr>
              <a:t> </a:t>
            </a:r>
            <a:r>
              <a:rPr lang="en-US" sz="1600" dirty="0" err="1">
                <a:latin typeface="Times New Roman"/>
                <a:ea typeface="+mn-lt"/>
                <a:cs typeface="+mn-lt"/>
              </a:rPr>
              <a:t>pomiędzy</a:t>
            </a:r>
            <a:r>
              <a:rPr lang="en-US" sz="1600" dirty="0">
                <a:latin typeface="Times New Roman"/>
                <a:ea typeface="+mn-lt"/>
                <a:cs typeface="+mn-lt"/>
              </a:rPr>
              <a:t> 3. a 6. </a:t>
            </a:r>
            <a:r>
              <a:rPr lang="en-US" sz="1600" dirty="0" err="1">
                <a:latin typeface="Times New Roman"/>
                <a:ea typeface="+mn-lt"/>
                <a:cs typeface="+mn-lt"/>
              </a:rPr>
              <a:t>rokiem</a:t>
            </a:r>
            <a:r>
              <a:rPr lang="en-US" sz="1600" dirty="0">
                <a:latin typeface="Times New Roman"/>
                <a:ea typeface="+mn-lt"/>
                <a:cs typeface="+mn-lt"/>
              </a:rPr>
              <a:t> </a:t>
            </a:r>
            <a:r>
              <a:rPr lang="en-US" sz="1600" dirty="0" err="1">
                <a:latin typeface="Times New Roman"/>
                <a:ea typeface="+mn-lt"/>
                <a:cs typeface="+mn-lt"/>
              </a:rPr>
              <a:t>życia</a:t>
            </a:r>
            <a:r>
              <a:rPr lang="en-US" sz="1600" dirty="0">
                <a:latin typeface="Times New Roman"/>
                <a:ea typeface="+mn-lt"/>
                <a:cs typeface="+mn-lt"/>
              </a:rPr>
              <a:t>. </a:t>
            </a:r>
            <a:r>
              <a:rPr lang="en-US" sz="1600" dirty="0" err="1">
                <a:latin typeface="Times New Roman"/>
                <a:ea typeface="+mn-lt"/>
                <a:cs typeface="+mn-lt"/>
              </a:rPr>
              <a:t>Nieleczone</a:t>
            </a:r>
            <a:r>
              <a:rPr lang="en-US" sz="1600" dirty="0">
                <a:latin typeface="Times New Roman"/>
                <a:ea typeface="+mn-lt"/>
                <a:cs typeface="+mn-lt"/>
              </a:rPr>
              <a:t> </a:t>
            </a:r>
            <a:r>
              <a:rPr lang="en-US" sz="1600" dirty="0" err="1">
                <a:latin typeface="Times New Roman"/>
                <a:ea typeface="+mn-lt"/>
                <a:cs typeface="+mn-lt"/>
              </a:rPr>
              <a:t>dzieci</a:t>
            </a:r>
            <a:r>
              <a:rPr lang="en-US" sz="1600" dirty="0">
                <a:latin typeface="Times New Roman"/>
                <a:ea typeface="+mn-lt"/>
                <a:cs typeface="+mn-lt"/>
              </a:rPr>
              <a:t> z </a:t>
            </a:r>
            <a:r>
              <a:rPr lang="en-US" sz="1600" b="1" dirty="0">
                <a:latin typeface="Times New Roman"/>
                <a:ea typeface="+mn-lt"/>
                <a:cs typeface="+mn-lt"/>
              </a:rPr>
              <a:t>DMD</a:t>
            </a:r>
            <a:r>
              <a:rPr lang="en-US" sz="1600" dirty="0">
                <a:latin typeface="Times New Roman"/>
                <a:ea typeface="+mn-lt"/>
                <a:cs typeface="+mn-lt"/>
              </a:rPr>
              <a:t> </a:t>
            </a:r>
            <a:r>
              <a:rPr lang="en-US" sz="1600" dirty="0" err="1">
                <a:latin typeface="Times New Roman"/>
                <a:ea typeface="+mn-lt"/>
                <a:cs typeface="+mn-lt"/>
              </a:rPr>
              <a:t>rzadko</a:t>
            </a:r>
            <a:r>
              <a:rPr lang="en-US" sz="1600" dirty="0">
                <a:latin typeface="Times New Roman"/>
                <a:ea typeface="+mn-lt"/>
                <a:cs typeface="+mn-lt"/>
              </a:rPr>
              <a:t> </a:t>
            </a:r>
            <a:r>
              <a:rPr lang="en-US" sz="1600" dirty="0" err="1">
                <a:latin typeface="Times New Roman"/>
                <a:ea typeface="+mn-lt"/>
                <a:cs typeface="+mn-lt"/>
              </a:rPr>
              <a:t>osiągają</a:t>
            </a:r>
            <a:r>
              <a:rPr lang="en-US" sz="1600" dirty="0">
                <a:latin typeface="Times New Roman"/>
                <a:ea typeface="+mn-lt"/>
                <a:cs typeface="+mn-lt"/>
              </a:rPr>
              <a:t> </a:t>
            </a:r>
            <a:r>
              <a:rPr lang="en-US" sz="1600" dirty="0" err="1">
                <a:latin typeface="Times New Roman"/>
                <a:ea typeface="+mn-lt"/>
                <a:cs typeface="+mn-lt"/>
              </a:rPr>
              <a:t>zdolność</a:t>
            </a:r>
            <a:r>
              <a:rPr lang="en-US" sz="1600" dirty="0">
                <a:latin typeface="Times New Roman"/>
                <a:ea typeface="+mn-lt"/>
                <a:cs typeface="+mn-lt"/>
              </a:rPr>
              <a:t> </a:t>
            </a:r>
            <a:r>
              <a:rPr lang="en-US" sz="1600" dirty="0" err="1">
                <a:latin typeface="Times New Roman"/>
                <a:ea typeface="+mn-lt"/>
                <a:cs typeface="+mn-lt"/>
              </a:rPr>
              <a:t>biegania</a:t>
            </a:r>
            <a:r>
              <a:rPr lang="en-US" sz="1600" dirty="0">
                <a:latin typeface="Times New Roman"/>
                <a:ea typeface="+mn-lt"/>
                <a:cs typeface="+mn-lt"/>
              </a:rPr>
              <a:t> </a:t>
            </a:r>
            <a:r>
              <a:rPr lang="en-US" sz="1600" dirty="0" err="1">
                <a:latin typeface="Times New Roman"/>
                <a:ea typeface="+mn-lt"/>
                <a:cs typeface="+mn-lt"/>
              </a:rPr>
              <a:t>lub</a:t>
            </a:r>
            <a:r>
              <a:rPr lang="en-US" sz="1600" dirty="0">
                <a:latin typeface="Times New Roman"/>
                <a:ea typeface="+mn-lt"/>
                <a:cs typeface="+mn-lt"/>
              </a:rPr>
              <a:t> </a:t>
            </a:r>
            <a:r>
              <a:rPr lang="en-US" sz="1600" dirty="0" err="1">
                <a:latin typeface="Times New Roman"/>
                <a:ea typeface="+mn-lt"/>
                <a:cs typeface="+mn-lt"/>
              </a:rPr>
              <a:t>skakania</a:t>
            </a:r>
            <a:r>
              <a:rPr lang="en-US" sz="1600" dirty="0">
                <a:latin typeface="Times New Roman"/>
                <a:ea typeface="+mn-lt"/>
                <a:cs typeface="+mn-lt"/>
              </a:rPr>
              <a:t>, </a:t>
            </a:r>
            <a:r>
              <a:rPr lang="en-US" sz="1600" dirty="0" err="1">
                <a:latin typeface="Times New Roman"/>
                <a:ea typeface="+mn-lt"/>
                <a:cs typeface="+mn-lt"/>
              </a:rPr>
              <a:t>wstawanie</a:t>
            </a:r>
            <a:r>
              <a:rPr lang="en-US" sz="1600" dirty="0">
                <a:latin typeface="Times New Roman"/>
                <a:ea typeface="+mn-lt"/>
                <a:cs typeface="+mn-lt"/>
              </a:rPr>
              <a:t> </a:t>
            </a:r>
            <a:r>
              <a:rPr lang="en-US" sz="1600" dirty="0" err="1">
                <a:latin typeface="Times New Roman"/>
                <a:ea typeface="+mn-lt"/>
                <a:cs typeface="+mn-lt"/>
              </a:rPr>
              <a:t>i</a:t>
            </a:r>
            <a:r>
              <a:rPr lang="en-US" sz="1600" dirty="0">
                <a:latin typeface="Times New Roman"/>
                <a:ea typeface="+mn-lt"/>
                <a:cs typeface="+mn-lt"/>
              </a:rPr>
              <a:t> </a:t>
            </a:r>
            <a:r>
              <a:rPr lang="en-US" sz="1600" dirty="0" err="1">
                <a:latin typeface="Times New Roman"/>
                <a:ea typeface="+mn-lt"/>
                <a:cs typeface="+mn-lt"/>
              </a:rPr>
              <a:t>wchodzenie</a:t>
            </a:r>
            <a:r>
              <a:rPr lang="en-US" sz="1600" dirty="0">
                <a:latin typeface="Times New Roman"/>
                <a:ea typeface="+mn-lt"/>
                <a:cs typeface="+mn-lt"/>
              </a:rPr>
              <a:t> po </a:t>
            </a:r>
            <a:r>
              <a:rPr lang="en-US" sz="1600" dirty="0" err="1">
                <a:latin typeface="Times New Roman"/>
                <a:ea typeface="+mn-lt"/>
                <a:cs typeface="+mn-lt"/>
              </a:rPr>
              <a:t>schodach</a:t>
            </a:r>
            <a:r>
              <a:rPr lang="en-US" sz="1600" dirty="0">
                <a:latin typeface="Times New Roman"/>
                <a:ea typeface="+mn-lt"/>
                <a:cs typeface="+mn-lt"/>
              </a:rPr>
              <a:t> </a:t>
            </a:r>
            <a:r>
              <a:rPr lang="en-US" sz="1600" dirty="0" err="1">
                <a:latin typeface="Times New Roman"/>
                <a:ea typeface="+mn-lt"/>
                <a:cs typeface="+mn-lt"/>
              </a:rPr>
              <a:t>staje</a:t>
            </a:r>
            <a:r>
              <a:rPr lang="en-US" sz="1600" dirty="0">
                <a:latin typeface="Times New Roman"/>
                <a:ea typeface="+mn-lt"/>
                <a:cs typeface="+mn-lt"/>
              </a:rPr>
              <a:t> </a:t>
            </a:r>
            <a:r>
              <a:rPr lang="en-US" sz="1600" dirty="0" err="1">
                <a:latin typeface="Times New Roman"/>
                <a:ea typeface="+mn-lt"/>
                <a:cs typeface="+mn-lt"/>
              </a:rPr>
              <a:t>się</a:t>
            </a:r>
            <a:r>
              <a:rPr lang="en-US" sz="1600" dirty="0">
                <a:latin typeface="Times New Roman"/>
                <a:ea typeface="+mn-lt"/>
                <a:cs typeface="+mn-lt"/>
              </a:rPr>
              <a:t> </a:t>
            </a:r>
            <a:r>
              <a:rPr lang="en-US" sz="1600" dirty="0" err="1">
                <a:latin typeface="Times New Roman"/>
                <a:ea typeface="+mn-lt"/>
                <a:cs typeface="+mn-lt"/>
              </a:rPr>
              <a:t>trudne</a:t>
            </a:r>
            <a:r>
              <a:rPr lang="en-US" sz="1600" dirty="0">
                <a:latin typeface="Times New Roman"/>
                <a:ea typeface="+mn-lt"/>
                <a:cs typeface="+mn-lt"/>
              </a:rPr>
              <a:t>, a </a:t>
            </a:r>
            <a:r>
              <a:rPr lang="en-US" sz="1600" dirty="0" err="1">
                <a:latin typeface="Times New Roman"/>
                <a:ea typeface="+mn-lt"/>
                <a:cs typeface="+mn-lt"/>
              </a:rPr>
              <a:t>dziecko</a:t>
            </a:r>
            <a:r>
              <a:rPr lang="en-US" sz="1600" dirty="0">
                <a:latin typeface="Times New Roman"/>
                <a:ea typeface="+mn-lt"/>
                <a:cs typeface="+mn-lt"/>
              </a:rPr>
              <a:t> </a:t>
            </a:r>
            <a:r>
              <a:rPr lang="en-US" sz="1600" dirty="0" err="1">
                <a:latin typeface="Times New Roman"/>
                <a:ea typeface="+mn-lt"/>
                <a:cs typeface="+mn-lt"/>
              </a:rPr>
              <a:t>często</a:t>
            </a:r>
            <a:r>
              <a:rPr lang="en-US" sz="1600" dirty="0">
                <a:latin typeface="Times New Roman"/>
                <a:ea typeface="+mn-lt"/>
                <a:cs typeface="+mn-lt"/>
              </a:rPr>
              <a:t> </a:t>
            </a:r>
            <a:r>
              <a:rPr lang="en-US" sz="1600" dirty="0" err="1">
                <a:latin typeface="Times New Roman"/>
                <a:ea typeface="+mn-lt"/>
                <a:cs typeface="+mn-lt"/>
              </a:rPr>
              <a:t>upada</a:t>
            </a:r>
            <a:r>
              <a:rPr lang="en-US" sz="1600" dirty="0">
                <a:latin typeface="Times New Roman"/>
                <a:ea typeface="+mn-lt"/>
                <a:cs typeface="+mn-lt"/>
              </a:rPr>
              <a:t>. w </a:t>
            </a:r>
            <a:r>
              <a:rPr lang="en-US" sz="1600" dirty="0" err="1">
                <a:latin typeface="Times New Roman"/>
                <a:ea typeface="+mn-lt"/>
                <a:cs typeface="+mn-lt"/>
              </a:rPr>
              <a:t>tej</a:t>
            </a:r>
            <a:r>
              <a:rPr lang="en-US" sz="1600" dirty="0">
                <a:latin typeface="Times New Roman"/>
                <a:ea typeface="+mn-lt"/>
                <a:cs typeface="+mn-lt"/>
              </a:rPr>
              <a:t> </a:t>
            </a:r>
            <a:r>
              <a:rPr lang="en-US" sz="1600" dirty="0" err="1">
                <a:latin typeface="Times New Roman"/>
                <a:ea typeface="+mn-lt"/>
                <a:cs typeface="+mn-lt"/>
              </a:rPr>
              <a:t>chorobie</a:t>
            </a:r>
            <a:r>
              <a:rPr lang="en-US" sz="1600" dirty="0">
                <a:latin typeface="Times New Roman"/>
                <a:ea typeface="+mn-lt"/>
                <a:cs typeface="+mn-lt"/>
              </a:rPr>
              <a:t> </a:t>
            </a:r>
            <a:r>
              <a:rPr lang="en-US" sz="1600" dirty="0" err="1">
                <a:latin typeface="Times New Roman"/>
                <a:ea typeface="+mn-lt"/>
                <a:cs typeface="+mn-lt"/>
              </a:rPr>
              <a:t>tułów</a:t>
            </a:r>
            <a:r>
              <a:rPr lang="en-US" sz="1600" dirty="0">
                <a:latin typeface="Times New Roman"/>
                <a:ea typeface="+mn-lt"/>
                <a:cs typeface="+mn-lt"/>
              </a:rPr>
              <a:t> </a:t>
            </a:r>
            <a:r>
              <a:rPr lang="en-US" sz="1600" dirty="0" err="1">
                <a:latin typeface="Times New Roman"/>
                <a:ea typeface="+mn-lt"/>
                <a:cs typeface="+mn-lt"/>
              </a:rPr>
              <a:t>znacznie</a:t>
            </a:r>
            <a:r>
              <a:rPr lang="en-US" sz="1600" dirty="0">
                <a:latin typeface="Times New Roman"/>
                <a:ea typeface="+mn-lt"/>
                <a:cs typeface="+mn-lt"/>
              </a:rPr>
              <a:t> </a:t>
            </a:r>
            <a:r>
              <a:rPr lang="en-US" sz="1600" dirty="0" err="1">
                <a:latin typeface="Times New Roman"/>
                <a:ea typeface="+mn-lt"/>
                <a:cs typeface="+mn-lt"/>
              </a:rPr>
              <a:t>odchyla</a:t>
            </a:r>
            <a:r>
              <a:rPr lang="en-US" sz="1600" dirty="0">
                <a:latin typeface="Times New Roman"/>
                <a:ea typeface="+mn-lt"/>
                <a:cs typeface="+mn-lt"/>
              </a:rPr>
              <a:t> </a:t>
            </a:r>
            <a:r>
              <a:rPr lang="en-US" sz="1600" dirty="0" err="1">
                <a:latin typeface="Times New Roman"/>
                <a:ea typeface="+mn-lt"/>
                <a:cs typeface="+mn-lt"/>
              </a:rPr>
              <a:t>się</a:t>
            </a:r>
            <a:r>
              <a:rPr lang="en-US" sz="1600" dirty="0">
                <a:latin typeface="Times New Roman"/>
                <a:ea typeface="+mn-lt"/>
                <a:cs typeface="+mn-lt"/>
              </a:rPr>
              <a:t> w </a:t>
            </a:r>
            <a:r>
              <a:rPr lang="en-US" sz="1600" dirty="0" err="1">
                <a:latin typeface="Times New Roman"/>
                <a:ea typeface="+mn-lt"/>
                <a:cs typeface="+mn-lt"/>
              </a:rPr>
              <a:t>stronę</a:t>
            </a:r>
            <a:r>
              <a:rPr lang="en-US" sz="1600" dirty="0">
                <a:latin typeface="Times New Roman"/>
                <a:ea typeface="+mn-lt"/>
                <a:cs typeface="+mn-lt"/>
              </a:rPr>
              <a:t> </a:t>
            </a:r>
            <a:r>
              <a:rPr lang="en-US" sz="1600" dirty="0" err="1">
                <a:latin typeface="Times New Roman"/>
                <a:ea typeface="+mn-lt"/>
                <a:cs typeface="+mn-lt"/>
              </a:rPr>
              <a:t>nogi</a:t>
            </a:r>
            <a:r>
              <a:rPr lang="en-US" sz="1600" dirty="0">
                <a:latin typeface="Times New Roman"/>
                <a:ea typeface="+mn-lt"/>
                <a:cs typeface="+mn-lt"/>
              </a:rPr>
              <a:t> </a:t>
            </a:r>
            <a:r>
              <a:rPr lang="en-US" sz="1600" dirty="0" err="1">
                <a:latin typeface="Times New Roman"/>
                <a:ea typeface="+mn-lt"/>
                <a:cs typeface="+mn-lt"/>
              </a:rPr>
              <a:t>podporowej</a:t>
            </a:r>
            <a:r>
              <a:rPr lang="en-US" sz="1600" dirty="0">
                <a:latin typeface="Times New Roman"/>
                <a:ea typeface="+mn-lt"/>
                <a:cs typeface="+mn-lt"/>
              </a:rPr>
              <a:t> </a:t>
            </a:r>
            <a:r>
              <a:rPr lang="en-US" sz="1600" dirty="0" err="1">
                <a:latin typeface="Times New Roman"/>
                <a:ea typeface="+mn-lt"/>
                <a:cs typeface="+mn-lt"/>
              </a:rPr>
              <a:t>i</a:t>
            </a:r>
            <a:r>
              <a:rPr lang="en-US" sz="1600" dirty="0">
                <a:latin typeface="Times New Roman"/>
                <a:ea typeface="+mn-lt"/>
                <a:cs typeface="+mn-lt"/>
              </a:rPr>
              <a:t> jest to </a:t>
            </a:r>
            <a:r>
              <a:rPr lang="en-US" sz="1600" dirty="0" err="1">
                <a:latin typeface="Times New Roman"/>
                <a:ea typeface="+mn-lt"/>
                <a:cs typeface="+mn-lt"/>
              </a:rPr>
              <a:t>tak</a:t>
            </a:r>
            <a:r>
              <a:rPr lang="en-US" sz="1600" dirty="0">
                <a:latin typeface="Times New Roman"/>
                <a:ea typeface="+mn-lt"/>
                <a:cs typeface="+mn-lt"/>
              </a:rPr>
              <a:t> </a:t>
            </a:r>
            <a:r>
              <a:rPr lang="en-US" sz="1600" dirty="0" err="1">
                <a:latin typeface="Times New Roman"/>
                <a:ea typeface="+mn-lt"/>
                <a:cs typeface="+mn-lt"/>
              </a:rPr>
              <a:t>zwany</a:t>
            </a:r>
            <a:r>
              <a:rPr lang="en-US" sz="1600" dirty="0">
                <a:latin typeface="Times New Roman"/>
                <a:ea typeface="+mn-lt"/>
                <a:cs typeface="+mn-lt"/>
              </a:rPr>
              <a:t> </a:t>
            </a:r>
            <a:r>
              <a:rPr lang="en-US" sz="1600" dirty="0" err="1">
                <a:latin typeface="Times New Roman"/>
                <a:ea typeface="+mn-lt"/>
                <a:cs typeface="+mn-lt"/>
              </a:rPr>
              <a:t>objaw</a:t>
            </a:r>
            <a:r>
              <a:rPr lang="en-US" sz="1600" dirty="0">
                <a:latin typeface="Times New Roman"/>
                <a:ea typeface="+mn-lt"/>
                <a:cs typeface="+mn-lt"/>
              </a:rPr>
              <a:t> </a:t>
            </a:r>
            <a:r>
              <a:rPr lang="en-US" sz="1600" dirty="0" err="1">
                <a:latin typeface="Times New Roman"/>
                <a:ea typeface="+mn-lt"/>
                <a:cs typeface="+mn-lt"/>
              </a:rPr>
              <a:t>Duchenn’a</a:t>
            </a:r>
            <a:r>
              <a:rPr lang="en-US" sz="1600" dirty="0">
                <a:latin typeface="Times New Roman"/>
                <a:ea typeface="+mn-lt"/>
                <a:cs typeface="+mn-lt"/>
              </a:rPr>
              <a:t>. w </a:t>
            </a:r>
            <a:r>
              <a:rPr lang="en-US" sz="1600" dirty="0" err="1">
                <a:latin typeface="Times New Roman"/>
                <a:ea typeface="+mn-lt"/>
                <a:cs typeface="+mn-lt"/>
              </a:rPr>
              <a:t>końcowej</a:t>
            </a:r>
            <a:r>
              <a:rPr lang="en-US" sz="1600" dirty="0">
                <a:latin typeface="Times New Roman"/>
                <a:ea typeface="+mn-lt"/>
                <a:cs typeface="+mn-lt"/>
              </a:rPr>
              <a:t> </a:t>
            </a:r>
            <a:r>
              <a:rPr lang="en-US" sz="1600" dirty="0" err="1">
                <a:latin typeface="Times New Roman"/>
                <a:ea typeface="+mn-lt"/>
                <a:cs typeface="+mn-lt"/>
              </a:rPr>
              <a:t>fazie</a:t>
            </a:r>
            <a:r>
              <a:rPr lang="en-US" sz="1600" dirty="0">
                <a:latin typeface="Times New Roman"/>
                <a:ea typeface="+mn-lt"/>
                <a:cs typeface="+mn-lt"/>
              </a:rPr>
              <a:t> </a:t>
            </a:r>
            <a:r>
              <a:rPr lang="en-US" sz="1600" dirty="0" err="1">
                <a:latin typeface="Times New Roman"/>
                <a:ea typeface="+mn-lt"/>
                <a:cs typeface="+mn-lt"/>
              </a:rPr>
              <a:t>dochodzi</a:t>
            </a:r>
            <a:r>
              <a:rPr lang="en-US" sz="1600" dirty="0">
                <a:latin typeface="Times New Roman"/>
                <a:ea typeface="+mn-lt"/>
                <a:cs typeface="+mn-lt"/>
              </a:rPr>
              <a:t> do </a:t>
            </a:r>
            <a:r>
              <a:rPr lang="en-US" sz="1600" dirty="0" err="1">
                <a:latin typeface="Times New Roman"/>
                <a:ea typeface="+mn-lt"/>
                <a:cs typeface="+mn-lt"/>
              </a:rPr>
              <a:t>degradacji</a:t>
            </a:r>
            <a:r>
              <a:rPr lang="en-US" sz="1600" dirty="0">
                <a:latin typeface="Times New Roman"/>
                <a:ea typeface="+mn-lt"/>
                <a:cs typeface="+mn-lt"/>
              </a:rPr>
              <a:t> </a:t>
            </a:r>
            <a:r>
              <a:rPr lang="en-US" sz="1600" dirty="0" err="1">
                <a:latin typeface="Times New Roman"/>
                <a:ea typeface="+mn-lt"/>
                <a:cs typeface="+mn-lt"/>
              </a:rPr>
              <a:t>mięśni</a:t>
            </a:r>
            <a:r>
              <a:rPr lang="en-US" sz="1600" dirty="0">
                <a:latin typeface="Times New Roman"/>
                <a:ea typeface="+mn-lt"/>
                <a:cs typeface="+mn-lt"/>
              </a:rPr>
              <a:t> </a:t>
            </a:r>
            <a:r>
              <a:rPr lang="en-US" sz="1600" dirty="0" err="1">
                <a:latin typeface="Times New Roman"/>
                <a:ea typeface="+mn-lt"/>
                <a:cs typeface="+mn-lt"/>
              </a:rPr>
              <a:t>obręczy</a:t>
            </a:r>
            <a:r>
              <a:rPr lang="en-US" sz="1600" dirty="0">
                <a:latin typeface="Times New Roman"/>
                <a:ea typeface="+mn-lt"/>
                <a:cs typeface="+mn-lt"/>
              </a:rPr>
              <a:t> </a:t>
            </a:r>
            <a:r>
              <a:rPr lang="en-US" sz="1600" dirty="0" err="1">
                <a:latin typeface="Times New Roman"/>
                <a:ea typeface="+mn-lt"/>
                <a:cs typeface="+mn-lt"/>
              </a:rPr>
              <a:t>barkowej</a:t>
            </a:r>
            <a:r>
              <a:rPr lang="en-US" sz="1600" dirty="0">
                <a:latin typeface="Times New Roman"/>
                <a:ea typeface="+mn-lt"/>
                <a:cs typeface="+mn-lt"/>
              </a:rPr>
              <a:t>. Utrata </a:t>
            </a:r>
            <a:r>
              <a:rPr lang="en-US" sz="1600" dirty="0" err="1">
                <a:latin typeface="Times New Roman"/>
                <a:ea typeface="+mn-lt"/>
                <a:cs typeface="+mn-lt"/>
              </a:rPr>
              <a:t>samodzielnego</a:t>
            </a:r>
            <a:r>
              <a:rPr lang="en-US" sz="1600" dirty="0">
                <a:latin typeface="Times New Roman"/>
                <a:ea typeface="+mn-lt"/>
                <a:cs typeface="+mn-lt"/>
              </a:rPr>
              <a:t> </a:t>
            </a:r>
            <a:r>
              <a:rPr lang="en-US" sz="1600" dirty="0" err="1">
                <a:latin typeface="Times New Roman"/>
                <a:ea typeface="+mn-lt"/>
                <a:cs typeface="+mn-lt"/>
              </a:rPr>
              <a:t>poruszania</a:t>
            </a:r>
            <a:r>
              <a:rPr lang="en-US" sz="1600" dirty="0">
                <a:latin typeface="Times New Roman"/>
                <a:ea typeface="+mn-lt"/>
                <a:cs typeface="+mn-lt"/>
              </a:rPr>
              <a:t> </a:t>
            </a:r>
            <a:r>
              <a:rPr lang="en-US" sz="1600" dirty="0" err="1">
                <a:latin typeface="Times New Roman"/>
                <a:ea typeface="+mn-lt"/>
                <a:cs typeface="+mn-lt"/>
              </a:rPr>
              <a:t>się</a:t>
            </a:r>
            <a:r>
              <a:rPr lang="en-US" sz="1600" dirty="0">
                <a:latin typeface="Times New Roman"/>
                <a:ea typeface="+mn-lt"/>
                <a:cs typeface="+mn-lt"/>
              </a:rPr>
              <a:t> </a:t>
            </a:r>
            <a:r>
              <a:rPr lang="en-US" sz="1600" dirty="0" err="1">
                <a:latin typeface="Times New Roman"/>
                <a:ea typeface="+mn-lt"/>
                <a:cs typeface="+mn-lt"/>
              </a:rPr>
              <a:t>następuje</a:t>
            </a:r>
            <a:r>
              <a:rPr lang="en-US" sz="1600" dirty="0">
                <a:latin typeface="Times New Roman"/>
                <a:ea typeface="+mn-lt"/>
                <a:cs typeface="+mn-lt"/>
              </a:rPr>
              <a:t> </a:t>
            </a:r>
            <a:r>
              <a:rPr lang="en-US" sz="1600" dirty="0" err="1">
                <a:latin typeface="Times New Roman"/>
                <a:ea typeface="+mn-lt"/>
                <a:cs typeface="+mn-lt"/>
              </a:rPr>
              <a:t>pomiędzy</a:t>
            </a:r>
            <a:r>
              <a:rPr lang="en-US" sz="1600" dirty="0">
                <a:latin typeface="Times New Roman"/>
                <a:ea typeface="+mn-lt"/>
                <a:cs typeface="+mn-lt"/>
              </a:rPr>
              <a:t> 6 a 13 </a:t>
            </a:r>
            <a:r>
              <a:rPr lang="en-US" sz="1600" dirty="0" err="1">
                <a:latin typeface="Times New Roman"/>
                <a:ea typeface="+mn-lt"/>
                <a:cs typeface="+mn-lt"/>
              </a:rPr>
              <a:t>rokiem</a:t>
            </a:r>
            <a:r>
              <a:rPr lang="en-US" sz="1600" dirty="0">
                <a:latin typeface="Times New Roman"/>
                <a:ea typeface="+mn-lt"/>
                <a:cs typeface="+mn-lt"/>
              </a:rPr>
              <a:t> </a:t>
            </a:r>
            <a:r>
              <a:rPr lang="en-US" sz="1600" dirty="0" err="1">
                <a:latin typeface="Times New Roman"/>
                <a:ea typeface="+mn-lt"/>
                <a:cs typeface="+mn-lt"/>
              </a:rPr>
              <a:t>życia</a:t>
            </a:r>
            <a:r>
              <a:rPr lang="en-US" sz="1600" dirty="0">
                <a:latin typeface="Times New Roman"/>
                <a:ea typeface="+mn-lt"/>
                <a:cs typeface="+mn-lt"/>
              </a:rPr>
              <a:t>, </a:t>
            </a:r>
            <a:r>
              <a:rPr lang="en-US" sz="1600" dirty="0" err="1">
                <a:latin typeface="Times New Roman"/>
                <a:ea typeface="+mn-lt"/>
                <a:cs typeface="+mn-lt"/>
              </a:rPr>
              <a:t>średnio</a:t>
            </a:r>
            <a:r>
              <a:rPr lang="en-US" sz="1600" dirty="0">
                <a:latin typeface="Times New Roman"/>
                <a:ea typeface="+mn-lt"/>
                <a:cs typeface="+mn-lt"/>
              </a:rPr>
              <a:t> </a:t>
            </a:r>
            <a:r>
              <a:rPr lang="en-US" sz="1600" dirty="0" err="1">
                <a:latin typeface="Times New Roman"/>
                <a:ea typeface="+mn-lt"/>
                <a:cs typeface="+mn-lt"/>
              </a:rPr>
              <a:t>pomiędzy</a:t>
            </a:r>
            <a:r>
              <a:rPr lang="en-US" sz="1600" dirty="0">
                <a:latin typeface="Times New Roman"/>
                <a:ea typeface="+mn-lt"/>
                <a:cs typeface="+mn-lt"/>
              </a:rPr>
              <a:t> </a:t>
            </a:r>
            <a:r>
              <a:rPr lang="pl-PL" sz="1600" dirty="0" smtClean="0">
                <a:latin typeface="Times New Roman"/>
                <a:ea typeface="+mn-lt"/>
                <a:cs typeface="+mn-lt"/>
              </a:rPr>
              <a:t/>
            </a:r>
            <a:br>
              <a:rPr lang="pl-PL" sz="1600" dirty="0" smtClean="0">
                <a:latin typeface="Times New Roman"/>
                <a:ea typeface="+mn-lt"/>
                <a:cs typeface="+mn-lt"/>
              </a:rPr>
            </a:br>
            <a:r>
              <a:rPr lang="en-US" sz="1600" dirty="0" smtClean="0">
                <a:latin typeface="Times New Roman"/>
                <a:ea typeface="+mn-lt"/>
                <a:cs typeface="+mn-lt"/>
              </a:rPr>
              <a:t>9 </a:t>
            </a:r>
            <a:r>
              <a:rPr lang="en-US" sz="1600" dirty="0">
                <a:latin typeface="Times New Roman"/>
                <a:ea typeface="+mn-lt"/>
                <a:cs typeface="+mn-lt"/>
              </a:rPr>
              <a:t>a 10 </a:t>
            </a:r>
            <a:r>
              <a:rPr lang="en-US" sz="1600" dirty="0" err="1">
                <a:latin typeface="Times New Roman"/>
                <a:ea typeface="+mn-lt"/>
                <a:cs typeface="+mn-lt"/>
              </a:rPr>
              <a:t>rokiem</a:t>
            </a:r>
            <a:r>
              <a:rPr lang="en-US" sz="1600" dirty="0">
                <a:latin typeface="Times New Roman"/>
                <a:ea typeface="+mn-lt"/>
                <a:cs typeface="+mn-lt"/>
              </a:rPr>
              <a:t> </a:t>
            </a:r>
            <a:r>
              <a:rPr lang="en-US" sz="1600" dirty="0" err="1">
                <a:latin typeface="Times New Roman"/>
                <a:ea typeface="+mn-lt"/>
                <a:cs typeface="+mn-lt"/>
              </a:rPr>
              <a:t>życia</a:t>
            </a:r>
            <a:r>
              <a:rPr lang="en-US" sz="1600" dirty="0">
                <a:latin typeface="Times New Roman"/>
                <a:ea typeface="+mn-lt"/>
                <a:cs typeface="+mn-lt"/>
              </a:rPr>
              <a:t> (u </a:t>
            </a:r>
            <a:r>
              <a:rPr lang="en-US" sz="1600" dirty="0" err="1">
                <a:latin typeface="Times New Roman"/>
                <a:ea typeface="+mn-lt"/>
                <a:cs typeface="+mn-lt"/>
              </a:rPr>
              <a:t>pacjentów</a:t>
            </a:r>
            <a:r>
              <a:rPr lang="en-US" sz="1600" dirty="0">
                <a:latin typeface="Times New Roman"/>
                <a:ea typeface="+mn-lt"/>
                <a:cs typeface="+mn-lt"/>
              </a:rPr>
              <a:t> </a:t>
            </a:r>
            <a:r>
              <a:rPr lang="en-US" sz="1600" dirty="0" err="1">
                <a:latin typeface="Times New Roman"/>
                <a:ea typeface="+mn-lt"/>
                <a:cs typeface="+mn-lt"/>
              </a:rPr>
              <a:t>nie</a:t>
            </a:r>
            <a:r>
              <a:rPr lang="en-US" sz="1600" dirty="0">
                <a:latin typeface="Times New Roman"/>
                <a:ea typeface="+mn-lt"/>
                <a:cs typeface="+mn-lt"/>
              </a:rPr>
              <a:t> </a:t>
            </a:r>
            <a:r>
              <a:rPr lang="en-US" sz="1600" dirty="0" err="1">
                <a:latin typeface="Times New Roman"/>
                <a:ea typeface="+mn-lt"/>
                <a:cs typeface="+mn-lt"/>
              </a:rPr>
              <a:t>leczonych</a:t>
            </a:r>
            <a:r>
              <a:rPr lang="en-US" sz="1600" dirty="0">
                <a:latin typeface="Times New Roman"/>
                <a:ea typeface="+mn-lt"/>
                <a:cs typeface="+mn-lt"/>
              </a:rPr>
              <a:t> </a:t>
            </a:r>
            <a:r>
              <a:rPr lang="en-US" sz="1600" dirty="0" err="1">
                <a:latin typeface="Times New Roman"/>
                <a:ea typeface="+mn-lt"/>
                <a:cs typeface="+mn-lt"/>
              </a:rPr>
              <a:t>steroidami</a:t>
            </a:r>
            <a:r>
              <a:rPr lang="en-US" sz="1600" dirty="0">
                <a:latin typeface="Times New Roman"/>
                <a:ea typeface="+mn-lt"/>
                <a:cs typeface="+mn-lt"/>
              </a:rPr>
              <a:t>). Po </a:t>
            </a:r>
            <a:r>
              <a:rPr lang="en-US" sz="1600" dirty="0" err="1">
                <a:latin typeface="Times New Roman"/>
                <a:ea typeface="+mn-lt"/>
                <a:cs typeface="+mn-lt"/>
              </a:rPr>
              <a:t>utracie</a:t>
            </a:r>
            <a:r>
              <a:rPr lang="en-US" sz="1600" dirty="0">
                <a:latin typeface="Times New Roman"/>
                <a:ea typeface="+mn-lt"/>
                <a:cs typeface="+mn-lt"/>
              </a:rPr>
              <a:t> </a:t>
            </a:r>
            <a:r>
              <a:rPr lang="en-US" sz="1600" dirty="0" err="1">
                <a:latin typeface="Times New Roman"/>
                <a:ea typeface="+mn-lt"/>
                <a:cs typeface="+mn-lt"/>
              </a:rPr>
              <a:t>możliwości</a:t>
            </a:r>
            <a:r>
              <a:rPr lang="en-US" sz="1600" dirty="0">
                <a:latin typeface="Times New Roman"/>
                <a:ea typeface="+mn-lt"/>
                <a:cs typeface="+mn-lt"/>
              </a:rPr>
              <a:t> </a:t>
            </a:r>
            <a:r>
              <a:rPr lang="en-US" sz="1600" dirty="0" err="1">
                <a:latin typeface="Times New Roman"/>
                <a:ea typeface="+mn-lt"/>
                <a:cs typeface="+mn-lt"/>
              </a:rPr>
              <a:t>poruszania</a:t>
            </a:r>
            <a:r>
              <a:rPr lang="en-US" sz="1600" dirty="0">
                <a:latin typeface="Times New Roman"/>
                <a:ea typeface="+mn-lt"/>
                <a:cs typeface="+mn-lt"/>
              </a:rPr>
              <a:t> </a:t>
            </a:r>
            <a:r>
              <a:rPr lang="en-US" sz="1600" dirty="0" err="1">
                <a:latin typeface="Times New Roman"/>
                <a:ea typeface="+mn-lt"/>
                <a:cs typeface="+mn-lt"/>
              </a:rPr>
              <a:t>się</a:t>
            </a:r>
            <a:r>
              <a:rPr lang="en-US" sz="1600" dirty="0">
                <a:latin typeface="Times New Roman"/>
                <a:ea typeface="+mn-lt"/>
                <a:cs typeface="+mn-lt"/>
              </a:rPr>
              <a:t> </a:t>
            </a:r>
            <a:r>
              <a:rPr lang="en-US" sz="1600" dirty="0" err="1">
                <a:latin typeface="Times New Roman"/>
                <a:ea typeface="+mn-lt"/>
                <a:cs typeface="+mn-lt"/>
              </a:rPr>
              <a:t>szybko</a:t>
            </a:r>
            <a:r>
              <a:rPr lang="en-US" sz="1600" dirty="0">
                <a:latin typeface="Times New Roman"/>
                <a:ea typeface="+mn-lt"/>
                <a:cs typeface="+mn-lt"/>
              </a:rPr>
              <a:t> </a:t>
            </a:r>
            <a:r>
              <a:rPr lang="en-US" sz="1600" dirty="0" err="1">
                <a:latin typeface="Times New Roman"/>
                <a:ea typeface="+mn-lt"/>
                <a:cs typeface="+mn-lt"/>
              </a:rPr>
              <a:t>rozwijają</a:t>
            </a:r>
            <a:r>
              <a:rPr lang="en-US" sz="1600" dirty="0">
                <a:latin typeface="Times New Roman"/>
                <a:ea typeface="+mn-lt"/>
                <a:cs typeface="+mn-lt"/>
              </a:rPr>
              <a:t> </a:t>
            </a:r>
            <a:r>
              <a:rPr lang="en-US" sz="1600" dirty="0" err="1">
                <a:latin typeface="Times New Roman"/>
                <a:ea typeface="+mn-lt"/>
                <a:cs typeface="+mn-lt"/>
              </a:rPr>
              <a:t>się</a:t>
            </a:r>
            <a:r>
              <a:rPr lang="en-US" sz="1600" dirty="0">
                <a:latin typeface="Times New Roman"/>
                <a:ea typeface="+mn-lt"/>
                <a:cs typeface="+mn-lt"/>
              </a:rPr>
              <a:t> </a:t>
            </a:r>
            <a:r>
              <a:rPr lang="en-US" sz="1600" dirty="0" err="1">
                <a:latin typeface="Times New Roman"/>
                <a:ea typeface="+mn-lt"/>
                <a:cs typeface="+mn-lt"/>
              </a:rPr>
              <a:t>przykurcze</a:t>
            </a:r>
            <a:r>
              <a:rPr lang="en-US" sz="1600" dirty="0">
                <a:latin typeface="Times New Roman"/>
                <a:ea typeface="+mn-lt"/>
                <a:cs typeface="+mn-lt"/>
              </a:rPr>
              <a:t> </a:t>
            </a:r>
            <a:r>
              <a:rPr lang="en-US" sz="1600" dirty="0" err="1">
                <a:latin typeface="Times New Roman"/>
                <a:ea typeface="+mn-lt"/>
                <a:cs typeface="+mn-lt"/>
              </a:rPr>
              <a:t>stawów</a:t>
            </a:r>
            <a:r>
              <a:rPr lang="en-US" sz="1600" dirty="0">
                <a:latin typeface="Times New Roman"/>
                <a:ea typeface="+mn-lt"/>
                <a:cs typeface="+mn-lt"/>
              </a:rPr>
              <a:t> </a:t>
            </a:r>
            <a:r>
              <a:rPr lang="en-US" sz="1600" dirty="0" err="1">
                <a:latin typeface="Times New Roman"/>
                <a:ea typeface="+mn-lt"/>
                <a:cs typeface="+mn-lt"/>
              </a:rPr>
              <a:t>i</a:t>
            </a:r>
            <a:r>
              <a:rPr lang="en-US" sz="1600" dirty="0">
                <a:latin typeface="Times New Roman"/>
                <a:ea typeface="+mn-lt"/>
                <a:cs typeface="+mn-lt"/>
              </a:rPr>
              <a:t> </a:t>
            </a:r>
            <a:r>
              <a:rPr lang="en-US" sz="1600" dirty="0" err="1">
                <a:latin typeface="Times New Roman"/>
                <a:ea typeface="+mn-lt"/>
                <a:cs typeface="+mn-lt"/>
              </a:rPr>
              <a:t>skolioza</a:t>
            </a:r>
            <a:r>
              <a:rPr lang="en-US" sz="1600" dirty="0">
                <a:latin typeface="Times New Roman"/>
                <a:ea typeface="+mn-lt"/>
                <a:cs typeface="+mn-lt"/>
              </a:rPr>
              <a:t>. </a:t>
            </a:r>
            <a:endParaRPr lang="en-US" sz="1600" dirty="0">
              <a:latin typeface="Times New Roman"/>
              <a:ea typeface="+mn-lt"/>
              <a:cs typeface="Times New Roman"/>
            </a:endParaRPr>
          </a:p>
          <a:p>
            <a:pPr marL="383540" indent="-383540" algn="just"/>
            <a:r>
              <a:rPr lang="en-US" sz="1600" dirty="0" err="1">
                <a:latin typeface="Times New Roman"/>
                <a:ea typeface="+mn-lt"/>
                <a:cs typeface="+mn-lt"/>
              </a:rPr>
              <a:t>Nieleczeni</a:t>
            </a:r>
            <a:r>
              <a:rPr lang="en-US" sz="1600" dirty="0">
                <a:latin typeface="Times New Roman"/>
                <a:ea typeface="+mn-lt"/>
                <a:cs typeface="+mn-lt"/>
              </a:rPr>
              <a:t> </a:t>
            </a:r>
            <a:r>
              <a:rPr lang="en-US" sz="1600" dirty="0" err="1">
                <a:latin typeface="Times New Roman"/>
                <a:ea typeface="+mn-lt"/>
                <a:cs typeface="+mn-lt"/>
              </a:rPr>
              <a:t>pacjenci</a:t>
            </a:r>
            <a:r>
              <a:rPr lang="en-US" sz="1600" dirty="0">
                <a:latin typeface="Times New Roman"/>
                <a:ea typeface="+mn-lt"/>
                <a:cs typeface="+mn-lt"/>
              </a:rPr>
              <a:t> </a:t>
            </a:r>
            <a:r>
              <a:rPr lang="en-US" sz="1600" dirty="0" err="1">
                <a:latin typeface="Times New Roman"/>
                <a:ea typeface="+mn-lt"/>
                <a:cs typeface="+mn-lt"/>
              </a:rPr>
              <a:t>umierają</a:t>
            </a:r>
            <a:r>
              <a:rPr lang="en-US" sz="1600" dirty="0">
                <a:latin typeface="Times New Roman"/>
                <a:ea typeface="+mn-lt"/>
                <a:cs typeface="+mn-lt"/>
              </a:rPr>
              <a:t> z </a:t>
            </a:r>
            <a:r>
              <a:rPr lang="en-US" sz="1600" dirty="0" err="1">
                <a:latin typeface="Times New Roman"/>
                <a:ea typeface="+mn-lt"/>
                <a:cs typeface="+mn-lt"/>
              </a:rPr>
              <a:t>powodu</a:t>
            </a:r>
            <a:r>
              <a:rPr lang="en-US" sz="1600" dirty="0">
                <a:latin typeface="Times New Roman"/>
                <a:ea typeface="+mn-lt"/>
                <a:cs typeface="+mn-lt"/>
              </a:rPr>
              <a:t> </a:t>
            </a:r>
            <a:r>
              <a:rPr lang="en-US" sz="1600" dirty="0" err="1">
                <a:latin typeface="Times New Roman"/>
                <a:ea typeface="+mn-lt"/>
                <a:cs typeface="+mn-lt"/>
              </a:rPr>
              <a:t>niewydolności</a:t>
            </a:r>
            <a:r>
              <a:rPr lang="en-US" sz="1600" dirty="0">
                <a:latin typeface="Times New Roman"/>
                <a:ea typeface="+mn-lt"/>
                <a:cs typeface="+mn-lt"/>
              </a:rPr>
              <a:t> </a:t>
            </a:r>
            <a:r>
              <a:rPr lang="en-US" sz="1600" dirty="0" err="1">
                <a:latin typeface="Times New Roman"/>
                <a:ea typeface="+mn-lt"/>
                <a:cs typeface="+mn-lt"/>
              </a:rPr>
              <a:t>oddechowej</a:t>
            </a:r>
            <a:r>
              <a:rPr lang="en-US" sz="1600" dirty="0">
                <a:latin typeface="Times New Roman"/>
                <a:ea typeface="+mn-lt"/>
                <a:cs typeface="+mn-lt"/>
              </a:rPr>
              <a:t> </a:t>
            </a:r>
            <a:r>
              <a:rPr lang="en-US" sz="1600" dirty="0" err="1">
                <a:latin typeface="Times New Roman"/>
                <a:ea typeface="+mn-lt"/>
                <a:cs typeface="+mn-lt"/>
              </a:rPr>
              <a:t>lub</a:t>
            </a:r>
            <a:r>
              <a:rPr lang="en-US" sz="1600" dirty="0">
                <a:latin typeface="Times New Roman"/>
                <a:ea typeface="+mn-lt"/>
                <a:cs typeface="+mn-lt"/>
              </a:rPr>
              <a:t> </a:t>
            </a:r>
            <a:r>
              <a:rPr lang="en-US" sz="1600" dirty="0" err="1">
                <a:latin typeface="Times New Roman"/>
                <a:ea typeface="+mn-lt"/>
                <a:cs typeface="+mn-lt"/>
              </a:rPr>
              <a:t>kardiomiopatii</a:t>
            </a:r>
            <a:r>
              <a:rPr lang="en-US" sz="1600" dirty="0">
                <a:latin typeface="Times New Roman"/>
                <a:ea typeface="+mn-lt"/>
                <a:cs typeface="+mn-lt"/>
              </a:rPr>
              <a:t> we </a:t>
            </a:r>
            <a:r>
              <a:rPr lang="en-US" sz="1600" dirty="0" err="1">
                <a:latin typeface="Times New Roman"/>
                <a:ea typeface="+mn-lt"/>
                <a:cs typeface="+mn-lt"/>
              </a:rPr>
              <a:t>wczesnym</a:t>
            </a:r>
            <a:r>
              <a:rPr lang="en-US" sz="1600" dirty="0">
                <a:latin typeface="Times New Roman"/>
                <a:ea typeface="+mn-lt"/>
                <a:cs typeface="+mn-lt"/>
              </a:rPr>
              <a:t> </a:t>
            </a:r>
            <a:r>
              <a:rPr lang="en-US" sz="1600" dirty="0" err="1">
                <a:latin typeface="Times New Roman"/>
                <a:ea typeface="+mn-lt"/>
                <a:cs typeface="+mn-lt"/>
              </a:rPr>
              <a:t>okresie</a:t>
            </a:r>
            <a:r>
              <a:rPr lang="en-US" sz="1600" dirty="0">
                <a:latin typeface="Times New Roman"/>
                <a:ea typeface="+mn-lt"/>
                <a:cs typeface="+mn-lt"/>
              </a:rPr>
              <a:t> </a:t>
            </a:r>
            <a:r>
              <a:rPr lang="en-US" sz="1600" dirty="0" err="1">
                <a:latin typeface="Times New Roman"/>
                <a:ea typeface="+mn-lt"/>
                <a:cs typeface="+mn-lt"/>
              </a:rPr>
              <a:t>życia</a:t>
            </a:r>
            <a:r>
              <a:rPr lang="en-US" sz="1600" dirty="0">
                <a:latin typeface="Times New Roman"/>
                <a:ea typeface="+mn-lt"/>
                <a:cs typeface="+mn-lt"/>
              </a:rPr>
              <a:t> (w </a:t>
            </a:r>
            <a:r>
              <a:rPr lang="en-US" sz="1600" dirty="0" err="1">
                <a:latin typeface="Times New Roman"/>
                <a:ea typeface="+mn-lt"/>
                <a:cs typeface="+mn-lt"/>
              </a:rPr>
              <a:t>wieku</a:t>
            </a:r>
            <a:r>
              <a:rPr lang="en-US" sz="1600" dirty="0">
                <a:latin typeface="Times New Roman"/>
                <a:ea typeface="+mn-lt"/>
                <a:cs typeface="+mn-lt"/>
              </a:rPr>
              <a:t> </a:t>
            </a:r>
            <a:r>
              <a:rPr lang="en-US" sz="1600" dirty="0" err="1">
                <a:latin typeface="Times New Roman"/>
                <a:ea typeface="+mn-lt"/>
                <a:cs typeface="+mn-lt"/>
              </a:rPr>
              <a:t>nastoletnim</a:t>
            </a:r>
            <a:r>
              <a:rPr lang="en-US" sz="1600" dirty="0">
                <a:latin typeface="Times New Roman"/>
                <a:ea typeface="+mn-lt"/>
                <a:cs typeface="+mn-lt"/>
              </a:rPr>
              <a:t> </a:t>
            </a:r>
            <a:r>
              <a:rPr lang="en-US" sz="1600" dirty="0" err="1">
                <a:latin typeface="Times New Roman"/>
                <a:ea typeface="+mn-lt"/>
                <a:cs typeface="+mn-lt"/>
              </a:rPr>
              <a:t>lub</a:t>
            </a:r>
            <a:r>
              <a:rPr lang="en-US" sz="1600" dirty="0">
                <a:latin typeface="Times New Roman"/>
                <a:ea typeface="+mn-lt"/>
                <a:cs typeface="+mn-lt"/>
              </a:rPr>
              <a:t> </a:t>
            </a:r>
            <a:r>
              <a:rPr lang="en-US" sz="1600" dirty="0" err="1">
                <a:latin typeface="Times New Roman"/>
                <a:ea typeface="+mn-lt"/>
                <a:cs typeface="+mn-lt"/>
              </a:rPr>
              <a:t>niedługo</a:t>
            </a:r>
            <a:r>
              <a:rPr lang="en-US" sz="1600" dirty="0">
                <a:latin typeface="Times New Roman"/>
                <a:ea typeface="+mn-lt"/>
                <a:cs typeface="+mn-lt"/>
              </a:rPr>
              <a:t> po </a:t>
            </a:r>
            <a:r>
              <a:rPr lang="en-US" sz="1600" dirty="0" err="1">
                <a:latin typeface="Times New Roman"/>
                <a:ea typeface="+mn-lt"/>
                <a:cs typeface="+mn-lt"/>
              </a:rPr>
              <a:t>osiągnięciu</a:t>
            </a:r>
            <a:r>
              <a:rPr lang="en-US" sz="1600" dirty="0">
                <a:latin typeface="Times New Roman"/>
                <a:ea typeface="+mn-lt"/>
                <a:cs typeface="+mn-lt"/>
              </a:rPr>
              <a:t> </a:t>
            </a:r>
            <a:r>
              <a:rPr lang="en-US" sz="1600" dirty="0" err="1">
                <a:latin typeface="Times New Roman"/>
                <a:ea typeface="+mn-lt"/>
                <a:cs typeface="+mn-lt"/>
              </a:rPr>
              <a:t>dwudziestego</a:t>
            </a:r>
            <a:r>
              <a:rPr lang="en-US" sz="1600" dirty="0">
                <a:latin typeface="Times New Roman"/>
                <a:ea typeface="+mn-lt"/>
                <a:cs typeface="+mn-lt"/>
              </a:rPr>
              <a:t> </a:t>
            </a:r>
            <a:r>
              <a:rPr lang="en-US" sz="1600" dirty="0" err="1">
                <a:latin typeface="Times New Roman"/>
                <a:ea typeface="+mn-lt"/>
                <a:cs typeface="+mn-lt"/>
              </a:rPr>
              <a:t>roku</a:t>
            </a:r>
            <a:r>
              <a:rPr lang="en-US" sz="1600" dirty="0">
                <a:latin typeface="Times New Roman"/>
                <a:ea typeface="+mn-lt"/>
                <a:cs typeface="+mn-lt"/>
              </a:rPr>
              <a:t> </a:t>
            </a:r>
            <a:r>
              <a:rPr lang="en-US" sz="1600" dirty="0" err="1">
                <a:latin typeface="Times New Roman"/>
                <a:ea typeface="+mn-lt"/>
                <a:cs typeface="+mn-lt"/>
              </a:rPr>
              <a:t>życia</a:t>
            </a:r>
            <a:r>
              <a:rPr lang="en-US" sz="1600" dirty="0">
                <a:latin typeface="Times New Roman"/>
                <a:ea typeface="+mn-lt"/>
                <a:cs typeface="+mn-lt"/>
              </a:rPr>
              <a:t>) w </a:t>
            </a:r>
            <a:r>
              <a:rPr lang="en-US" sz="1600" dirty="0" err="1">
                <a:latin typeface="Times New Roman"/>
                <a:ea typeface="+mn-lt"/>
                <a:cs typeface="+mn-lt"/>
              </a:rPr>
              <a:t>wyniku</a:t>
            </a:r>
            <a:r>
              <a:rPr lang="en-US" sz="1600" dirty="0">
                <a:latin typeface="Times New Roman"/>
                <a:ea typeface="+mn-lt"/>
                <a:cs typeface="+mn-lt"/>
              </a:rPr>
              <a:t> </a:t>
            </a:r>
            <a:r>
              <a:rPr lang="en-US" sz="1600" dirty="0" err="1">
                <a:latin typeface="Times New Roman"/>
                <a:ea typeface="+mn-lt"/>
                <a:cs typeface="+mn-lt"/>
              </a:rPr>
              <a:t>tej</a:t>
            </a:r>
            <a:r>
              <a:rPr lang="en-US" sz="1600" dirty="0">
                <a:latin typeface="Times New Roman"/>
                <a:ea typeface="+mn-lt"/>
                <a:cs typeface="+mn-lt"/>
              </a:rPr>
              <a:t> </a:t>
            </a:r>
            <a:r>
              <a:rPr lang="en-US" sz="1600" dirty="0" err="1">
                <a:latin typeface="Times New Roman"/>
                <a:ea typeface="+mn-lt"/>
                <a:cs typeface="+mn-lt"/>
              </a:rPr>
              <a:t>choroby</a:t>
            </a:r>
            <a:r>
              <a:rPr lang="en-US" sz="1600" dirty="0">
                <a:latin typeface="Times New Roman"/>
                <a:ea typeface="+mn-lt"/>
                <a:cs typeface="+mn-lt"/>
              </a:rPr>
              <a:t> </a:t>
            </a:r>
            <a:r>
              <a:rPr lang="en-US" sz="1600" dirty="0" err="1">
                <a:latin typeface="Times New Roman"/>
                <a:ea typeface="+mn-lt"/>
                <a:cs typeface="+mn-lt"/>
              </a:rPr>
              <a:t>uszkodzone</a:t>
            </a:r>
            <a:r>
              <a:rPr lang="en-US" sz="1600" dirty="0">
                <a:latin typeface="Times New Roman"/>
                <a:ea typeface="+mn-lt"/>
                <a:cs typeface="+mn-lt"/>
              </a:rPr>
              <a:t> </a:t>
            </a:r>
            <a:r>
              <a:rPr lang="en-US" sz="1600" dirty="0" err="1">
                <a:latin typeface="Times New Roman"/>
                <a:ea typeface="+mn-lt"/>
                <a:cs typeface="+mn-lt"/>
              </a:rPr>
              <a:t>zostają</a:t>
            </a:r>
            <a:r>
              <a:rPr lang="en-US" sz="1600" dirty="0">
                <a:latin typeface="Times New Roman"/>
                <a:ea typeface="+mn-lt"/>
                <a:cs typeface="+mn-lt"/>
              </a:rPr>
              <a:t> </a:t>
            </a:r>
            <a:r>
              <a:rPr lang="en-US" sz="1600" dirty="0" err="1">
                <a:latin typeface="Times New Roman"/>
                <a:ea typeface="+mn-lt"/>
                <a:cs typeface="+mn-lt"/>
              </a:rPr>
              <a:t>kolejne</a:t>
            </a:r>
            <a:r>
              <a:rPr lang="en-US" sz="1600" dirty="0">
                <a:latin typeface="Times New Roman"/>
                <a:ea typeface="+mn-lt"/>
                <a:cs typeface="+mn-lt"/>
              </a:rPr>
              <a:t> </a:t>
            </a:r>
            <a:r>
              <a:rPr lang="en-US" sz="1600" dirty="0" err="1">
                <a:latin typeface="Times New Roman"/>
                <a:ea typeface="+mn-lt"/>
                <a:cs typeface="+mn-lt"/>
              </a:rPr>
              <a:t>układy</a:t>
            </a:r>
            <a:r>
              <a:rPr lang="en-US" sz="1600" dirty="0">
                <a:latin typeface="Times New Roman"/>
                <a:ea typeface="+mn-lt"/>
                <a:cs typeface="+mn-lt"/>
              </a:rPr>
              <a:t> </a:t>
            </a:r>
            <a:r>
              <a:rPr lang="en-US" sz="1600" dirty="0" err="1">
                <a:latin typeface="Times New Roman"/>
                <a:ea typeface="+mn-lt"/>
                <a:cs typeface="+mn-lt"/>
              </a:rPr>
              <a:t>i</a:t>
            </a:r>
            <a:r>
              <a:rPr lang="en-US" sz="1600" dirty="0">
                <a:latin typeface="Times New Roman"/>
                <a:ea typeface="+mn-lt"/>
                <a:cs typeface="+mn-lt"/>
              </a:rPr>
              <a:t> </a:t>
            </a:r>
            <a:r>
              <a:rPr lang="en-US" sz="1600" dirty="0" err="1">
                <a:latin typeface="Times New Roman"/>
                <a:ea typeface="+mn-lt"/>
                <a:cs typeface="+mn-lt"/>
              </a:rPr>
              <a:t>narządy</a:t>
            </a:r>
            <a:r>
              <a:rPr lang="en-US" sz="1600" dirty="0">
                <a:latin typeface="Times New Roman"/>
                <a:ea typeface="+mn-lt"/>
                <a:cs typeface="+mn-lt"/>
              </a:rPr>
              <a:t>, </a:t>
            </a:r>
            <a:r>
              <a:rPr lang="en-US" sz="1600" dirty="0" err="1">
                <a:latin typeface="Times New Roman"/>
                <a:ea typeface="+mn-lt"/>
                <a:cs typeface="+mn-lt"/>
              </a:rPr>
              <a:t>pacjenci</a:t>
            </a:r>
            <a:r>
              <a:rPr lang="en-US" sz="1600" dirty="0">
                <a:latin typeface="Times New Roman"/>
                <a:ea typeface="+mn-lt"/>
                <a:cs typeface="+mn-lt"/>
              </a:rPr>
              <a:t> </a:t>
            </a:r>
            <a:r>
              <a:rPr lang="en-US" sz="1600" dirty="0" err="1">
                <a:latin typeface="Times New Roman"/>
                <a:ea typeface="+mn-lt"/>
                <a:cs typeface="+mn-lt"/>
              </a:rPr>
              <a:t>wymagają</a:t>
            </a:r>
            <a:r>
              <a:rPr lang="en-US" sz="1600" dirty="0">
                <a:latin typeface="Times New Roman"/>
                <a:ea typeface="+mn-lt"/>
                <a:cs typeface="+mn-lt"/>
              </a:rPr>
              <a:t> </a:t>
            </a:r>
            <a:r>
              <a:rPr lang="en-US" sz="1600" dirty="0" err="1">
                <a:latin typeface="Times New Roman"/>
                <a:ea typeface="+mn-lt"/>
                <a:cs typeface="+mn-lt"/>
              </a:rPr>
              <a:t>jednoczesnej</a:t>
            </a:r>
            <a:r>
              <a:rPr lang="en-US" sz="1600" dirty="0">
                <a:latin typeface="Times New Roman"/>
                <a:ea typeface="+mn-lt"/>
                <a:cs typeface="+mn-lt"/>
              </a:rPr>
              <a:t>, </a:t>
            </a:r>
            <a:r>
              <a:rPr lang="en-US" sz="1600" dirty="0" err="1">
                <a:latin typeface="Times New Roman"/>
                <a:ea typeface="+mn-lt"/>
                <a:cs typeface="+mn-lt"/>
              </a:rPr>
              <a:t>skoordynowanej</a:t>
            </a:r>
            <a:r>
              <a:rPr lang="en-US" sz="1600" dirty="0">
                <a:latin typeface="Times New Roman"/>
                <a:ea typeface="+mn-lt"/>
                <a:cs typeface="+mn-lt"/>
              </a:rPr>
              <a:t> </a:t>
            </a:r>
            <a:r>
              <a:rPr lang="en-US" sz="1600" dirty="0" err="1">
                <a:latin typeface="Times New Roman"/>
                <a:ea typeface="+mn-lt"/>
                <a:cs typeface="+mn-lt"/>
              </a:rPr>
              <a:t>opieki</a:t>
            </a:r>
            <a:r>
              <a:rPr lang="en-US" sz="1600" dirty="0">
                <a:latin typeface="Times New Roman"/>
                <a:ea typeface="+mn-lt"/>
                <a:cs typeface="+mn-lt"/>
              </a:rPr>
              <a:t> </a:t>
            </a:r>
            <a:r>
              <a:rPr lang="en-US" sz="1600" dirty="0" err="1">
                <a:latin typeface="Times New Roman"/>
                <a:ea typeface="+mn-lt"/>
                <a:cs typeface="+mn-lt"/>
              </a:rPr>
              <a:t>kilkunastu</a:t>
            </a:r>
            <a:r>
              <a:rPr lang="en-US" sz="1600" dirty="0">
                <a:latin typeface="Times New Roman"/>
                <a:ea typeface="+mn-lt"/>
                <a:cs typeface="+mn-lt"/>
              </a:rPr>
              <a:t> </a:t>
            </a:r>
            <a:r>
              <a:rPr lang="en-US" sz="1600" dirty="0" err="1">
                <a:latin typeface="Times New Roman"/>
                <a:ea typeface="+mn-lt"/>
                <a:cs typeface="+mn-lt"/>
              </a:rPr>
              <a:t>lekarzy</a:t>
            </a:r>
            <a:r>
              <a:rPr lang="en-US" sz="1600" dirty="0">
                <a:latin typeface="Times New Roman"/>
                <a:ea typeface="+mn-lt"/>
                <a:cs typeface="+mn-lt"/>
              </a:rPr>
              <a:t> </a:t>
            </a:r>
            <a:r>
              <a:rPr lang="en-US" sz="1600" dirty="0" err="1">
                <a:latin typeface="Times New Roman"/>
                <a:ea typeface="+mn-lt"/>
                <a:cs typeface="+mn-lt"/>
              </a:rPr>
              <a:t>różnych</a:t>
            </a:r>
            <a:r>
              <a:rPr lang="en-US" sz="1600" dirty="0">
                <a:latin typeface="Times New Roman"/>
                <a:ea typeface="+mn-lt"/>
                <a:cs typeface="+mn-lt"/>
              </a:rPr>
              <a:t> </a:t>
            </a:r>
            <a:r>
              <a:rPr lang="en-US" sz="1600" dirty="0" err="1">
                <a:latin typeface="Times New Roman"/>
                <a:ea typeface="+mn-lt"/>
                <a:cs typeface="+mn-lt"/>
              </a:rPr>
              <a:t>specjalności</a:t>
            </a:r>
            <a:r>
              <a:rPr lang="en-US" sz="1600" dirty="0">
                <a:latin typeface="Times New Roman"/>
                <a:ea typeface="+mn-lt"/>
                <a:cs typeface="+mn-lt"/>
              </a:rPr>
              <a:t>, m.in. </a:t>
            </a:r>
            <a:r>
              <a:rPr lang="en-US" sz="1600" dirty="0" err="1">
                <a:latin typeface="Times New Roman"/>
                <a:ea typeface="+mn-lt"/>
                <a:cs typeface="+mn-lt"/>
              </a:rPr>
              <a:t>pediatry</a:t>
            </a:r>
            <a:r>
              <a:rPr lang="en-US" sz="1600" dirty="0">
                <a:latin typeface="Times New Roman"/>
                <a:ea typeface="+mn-lt"/>
                <a:cs typeface="+mn-lt"/>
              </a:rPr>
              <a:t>, </a:t>
            </a:r>
            <a:r>
              <a:rPr lang="en-US" sz="1600" dirty="0" err="1">
                <a:latin typeface="Times New Roman"/>
                <a:ea typeface="+mn-lt"/>
                <a:cs typeface="+mn-lt"/>
              </a:rPr>
              <a:t>neurologa</a:t>
            </a:r>
            <a:r>
              <a:rPr lang="en-US" sz="1600" dirty="0">
                <a:latin typeface="Times New Roman"/>
                <a:ea typeface="+mn-lt"/>
                <a:cs typeface="+mn-lt"/>
              </a:rPr>
              <a:t>, </a:t>
            </a:r>
            <a:r>
              <a:rPr lang="en-US" sz="1600" dirty="0" err="1">
                <a:latin typeface="Times New Roman"/>
                <a:ea typeface="+mn-lt"/>
                <a:cs typeface="+mn-lt"/>
              </a:rPr>
              <a:t>kardiologa</a:t>
            </a:r>
            <a:r>
              <a:rPr lang="en-US" sz="1600" dirty="0">
                <a:latin typeface="Times New Roman"/>
                <a:ea typeface="+mn-lt"/>
                <a:cs typeface="+mn-lt"/>
              </a:rPr>
              <a:t>, </a:t>
            </a:r>
            <a:r>
              <a:rPr lang="en-US" sz="1600" dirty="0" err="1">
                <a:latin typeface="Times New Roman"/>
                <a:ea typeface="+mn-lt"/>
                <a:cs typeface="+mn-lt"/>
              </a:rPr>
              <a:t>ortopedy</a:t>
            </a:r>
            <a:r>
              <a:rPr lang="en-US" sz="1600" dirty="0">
                <a:latin typeface="Times New Roman"/>
                <a:ea typeface="+mn-lt"/>
                <a:cs typeface="+mn-lt"/>
              </a:rPr>
              <a:t>, </a:t>
            </a:r>
            <a:r>
              <a:rPr lang="en-US" sz="1600" dirty="0" err="1">
                <a:latin typeface="Times New Roman"/>
                <a:ea typeface="+mn-lt"/>
                <a:cs typeface="+mn-lt"/>
              </a:rPr>
              <a:t>dietetyka</a:t>
            </a:r>
            <a:r>
              <a:rPr lang="en-US" sz="1600" dirty="0">
                <a:latin typeface="Times New Roman"/>
                <a:ea typeface="+mn-lt"/>
                <a:cs typeface="+mn-lt"/>
              </a:rPr>
              <a:t>, </a:t>
            </a:r>
            <a:r>
              <a:rPr lang="en-US" sz="1600" dirty="0" err="1">
                <a:latin typeface="Times New Roman"/>
                <a:ea typeface="+mn-lt"/>
                <a:cs typeface="+mn-lt"/>
              </a:rPr>
              <a:t>gastroenterologa</a:t>
            </a:r>
            <a:r>
              <a:rPr lang="en-US" sz="1600" dirty="0">
                <a:latin typeface="Times New Roman"/>
                <a:ea typeface="+mn-lt"/>
                <a:cs typeface="+mn-lt"/>
              </a:rPr>
              <a:t>, </a:t>
            </a:r>
            <a:r>
              <a:rPr lang="en-US" sz="1600" dirty="0" err="1">
                <a:latin typeface="Times New Roman"/>
                <a:ea typeface="+mn-lt"/>
                <a:cs typeface="+mn-lt"/>
              </a:rPr>
              <a:t>pulmonologa</a:t>
            </a:r>
            <a:r>
              <a:rPr lang="en-US" sz="1600" dirty="0">
                <a:latin typeface="Times New Roman"/>
                <a:ea typeface="+mn-lt"/>
                <a:cs typeface="+mn-lt"/>
              </a:rPr>
              <a:t>, </a:t>
            </a:r>
            <a:r>
              <a:rPr lang="en-US" sz="1600" dirty="0" err="1">
                <a:latin typeface="Times New Roman"/>
                <a:ea typeface="+mn-lt"/>
                <a:cs typeface="+mn-lt"/>
              </a:rPr>
              <a:t>psychologa</a:t>
            </a:r>
            <a:r>
              <a:rPr lang="en-US" sz="1600" dirty="0">
                <a:latin typeface="Times New Roman"/>
                <a:ea typeface="+mn-lt"/>
                <a:cs typeface="+mn-lt"/>
              </a:rPr>
              <a:t> </a:t>
            </a:r>
            <a:r>
              <a:rPr lang="en-US" sz="1600" dirty="0" err="1">
                <a:latin typeface="Times New Roman"/>
                <a:ea typeface="+mn-lt"/>
                <a:cs typeface="+mn-lt"/>
              </a:rPr>
              <a:t>czy</a:t>
            </a:r>
            <a:r>
              <a:rPr lang="en-US" sz="1600" dirty="0">
                <a:latin typeface="Times New Roman"/>
                <a:ea typeface="+mn-lt"/>
                <a:cs typeface="+mn-lt"/>
              </a:rPr>
              <a:t> </a:t>
            </a:r>
            <a:r>
              <a:rPr lang="en-US" sz="1600" dirty="0" err="1">
                <a:latin typeface="Times New Roman"/>
                <a:ea typeface="+mn-lt"/>
                <a:cs typeface="+mn-lt"/>
              </a:rPr>
              <a:t>logopedy</a:t>
            </a:r>
            <a:r>
              <a:rPr lang="en-US" sz="1600" dirty="0">
                <a:latin typeface="Times New Roman"/>
                <a:ea typeface="+mn-lt"/>
                <a:cs typeface="+mn-lt"/>
              </a:rPr>
              <a:t>, a </a:t>
            </a:r>
            <a:r>
              <a:rPr lang="en-US" sz="1600" dirty="0" err="1">
                <a:latin typeface="Times New Roman"/>
                <a:ea typeface="+mn-lt"/>
                <a:cs typeface="+mn-lt"/>
              </a:rPr>
              <a:t>także</a:t>
            </a:r>
            <a:r>
              <a:rPr lang="en-US" sz="1600" dirty="0">
                <a:latin typeface="Times New Roman"/>
                <a:ea typeface="+mn-lt"/>
                <a:cs typeface="+mn-lt"/>
              </a:rPr>
              <a:t> </a:t>
            </a:r>
            <a:r>
              <a:rPr lang="en-US" sz="1600" dirty="0" err="1">
                <a:latin typeface="Times New Roman"/>
                <a:ea typeface="+mn-lt"/>
                <a:cs typeface="+mn-lt"/>
              </a:rPr>
              <a:t>codziennej</a:t>
            </a:r>
            <a:r>
              <a:rPr lang="en-US" sz="1600" dirty="0">
                <a:latin typeface="Times New Roman"/>
                <a:ea typeface="+mn-lt"/>
                <a:cs typeface="+mn-lt"/>
              </a:rPr>
              <a:t> </a:t>
            </a:r>
            <a:r>
              <a:rPr lang="en-US" sz="1600" dirty="0" err="1">
                <a:latin typeface="Times New Roman"/>
                <a:ea typeface="+mn-lt"/>
                <a:cs typeface="+mn-lt"/>
              </a:rPr>
              <a:t>rehabilitacji</a:t>
            </a:r>
            <a:r>
              <a:rPr lang="en-US" sz="1600" dirty="0">
                <a:latin typeface="Times New Roman"/>
                <a:ea typeface="+mn-lt"/>
                <a:cs typeface="+mn-lt"/>
              </a:rPr>
              <a:t> </a:t>
            </a:r>
            <a:r>
              <a:rPr lang="en-US" sz="1600" dirty="0" err="1">
                <a:latin typeface="Times New Roman"/>
                <a:ea typeface="+mn-lt"/>
                <a:cs typeface="+mn-lt"/>
              </a:rPr>
              <a:t>i</a:t>
            </a:r>
            <a:r>
              <a:rPr lang="en-US" sz="1600" dirty="0">
                <a:latin typeface="Times New Roman"/>
                <a:ea typeface="+mn-lt"/>
                <a:cs typeface="+mn-lt"/>
              </a:rPr>
              <a:t> </a:t>
            </a:r>
            <a:r>
              <a:rPr lang="en-US" sz="1600" dirty="0" err="1">
                <a:latin typeface="Times New Roman"/>
                <a:ea typeface="+mn-lt"/>
                <a:cs typeface="+mn-lt"/>
              </a:rPr>
              <a:t>wspomagania</a:t>
            </a:r>
            <a:r>
              <a:rPr lang="en-US" sz="1600" dirty="0">
                <a:latin typeface="Times New Roman"/>
                <a:ea typeface="+mn-lt"/>
                <a:cs typeface="+mn-lt"/>
              </a:rPr>
              <a:t> </a:t>
            </a:r>
            <a:r>
              <a:rPr lang="en-US" sz="1600" dirty="0" err="1">
                <a:latin typeface="Times New Roman"/>
                <a:ea typeface="+mn-lt"/>
                <a:cs typeface="+mn-lt"/>
              </a:rPr>
              <a:t>farmakologicznego</a:t>
            </a:r>
            <a:r>
              <a:rPr lang="en-US" sz="1600" dirty="0">
                <a:latin typeface="Times New Roman"/>
                <a:ea typeface="+mn-lt"/>
                <a:cs typeface="+mn-lt"/>
              </a:rPr>
              <a:t>, aby jak </a:t>
            </a:r>
            <a:r>
              <a:rPr lang="en-US" sz="1600" dirty="0" err="1">
                <a:latin typeface="Times New Roman"/>
                <a:ea typeface="+mn-lt"/>
                <a:cs typeface="+mn-lt"/>
              </a:rPr>
              <a:t>najdłużej</a:t>
            </a:r>
            <a:r>
              <a:rPr lang="en-US" sz="1600" dirty="0">
                <a:latin typeface="Times New Roman"/>
                <a:ea typeface="+mn-lt"/>
                <a:cs typeface="+mn-lt"/>
              </a:rPr>
              <a:t> </a:t>
            </a:r>
            <a:r>
              <a:rPr lang="en-US" sz="1600" dirty="0" err="1">
                <a:latin typeface="Times New Roman"/>
                <a:ea typeface="+mn-lt"/>
                <a:cs typeface="+mn-lt"/>
              </a:rPr>
              <a:t>utrzymać</a:t>
            </a:r>
            <a:r>
              <a:rPr lang="en-US" sz="1600" dirty="0">
                <a:latin typeface="Times New Roman"/>
                <a:ea typeface="+mn-lt"/>
                <a:cs typeface="+mn-lt"/>
              </a:rPr>
              <a:t> </a:t>
            </a:r>
            <a:r>
              <a:rPr lang="en-US" sz="1600" dirty="0" err="1">
                <a:latin typeface="Times New Roman"/>
                <a:ea typeface="+mn-lt"/>
                <a:cs typeface="+mn-lt"/>
              </a:rPr>
              <a:t>sprawność</a:t>
            </a:r>
            <a:r>
              <a:rPr lang="en-US" sz="1600" dirty="0">
                <a:latin typeface="Times New Roman"/>
                <a:ea typeface="+mn-lt"/>
                <a:cs typeface="+mn-lt"/>
              </a:rPr>
              <a:t> </a:t>
            </a:r>
            <a:r>
              <a:rPr lang="en-US" sz="1600" dirty="0" err="1">
                <a:latin typeface="Times New Roman"/>
                <a:ea typeface="+mn-lt"/>
                <a:cs typeface="+mn-lt"/>
              </a:rPr>
              <a:t>i</a:t>
            </a:r>
            <a:r>
              <a:rPr lang="en-US" sz="1600" dirty="0">
                <a:latin typeface="Times New Roman"/>
                <a:ea typeface="+mn-lt"/>
                <a:cs typeface="+mn-lt"/>
              </a:rPr>
              <a:t> </a:t>
            </a:r>
            <a:r>
              <a:rPr lang="en-US" sz="1600" dirty="0" err="1">
                <a:latin typeface="Times New Roman"/>
                <a:ea typeface="+mn-lt"/>
                <a:cs typeface="+mn-lt"/>
              </a:rPr>
              <a:t>przeciwdziałać</a:t>
            </a:r>
            <a:r>
              <a:rPr lang="en-US" sz="1600" dirty="0">
                <a:latin typeface="Times New Roman"/>
                <a:ea typeface="+mn-lt"/>
                <a:cs typeface="+mn-lt"/>
              </a:rPr>
              <a:t> </a:t>
            </a:r>
            <a:r>
              <a:rPr lang="en-US" sz="1600" dirty="0" err="1">
                <a:latin typeface="Times New Roman"/>
                <a:ea typeface="+mn-lt"/>
                <a:cs typeface="+mn-lt"/>
              </a:rPr>
              <a:t>wykluczeniu</a:t>
            </a:r>
            <a:r>
              <a:rPr lang="en-US" sz="1600" dirty="0">
                <a:latin typeface="Times New Roman"/>
                <a:ea typeface="+mn-lt"/>
                <a:cs typeface="+mn-lt"/>
              </a:rPr>
              <a:t> </a:t>
            </a:r>
            <a:r>
              <a:rPr lang="en-US" sz="1600" dirty="0" err="1">
                <a:latin typeface="Times New Roman"/>
                <a:ea typeface="+mn-lt"/>
                <a:cs typeface="+mn-lt"/>
              </a:rPr>
              <a:t>społecznemu</a:t>
            </a:r>
            <a:r>
              <a:rPr lang="en-US" sz="1600" dirty="0">
                <a:latin typeface="Times New Roman"/>
                <a:ea typeface="+mn-lt"/>
                <a:cs typeface="+mn-lt"/>
              </a:rPr>
              <a:t> </a:t>
            </a:r>
            <a:r>
              <a:rPr lang="en-US" sz="1600" dirty="0" err="1">
                <a:latin typeface="Times New Roman"/>
                <a:ea typeface="+mn-lt"/>
                <a:cs typeface="+mn-lt"/>
              </a:rPr>
              <a:t>chorego</a:t>
            </a:r>
            <a:r>
              <a:rPr lang="en-US" sz="1600" dirty="0">
                <a:latin typeface="Times New Roman"/>
                <a:ea typeface="+mn-lt"/>
                <a:cs typeface="+mn-lt"/>
              </a:rPr>
              <a:t>.</a:t>
            </a:r>
            <a:endParaRPr lang="en-US" sz="1600" dirty="0">
              <a:latin typeface="Times New Roman"/>
              <a:cs typeface="Times New Roman"/>
            </a:endParaRPr>
          </a:p>
          <a:p>
            <a:pPr marL="383540" indent="-383540" algn="just"/>
            <a:r>
              <a:rPr lang="en-US" sz="1600" dirty="0">
                <a:latin typeface="Times New Roman"/>
                <a:ea typeface="+mn-lt"/>
                <a:cs typeface="+mn-lt"/>
              </a:rPr>
              <a:t>W </a:t>
            </a:r>
            <a:r>
              <a:rPr lang="en-US" sz="1600" dirty="0" err="1">
                <a:latin typeface="Times New Roman"/>
                <a:ea typeface="+mn-lt"/>
                <a:cs typeface="+mn-lt"/>
              </a:rPr>
              <a:t>przebiegu</a:t>
            </a:r>
            <a:r>
              <a:rPr lang="en-US" sz="1600" dirty="0">
                <a:latin typeface="Times New Roman"/>
                <a:ea typeface="+mn-lt"/>
                <a:cs typeface="+mn-lt"/>
              </a:rPr>
              <a:t> </a:t>
            </a:r>
            <a:r>
              <a:rPr lang="en-US" sz="1600" b="1" dirty="0">
                <a:latin typeface="Times New Roman"/>
                <a:ea typeface="+mn-lt"/>
                <a:cs typeface="+mn-lt"/>
              </a:rPr>
              <a:t>DMD</a:t>
            </a:r>
            <a:r>
              <a:rPr lang="en-US" sz="1600" dirty="0">
                <a:latin typeface="Times New Roman"/>
                <a:ea typeface="+mn-lt"/>
                <a:cs typeface="+mn-lt"/>
              </a:rPr>
              <a:t> </a:t>
            </a:r>
            <a:r>
              <a:rPr lang="en-US" sz="1600" dirty="0" err="1">
                <a:latin typeface="Times New Roman"/>
                <a:ea typeface="+mn-lt"/>
                <a:cs typeface="+mn-lt"/>
              </a:rPr>
              <a:t>niepełnosprawność</a:t>
            </a:r>
            <a:r>
              <a:rPr lang="en-US" sz="1600" dirty="0">
                <a:latin typeface="Times New Roman"/>
                <a:ea typeface="+mn-lt"/>
                <a:cs typeface="+mn-lt"/>
              </a:rPr>
              <a:t> </a:t>
            </a:r>
            <a:r>
              <a:rPr lang="en-US" sz="1600" dirty="0" err="1">
                <a:latin typeface="Times New Roman"/>
                <a:ea typeface="+mn-lt"/>
                <a:cs typeface="+mn-lt"/>
              </a:rPr>
              <a:t>postępuje</a:t>
            </a:r>
            <a:r>
              <a:rPr lang="en-US" sz="1600" dirty="0">
                <a:latin typeface="Times New Roman"/>
                <a:ea typeface="+mn-lt"/>
                <a:cs typeface="+mn-lt"/>
              </a:rPr>
              <a:t> </a:t>
            </a:r>
            <a:r>
              <a:rPr lang="en-US" sz="1600" dirty="0" err="1">
                <a:latin typeface="Times New Roman"/>
                <a:ea typeface="+mn-lt"/>
                <a:cs typeface="+mn-lt"/>
              </a:rPr>
              <a:t>szybko</a:t>
            </a:r>
            <a:r>
              <a:rPr lang="en-US" sz="1600" dirty="0">
                <a:latin typeface="Times New Roman"/>
                <a:ea typeface="+mn-lt"/>
                <a:cs typeface="+mn-lt"/>
              </a:rPr>
              <a:t>, </a:t>
            </a:r>
            <a:r>
              <a:rPr lang="en-US" sz="1600" dirty="0" err="1">
                <a:latin typeface="Times New Roman"/>
                <a:ea typeface="+mn-lt"/>
                <a:cs typeface="+mn-lt"/>
              </a:rPr>
              <a:t>sprawność</a:t>
            </a:r>
            <a:r>
              <a:rPr lang="en-US" sz="1600" dirty="0">
                <a:latin typeface="Times New Roman"/>
                <a:ea typeface="+mn-lt"/>
                <a:cs typeface="+mn-lt"/>
              </a:rPr>
              <a:t> </a:t>
            </a:r>
            <a:r>
              <a:rPr lang="en-US" sz="1600" dirty="0" err="1">
                <a:latin typeface="Times New Roman"/>
                <a:ea typeface="+mn-lt"/>
                <a:cs typeface="+mn-lt"/>
              </a:rPr>
              <a:t>tracą</a:t>
            </a:r>
            <a:r>
              <a:rPr lang="en-US" sz="1600" dirty="0">
                <a:latin typeface="Times New Roman"/>
                <a:ea typeface="+mn-lt"/>
                <a:cs typeface="+mn-lt"/>
              </a:rPr>
              <a:t> </a:t>
            </a:r>
            <a:r>
              <a:rPr lang="en-US" sz="1600" dirty="0" err="1">
                <a:latin typeface="Times New Roman"/>
                <a:ea typeface="+mn-lt"/>
                <a:cs typeface="+mn-lt"/>
              </a:rPr>
              <a:t>nieodwracalnie</a:t>
            </a:r>
            <a:r>
              <a:rPr lang="en-US" sz="1600" dirty="0">
                <a:latin typeface="Times New Roman"/>
                <a:ea typeface="+mn-lt"/>
                <a:cs typeface="+mn-lt"/>
              </a:rPr>
              <a:t> </a:t>
            </a:r>
            <a:r>
              <a:rPr lang="en-US" sz="1600" dirty="0" err="1">
                <a:latin typeface="Times New Roman"/>
                <a:ea typeface="+mn-lt"/>
                <a:cs typeface="+mn-lt"/>
              </a:rPr>
              <a:t>kolejne</a:t>
            </a:r>
            <a:r>
              <a:rPr lang="en-US" sz="1600" dirty="0">
                <a:latin typeface="Times New Roman"/>
                <a:ea typeface="+mn-lt"/>
                <a:cs typeface="+mn-lt"/>
              </a:rPr>
              <a:t> </a:t>
            </a:r>
            <a:r>
              <a:rPr lang="en-US" sz="1600" dirty="0" err="1">
                <a:latin typeface="Times New Roman"/>
                <a:ea typeface="+mn-lt"/>
                <a:cs typeface="+mn-lt"/>
              </a:rPr>
              <a:t>grupy</a:t>
            </a:r>
            <a:r>
              <a:rPr lang="en-US" sz="1600" dirty="0">
                <a:latin typeface="Times New Roman"/>
                <a:ea typeface="+mn-lt"/>
                <a:cs typeface="+mn-lt"/>
              </a:rPr>
              <a:t> </a:t>
            </a:r>
            <a:r>
              <a:rPr lang="en-US" sz="1600" dirty="0" err="1">
                <a:latin typeface="Times New Roman"/>
                <a:ea typeface="+mn-lt"/>
                <a:cs typeface="+mn-lt"/>
              </a:rPr>
              <a:t>mięśni</a:t>
            </a:r>
            <a:r>
              <a:rPr lang="en-US" sz="1600" dirty="0">
                <a:latin typeface="Times New Roman"/>
                <a:ea typeface="+mn-lt"/>
                <a:cs typeface="+mn-lt"/>
              </a:rPr>
              <a:t> </a:t>
            </a:r>
            <a:r>
              <a:rPr lang="en-US" sz="1600" dirty="0" err="1">
                <a:latin typeface="Times New Roman"/>
                <a:ea typeface="+mn-lt"/>
                <a:cs typeface="+mn-lt"/>
              </a:rPr>
              <a:t>i</a:t>
            </a:r>
            <a:r>
              <a:rPr lang="en-US" sz="1600" dirty="0">
                <a:latin typeface="Times New Roman"/>
                <a:ea typeface="+mn-lt"/>
                <a:cs typeface="+mn-lt"/>
              </a:rPr>
              <a:t> </a:t>
            </a:r>
            <a:r>
              <a:rPr lang="en-US" sz="1600" dirty="0" err="1">
                <a:latin typeface="Times New Roman"/>
                <a:ea typeface="+mn-lt"/>
                <a:cs typeface="+mn-lt"/>
              </a:rPr>
              <a:t>konieczna</a:t>
            </a:r>
            <a:r>
              <a:rPr lang="en-US" sz="1600" dirty="0">
                <a:latin typeface="Times New Roman"/>
                <a:ea typeface="+mn-lt"/>
                <a:cs typeface="+mn-lt"/>
              </a:rPr>
              <a:t> </a:t>
            </a:r>
            <a:r>
              <a:rPr lang="en-US" sz="1600" dirty="0" err="1">
                <a:latin typeface="Times New Roman"/>
                <a:ea typeface="+mn-lt"/>
                <a:cs typeface="+mn-lt"/>
              </a:rPr>
              <a:t>staje</a:t>
            </a:r>
            <a:r>
              <a:rPr lang="en-US" sz="1600" dirty="0">
                <a:latin typeface="Times New Roman"/>
                <a:ea typeface="+mn-lt"/>
                <a:cs typeface="+mn-lt"/>
              </a:rPr>
              <a:t> </a:t>
            </a:r>
            <a:r>
              <a:rPr lang="en-US" sz="1600" dirty="0" err="1">
                <a:latin typeface="Times New Roman"/>
                <a:ea typeface="+mn-lt"/>
                <a:cs typeface="+mn-lt"/>
              </a:rPr>
              <a:t>się</a:t>
            </a:r>
            <a:r>
              <a:rPr lang="en-US" sz="1600" dirty="0">
                <a:latin typeface="Times New Roman"/>
                <a:ea typeface="+mn-lt"/>
                <a:cs typeface="+mn-lt"/>
              </a:rPr>
              <a:t> </a:t>
            </a:r>
            <a:r>
              <a:rPr lang="en-US" sz="1600" dirty="0" err="1">
                <a:latin typeface="Times New Roman"/>
                <a:ea typeface="+mn-lt"/>
                <a:cs typeface="+mn-lt"/>
              </a:rPr>
              <a:t>całodobowa</a:t>
            </a:r>
            <a:r>
              <a:rPr lang="en-US" sz="1600" dirty="0">
                <a:latin typeface="Times New Roman"/>
                <a:ea typeface="+mn-lt"/>
                <a:cs typeface="+mn-lt"/>
              </a:rPr>
              <a:t> </a:t>
            </a:r>
            <a:r>
              <a:rPr lang="en-US" sz="1600" dirty="0" err="1">
                <a:latin typeface="Times New Roman"/>
                <a:ea typeface="+mn-lt"/>
                <a:cs typeface="+mn-lt"/>
              </a:rPr>
              <a:t>opieka</a:t>
            </a:r>
            <a:r>
              <a:rPr lang="en-US" sz="1600" dirty="0">
                <a:latin typeface="Times New Roman"/>
                <a:ea typeface="+mn-lt"/>
                <a:cs typeface="+mn-lt"/>
              </a:rPr>
              <a:t>, </a:t>
            </a:r>
            <a:r>
              <a:rPr lang="en-US" sz="1600" dirty="0" err="1">
                <a:latin typeface="Times New Roman"/>
                <a:ea typeface="+mn-lt"/>
                <a:cs typeface="+mn-lt"/>
              </a:rPr>
              <a:t>aż</a:t>
            </a:r>
            <a:r>
              <a:rPr lang="en-US" sz="1600" dirty="0">
                <a:latin typeface="Times New Roman"/>
                <a:ea typeface="+mn-lt"/>
                <a:cs typeface="+mn-lt"/>
              </a:rPr>
              <a:t> w </a:t>
            </a:r>
            <a:r>
              <a:rPr lang="en-US" sz="1600" dirty="0" err="1">
                <a:latin typeface="Times New Roman"/>
                <a:ea typeface="+mn-lt"/>
                <a:cs typeface="+mn-lt"/>
              </a:rPr>
              <a:t>końcu</a:t>
            </a:r>
            <a:r>
              <a:rPr lang="en-US" sz="1600" dirty="0">
                <a:latin typeface="Times New Roman"/>
                <a:ea typeface="+mn-lt"/>
                <a:cs typeface="+mn-lt"/>
              </a:rPr>
              <a:t> </a:t>
            </a:r>
            <a:r>
              <a:rPr lang="en-US" sz="1600" dirty="0" err="1">
                <a:latin typeface="Times New Roman"/>
                <a:ea typeface="+mn-lt"/>
                <a:cs typeface="+mn-lt"/>
              </a:rPr>
              <a:t>chorzy</a:t>
            </a:r>
            <a:r>
              <a:rPr lang="en-US" sz="1600" dirty="0">
                <a:latin typeface="Times New Roman"/>
                <a:ea typeface="+mn-lt"/>
                <a:cs typeface="+mn-lt"/>
              </a:rPr>
              <a:t> </a:t>
            </a:r>
            <a:r>
              <a:rPr lang="en-US" sz="1600" dirty="0" err="1">
                <a:latin typeface="Times New Roman"/>
                <a:ea typeface="+mn-lt"/>
                <a:cs typeface="+mn-lt"/>
              </a:rPr>
              <a:t>stają</a:t>
            </a:r>
            <a:r>
              <a:rPr lang="en-US" sz="1600" dirty="0">
                <a:latin typeface="Times New Roman"/>
                <a:ea typeface="+mn-lt"/>
                <a:cs typeface="+mn-lt"/>
              </a:rPr>
              <a:t> </a:t>
            </a:r>
            <a:r>
              <a:rPr lang="en-US" sz="1600" dirty="0" err="1">
                <a:latin typeface="Times New Roman"/>
                <a:ea typeface="+mn-lt"/>
                <a:cs typeface="+mn-lt"/>
              </a:rPr>
              <a:t>się</a:t>
            </a:r>
            <a:r>
              <a:rPr lang="en-US" sz="1600" dirty="0">
                <a:latin typeface="Times New Roman"/>
                <a:ea typeface="+mn-lt"/>
                <a:cs typeface="+mn-lt"/>
              </a:rPr>
              <a:t> </a:t>
            </a:r>
            <a:r>
              <a:rPr lang="en-US" sz="1600" dirty="0" err="1">
                <a:latin typeface="Times New Roman"/>
                <a:ea typeface="+mn-lt"/>
                <a:cs typeface="+mn-lt"/>
              </a:rPr>
              <a:t>całkowicie</a:t>
            </a:r>
            <a:r>
              <a:rPr lang="en-US" sz="1600" dirty="0">
                <a:latin typeface="Times New Roman"/>
                <a:ea typeface="+mn-lt"/>
                <a:cs typeface="+mn-lt"/>
              </a:rPr>
              <a:t> </a:t>
            </a:r>
            <a:r>
              <a:rPr lang="en-US" sz="1600" dirty="0" err="1">
                <a:latin typeface="Times New Roman"/>
                <a:ea typeface="+mn-lt"/>
                <a:cs typeface="+mn-lt"/>
              </a:rPr>
              <a:t>zależni</a:t>
            </a:r>
            <a:r>
              <a:rPr lang="en-US" sz="1600" dirty="0">
                <a:latin typeface="Times New Roman"/>
                <a:ea typeface="+mn-lt"/>
                <a:cs typeface="+mn-lt"/>
              </a:rPr>
              <a:t> od </a:t>
            </a:r>
            <a:r>
              <a:rPr lang="en-US" sz="1600" dirty="0" err="1">
                <a:latin typeface="Times New Roman"/>
                <a:ea typeface="+mn-lt"/>
                <a:cs typeface="+mn-lt"/>
              </a:rPr>
              <a:t>swoich</a:t>
            </a:r>
            <a:r>
              <a:rPr lang="en-US" sz="1600" dirty="0">
                <a:latin typeface="Times New Roman"/>
                <a:ea typeface="+mn-lt"/>
                <a:cs typeface="+mn-lt"/>
              </a:rPr>
              <a:t> </a:t>
            </a:r>
            <a:r>
              <a:rPr lang="en-US" sz="1600" dirty="0" err="1">
                <a:latin typeface="Times New Roman"/>
                <a:ea typeface="+mn-lt"/>
                <a:cs typeface="+mn-lt"/>
              </a:rPr>
              <a:t>opiekunów</a:t>
            </a:r>
            <a:r>
              <a:rPr lang="en-US" sz="1600" dirty="0">
                <a:latin typeface="Times New Roman"/>
                <a:ea typeface="+mn-lt"/>
                <a:cs typeface="+mn-lt"/>
              </a:rPr>
              <a:t>. </a:t>
            </a:r>
            <a:endParaRPr lang="en-US" sz="1600" dirty="0">
              <a:latin typeface="Times New Roman"/>
              <a:cs typeface="Times New Roman"/>
            </a:endParaRPr>
          </a:p>
          <a:p>
            <a:pPr marL="383540" indent="-383540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8AA712E9-6D2F-6CE9-9A09-0CC217DBC8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69E57DC2-970A-4B3E-BB1C-7A09969E49DF}" type="slidenum">
              <a:rPr lang="pl-PL" noProof="0" smtClean="0"/>
              <a:pPr rtl="0"/>
              <a:t>7</a:t>
            </a:fld>
            <a:endParaRPr lang="pl-PL" noProof="0"/>
          </a:p>
        </p:txBody>
      </p:sp>
    </p:spTree>
    <p:extLst>
      <p:ext uri="{BB962C8B-B14F-4D97-AF65-F5344CB8AC3E}">
        <p14:creationId xmlns="" xmlns:p14="http://schemas.microsoft.com/office/powerpoint/2010/main" val="6866801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B53C151-1300-DA80-660F-581AB51786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DZIEŃ CHORÓB RZADKICH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9ACB50DD-CDCE-EDD3-DF42-1C6A699471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645478"/>
            <a:ext cx="9601200" cy="3581400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383540" indent="-383540" algn="just"/>
            <a:r>
              <a:rPr lang="en-US" b="1" dirty="0" err="1">
                <a:latin typeface="Times New Roman"/>
                <a:cs typeface="Times New Roman"/>
              </a:rPr>
              <a:t>Hemofilia</a:t>
            </a:r>
            <a:r>
              <a:rPr lang="en-US" b="1" dirty="0">
                <a:latin typeface="Times New Roman"/>
                <a:cs typeface="Times New Roman"/>
              </a:rPr>
              <a:t> - </a:t>
            </a:r>
            <a:r>
              <a:rPr lang="en-US" dirty="0">
                <a:latin typeface="Times New Roman"/>
                <a:cs typeface="Times New Roman"/>
              </a:rPr>
              <a:t>to </a:t>
            </a:r>
            <a:r>
              <a:rPr lang="en-US" dirty="0" err="1">
                <a:latin typeface="Times New Roman"/>
                <a:cs typeface="Times New Roman"/>
              </a:rPr>
              <a:t>rzadka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choroba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genetyczna</a:t>
            </a:r>
            <a:r>
              <a:rPr lang="en-US" dirty="0">
                <a:latin typeface="Times New Roman"/>
                <a:cs typeface="Times New Roman"/>
              </a:rPr>
              <a:t>, </a:t>
            </a:r>
            <a:r>
              <a:rPr lang="en-US" dirty="0" err="1">
                <a:latin typeface="Times New Roman"/>
                <a:cs typeface="Times New Roman"/>
              </a:rPr>
              <a:t>która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polega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na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zaburzeniu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krzepnięcia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krwi</a:t>
            </a:r>
            <a:r>
              <a:rPr lang="en-US" dirty="0">
                <a:latin typeface="Times New Roman"/>
                <a:cs typeface="Times New Roman"/>
              </a:rPr>
              <a:t>. </a:t>
            </a:r>
            <a:r>
              <a:rPr lang="en-US" dirty="0" err="1">
                <a:latin typeface="Times New Roman"/>
                <a:cs typeface="Times New Roman"/>
              </a:rPr>
              <a:t>Osoby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chorujące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na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tą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chorobę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nie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wytwarzają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jednego</a:t>
            </a:r>
            <a:r>
              <a:rPr lang="en-US" dirty="0">
                <a:latin typeface="Times New Roman"/>
                <a:cs typeface="Times New Roman"/>
              </a:rPr>
              <a:t> z </a:t>
            </a:r>
            <a:r>
              <a:rPr lang="en-US" dirty="0" err="1">
                <a:latin typeface="Times New Roman"/>
                <a:cs typeface="Times New Roman"/>
              </a:rPr>
              <a:t>czynników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krzepnięcia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lub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pl-PL" dirty="0" smtClean="0">
                <a:latin typeface="Times New Roman"/>
                <a:cs typeface="Times New Roman"/>
              </a:rPr>
              <a:t/>
            </a:r>
            <a:br>
              <a:rPr lang="pl-PL" dirty="0" smtClean="0">
                <a:latin typeface="Times New Roman"/>
                <a:cs typeface="Times New Roman"/>
              </a:rPr>
            </a:br>
            <a:r>
              <a:rPr lang="en-US" dirty="0" smtClean="0">
                <a:latin typeface="Times New Roman"/>
                <a:cs typeface="Times New Roman"/>
              </a:rPr>
              <a:t>w </a:t>
            </a:r>
            <a:r>
              <a:rPr lang="en-US" dirty="0" err="1">
                <a:latin typeface="Times New Roman"/>
                <a:cs typeface="Times New Roman"/>
              </a:rPr>
              <a:t>bardzo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niewielkiej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ilości</a:t>
            </a:r>
            <a:r>
              <a:rPr lang="en-US" dirty="0">
                <a:latin typeface="Times New Roman"/>
                <a:cs typeface="Times New Roman"/>
              </a:rPr>
              <a:t>. </a:t>
            </a:r>
            <a:r>
              <a:rPr lang="en-US" dirty="0" err="1">
                <a:latin typeface="Times New Roman"/>
                <a:cs typeface="Times New Roman"/>
              </a:rPr>
              <a:t>Dlatego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też</a:t>
            </a:r>
            <a:r>
              <a:rPr lang="en-US" dirty="0">
                <a:latin typeface="Times New Roman"/>
                <a:cs typeface="Times New Roman"/>
              </a:rPr>
              <a:t> w </a:t>
            </a:r>
            <a:r>
              <a:rPr lang="en-US" dirty="0" err="1">
                <a:latin typeface="Times New Roman"/>
                <a:cs typeface="Times New Roman"/>
              </a:rPr>
              <a:t>przypadku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krwawienia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trwa</a:t>
            </a:r>
            <a:r>
              <a:rPr lang="en-US" dirty="0">
                <a:latin typeface="Times New Roman"/>
                <a:cs typeface="Times New Roman"/>
              </a:rPr>
              <a:t> ono </a:t>
            </a:r>
            <a:r>
              <a:rPr lang="en-US" dirty="0" err="1">
                <a:latin typeface="Times New Roman"/>
                <a:cs typeface="Times New Roman"/>
              </a:rPr>
              <a:t>długo</a:t>
            </a:r>
            <a:r>
              <a:rPr lang="en-US" dirty="0">
                <a:latin typeface="Times New Roman"/>
                <a:cs typeface="Times New Roman"/>
              </a:rPr>
              <a:t>, co </a:t>
            </a:r>
            <a:r>
              <a:rPr lang="en-US" dirty="0" err="1">
                <a:latin typeface="Times New Roman"/>
                <a:cs typeface="Times New Roman"/>
              </a:rPr>
              <a:t>stanowi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zagrożenie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dla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życia</a:t>
            </a:r>
            <a:r>
              <a:rPr lang="en-US" dirty="0">
                <a:latin typeface="Times New Roman"/>
                <a:cs typeface="Times New Roman"/>
              </a:rPr>
              <a:t>. </a:t>
            </a:r>
            <a:endParaRPr lang="en-US" dirty="0">
              <a:latin typeface="Franklin Gothic Book" panose="020B0503020102020204"/>
              <a:cs typeface="Times New Roman"/>
            </a:endParaRPr>
          </a:p>
          <a:p>
            <a:pPr marL="383540" indent="-383540" algn="just"/>
            <a:r>
              <a:rPr lang="en-US" b="1" dirty="0" err="1">
                <a:latin typeface="Times New Roman"/>
                <a:cs typeface="Times New Roman"/>
              </a:rPr>
              <a:t>Chorują</a:t>
            </a:r>
            <a:r>
              <a:rPr lang="en-US" b="1" dirty="0">
                <a:latin typeface="Times New Roman"/>
                <a:cs typeface="Times New Roman"/>
              </a:rPr>
              <a:t> </a:t>
            </a:r>
            <a:r>
              <a:rPr lang="en-US" b="1" dirty="0" err="1">
                <a:latin typeface="Times New Roman"/>
                <a:cs typeface="Times New Roman"/>
              </a:rPr>
              <a:t>na</a:t>
            </a:r>
            <a:r>
              <a:rPr lang="en-US" b="1" dirty="0">
                <a:latin typeface="Times New Roman"/>
                <a:cs typeface="Times New Roman"/>
              </a:rPr>
              <a:t> </a:t>
            </a:r>
            <a:r>
              <a:rPr lang="en-US" b="1" dirty="0" err="1">
                <a:latin typeface="Times New Roman"/>
                <a:cs typeface="Times New Roman"/>
              </a:rPr>
              <a:t>tą</a:t>
            </a:r>
            <a:r>
              <a:rPr lang="en-US" b="1" dirty="0">
                <a:latin typeface="Times New Roman"/>
                <a:cs typeface="Times New Roman"/>
              </a:rPr>
              <a:t> </a:t>
            </a:r>
            <a:r>
              <a:rPr lang="en-US" b="1" dirty="0" err="1">
                <a:latin typeface="Times New Roman"/>
                <a:cs typeface="Times New Roman"/>
              </a:rPr>
              <a:t>chorobę</a:t>
            </a:r>
            <a:r>
              <a:rPr lang="en-US" b="1" dirty="0">
                <a:latin typeface="Times New Roman"/>
                <a:cs typeface="Times New Roman"/>
              </a:rPr>
              <a:t> </a:t>
            </a:r>
            <a:r>
              <a:rPr lang="en-US" b="1" dirty="0" err="1">
                <a:latin typeface="Times New Roman"/>
                <a:cs typeface="Times New Roman"/>
              </a:rPr>
              <a:t>przede</a:t>
            </a:r>
            <a:r>
              <a:rPr lang="en-US" b="1" dirty="0">
                <a:latin typeface="Times New Roman"/>
                <a:cs typeface="Times New Roman"/>
              </a:rPr>
              <a:t> </a:t>
            </a:r>
            <a:r>
              <a:rPr lang="en-US" b="1" dirty="0" err="1">
                <a:latin typeface="Times New Roman"/>
                <a:cs typeface="Times New Roman"/>
              </a:rPr>
              <a:t>wszystkim</a:t>
            </a:r>
            <a:r>
              <a:rPr lang="en-US" b="1" dirty="0">
                <a:latin typeface="Times New Roman"/>
                <a:cs typeface="Times New Roman"/>
              </a:rPr>
              <a:t> </a:t>
            </a:r>
            <a:r>
              <a:rPr lang="en-US" b="1" dirty="0" err="1">
                <a:latin typeface="Times New Roman"/>
                <a:cs typeface="Times New Roman"/>
              </a:rPr>
              <a:t>mężczyźni</a:t>
            </a:r>
            <a:r>
              <a:rPr lang="en-US" dirty="0">
                <a:latin typeface="Times New Roman"/>
                <a:cs typeface="Times New Roman"/>
              </a:rPr>
              <a:t>, ale </a:t>
            </a:r>
            <a:r>
              <a:rPr lang="en-US" dirty="0" err="1">
                <a:latin typeface="Times New Roman"/>
                <a:cs typeface="Times New Roman"/>
              </a:rPr>
              <a:t>nosicielami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wadliwego</a:t>
            </a:r>
            <a:r>
              <a:rPr lang="en-US" dirty="0">
                <a:latin typeface="Times New Roman"/>
                <a:cs typeface="Times New Roman"/>
              </a:rPr>
              <a:t> genu </a:t>
            </a:r>
            <a:r>
              <a:rPr lang="en-US" dirty="0" err="1">
                <a:latin typeface="Times New Roman"/>
                <a:cs typeface="Times New Roman"/>
              </a:rPr>
              <a:t>są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wyłącznie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kobiety</a:t>
            </a:r>
            <a:r>
              <a:rPr lang="en-US" dirty="0">
                <a:latin typeface="Times New Roman"/>
                <a:cs typeface="Times New Roman"/>
              </a:rPr>
              <a:t>. </a:t>
            </a:r>
            <a:r>
              <a:rPr lang="en-US" dirty="0" err="1">
                <a:latin typeface="Times New Roman"/>
                <a:cs typeface="Times New Roman"/>
              </a:rPr>
              <a:t>Już</a:t>
            </a:r>
            <a:r>
              <a:rPr lang="en-US" dirty="0">
                <a:latin typeface="Times New Roman"/>
                <a:cs typeface="Times New Roman"/>
              </a:rPr>
              <a:t> po </a:t>
            </a:r>
            <a:r>
              <a:rPr lang="en-US" dirty="0" err="1">
                <a:latin typeface="Times New Roman"/>
                <a:cs typeface="Times New Roman"/>
              </a:rPr>
              <a:t>urodzeniu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mogą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być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widoczne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pierwsze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objawy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hemofilii</a:t>
            </a:r>
            <a:r>
              <a:rPr lang="en-US" dirty="0">
                <a:latin typeface="Times New Roman"/>
                <a:cs typeface="Times New Roman"/>
              </a:rPr>
              <a:t>, </a:t>
            </a:r>
            <a:r>
              <a:rPr lang="en-US" dirty="0" err="1">
                <a:latin typeface="Times New Roman"/>
                <a:cs typeface="Times New Roman"/>
              </a:rPr>
              <a:t>jednak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najczęściej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pojawiają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się</a:t>
            </a:r>
            <a:r>
              <a:rPr lang="en-US" dirty="0">
                <a:latin typeface="Times New Roman"/>
                <a:cs typeface="Times New Roman"/>
              </a:rPr>
              <a:t> pod </a:t>
            </a:r>
            <a:r>
              <a:rPr lang="en-US" dirty="0" err="1">
                <a:latin typeface="Times New Roman"/>
                <a:cs typeface="Times New Roman"/>
              </a:rPr>
              <a:t>koniec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pierwszego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roku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życia</a:t>
            </a:r>
            <a:r>
              <a:rPr lang="en-US" dirty="0">
                <a:latin typeface="Times New Roman"/>
                <a:cs typeface="Times New Roman"/>
              </a:rPr>
              <a:t>. </a:t>
            </a:r>
            <a:r>
              <a:rPr lang="en-US" dirty="0" err="1">
                <a:latin typeface="Times New Roman"/>
                <a:cs typeface="Times New Roman"/>
              </a:rPr>
              <a:t>Wówczas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dziecko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staje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się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bardziej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aktywne</a:t>
            </a:r>
            <a:r>
              <a:rPr lang="en-US" dirty="0">
                <a:latin typeface="Times New Roman"/>
                <a:cs typeface="Times New Roman"/>
              </a:rPr>
              <a:t>, </a:t>
            </a:r>
            <a:r>
              <a:rPr lang="en-US" dirty="0" err="1">
                <a:latin typeface="Times New Roman"/>
                <a:cs typeface="Times New Roman"/>
              </a:rPr>
              <a:t>na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ciele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pojawiają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się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siniaki</a:t>
            </a:r>
            <a:r>
              <a:rPr lang="en-US" dirty="0">
                <a:latin typeface="Times New Roman"/>
                <a:cs typeface="Times New Roman"/>
              </a:rPr>
              <a:t>. </a:t>
            </a:r>
            <a:r>
              <a:rPr lang="en-US" dirty="0" err="1">
                <a:latin typeface="Times New Roman"/>
                <a:cs typeface="Times New Roman"/>
              </a:rPr>
              <a:t>Niewielkie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podskórne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wylewy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nie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stanowią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zagrożenia</a:t>
            </a:r>
            <a:r>
              <a:rPr lang="en-US" dirty="0">
                <a:latin typeface="Times New Roman"/>
                <a:cs typeface="Times New Roman"/>
              </a:rPr>
              <a:t>, ale w </a:t>
            </a:r>
            <a:r>
              <a:rPr lang="en-US" dirty="0" err="1">
                <a:latin typeface="Times New Roman"/>
                <a:cs typeface="Times New Roman"/>
              </a:rPr>
              <a:t>wieku</a:t>
            </a:r>
            <a:r>
              <a:rPr lang="en-US" dirty="0">
                <a:latin typeface="Times New Roman"/>
                <a:cs typeface="Times New Roman"/>
              </a:rPr>
              <a:t> 2-3 lat </a:t>
            </a:r>
            <a:r>
              <a:rPr lang="en-US" dirty="0" err="1">
                <a:latin typeface="Times New Roman"/>
                <a:cs typeface="Times New Roman"/>
              </a:rPr>
              <a:t>może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zdarzać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się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krwawienie</a:t>
            </a:r>
            <a:r>
              <a:rPr lang="en-US" dirty="0">
                <a:latin typeface="Times New Roman"/>
                <a:cs typeface="Times New Roman"/>
              </a:rPr>
              <a:t> w </a:t>
            </a:r>
            <a:r>
              <a:rPr lang="en-US" dirty="0" err="1">
                <a:latin typeface="Times New Roman"/>
                <a:cs typeface="Times New Roman"/>
              </a:rPr>
              <a:t>narządach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wewnętrznych</a:t>
            </a:r>
            <a:r>
              <a:rPr lang="en-US" dirty="0">
                <a:latin typeface="Times New Roman"/>
                <a:cs typeface="Times New Roman"/>
              </a:rPr>
              <a:t>, </a:t>
            </a:r>
            <a:r>
              <a:rPr lang="en-US" dirty="0" err="1">
                <a:latin typeface="Times New Roman"/>
                <a:cs typeface="Times New Roman"/>
              </a:rPr>
              <a:t>stawach</a:t>
            </a:r>
            <a:r>
              <a:rPr lang="en-US" dirty="0">
                <a:latin typeface="Times New Roman"/>
                <a:cs typeface="Times New Roman"/>
              </a:rPr>
              <a:t>, </a:t>
            </a:r>
            <a:r>
              <a:rPr lang="en-US" dirty="0" err="1">
                <a:latin typeface="Times New Roman"/>
                <a:cs typeface="Times New Roman"/>
              </a:rPr>
              <a:t>mięśniach</a:t>
            </a:r>
            <a:r>
              <a:rPr lang="en-US" dirty="0">
                <a:latin typeface="Times New Roman"/>
                <a:cs typeface="Times New Roman"/>
              </a:rPr>
              <a:t>, a </a:t>
            </a:r>
            <a:r>
              <a:rPr lang="en-US" dirty="0" err="1">
                <a:latin typeface="Times New Roman"/>
                <a:cs typeface="Times New Roman"/>
              </a:rPr>
              <a:t>nawet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mózgu</a:t>
            </a:r>
            <a:r>
              <a:rPr lang="en-US" dirty="0">
                <a:latin typeface="Times New Roman"/>
                <a:cs typeface="Times New Roman"/>
              </a:rPr>
              <a:t>. Uraz, </a:t>
            </a:r>
            <a:r>
              <a:rPr lang="en-US" dirty="0" err="1">
                <a:latin typeface="Times New Roman"/>
                <a:cs typeface="Times New Roman"/>
              </a:rPr>
              <a:t>który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spowodował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krwawienie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wcale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nie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musi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być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poważny</a:t>
            </a:r>
            <a:r>
              <a:rPr lang="en-US" dirty="0">
                <a:latin typeface="Times New Roman"/>
                <a:cs typeface="Times New Roman"/>
              </a:rPr>
              <a:t> – </a:t>
            </a:r>
            <a:r>
              <a:rPr lang="en-US" dirty="0" err="1">
                <a:latin typeface="Times New Roman"/>
                <a:cs typeface="Times New Roman"/>
              </a:rPr>
              <a:t>krwotok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może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powstać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na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przykład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pl-PL" dirty="0" smtClean="0">
                <a:latin typeface="Times New Roman"/>
                <a:cs typeface="Times New Roman"/>
              </a:rPr>
              <a:t/>
            </a:r>
            <a:br>
              <a:rPr lang="pl-PL" dirty="0" smtClean="0">
                <a:latin typeface="Times New Roman"/>
                <a:cs typeface="Times New Roman"/>
              </a:rPr>
            </a:br>
            <a:r>
              <a:rPr lang="en-US" dirty="0" smtClean="0">
                <a:latin typeface="Times New Roman"/>
                <a:cs typeface="Times New Roman"/>
              </a:rPr>
              <a:t>w </a:t>
            </a:r>
            <a:r>
              <a:rPr lang="en-US" dirty="0" err="1">
                <a:latin typeface="Times New Roman"/>
                <a:cs typeface="Times New Roman"/>
              </a:rPr>
              <a:t>następstwie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podskoku</a:t>
            </a:r>
            <a:r>
              <a:rPr lang="en-US" dirty="0">
                <a:latin typeface="Times New Roman"/>
                <a:cs typeface="Times New Roman"/>
              </a:rPr>
              <a:t>. </a:t>
            </a:r>
            <a:endParaRPr lang="en-US" dirty="0"/>
          </a:p>
          <a:p>
            <a:pPr marL="383540" indent="-383540" algn="just"/>
            <a:r>
              <a:rPr lang="en-US" b="1" dirty="0" err="1">
                <a:latin typeface="Times New Roman"/>
                <a:cs typeface="Times New Roman"/>
              </a:rPr>
              <a:t>Najczęstsze</a:t>
            </a:r>
            <a:r>
              <a:rPr lang="en-US" b="1" dirty="0">
                <a:latin typeface="Times New Roman"/>
                <a:cs typeface="Times New Roman"/>
              </a:rPr>
              <a:t> </a:t>
            </a:r>
            <a:r>
              <a:rPr lang="en-US" b="1" dirty="0" err="1">
                <a:latin typeface="Times New Roman"/>
                <a:cs typeface="Times New Roman"/>
              </a:rPr>
              <a:t>objawy</a:t>
            </a:r>
            <a:r>
              <a:rPr lang="en-US" b="1" dirty="0">
                <a:latin typeface="Times New Roman"/>
                <a:cs typeface="Times New Roman"/>
              </a:rPr>
              <a:t> </a:t>
            </a:r>
            <a:r>
              <a:rPr lang="en-US" b="1" dirty="0" err="1">
                <a:latin typeface="Times New Roman"/>
                <a:cs typeface="Times New Roman"/>
              </a:rPr>
              <a:t>hemofilii</a:t>
            </a:r>
            <a:r>
              <a:rPr lang="en-US" b="1" dirty="0">
                <a:latin typeface="Times New Roman"/>
                <a:cs typeface="Times New Roman"/>
              </a:rPr>
              <a:t> to: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przedłużone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krwawienie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nawet</a:t>
            </a:r>
            <a:r>
              <a:rPr lang="en-US" dirty="0">
                <a:latin typeface="Times New Roman"/>
                <a:cs typeface="Times New Roman"/>
              </a:rPr>
              <a:t> po </a:t>
            </a:r>
            <a:r>
              <a:rPr lang="en-US" dirty="0" err="1">
                <a:latin typeface="Times New Roman"/>
                <a:cs typeface="Times New Roman"/>
              </a:rPr>
              <a:t>drobnych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skaleczeniach</a:t>
            </a:r>
            <a:r>
              <a:rPr lang="en-US" dirty="0">
                <a:latin typeface="Times New Roman"/>
                <a:cs typeface="Times New Roman"/>
              </a:rPr>
              <a:t>, </a:t>
            </a:r>
            <a:r>
              <a:rPr lang="en-US" dirty="0" err="1">
                <a:latin typeface="Times New Roman"/>
                <a:cs typeface="Times New Roman"/>
              </a:rPr>
              <a:t>długotrwałe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i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częste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krwawienie</a:t>
            </a:r>
            <a:r>
              <a:rPr lang="en-US" dirty="0">
                <a:latin typeface="Times New Roman"/>
                <a:cs typeface="Times New Roman"/>
              </a:rPr>
              <a:t> z </a:t>
            </a:r>
            <a:r>
              <a:rPr lang="en-US" dirty="0" err="1">
                <a:latin typeface="Times New Roman"/>
                <a:cs typeface="Times New Roman"/>
              </a:rPr>
              <a:t>nosa</a:t>
            </a:r>
            <a:r>
              <a:rPr lang="en-US" dirty="0">
                <a:latin typeface="Times New Roman"/>
                <a:cs typeface="Times New Roman"/>
              </a:rPr>
              <a:t>, z </a:t>
            </a:r>
            <a:r>
              <a:rPr lang="en-US" dirty="0" err="1">
                <a:latin typeface="Times New Roman"/>
                <a:cs typeface="Times New Roman"/>
              </a:rPr>
              <a:t>dziąseł</a:t>
            </a:r>
            <a:r>
              <a:rPr lang="en-US" dirty="0">
                <a:latin typeface="Times New Roman"/>
                <a:cs typeface="Times New Roman"/>
              </a:rPr>
              <a:t>, </a:t>
            </a:r>
            <a:r>
              <a:rPr lang="en-US" dirty="0" err="1">
                <a:latin typeface="Times New Roman"/>
                <a:cs typeface="Times New Roman"/>
              </a:rPr>
              <a:t>skłonność</a:t>
            </a:r>
            <a:r>
              <a:rPr lang="en-US" dirty="0">
                <a:latin typeface="Times New Roman"/>
                <a:cs typeface="Times New Roman"/>
              </a:rPr>
              <a:t> do </a:t>
            </a:r>
            <a:r>
              <a:rPr lang="en-US" dirty="0" err="1">
                <a:latin typeface="Times New Roman"/>
                <a:cs typeface="Times New Roman"/>
              </a:rPr>
              <a:t>powstawania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siniaków</a:t>
            </a:r>
            <a:r>
              <a:rPr lang="en-US" dirty="0" smtClean="0">
                <a:latin typeface="Times New Roman"/>
                <a:cs typeface="Times New Roman"/>
              </a:rPr>
              <a:t>,</a:t>
            </a:r>
            <a:r>
              <a:rPr lang="pl-PL" dirty="0" smtClean="0">
                <a:latin typeface="Times New Roman"/>
                <a:cs typeface="Times New Roman"/>
              </a:rPr>
              <a:t> </a:t>
            </a:r>
            <a:r>
              <a:rPr lang="en-US" dirty="0" smtClean="0">
                <a:latin typeface="Times New Roman"/>
                <a:cs typeface="Times New Roman"/>
              </a:rPr>
              <a:t>u </a:t>
            </a:r>
            <a:r>
              <a:rPr lang="en-US" dirty="0" err="1">
                <a:latin typeface="Times New Roman"/>
                <a:cs typeface="Times New Roman"/>
              </a:rPr>
              <a:t>kobiet</a:t>
            </a:r>
            <a:r>
              <a:rPr lang="en-US" dirty="0">
                <a:latin typeface="Times New Roman"/>
                <a:cs typeface="Times New Roman"/>
              </a:rPr>
              <a:t> – </a:t>
            </a:r>
            <a:r>
              <a:rPr lang="en-US" dirty="0" err="1">
                <a:latin typeface="Times New Roman"/>
                <a:cs typeface="Times New Roman"/>
              </a:rPr>
              <a:t>obfite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i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długie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miesiączki</a:t>
            </a:r>
            <a:r>
              <a:rPr lang="en-US" dirty="0">
                <a:latin typeface="Times New Roman"/>
                <a:cs typeface="Times New Roman"/>
              </a:rPr>
              <a:t>.</a:t>
            </a:r>
            <a:endParaRPr lang="en-US" dirty="0"/>
          </a:p>
          <a:p>
            <a:pPr marL="383540" indent="-383540"/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D4CBB26D-01C9-69C9-D707-941D8E6CCD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pl-PL" noProof="0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248707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8861681-D7D5-15F4-6BE7-0B4D742A12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DZIEŃ CHORÓB RZADKICH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52AE855-875E-5642-C5D1-1B43459A9F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4296" y="1546087"/>
            <a:ext cx="9601200" cy="3581400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383540" indent="-383540" algn="just"/>
            <a:r>
              <a:rPr lang="en-US" sz="2200" b="1" dirty="0" err="1">
                <a:latin typeface="Times New Roman"/>
                <a:cs typeface="Times New Roman"/>
              </a:rPr>
              <a:t>Zespół</a:t>
            </a:r>
            <a:r>
              <a:rPr lang="en-US" sz="2200" b="1" dirty="0">
                <a:latin typeface="Times New Roman"/>
                <a:cs typeface="Times New Roman"/>
              </a:rPr>
              <a:t> </a:t>
            </a:r>
            <a:r>
              <a:rPr lang="en-US" sz="2200" b="1" dirty="0" err="1">
                <a:latin typeface="Times New Roman"/>
                <a:cs typeface="Times New Roman"/>
              </a:rPr>
              <a:t>Sotosa</a:t>
            </a:r>
            <a:r>
              <a:rPr lang="en-US" sz="2200" b="1" dirty="0">
                <a:latin typeface="Times New Roman"/>
                <a:cs typeface="Times New Roman"/>
              </a:rPr>
              <a:t> (</a:t>
            </a:r>
            <a:r>
              <a:rPr lang="en-US" sz="2200" b="1" dirty="0" err="1">
                <a:latin typeface="Times New Roman"/>
                <a:cs typeface="Times New Roman"/>
              </a:rPr>
              <a:t>gigantyzm</a:t>
            </a:r>
            <a:r>
              <a:rPr lang="en-US" sz="2200" b="1" dirty="0">
                <a:latin typeface="Times New Roman"/>
                <a:cs typeface="Times New Roman"/>
              </a:rPr>
              <a:t> </a:t>
            </a:r>
            <a:r>
              <a:rPr lang="en-US" sz="2200" b="1" dirty="0" err="1">
                <a:latin typeface="Times New Roman"/>
                <a:cs typeface="Times New Roman"/>
              </a:rPr>
              <a:t>mózgowy</a:t>
            </a:r>
            <a:r>
              <a:rPr lang="en-US" sz="2200" b="1" dirty="0">
                <a:latin typeface="Times New Roman"/>
                <a:cs typeface="Times New Roman"/>
              </a:rPr>
              <a:t>) - </a:t>
            </a:r>
            <a:r>
              <a:rPr lang="en-US" sz="2200" dirty="0">
                <a:latin typeface="Times New Roman"/>
                <a:cs typeface="Times New Roman"/>
              </a:rPr>
              <a:t>jest </a:t>
            </a:r>
            <a:r>
              <a:rPr lang="en-US" sz="2200" dirty="0" err="1">
                <a:latin typeface="Times New Roman"/>
                <a:cs typeface="Times New Roman"/>
              </a:rPr>
              <a:t>rzadkim</a:t>
            </a:r>
            <a:r>
              <a:rPr lang="en-US" sz="2200" dirty="0">
                <a:latin typeface="Times New Roman"/>
                <a:cs typeface="Times New Roman"/>
              </a:rPr>
              <a:t> </a:t>
            </a:r>
            <a:r>
              <a:rPr lang="en-US" sz="2200" dirty="0" err="1">
                <a:latin typeface="Times New Roman"/>
                <a:cs typeface="Times New Roman"/>
              </a:rPr>
              <a:t>zespołem</a:t>
            </a:r>
            <a:r>
              <a:rPr lang="en-US" sz="2200" dirty="0">
                <a:latin typeface="Times New Roman"/>
                <a:cs typeface="Times New Roman"/>
              </a:rPr>
              <a:t> wad </a:t>
            </a:r>
            <a:r>
              <a:rPr lang="en-US" sz="2200" dirty="0" err="1">
                <a:latin typeface="Times New Roman"/>
                <a:cs typeface="Times New Roman"/>
              </a:rPr>
              <a:t>wrodzonych</a:t>
            </a:r>
            <a:r>
              <a:rPr lang="en-US" sz="2200" dirty="0">
                <a:latin typeface="Times New Roman"/>
                <a:cs typeface="Times New Roman"/>
              </a:rPr>
              <a:t>, </a:t>
            </a:r>
            <a:r>
              <a:rPr lang="en-US" sz="2200" dirty="0" err="1">
                <a:latin typeface="Times New Roman"/>
                <a:cs typeface="Times New Roman"/>
              </a:rPr>
              <a:t>objawiający</a:t>
            </a:r>
            <a:r>
              <a:rPr lang="en-US" sz="2200" dirty="0">
                <a:latin typeface="Times New Roman"/>
                <a:cs typeface="Times New Roman"/>
              </a:rPr>
              <a:t> </a:t>
            </a:r>
            <a:r>
              <a:rPr lang="en-US" sz="2200" dirty="0" err="1">
                <a:latin typeface="Times New Roman"/>
                <a:cs typeface="Times New Roman"/>
              </a:rPr>
              <a:t>się</a:t>
            </a:r>
            <a:r>
              <a:rPr lang="en-US" sz="2200" dirty="0">
                <a:latin typeface="Times New Roman"/>
                <a:cs typeface="Times New Roman"/>
              </a:rPr>
              <a:t> </a:t>
            </a:r>
            <a:r>
              <a:rPr lang="en-US" sz="2200" dirty="0" err="1">
                <a:latin typeface="Times New Roman"/>
                <a:cs typeface="Times New Roman"/>
              </a:rPr>
              <a:t>nieprawidłowościami</a:t>
            </a:r>
            <a:r>
              <a:rPr lang="en-US" sz="2200" dirty="0">
                <a:latin typeface="Times New Roman"/>
                <a:cs typeface="Times New Roman"/>
              </a:rPr>
              <a:t> w </a:t>
            </a:r>
            <a:r>
              <a:rPr lang="en-US" sz="2200" dirty="0" err="1">
                <a:latin typeface="Times New Roman"/>
                <a:cs typeface="Times New Roman"/>
              </a:rPr>
              <a:t>rozwoju</a:t>
            </a:r>
            <a:r>
              <a:rPr lang="en-US" sz="2200" dirty="0">
                <a:latin typeface="Times New Roman"/>
                <a:cs typeface="Times New Roman"/>
              </a:rPr>
              <a:t> </a:t>
            </a:r>
            <a:r>
              <a:rPr lang="en-US" sz="2200" dirty="0" err="1">
                <a:latin typeface="Times New Roman"/>
                <a:cs typeface="Times New Roman"/>
              </a:rPr>
              <a:t>fizycznym</a:t>
            </a:r>
            <a:r>
              <a:rPr lang="en-US" sz="2200" dirty="0">
                <a:latin typeface="Times New Roman"/>
                <a:cs typeface="Times New Roman"/>
              </a:rPr>
              <a:t> </a:t>
            </a:r>
            <a:r>
              <a:rPr lang="pl-PL" sz="2200" dirty="0" smtClean="0">
                <a:latin typeface="Times New Roman"/>
                <a:cs typeface="Times New Roman"/>
              </a:rPr>
              <a:t/>
            </a:r>
            <a:br>
              <a:rPr lang="pl-PL" sz="2200" dirty="0" smtClean="0">
                <a:latin typeface="Times New Roman"/>
                <a:cs typeface="Times New Roman"/>
              </a:rPr>
            </a:br>
            <a:r>
              <a:rPr lang="en-US" sz="2200" dirty="0" err="1" smtClean="0">
                <a:latin typeface="Times New Roman"/>
                <a:cs typeface="Times New Roman"/>
              </a:rPr>
              <a:t>i</a:t>
            </a:r>
            <a:r>
              <a:rPr lang="en-US" sz="2200" dirty="0" smtClean="0">
                <a:latin typeface="Times New Roman"/>
                <a:cs typeface="Times New Roman"/>
              </a:rPr>
              <a:t> </a:t>
            </a:r>
            <a:r>
              <a:rPr lang="en-US" sz="2200" dirty="0" err="1">
                <a:latin typeface="Times New Roman"/>
                <a:cs typeface="Times New Roman"/>
              </a:rPr>
              <a:t>psychicznym</a:t>
            </a:r>
            <a:r>
              <a:rPr lang="en-US" sz="2200" dirty="0">
                <a:latin typeface="Times New Roman"/>
                <a:cs typeface="Times New Roman"/>
              </a:rPr>
              <a:t>. </a:t>
            </a:r>
            <a:r>
              <a:rPr lang="en-US" sz="2200" dirty="0" err="1">
                <a:latin typeface="Times New Roman"/>
                <a:cs typeface="Times New Roman"/>
              </a:rPr>
              <a:t>Najbardziej</a:t>
            </a:r>
            <a:r>
              <a:rPr lang="en-US" sz="2200" dirty="0">
                <a:latin typeface="Times New Roman"/>
                <a:cs typeface="Times New Roman"/>
              </a:rPr>
              <a:t> </a:t>
            </a:r>
            <a:r>
              <a:rPr lang="en-US" sz="2200" dirty="0" err="1">
                <a:latin typeface="Times New Roman"/>
                <a:cs typeface="Times New Roman"/>
              </a:rPr>
              <a:t>charakterystycznym</a:t>
            </a:r>
            <a:r>
              <a:rPr lang="en-US" sz="2200" dirty="0">
                <a:latin typeface="Times New Roman"/>
                <a:cs typeface="Times New Roman"/>
              </a:rPr>
              <a:t> </a:t>
            </a:r>
            <a:r>
              <a:rPr lang="en-US" sz="2200" dirty="0" err="1">
                <a:latin typeface="Times New Roman"/>
                <a:cs typeface="Times New Roman"/>
              </a:rPr>
              <a:t>objawem</a:t>
            </a:r>
            <a:r>
              <a:rPr lang="en-US" sz="2200" dirty="0">
                <a:latin typeface="Times New Roman"/>
                <a:cs typeface="Times New Roman"/>
              </a:rPr>
              <a:t> </a:t>
            </a:r>
            <a:r>
              <a:rPr lang="en-US" sz="2200" dirty="0" err="1">
                <a:latin typeface="Times New Roman"/>
                <a:cs typeface="Times New Roman"/>
              </a:rPr>
              <a:t>choroby</a:t>
            </a:r>
            <a:r>
              <a:rPr lang="en-US" sz="2200" dirty="0">
                <a:latin typeface="Times New Roman"/>
                <a:cs typeface="Times New Roman"/>
              </a:rPr>
              <a:t> jest </a:t>
            </a:r>
            <a:r>
              <a:rPr lang="en-US" sz="2200" dirty="0" err="1">
                <a:latin typeface="Times New Roman"/>
                <a:cs typeface="Times New Roman"/>
              </a:rPr>
              <a:t>nadmierna</a:t>
            </a:r>
            <a:r>
              <a:rPr lang="en-US" sz="2200" dirty="0">
                <a:latin typeface="Times New Roman"/>
                <a:cs typeface="Times New Roman"/>
              </a:rPr>
              <a:t> </a:t>
            </a:r>
            <a:r>
              <a:rPr lang="en-US" sz="2200" dirty="0" err="1">
                <a:latin typeface="Times New Roman"/>
                <a:cs typeface="Times New Roman"/>
              </a:rPr>
              <a:t>wielkość</a:t>
            </a:r>
            <a:r>
              <a:rPr lang="en-US" sz="2200" dirty="0">
                <a:latin typeface="Times New Roman"/>
                <a:cs typeface="Times New Roman"/>
              </a:rPr>
              <a:t> </a:t>
            </a:r>
            <a:r>
              <a:rPr lang="en-US" sz="2200" dirty="0" err="1">
                <a:latin typeface="Times New Roman"/>
                <a:cs typeface="Times New Roman"/>
              </a:rPr>
              <a:t>czaszki</a:t>
            </a:r>
            <a:r>
              <a:rPr lang="en-US" sz="2200" dirty="0">
                <a:latin typeface="Times New Roman"/>
                <a:cs typeface="Times New Roman"/>
              </a:rPr>
              <a:t> – </a:t>
            </a:r>
            <a:r>
              <a:rPr lang="en-US" sz="2200" dirty="0" err="1">
                <a:latin typeface="Times New Roman"/>
                <a:cs typeface="Times New Roman"/>
              </a:rPr>
              <a:t>stąd</a:t>
            </a:r>
            <a:r>
              <a:rPr lang="en-US" sz="2200" dirty="0">
                <a:latin typeface="Times New Roman"/>
                <a:cs typeface="Times New Roman"/>
              </a:rPr>
              <a:t> </a:t>
            </a:r>
            <a:r>
              <a:rPr lang="en-US" sz="2200" dirty="0" err="1">
                <a:latin typeface="Times New Roman"/>
                <a:cs typeface="Times New Roman"/>
              </a:rPr>
              <a:t>określenie</a:t>
            </a:r>
            <a:r>
              <a:rPr lang="en-US" sz="2200" dirty="0">
                <a:latin typeface="Times New Roman"/>
                <a:cs typeface="Times New Roman"/>
              </a:rPr>
              <a:t> </a:t>
            </a:r>
            <a:r>
              <a:rPr lang="pl-PL" sz="2200" b="1" dirty="0" smtClean="0">
                <a:latin typeface="Times New Roman"/>
                <a:cs typeface="Times New Roman"/>
              </a:rPr>
              <a:t>„</a:t>
            </a:r>
            <a:r>
              <a:rPr lang="en-US" sz="2200" b="1" dirty="0" err="1" smtClean="0">
                <a:latin typeface="Times New Roman"/>
                <a:cs typeface="Times New Roman"/>
              </a:rPr>
              <a:t>gigantyzm</a:t>
            </a:r>
            <a:r>
              <a:rPr lang="en-US" sz="2200" b="1" dirty="0" smtClean="0">
                <a:latin typeface="Times New Roman"/>
                <a:cs typeface="Times New Roman"/>
              </a:rPr>
              <a:t> </a:t>
            </a:r>
            <a:r>
              <a:rPr lang="en-US" sz="2200" b="1" dirty="0" err="1">
                <a:latin typeface="Times New Roman"/>
                <a:cs typeface="Times New Roman"/>
              </a:rPr>
              <a:t>mózgowy</a:t>
            </a:r>
            <a:r>
              <a:rPr lang="en-US" sz="2200" b="1" dirty="0">
                <a:latin typeface="Times New Roman"/>
                <a:cs typeface="Times New Roman"/>
              </a:rPr>
              <a:t>”. </a:t>
            </a:r>
            <a:endParaRPr lang="pl-PL" sz="2200" b="1" dirty="0" smtClean="0">
              <a:latin typeface="Times New Roman"/>
              <a:cs typeface="Times New Roman"/>
            </a:endParaRPr>
          </a:p>
          <a:p>
            <a:pPr marL="383540" indent="-383540" algn="just"/>
            <a:r>
              <a:rPr lang="en-US" sz="2200" dirty="0" err="1" smtClean="0">
                <a:latin typeface="Times New Roman"/>
                <a:cs typeface="Times New Roman"/>
              </a:rPr>
              <a:t>Zazwyczaj</a:t>
            </a:r>
            <a:r>
              <a:rPr lang="en-US" sz="2200" dirty="0" smtClean="0">
                <a:latin typeface="Times New Roman"/>
                <a:cs typeface="Times New Roman"/>
              </a:rPr>
              <a:t> </a:t>
            </a:r>
            <a:r>
              <a:rPr lang="en-US" sz="2200" dirty="0" err="1">
                <a:latin typeface="Times New Roman"/>
                <a:cs typeface="Times New Roman"/>
              </a:rPr>
              <a:t>przebieg</a:t>
            </a:r>
            <a:r>
              <a:rPr lang="en-US" sz="2200" dirty="0">
                <a:latin typeface="Times New Roman"/>
                <a:cs typeface="Times New Roman"/>
              </a:rPr>
              <a:t> </a:t>
            </a:r>
            <a:r>
              <a:rPr lang="en-US" sz="2200" dirty="0" err="1">
                <a:latin typeface="Times New Roman"/>
                <a:cs typeface="Times New Roman"/>
              </a:rPr>
              <a:t>ciąży</a:t>
            </a:r>
            <a:r>
              <a:rPr lang="en-US" sz="2200" dirty="0">
                <a:latin typeface="Times New Roman"/>
                <a:cs typeface="Times New Roman"/>
              </a:rPr>
              <a:t> jest </a:t>
            </a:r>
            <a:r>
              <a:rPr lang="en-US" sz="2200" dirty="0" err="1">
                <a:latin typeface="Times New Roman"/>
                <a:cs typeface="Times New Roman"/>
              </a:rPr>
              <a:t>prawidłowy</a:t>
            </a:r>
            <a:r>
              <a:rPr lang="en-US" sz="2200" dirty="0">
                <a:latin typeface="Times New Roman"/>
                <a:cs typeface="Times New Roman"/>
              </a:rPr>
              <a:t>. </a:t>
            </a:r>
            <a:r>
              <a:rPr lang="en-US" sz="2200" dirty="0" err="1">
                <a:latin typeface="Times New Roman"/>
                <a:cs typeface="Times New Roman"/>
              </a:rPr>
              <a:t>Noworodki</a:t>
            </a:r>
            <a:r>
              <a:rPr lang="en-US" sz="2200" dirty="0">
                <a:latin typeface="Times New Roman"/>
                <a:cs typeface="Times New Roman"/>
              </a:rPr>
              <a:t> </a:t>
            </a:r>
            <a:r>
              <a:rPr lang="en-US" sz="2200" dirty="0" err="1">
                <a:latin typeface="Times New Roman"/>
                <a:cs typeface="Times New Roman"/>
              </a:rPr>
              <a:t>są</a:t>
            </a:r>
            <a:r>
              <a:rPr lang="en-US" sz="2200" dirty="0">
                <a:latin typeface="Times New Roman"/>
                <a:cs typeface="Times New Roman"/>
              </a:rPr>
              <a:t> </a:t>
            </a:r>
            <a:r>
              <a:rPr lang="en-US" sz="2200" dirty="0" err="1">
                <a:latin typeface="Times New Roman"/>
                <a:cs typeface="Times New Roman"/>
              </a:rPr>
              <a:t>większych</a:t>
            </a:r>
            <a:r>
              <a:rPr lang="en-US" sz="2200" dirty="0">
                <a:latin typeface="Times New Roman"/>
                <a:cs typeface="Times New Roman"/>
              </a:rPr>
              <a:t> </a:t>
            </a:r>
            <a:r>
              <a:rPr lang="en-US" sz="2200" dirty="0" err="1">
                <a:latin typeface="Times New Roman"/>
                <a:cs typeface="Times New Roman"/>
              </a:rPr>
              <a:t>rozmiarów</a:t>
            </a:r>
            <a:r>
              <a:rPr lang="en-US" sz="2200" dirty="0">
                <a:latin typeface="Times New Roman"/>
                <a:cs typeface="Times New Roman"/>
              </a:rPr>
              <a:t> </a:t>
            </a:r>
            <a:r>
              <a:rPr lang="en-US" sz="2200" dirty="0" err="1">
                <a:latin typeface="Times New Roman"/>
                <a:cs typeface="Times New Roman"/>
              </a:rPr>
              <a:t>niż</a:t>
            </a:r>
            <a:r>
              <a:rPr lang="en-US" sz="2200" dirty="0">
                <a:latin typeface="Times New Roman"/>
                <a:cs typeface="Times New Roman"/>
              </a:rPr>
              <a:t> </a:t>
            </a:r>
            <a:r>
              <a:rPr lang="en-US" sz="2200" dirty="0" err="1">
                <a:latin typeface="Times New Roman"/>
                <a:cs typeface="Times New Roman"/>
              </a:rPr>
              <a:t>przeciętne</a:t>
            </a:r>
            <a:r>
              <a:rPr lang="en-US" sz="2200" dirty="0">
                <a:latin typeface="Times New Roman"/>
                <a:cs typeface="Times New Roman"/>
              </a:rPr>
              <a:t> – </a:t>
            </a:r>
            <a:r>
              <a:rPr lang="en-US" sz="2200" dirty="0" err="1">
                <a:latin typeface="Times New Roman"/>
                <a:cs typeface="Times New Roman"/>
              </a:rPr>
              <a:t>szczególnie</a:t>
            </a:r>
            <a:r>
              <a:rPr lang="en-US" sz="2200" dirty="0">
                <a:latin typeface="Times New Roman"/>
                <a:cs typeface="Times New Roman"/>
              </a:rPr>
              <a:t> w </a:t>
            </a:r>
            <a:r>
              <a:rPr lang="en-US" sz="2200" dirty="0" err="1">
                <a:latin typeface="Times New Roman"/>
                <a:cs typeface="Times New Roman"/>
              </a:rPr>
              <a:t>przypadku</a:t>
            </a:r>
            <a:r>
              <a:rPr lang="en-US" sz="2200" dirty="0">
                <a:latin typeface="Times New Roman"/>
                <a:cs typeface="Times New Roman"/>
              </a:rPr>
              <a:t> </a:t>
            </a:r>
            <a:r>
              <a:rPr lang="en-US" sz="2200" dirty="0" err="1">
                <a:latin typeface="Times New Roman"/>
                <a:cs typeface="Times New Roman"/>
              </a:rPr>
              <a:t>wzrostu</a:t>
            </a:r>
            <a:r>
              <a:rPr lang="en-US" sz="2200" dirty="0">
                <a:latin typeface="Times New Roman"/>
                <a:cs typeface="Times New Roman"/>
              </a:rPr>
              <a:t>, co </a:t>
            </a:r>
            <a:r>
              <a:rPr lang="en-US" sz="2200" dirty="0" err="1">
                <a:latin typeface="Times New Roman"/>
                <a:cs typeface="Times New Roman"/>
              </a:rPr>
              <a:t>powoduje</a:t>
            </a:r>
            <a:r>
              <a:rPr lang="en-US" sz="2200" dirty="0">
                <a:latin typeface="Times New Roman"/>
                <a:cs typeface="Times New Roman"/>
              </a:rPr>
              <a:t>, </a:t>
            </a:r>
            <a:r>
              <a:rPr lang="en-US" sz="2200" dirty="0" err="1">
                <a:latin typeface="Times New Roman"/>
                <a:cs typeface="Times New Roman"/>
              </a:rPr>
              <a:t>że</a:t>
            </a:r>
            <a:r>
              <a:rPr lang="en-US" sz="2200" dirty="0">
                <a:latin typeface="Times New Roman"/>
                <a:cs typeface="Times New Roman"/>
              </a:rPr>
              <a:t> </a:t>
            </a:r>
            <a:r>
              <a:rPr lang="en-US" sz="2200" dirty="0" err="1">
                <a:latin typeface="Times New Roman"/>
                <a:cs typeface="Times New Roman"/>
              </a:rPr>
              <a:t>ciało</a:t>
            </a:r>
            <a:r>
              <a:rPr lang="en-US" sz="2200" dirty="0">
                <a:latin typeface="Times New Roman"/>
                <a:cs typeface="Times New Roman"/>
              </a:rPr>
              <a:t> jest </a:t>
            </a:r>
            <a:r>
              <a:rPr lang="en-US" sz="2200" dirty="0" err="1">
                <a:latin typeface="Times New Roman"/>
                <a:cs typeface="Times New Roman"/>
              </a:rPr>
              <a:t>wydłużone</a:t>
            </a:r>
            <a:r>
              <a:rPr lang="en-US" sz="2200" dirty="0">
                <a:latin typeface="Times New Roman"/>
                <a:cs typeface="Times New Roman"/>
              </a:rPr>
              <a:t> </a:t>
            </a:r>
            <a:r>
              <a:rPr lang="en-US" sz="2200" dirty="0" err="1">
                <a:latin typeface="Times New Roman"/>
                <a:cs typeface="Times New Roman"/>
              </a:rPr>
              <a:t>i</a:t>
            </a:r>
            <a:r>
              <a:rPr lang="en-US" sz="2200" dirty="0">
                <a:latin typeface="Times New Roman"/>
                <a:cs typeface="Times New Roman"/>
              </a:rPr>
              <a:t> </a:t>
            </a:r>
            <a:r>
              <a:rPr lang="en-US" sz="2200" dirty="0" err="1">
                <a:latin typeface="Times New Roman"/>
                <a:cs typeface="Times New Roman"/>
              </a:rPr>
              <a:t>szczupłe</a:t>
            </a:r>
            <a:r>
              <a:rPr lang="en-US" sz="2200" dirty="0">
                <a:latin typeface="Times New Roman"/>
                <a:cs typeface="Times New Roman"/>
              </a:rPr>
              <a:t>. </a:t>
            </a:r>
            <a:r>
              <a:rPr lang="en-US" sz="2200" dirty="0" err="1">
                <a:latin typeface="Times New Roman"/>
                <a:cs typeface="Times New Roman"/>
              </a:rPr>
              <a:t>Masa</a:t>
            </a:r>
            <a:r>
              <a:rPr lang="en-US" sz="2200" dirty="0">
                <a:latin typeface="Times New Roman"/>
                <a:cs typeface="Times New Roman"/>
              </a:rPr>
              <a:t> </a:t>
            </a:r>
            <a:r>
              <a:rPr lang="en-US" sz="2200" dirty="0" err="1">
                <a:latin typeface="Times New Roman"/>
                <a:cs typeface="Times New Roman"/>
              </a:rPr>
              <a:t>ciała</a:t>
            </a:r>
            <a:r>
              <a:rPr lang="en-US" sz="2200" dirty="0">
                <a:latin typeface="Times New Roman"/>
                <a:cs typeface="Times New Roman"/>
              </a:rPr>
              <a:t> </a:t>
            </a:r>
            <a:r>
              <a:rPr lang="en-US" sz="2200" dirty="0" err="1">
                <a:latin typeface="Times New Roman"/>
                <a:cs typeface="Times New Roman"/>
              </a:rPr>
              <a:t>oraz</a:t>
            </a:r>
            <a:r>
              <a:rPr lang="en-US" sz="2200" dirty="0">
                <a:latin typeface="Times New Roman"/>
                <a:cs typeface="Times New Roman"/>
              </a:rPr>
              <a:t> </a:t>
            </a:r>
            <a:r>
              <a:rPr lang="en-US" sz="2200" dirty="0" err="1">
                <a:latin typeface="Times New Roman"/>
                <a:cs typeface="Times New Roman"/>
              </a:rPr>
              <a:t>obwód</a:t>
            </a:r>
            <a:r>
              <a:rPr lang="en-US" sz="2200" dirty="0">
                <a:latin typeface="Times New Roman"/>
                <a:cs typeface="Times New Roman"/>
              </a:rPr>
              <a:t> </a:t>
            </a:r>
            <a:r>
              <a:rPr lang="en-US" sz="2200" dirty="0" err="1">
                <a:latin typeface="Times New Roman"/>
                <a:cs typeface="Times New Roman"/>
              </a:rPr>
              <a:t>głowy</a:t>
            </a:r>
            <a:r>
              <a:rPr lang="en-US" sz="2200" dirty="0">
                <a:latin typeface="Times New Roman"/>
                <a:cs typeface="Times New Roman"/>
              </a:rPr>
              <a:t> </a:t>
            </a:r>
            <a:r>
              <a:rPr lang="en-US" sz="2200" dirty="0" err="1">
                <a:latin typeface="Times New Roman"/>
                <a:cs typeface="Times New Roman"/>
              </a:rPr>
              <a:t>również</a:t>
            </a:r>
            <a:r>
              <a:rPr lang="en-US" sz="2200" dirty="0">
                <a:latin typeface="Times New Roman"/>
                <a:cs typeface="Times New Roman"/>
              </a:rPr>
              <a:t> </a:t>
            </a:r>
            <a:r>
              <a:rPr lang="en-US" sz="2200" dirty="0" err="1">
                <a:latin typeface="Times New Roman"/>
                <a:cs typeface="Times New Roman"/>
              </a:rPr>
              <a:t>są</a:t>
            </a:r>
            <a:r>
              <a:rPr lang="en-US" sz="2200" dirty="0">
                <a:latin typeface="Times New Roman"/>
                <a:cs typeface="Times New Roman"/>
              </a:rPr>
              <a:t> </a:t>
            </a:r>
            <a:r>
              <a:rPr lang="en-US" sz="2200" dirty="0" err="1">
                <a:latin typeface="Times New Roman"/>
                <a:cs typeface="Times New Roman"/>
              </a:rPr>
              <a:t>większe</a:t>
            </a:r>
            <a:r>
              <a:rPr lang="en-US" sz="2200" dirty="0">
                <a:latin typeface="Times New Roman"/>
                <a:cs typeface="Times New Roman"/>
              </a:rPr>
              <a:t> </a:t>
            </a:r>
            <a:r>
              <a:rPr lang="en-US" sz="2200" dirty="0" err="1">
                <a:latin typeface="Times New Roman"/>
                <a:cs typeface="Times New Roman"/>
              </a:rPr>
              <a:t>od</a:t>
            </a:r>
            <a:r>
              <a:rPr lang="en-US" sz="2200" dirty="0">
                <a:latin typeface="Times New Roman"/>
                <a:cs typeface="Times New Roman"/>
              </a:rPr>
              <a:t> </a:t>
            </a:r>
            <a:r>
              <a:rPr lang="en-US" sz="2200" dirty="0" err="1">
                <a:latin typeface="Times New Roman"/>
                <a:cs typeface="Times New Roman"/>
              </a:rPr>
              <a:t>normy</a:t>
            </a:r>
            <a:r>
              <a:rPr lang="en-US" sz="2200" dirty="0">
                <a:latin typeface="Times New Roman"/>
                <a:cs typeface="Times New Roman"/>
              </a:rPr>
              <a:t>. </a:t>
            </a:r>
            <a:r>
              <a:rPr lang="en-US" sz="2200" dirty="0" err="1">
                <a:latin typeface="Times New Roman"/>
                <a:cs typeface="Times New Roman"/>
              </a:rPr>
              <a:t>Wzrost</a:t>
            </a:r>
            <a:r>
              <a:rPr lang="en-US" sz="2200" dirty="0">
                <a:latin typeface="Times New Roman"/>
                <a:cs typeface="Times New Roman"/>
              </a:rPr>
              <a:t> </a:t>
            </a:r>
            <a:r>
              <a:rPr lang="en-US" sz="2200" dirty="0" err="1">
                <a:latin typeface="Times New Roman"/>
                <a:cs typeface="Times New Roman"/>
              </a:rPr>
              <a:t>i</a:t>
            </a:r>
            <a:r>
              <a:rPr lang="en-US" sz="2200" dirty="0">
                <a:latin typeface="Times New Roman"/>
                <a:cs typeface="Times New Roman"/>
              </a:rPr>
              <a:t> </a:t>
            </a:r>
            <a:r>
              <a:rPr lang="en-US" sz="2200" dirty="0" err="1">
                <a:latin typeface="Times New Roman"/>
                <a:cs typeface="Times New Roman"/>
              </a:rPr>
              <a:t>waga</a:t>
            </a:r>
            <a:r>
              <a:rPr lang="en-US" sz="2200" dirty="0">
                <a:latin typeface="Times New Roman"/>
                <a:cs typeface="Times New Roman"/>
              </a:rPr>
              <a:t> </a:t>
            </a:r>
            <a:r>
              <a:rPr lang="en-US" sz="2200" dirty="0" err="1">
                <a:latin typeface="Times New Roman"/>
                <a:cs typeface="Times New Roman"/>
              </a:rPr>
              <a:t>normalizuje</a:t>
            </a:r>
            <a:r>
              <a:rPr lang="en-US" sz="2200" dirty="0">
                <a:latin typeface="Times New Roman"/>
                <a:cs typeface="Times New Roman"/>
              </a:rPr>
              <a:t> </a:t>
            </a:r>
            <a:r>
              <a:rPr lang="en-US" sz="2200" dirty="0" err="1">
                <a:latin typeface="Times New Roman"/>
                <a:cs typeface="Times New Roman"/>
              </a:rPr>
              <a:t>się</a:t>
            </a:r>
            <a:r>
              <a:rPr lang="en-US" sz="2200" dirty="0">
                <a:latin typeface="Times New Roman"/>
                <a:cs typeface="Times New Roman"/>
              </a:rPr>
              <a:t> w </a:t>
            </a:r>
            <a:r>
              <a:rPr lang="en-US" sz="2200" dirty="0" err="1">
                <a:latin typeface="Times New Roman"/>
                <a:cs typeface="Times New Roman"/>
              </a:rPr>
              <a:t>okresie</a:t>
            </a:r>
            <a:r>
              <a:rPr lang="en-US" sz="2200" dirty="0">
                <a:latin typeface="Times New Roman"/>
                <a:cs typeface="Times New Roman"/>
              </a:rPr>
              <a:t> </a:t>
            </a:r>
            <a:r>
              <a:rPr lang="en-US" sz="2200" dirty="0" err="1">
                <a:latin typeface="Times New Roman"/>
                <a:cs typeface="Times New Roman"/>
              </a:rPr>
              <a:t>dojrzewania</a:t>
            </a:r>
            <a:r>
              <a:rPr lang="en-US" sz="2200" dirty="0">
                <a:latin typeface="Times New Roman"/>
                <a:cs typeface="Times New Roman"/>
              </a:rPr>
              <a:t>, co </a:t>
            </a:r>
            <a:r>
              <a:rPr lang="en-US" sz="2200" dirty="0" err="1">
                <a:latin typeface="Times New Roman"/>
                <a:cs typeface="Times New Roman"/>
              </a:rPr>
              <a:t>prawdopodobnie</a:t>
            </a:r>
            <a:r>
              <a:rPr lang="en-US" sz="2200" dirty="0">
                <a:latin typeface="Times New Roman"/>
                <a:cs typeface="Times New Roman"/>
              </a:rPr>
              <a:t> </a:t>
            </a:r>
            <a:r>
              <a:rPr lang="en-US" sz="2200" dirty="0" err="1">
                <a:latin typeface="Times New Roman"/>
                <a:cs typeface="Times New Roman"/>
              </a:rPr>
              <a:t>związane</a:t>
            </a:r>
            <a:r>
              <a:rPr lang="en-US" sz="2200" dirty="0">
                <a:latin typeface="Times New Roman"/>
                <a:cs typeface="Times New Roman"/>
              </a:rPr>
              <a:t> jest </a:t>
            </a:r>
            <a:r>
              <a:rPr lang="en-US" sz="2200" dirty="0" err="1">
                <a:latin typeface="Times New Roman"/>
                <a:cs typeface="Times New Roman"/>
              </a:rPr>
              <a:t>ze</a:t>
            </a:r>
            <a:r>
              <a:rPr lang="en-US" sz="2200" dirty="0">
                <a:latin typeface="Times New Roman"/>
                <a:cs typeface="Times New Roman"/>
              </a:rPr>
              <a:t> </a:t>
            </a:r>
            <a:r>
              <a:rPr lang="en-US" sz="2200" dirty="0" err="1">
                <a:latin typeface="Times New Roman"/>
                <a:cs typeface="Times New Roman"/>
              </a:rPr>
              <a:t>zrastaniem</a:t>
            </a:r>
            <a:r>
              <a:rPr lang="en-US" sz="2200" dirty="0">
                <a:latin typeface="Times New Roman"/>
                <a:cs typeface="Times New Roman"/>
              </a:rPr>
              <a:t> </a:t>
            </a:r>
            <a:r>
              <a:rPr lang="en-US" sz="2200" dirty="0" err="1">
                <a:latin typeface="Times New Roman"/>
                <a:cs typeface="Times New Roman"/>
              </a:rPr>
              <a:t>się</a:t>
            </a:r>
            <a:r>
              <a:rPr lang="en-US" sz="2200" dirty="0">
                <a:latin typeface="Times New Roman"/>
                <a:cs typeface="Times New Roman"/>
              </a:rPr>
              <a:t> </a:t>
            </a:r>
            <a:r>
              <a:rPr lang="en-US" sz="2200" dirty="0" err="1">
                <a:latin typeface="Times New Roman"/>
                <a:cs typeface="Times New Roman"/>
              </a:rPr>
              <a:t>chrząstek</a:t>
            </a:r>
            <a:r>
              <a:rPr lang="en-US" sz="2200" dirty="0">
                <a:latin typeface="Times New Roman"/>
                <a:cs typeface="Times New Roman"/>
              </a:rPr>
              <a:t> </a:t>
            </a:r>
            <a:r>
              <a:rPr lang="en-US" sz="2200" dirty="0" err="1">
                <a:latin typeface="Times New Roman"/>
                <a:cs typeface="Times New Roman"/>
              </a:rPr>
              <a:t>wzrostowych</a:t>
            </a:r>
            <a:r>
              <a:rPr lang="en-US" sz="2200" dirty="0">
                <a:latin typeface="Times New Roman"/>
                <a:cs typeface="Times New Roman"/>
              </a:rPr>
              <a:t>. Do </a:t>
            </a:r>
            <a:r>
              <a:rPr lang="en-US" sz="2200" dirty="0" err="1">
                <a:latin typeface="Times New Roman"/>
                <a:cs typeface="Times New Roman"/>
              </a:rPr>
              <a:t>częstych</a:t>
            </a:r>
            <a:r>
              <a:rPr lang="en-US" sz="2200" dirty="0">
                <a:latin typeface="Times New Roman"/>
                <a:cs typeface="Times New Roman"/>
              </a:rPr>
              <a:t> </a:t>
            </a:r>
            <a:r>
              <a:rPr lang="en-US" sz="2200" dirty="0" err="1">
                <a:latin typeface="Times New Roman"/>
                <a:cs typeface="Times New Roman"/>
              </a:rPr>
              <a:t>objawów</a:t>
            </a:r>
            <a:r>
              <a:rPr lang="en-US" sz="2200" dirty="0">
                <a:latin typeface="Times New Roman"/>
                <a:cs typeface="Times New Roman"/>
              </a:rPr>
              <a:t> </a:t>
            </a:r>
            <a:r>
              <a:rPr lang="en-US" sz="2200" dirty="0" err="1">
                <a:latin typeface="Times New Roman"/>
                <a:cs typeface="Times New Roman"/>
              </a:rPr>
              <a:t>choroby</a:t>
            </a:r>
            <a:r>
              <a:rPr lang="en-US" sz="2200" dirty="0">
                <a:latin typeface="Times New Roman"/>
                <a:cs typeface="Times New Roman"/>
              </a:rPr>
              <a:t> </a:t>
            </a:r>
            <a:r>
              <a:rPr lang="pl-PL" sz="2200" dirty="0" smtClean="0">
                <a:latin typeface="Times New Roman"/>
                <a:cs typeface="Times New Roman"/>
              </a:rPr>
              <a:t>zaliczają się </a:t>
            </a:r>
            <a:r>
              <a:rPr lang="en-US" sz="2200" dirty="0" err="1" smtClean="0">
                <a:latin typeface="Times New Roman"/>
                <a:cs typeface="Times New Roman"/>
              </a:rPr>
              <a:t>również</a:t>
            </a:r>
            <a:r>
              <a:rPr lang="en-US" sz="2200" dirty="0" smtClean="0">
                <a:latin typeface="Times New Roman"/>
                <a:cs typeface="Times New Roman"/>
              </a:rPr>
              <a:t> </a:t>
            </a:r>
            <a:r>
              <a:rPr lang="en-US" sz="2200" dirty="0" err="1">
                <a:latin typeface="Times New Roman"/>
                <a:cs typeface="Times New Roman"/>
              </a:rPr>
              <a:t>duże</a:t>
            </a:r>
            <a:r>
              <a:rPr lang="en-US" sz="2200" dirty="0">
                <a:latin typeface="Times New Roman"/>
                <a:cs typeface="Times New Roman"/>
              </a:rPr>
              <a:t> </a:t>
            </a:r>
            <a:r>
              <a:rPr lang="en-US" sz="2200" dirty="0" err="1">
                <a:latin typeface="Times New Roman"/>
                <a:cs typeface="Times New Roman"/>
              </a:rPr>
              <a:t>dłonie</a:t>
            </a:r>
            <a:r>
              <a:rPr lang="en-US" sz="2200" dirty="0">
                <a:latin typeface="Times New Roman"/>
                <a:cs typeface="Times New Roman"/>
              </a:rPr>
              <a:t> </a:t>
            </a:r>
            <a:r>
              <a:rPr lang="en-US" sz="2200" dirty="0" err="1">
                <a:latin typeface="Times New Roman"/>
                <a:cs typeface="Times New Roman"/>
              </a:rPr>
              <a:t>oraz</a:t>
            </a:r>
            <a:r>
              <a:rPr lang="en-US" sz="2200" dirty="0">
                <a:latin typeface="Times New Roman"/>
                <a:cs typeface="Times New Roman"/>
              </a:rPr>
              <a:t> </a:t>
            </a:r>
            <a:r>
              <a:rPr lang="en-US" sz="2200" dirty="0" err="1">
                <a:latin typeface="Times New Roman"/>
                <a:cs typeface="Times New Roman"/>
              </a:rPr>
              <a:t>stopy</a:t>
            </a:r>
            <a:r>
              <a:rPr lang="en-US" sz="2200" dirty="0">
                <a:latin typeface="Times New Roman"/>
                <a:cs typeface="Times New Roman"/>
              </a:rPr>
              <a:t>. </a:t>
            </a:r>
            <a:endParaRPr lang="en-US" sz="2200" dirty="0">
              <a:latin typeface="Franklin Gothic Book" panose="020B0503020102020204"/>
              <a:cs typeface="Times New Roman"/>
            </a:endParaRPr>
          </a:p>
          <a:p>
            <a:pPr marL="383540" indent="-383540" algn="just"/>
            <a:r>
              <a:rPr lang="en-US" sz="2200" b="1" dirty="0" err="1">
                <a:latin typeface="Times New Roman"/>
                <a:cs typeface="Times New Roman"/>
              </a:rPr>
              <a:t>Charakterystyczne</a:t>
            </a:r>
            <a:r>
              <a:rPr lang="en-US" sz="2200" b="1" dirty="0">
                <a:latin typeface="Times New Roman"/>
                <a:cs typeface="Times New Roman"/>
              </a:rPr>
              <a:t> </a:t>
            </a:r>
            <a:r>
              <a:rPr lang="en-US" sz="2200" b="1" dirty="0" err="1">
                <a:latin typeface="Times New Roman"/>
                <a:cs typeface="Times New Roman"/>
              </a:rPr>
              <a:t>cechy</a:t>
            </a:r>
            <a:r>
              <a:rPr lang="en-US" sz="2200" b="1" dirty="0">
                <a:latin typeface="Times New Roman"/>
                <a:cs typeface="Times New Roman"/>
              </a:rPr>
              <a:t> </a:t>
            </a:r>
            <a:r>
              <a:rPr lang="en-US" sz="2200" b="1" dirty="0" err="1">
                <a:latin typeface="Times New Roman"/>
                <a:cs typeface="Times New Roman"/>
              </a:rPr>
              <a:t>choroby</a:t>
            </a:r>
            <a:r>
              <a:rPr lang="en-US" sz="2200" b="1" dirty="0">
                <a:latin typeface="Times New Roman"/>
                <a:cs typeface="Times New Roman"/>
              </a:rPr>
              <a:t> to </a:t>
            </a:r>
            <a:r>
              <a:rPr lang="en-US" sz="2200" b="1" dirty="0" err="1">
                <a:latin typeface="Times New Roman"/>
                <a:cs typeface="Times New Roman"/>
              </a:rPr>
              <a:t>dysmorfia</a:t>
            </a:r>
            <a:r>
              <a:rPr lang="en-US" sz="2200" b="1" dirty="0">
                <a:latin typeface="Times New Roman"/>
                <a:cs typeface="Times New Roman"/>
              </a:rPr>
              <a:t> </a:t>
            </a:r>
            <a:r>
              <a:rPr lang="en-US" sz="2200" b="1" dirty="0" err="1">
                <a:latin typeface="Times New Roman"/>
                <a:cs typeface="Times New Roman"/>
              </a:rPr>
              <a:t>pojawia</a:t>
            </a:r>
            <a:r>
              <a:rPr lang="en-US" sz="2200" b="1" dirty="0">
                <a:latin typeface="Times New Roman"/>
                <a:cs typeface="Times New Roman"/>
              </a:rPr>
              <a:t> </a:t>
            </a:r>
            <a:r>
              <a:rPr lang="en-US" sz="2200" b="1" dirty="0" err="1">
                <a:latin typeface="Times New Roman"/>
                <a:cs typeface="Times New Roman"/>
              </a:rPr>
              <a:t>się</a:t>
            </a:r>
            <a:r>
              <a:rPr lang="en-US" sz="2200" b="1" dirty="0">
                <a:latin typeface="Times New Roman"/>
                <a:cs typeface="Times New Roman"/>
              </a:rPr>
              <a:t> </a:t>
            </a:r>
            <a:r>
              <a:rPr lang="en-US" sz="2200" b="1" dirty="0" err="1">
                <a:latin typeface="Times New Roman"/>
                <a:cs typeface="Times New Roman"/>
              </a:rPr>
              <a:t>pomiędzy</a:t>
            </a:r>
            <a:r>
              <a:rPr lang="en-US" sz="2200" b="1" dirty="0">
                <a:latin typeface="Times New Roman"/>
                <a:cs typeface="Times New Roman"/>
              </a:rPr>
              <a:t> 1 a 6 </a:t>
            </a:r>
            <a:r>
              <a:rPr lang="en-US" sz="2200" b="1" dirty="0" err="1">
                <a:latin typeface="Times New Roman"/>
                <a:cs typeface="Times New Roman"/>
              </a:rPr>
              <a:t>rokiem</a:t>
            </a:r>
            <a:r>
              <a:rPr lang="en-US" sz="2200" b="1" dirty="0">
                <a:latin typeface="Times New Roman"/>
                <a:cs typeface="Times New Roman"/>
              </a:rPr>
              <a:t> </a:t>
            </a:r>
            <a:r>
              <a:rPr lang="en-US" sz="2200" b="1" dirty="0" err="1">
                <a:latin typeface="Times New Roman"/>
                <a:cs typeface="Times New Roman"/>
              </a:rPr>
              <a:t>życia</a:t>
            </a:r>
            <a:r>
              <a:rPr lang="en-US" sz="2200" b="1" dirty="0">
                <a:latin typeface="Times New Roman"/>
                <a:cs typeface="Times New Roman"/>
              </a:rPr>
              <a:t> </a:t>
            </a:r>
            <a:r>
              <a:rPr lang="en-US" sz="2200" b="1" dirty="0" err="1">
                <a:latin typeface="Times New Roman"/>
                <a:cs typeface="Times New Roman"/>
              </a:rPr>
              <a:t>tj</a:t>
            </a:r>
            <a:r>
              <a:rPr lang="en-US" sz="2200" b="1" dirty="0">
                <a:latin typeface="Times New Roman"/>
                <a:cs typeface="Times New Roman"/>
              </a:rPr>
              <a:t>.:</a:t>
            </a:r>
            <a:r>
              <a:rPr lang="en-US" sz="2200" dirty="0">
                <a:latin typeface="Times New Roman"/>
                <a:cs typeface="Times New Roman"/>
              </a:rPr>
              <a:t> </a:t>
            </a:r>
            <a:r>
              <a:rPr lang="en-US" sz="2200" dirty="0" err="1">
                <a:latin typeface="Times New Roman"/>
                <a:cs typeface="Times New Roman"/>
              </a:rPr>
              <a:t>duże</a:t>
            </a:r>
            <a:r>
              <a:rPr lang="en-US" sz="2200" dirty="0">
                <a:latin typeface="Times New Roman"/>
                <a:cs typeface="Times New Roman"/>
              </a:rPr>
              <a:t> </a:t>
            </a:r>
            <a:r>
              <a:rPr lang="en-US" sz="2200" dirty="0" err="1">
                <a:latin typeface="Times New Roman"/>
                <a:cs typeface="Times New Roman"/>
              </a:rPr>
              <a:t>czoło</a:t>
            </a:r>
            <a:r>
              <a:rPr lang="en-US" sz="2200" dirty="0">
                <a:latin typeface="Times New Roman"/>
                <a:cs typeface="Times New Roman"/>
              </a:rPr>
              <a:t>, </a:t>
            </a:r>
            <a:r>
              <a:rPr lang="en-US" sz="2200" dirty="0" err="1">
                <a:latin typeface="Times New Roman"/>
                <a:cs typeface="Times New Roman"/>
              </a:rPr>
              <a:t>okrągła</a:t>
            </a:r>
            <a:r>
              <a:rPr lang="en-US" sz="2200" dirty="0">
                <a:latin typeface="Times New Roman"/>
                <a:cs typeface="Times New Roman"/>
              </a:rPr>
              <a:t> </a:t>
            </a:r>
            <a:r>
              <a:rPr lang="en-US" sz="2200" dirty="0" err="1">
                <a:latin typeface="Times New Roman"/>
                <a:cs typeface="Times New Roman"/>
              </a:rPr>
              <a:t>buzia</a:t>
            </a:r>
            <a:r>
              <a:rPr lang="en-US" sz="2200" dirty="0">
                <a:latin typeface="Times New Roman"/>
                <a:cs typeface="Times New Roman"/>
              </a:rPr>
              <a:t>, </a:t>
            </a:r>
            <a:r>
              <a:rPr lang="en-US" sz="2200" dirty="0" err="1">
                <a:latin typeface="Times New Roman"/>
                <a:cs typeface="Times New Roman"/>
              </a:rPr>
              <a:t>długa</a:t>
            </a:r>
            <a:r>
              <a:rPr lang="en-US" sz="2200" dirty="0">
                <a:latin typeface="Times New Roman"/>
                <a:cs typeface="Times New Roman"/>
              </a:rPr>
              <a:t> </a:t>
            </a:r>
            <a:r>
              <a:rPr lang="en-US" sz="2200" dirty="0" err="1">
                <a:latin typeface="Times New Roman"/>
                <a:cs typeface="Times New Roman"/>
              </a:rPr>
              <a:t>twarz</a:t>
            </a:r>
            <a:r>
              <a:rPr lang="en-US" sz="2200" dirty="0">
                <a:latin typeface="Times New Roman"/>
                <a:cs typeface="Times New Roman"/>
              </a:rPr>
              <a:t>, </a:t>
            </a:r>
            <a:r>
              <a:rPr lang="en-US" sz="2200" dirty="0" err="1">
                <a:latin typeface="Times New Roman"/>
                <a:cs typeface="Times New Roman"/>
              </a:rPr>
              <a:t>zakola</a:t>
            </a:r>
            <a:r>
              <a:rPr lang="en-US" sz="2200" dirty="0">
                <a:latin typeface="Times New Roman"/>
                <a:cs typeface="Times New Roman"/>
              </a:rPr>
              <a:t>, </a:t>
            </a:r>
            <a:r>
              <a:rPr lang="en-US" sz="2200" dirty="0" err="1">
                <a:latin typeface="Times New Roman"/>
                <a:cs typeface="Times New Roman"/>
              </a:rPr>
              <a:t>szeroko</a:t>
            </a:r>
            <a:r>
              <a:rPr lang="en-US" sz="2200" dirty="0">
                <a:latin typeface="Times New Roman"/>
                <a:cs typeface="Times New Roman"/>
              </a:rPr>
              <a:t> </a:t>
            </a:r>
            <a:r>
              <a:rPr lang="en-US" sz="2200" dirty="0" err="1">
                <a:latin typeface="Times New Roman"/>
                <a:cs typeface="Times New Roman"/>
              </a:rPr>
              <a:t>ustawione</a:t>
            </a:r>
            <a:r>
              <a:rPr lang="en-US" sz="2200" dirty="0">
                <a:latin typeface="Times New Roman"/>
                <a:cs typeface="Times New Roman"/>
              </a:rPr>
              <a:t> </a:t>
            </a:r>
            <a:r>
              <a:rPr lang="en-US" sz="2200" dirty="0" err="1">
                <a:latin typeface="Times New Roman"/>
                <a:cs typeface="Times New Roman"/>
              </a:rPr>
              <a:t>źrenice</a:t>
            </a:r>
            <a:r>
              <a:rPr lang="en-US" sz="2200" dirty="0">
                <a:latin typeface="Times New Roman"/>
                <a:cs typeface="Times New Roman"/>
              </a:rPr>
              <a:t>, </a:t>
            </a:r>
            <a:r>
              <a:rPr lang="en-US" sz="2200" dirty="0" err="1">
                <a:latin typeface="Times New Roman"/>
                <a:cs typeface="Times New Roman"/>
              </a:rPr>
              <a:t>zarumienione</a:t>
            </a:r>
            <a:r>
              <a:rPr lang="en-US" sz="2200" dirty="0">
                <a:latin typeface="Times New Roman"/>
                <a:cs typeface="Times New Roman"/>
              </a:rPr>
              <a:t> </a:t>
            </a:r>
            <a:r>
              <a:rPr lang="en-US" sz="2200" dirty="0" err="1">
                <a:latin typeface="Times New Roman"/>
                <a:cs typeface="Times New Roman"/>
              </a:rPr>
              <a:t>policzki</a:t>
            </a:r>
            <a:r>
              <a:rPr lang="en-US" sz="2200" dirty="0">
                <a:latin typeface="Times New Roman"/>
                <a:cs typeface="Times New Roman"/>
              </a:rPr>
              <a:t>, </a:t>
            </a:r>
            <a:r>
              <a:rPr lang="en-US" sz="2200" dirty="0" err="1">
                <a:latin typeface="Times New Roman"/>
                <a:cs typeface="Times New Roman"/>
              </a:rPr>
              <a:t>mała</a:t>
            </a:r>
            <a:r>
              <a:rPr lang="en-US" sz="2200" dirty="0">
                <a:latin typeface="Times New Roman"/>
                <a:cs typeface="Times New Roman"/>
              </a:rPr>
              <a:t> </a:t>
            </a:r>
            <a:r>
              <a:rPr lang="en-US" sz="2200" dirty="0" err="1">
                <a:latin typeface="Times New Roman"/>
                <a:cs typeface="Times New Roman"/>
              </a:rPr>
              <a:t>żuchwa</a:t>
            </a:r>
            <a:r>
              <a:rPr lang="en-US" sz="2200" dirty="0">
                <a:latin typeface="Times New Roman"/>
                <a:cs typeface="Times New Roman"/>
              </a:rPr>
              <a:t>, </a:t>
            </a:r>
            <a:r>
              <a:rPr lang="en-US" sz="2200" dirty="0" err="1">
                <a:latin typeface="Times New Roman"/>
                <a:cs typeface="Times New Roman"/>
              </a:rPr>
              <a:t>szpara</a:t>
            </a:r>
            <a:r>
              <a:rPr lang="en-US" sz="2200" dirty="0">
                <a:latin typeface="Times New Roman"/>
                <a:cs typeface="Times New Roman"/>
              </a:rPr>
              <a:t> </a:t>
            </a:r>
            <a:r>
              <a:rPr lang="en-US" sz="2200" dirty="0" err="1">
                <a:latin typeface="Times New Roman"/>
                <a:cs typeface="Times New Roman"/>
              </a:rPr>
              <a:t>powiek</a:t>
            </a:r>
            <a:r>
              <a:rPr lang="en-US" sz="2200" dirty="0">
                <a:latin typeface="Times New Roman"/>
                <a:cs typeface="Times New Roman"/>
              </a:rPr>
              <a:t> </a:t>
            </a:r>
            <a:r>
              <a:rPr lang="en-US" sz="2200" dirty="0" err="1">
                <a:latin typeface="Times New Roman"/>
                <a:cs typeface="Times New Roman"/>
              </a:rPr>
              <a:t>ustawiona</a:t>
            </a:r>
            <a:r>
              <a:rPr lang="en-US" sz="2200" dirty="0">
                <a:latin typeface="Times New Roman"/>
                <a:cs typeface="Times New Roman"/>
              </a:rPr>
              <a:t> </a:t>
            </a:r>
            <a:r>
              <a:rPr lang="en-US" sz="2200" dirty="0" err="1">
                <a:latin typeface="Times New Roman"/>
                <a:cs typeface="Times New Roman"/>
              </a:rPr>
              <a:t>skośnie</a:t>
            </a:r>
            <a:r>
              <a:rPr lang="en-US" sz="2200" dirty="0">
                <a:latin typeface="Times New Roman"/>
                <a:cs typeface="Times New Roman"/>
              </a:rPr>
              <a:t> </a:t>
            </a:r>
            <a:r>
              <a:rPr lang="en-US" sz="2200" dirty="0" err="1">
                <a:latin typeface="Times New Roman"/>
                <a:cs typeface="Times New Roman"/>
              </a:rPr>
              <a:t>ku</a:t>
            </a:r>
            <a:r>
              <a:rPr lang="en-US" sz="2200" dirty="0">
                <a:latin typeface="Times New Roman"/>
                <a:cs typeface="Times New Roman"/>
              </a:rPr>
              <a:t> </a:t>
            </a:r>
            <a:r>
              <a:rPr lang="en-US" sz="2200" dirty="0" err="1">
                <a:latin typeface="Times New Roman"/>
                <a:cs typeface="Times New Roman"/>
              </a:rPr>
              <a:t>dołowi</a:t>
            </a:r>
            <a:r>
              <a:rPr lang="en-US" sz="2200" dirty="0">
                <a:latin typeface="Times New Roman"/>
                <a:cs typeface="Times New Roman"/>
              </a:rPr>
              <a:t> </a:t>
            </a:r>
            <a:r>
              <a:rPr lang="en-US" sz="2200" dirty="0" err="1">
                <a:latin typeface="Times New Roman"/>
                <a:cs typeface="Times New Roman"/>
              </a:rPr>
              <a:t>oraz</a:t>
            </a:r>
            <a:r>
              <a:rPr lang="en-US" sz="2200" dirty="0">
                <a:latin typeface="Times New Roman"/>
                <a:cs typeface="Times New Roman"/>
              </a:rPr>
              <a:t> </a:t>
            </a:r>
            <a:r>
              <a:rPr lang="en-US" sz="2200" dirty="0" err="1">
                <a:latin typeface="Times New Roman"/>
                <a:cs typeface="Times New Roman"/>
              </a:rPr>
              <a:t>wysoko</a:t>
            </a:r>
            <a:r>
              <a:rPr lang="en-US" sz="2200" dirty="0">
                <a:latin typeface="Times New Roman"/>
                <a:cs typeface="Times New Roman"/>
              </a:rPr>
              <a:t> </a:t>
            </a:r>
            <a:r>
              <a:rPr lang="en-US" sz="2200" dirty="0" err="1">
                <a:latin typeface="Times New Roman"/>
                <a:cs typeface="Times New Roman"/>
              </a:rPr>
              <a:t>ustawione</a:t>
            </a:r>
            <a:r>
              <a:rPr lang="en-US" sz="2200" dirty="0">
                <a:latin typeface="Times New Roman"/>
                <a:cs typeface="Times New Roman"/>
              </a:rPr>
              <a:t> </a:t>
            </a:r>
            <a:r>
              <a:rPr lang="en-US" sz="2200" dirty="0" err="1">
                <a:latin typeface="Times New Roman"/>
                <a:cs typeface="Times New Roman"/>
              </a:rPr>
              <a:t>podniebienie</a:t>
            </a:r>
            <a:r>
              <a:rPr lang="en-US" sz="2200" dirty="0">
                <a:latin typeface="Times New Roman"/>
                <a:cs typeface="Times New Roman"/>
              </a:rPr>
              <a:t>.</a:t>
            </a:r>
            <a:endParaRPr lang="en-US" sz="2200" dirty="0"/>
          </a:p>
          <a:p>
            <a:pPr marL="383540" indent="-383540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5A01BC5A-C1C8-88C9-A7E8-C01297C1FC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pl-PL" noProof="0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01051573"/>
      </p:ext>
    </p:extLst>
  </p:cSld>
  <p:clrMapOvr>
    <a:masterClrMapping/>
  </p:clrMapOvr>
</p:sld>
</file>

<file path=ppt/theme/theme1.xml><?xml version="1.0" encoding="utf-8"?>
<a:theme xmlns:a="http://schemas.openxmlformats.org/drawingml/2006/main" name="Przycinanie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TF00001241</Template>
  <TotalTime>64</TotalTime>
  <Words>1542</Words>
  <Application>Microsoft Office PowerPoint</Application>
  <PresentationFormat>Niestandardowy</PresentationFormat>
  <Paragraphs>153</Paragraphs>
  <Slides>23</Slides>
  <Notes>1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23</vt:i4>
      </vt:variant>
    </vt:vector>
  </HeadingPairs>
  <TitlesOfParts>
    <vt:vector size="24" baseType="lpstr">
      <vt:lpstr>Przycinanie</vt:lpstr>
      <vt:lpstr>Dzień chorób rzadkich</vt:lpstr>
      <vt:lpstr>DZIEŃ CHORÓB RZADKICH</vt:lpstr>
      <vt:lpstr>DZIEŃ CHORÓB RZADKICH</vt:lpstr>
      <vt:lpstr>DZIEŃ CHORÓB RZADKICH</vt:lpstr>
      <vt:lpstr>DZIEŃ CHORÓB RZADKICH</vt:lpstr>
      <vt:lpstr>DZIEŃ CHORÓB RZADKICH</vt:lpstr>
      <vt:lpstr>DZIEŃ CHORÓB RZADKICH </vt:lpstr>
      <vt:lpstr>DZIEŃ CHORÓB RZADKICH</vt:lpstr>
      <vt:lpstr>DZIEŃ CHORÓB RZADKICH</vt:lpstr>
      <vt:lpstr>DZIEŃ CHORÓB RZADKICH</vt:lpstr>
      <vt:lpstr>DZIEŃ CHORÓB RZADKICH</vt:lpstr>
      <vt:lpstr>DZIEŃ CHORÓB RZADKICH</vt:lpstr>
      <vt:lpstr>DZIEŃ CHORÓB RZADKICH</vt:lpstr>
      <vt:lpstr>DZIEŃ CHORÓB RZADKICH</vt:lpstr>
      <vt:lpstr>DZIEŃ CHORÓB RZADKICH</vt:lpstr>
      <vt:lpstr>DZIEŃ CHORÓB RZADKICH</vt:lpstr>
      <vt:lpstr>DZIEŃ CHORÓB RZADKICH</vt:lpstr>
      <vt:lpstr>DZIEŃ CHORÓB RZADKICH</vt:lpstr>
      <vt:lpstr>DZIEŃ CHORÓB RZADKICH</vt:lpstr>
      <vt:lpstr>DZIEŃ CHORÓB RZADKICH</vt:lpstr>
      <vt:lpstr>DZIEŃ CHORÓB RZADKICH</vt:lpstr>
      <vt:lpstr>DZIEŃ CHORÓB RZADKICH</vt:lpstr>
      <vt:lpstr>DZIEŃ CHORÓB RZADKICH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Dzień chorób rzadkich</dc:title>
  <dc:creator/>
  <cp:lastModifiedBy>Szymon</cp:lastModifiedBy>
  <cp:revision>56</cp:revision>
  <dcterms:created xsi:type="dcterms:W3CDTF">2025-02-26T19:37:10Z</dcterms:created>
  <dcterms:modified xsi:type="dcterms:W3CDTF">2025-03-06T18:01:20Z</dcterms:modified>
</cp:coreProperties>
</file>