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71" r:id="rId4"/>
    <p:sldId id="258" r:id="rId5"/>
    <p:sldId id="272" r:id="rId6"/>
    <p:sldId id="259" r:id="rId7"/>
    <p:sldId id="260" r:id="rId8"/>
    <p:sldId id="263" r:id="rId9"/>
    <p:sldId id="261" r:id="rId10"/>
    <p:sldId id="270" r:id="rId11"/>
    <p:sldId id="268" r:id="rId12"/>
    <p:sldId id="269" r:id="rId13"/>
    <p:sldId id="265" r:id="rId14"/>
    <p:sldId id="264" r:id="rId15"/>
    <p:sldId id="274" r:id="rId16"/>
    <p:sldId id="273" r:id="rId17"/>
    <p:sldId id="275" r:id="rId18"/>
    <p:sldId id="276" r:id="rId19"/>
    <p:sldId id="277" r:id="rId20"/>
    <p:sldId id="262" r:id="rId21"/>
    <p:sldId id="266" r:id="rId2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1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2017-12-18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429000"/>
            <a:ext cx="2001935" cy="3219191"/>
          </a:xfrm>
          <a:prstGeom prst="rect">
            <a:avLst/>
          </a:prstGeom>
        </p:spPr>
      </p:pic>
      <p:sp>
        <p:nvSpPr>
          <p:cNvPr id="2" name="Prostokąt 1"/>
          <p:cNvSpPr/>
          <p:nvPr/>
        </p:nvSpPr>
        <p:spPr>
          <a:xfrm>
            <a:off x="540327" y="347990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pl-PL" dirty="0"/>
          </a:p>
          <a:p>
            <a:pPr algn="ctr"/>
            <a:r>
              <a:rPr lang="pl-PL" sz="2400" i="1" dirty="0" smtClean="0"/>
              <a:t>Aneta Prymaka-</a:t>
            </a:r>
            <a:r>
              <a:rPr lang="pl-PL" sz="2400" i="1" dirty="0" err="1" smtClean="0"/>
              <a:t>Oniszk</a:t>
            </a:r>
            <a:endParaRPr lang="pl-PL" sz="2400" i="1" dirty="0" smtClean="0"/>
          </a:p>
          <a:p>
            <a:pPr algn="ctr"/>
            <a:r>
              <a:rPr lang="pl-PL" sz="2400" i="1" dirty="0"/>
              <a:t>Hajnówka, 2017.12.19</a:t>
            </a:r>
          </a:p>
          <a:p>
            <a:pPr algn="ctr"/>
            <a:endParaRPr lang="pl-PL" sz="2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88" y="1052737"/>
            <a:ext cx="670717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Prostokąt 2"/>
          <p:cNvSpPr/>
          <p:nvPr/>
        </p:nvSpPr>
        <p:spPr>
          <a:xfrm>
            <a:off x="-1" y="1195012"/>
            <a:ext cx="107436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Projekt</a:t>
            </a:r>
            <a:endParaRPr lang="pl-PL" dirty="0"/>
          </a:p>
          <a:p>
            <a:r>
              <a:rPr lang="pl-PL" b="1" dirty="0"/>
              <a:t>"Bieżeństwo - historia zwykłych ludzi"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2730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6" t="13668" r="16430" b="7333"/>
          <a:stretch/>
        </p:blipFill>
        <p:spPr bwMode="auto">
          <a:xfrm>
            <a:off x="2195736" y="26609"/>
            <a:ext cx="4824536" cy="679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"/>
            <a:ext cx="9144000" cy="635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9" t="12674" r="17553" b="6473"/>
          <a:stretch/>
        </p:blipFill>
        <p:spPr bwMode="auto">
          <a:xfrm>
            <a:off x="595086" y="404664"/>
            <a:ext cx="8087544" cy="5914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28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Aneta\Documents\biezenstwo\zdjecia\aa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" y="27384"/>
            <a:ext cx="83867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84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90" t="16382" r="17949" b="43277"/>
          <a:stretch/>
        </p:blipFill>
        <p:spPr bwMode="auto">
          <a:xfrm>
            <a:off x="641573" y="260648"/>
            <a:ext cx="7962875" cy="5909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42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1" t="16468" r="18232" b="6250"/>
          <a:stretch/>
        </p:blipFill>
        <p:spPr bwMode="auto">
          <a:xfrm>
            <a:off x="387550" y="548680"/>
            <a:ext cx="8464557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234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214"/>
            <a:ext cx="9221295" cy="529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480508"/>
            <a:ext cx="8493143" cy="555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0757"/>
            <a:ext cx="9637974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6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neta\Documents\biezenstwo\petersburg\komitet_tatiany\zdjecia\20140526_1836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584" y="0"/>
            <a:ext cx="92411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eta\Documents\biezenstwo\zdjecia-internet\z_fb\plakat_winogrado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78" y="0"/>
            <a:ext cx="44648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07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193"/>
            <a:ext cx="9144000" cy="5747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42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8254" r="48686" b="16856"/>
          <a:stretch/>
        </p:blipFill>
        <p:spPr bwMode="auto">
          <a:xfrm>
            <a:off x="1475656" y="295761"/>
            <a:ext cx="6696744" cy="58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633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eta\Documents\biezenstwo\zdjecia\Материалы из РНБ\DSC_03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843"/>
            <a:ext cx="9144000" cy="653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8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eta\Documents\biezenstwo\zdjecia\Материалы из РНБ\DSC_03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5311"/>
            <a:ext cx="9144000" cy="542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2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neta\Documents\biezenstwo\zdjecia\Материалы из РНБ\DSC_03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617"/>
            <a:ext cx="9144000" cy="671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859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eta\Documents\biezenstwo\zdjecia\Материалы из РНБ\DSC_03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783"/>
            <a:ext cx="9144000" cy="661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11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neta\Documents\biezenstwo\zdjecia\tygodnik_ilustrowany\00099_0001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-12932"/>
            <a:ext cx="49477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neta\Documents\biezenstwo\zdjecia\tygodnik_ilustrowany\00100_0001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50081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2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60" t="12500" r="19013" b="11508"/>
          <a:stretch/>
        </p:blipFill>
        <p:spPr bwMode="auto">
          <a:xfrm>
            <a:off x="-1" y="188640"/>
            <a:ext cx="8917713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852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Znalezione obrazy dla zapytania 1915 bia&amp;lstrok;owie&amp;zdot;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" name="AutoShape 4" descr="Znalezione obrazy dla zapytania 1915 bia&amp;lstrok;owie&amp;zdot;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0" y="836712"/>
            <a:ext cx="903129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260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13</Words>
  <Application>Microsoft Office PowerPoint</Application>
  <PresentationFormat>Pokaz na ekranie (4:3)</PresentationFormat>
  <Paragraphs>5</Paragraphs>
  <Slides>21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2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Aneta</dc:creator>
  <cp:lastModifiedBy>Aneta</cp:lastModifiedBy>
  <cp:revision>17</cp:revision>
  <dcterms:created xsi:type="dcterms:W3CDTF">2016-10-24T10:39:19Z</dcterms:created>
  <dcterms:modified xsi:type="dcterms:W3CDTF">2017-12-18T22:32:30Z</dcterms:modified>
</cp:coreProperties>
</file>