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36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41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59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1752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827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447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147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10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0735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9980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084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574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745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3513A08-102F-4F65-BDAA-F3A31E53F027}" type="datetimeFigureOut">
              <a:rPr lang="pl-PL" smtClean="0"/>
              <a:t>31.03.2025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C9CEC1B-65EA-4720-B89B-775C491623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426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7" r:id="rId1"/>
    <p:sldLayoutId id="2147484938" r:id="rId2"/>
    <p:sldLayoutId id="2147484939" r:id="rId3"/>
    <p:sldLayoutId id="2147484940" r:id="rId4"/>
    <p:sldLayoutId id="2147484941" r:id="rId5"/>
    <p:sldLayoutId id="2147484942" r:id="rId6"/>
    <p:sldLayoutId id="2147484943" r:id="rId7"/>
    <p:sldLayoutId id="2147484944" r:id="rId8"/>
    <p:sldLayoutId id="2147484945" r:id="rId9"/>
    <p:sldLayoutId id="2147484946" r:id="rId10"/>
    <p:sldLayoutId id="21474849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EAF7AF-C3C9-891B-BA4F-A3FA59D659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185333"/>
            <a:ext cx="6815669" cy="2994781"/>
          </a:xfrm>
        </p:spPr>
        <p:txBody>
          <a:bodyPr>
            <a:normAutofit/>
          </a:bodyPr>
          <a:lstStyle/>
          <a:p>
            <a:r>
              <a:rPr lang="pl-PL" sz="4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Międzynarodowy Dzień Ptaków</a:t>
            </a:r>
            <a:br>
              <a:rPr lang="pl-PL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pl-P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FF51500-9DCE-E558-9B93-B132AE210C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9511" y="3869634"/>
            <a:ext cx="7710312" cy="1388165"/>
          </a:xfrm>
        </p:spPr>
        <p:txBody>
          <a:bodyPr>
            <a:normAutofit fontScale="92500" lnSpcReduction="10000"/>
          </a:bodyPr>
          <a:lstStyle/>
          <a:p>
            <a:endParaRPr lang="pl-PL" sz="4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1 kwietnia 2025r.</a:t>
            </a:r>
          </a:p>
        </p:txBody>
      </p:sp>
    </p:spTree>
    <p:extLst>
      <p:ext uri="{BB962C8B-B14F-4D97-AF65-F5344CB8AC3E}">
        <p14:creationId xmlns:p14="http://schemas.microsoft.com/office/powerpoint/2010/main" val="4019395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B23F5F-3F9B-B1BE-8953-1545BB51E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201" y="824089"/>
            <a:ext cx="9777412" cy="270933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accent1">
                    <a:lumMod val="50000"/>
                  </a:schemeClr>
                </a:solidFill>
              </a:rPr>
              <a:t>Zdjęcia przysłali:</a:t>
            </a:r>
            <a:br>
              <a:rPr lang="pl-PL" dirty="0">
                <a:solidFill>
                  <a:schemeClr val="accent1">
                    <a:lumMod val="50000"/>
                  </a:schemeClr>
                </a:solidFill>
              </a:rPr>
            </a:br>
            <a:endParaRPr lang="pl-P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8A69AD-EC15-882A-E6A8-4A56DA828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089" y="1207910"/>
            <a:ext cx="10172523" cy="4703311"/>
          </a:xfrm>
        </p:spPr>
        <p:txBody>
          <a:bodyPr/>
          <a:lstStyle/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Dawid </a:t>
            </a:r>
            <a:r>
              <a:rPr lang="pl-PL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Rajczewski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 kl. 4</a:t>
            </a:r>
          </a:p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Julia Bojdo  kl. 4</a:t>
            </a:r>
          </a:p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Wiktor </a:t>
            </a:r>
            <a:r>
              <a:rPr lang="pl-PL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Kokott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 kl. 6</a:t>
            </a:r>
          </a:p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Maja Gwóźdź  kl. 6</a:t>
            </a:r>
          </a:p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Kinga Sadowska  kl. 7</a:t>
            </a:r>
          </a:p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Szymon Bojdo  kl. 7</a:t>
            </a:r>
          </a:p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Maciej Nalepa  kl. 8</a:t>
            </a:r>
          </a:p>
        </p:txBody>
      </p:sp>
    </p:spTree>
    <p:extLst>
      <p:ext uri="{BB962C8B-B14F-4D97-AF65-F5344CB8AC3E}">
        <p14:creationId xmlns:p14="http://schemas.microsoft.com/office/powerpoint/2010/main" val="3991969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70FF92A-405B-3632-1B14-266B74E9A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24" y="1119613"/>
            <a:ext cx="3095976" cy="4618772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C56AEE4-982C-E618-90A9-4E453894A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362" y="1208573"/>
            <a:ext cx="6661280" cy="444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39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44C8E84-E9DD-1D16-EA8F-D2C0BE25A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66" y="1569418"/>
            <a:ext cx="5578741" cy="3719161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A1EA90A-E432-DB53-FA8A-50D96AA59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398" y="656270"/>
            <a:ext cx="3697336" cy="55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67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0930D95-F287-A97E-882B-64292451B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490" y="1057976"/>
            <a:ext cx="3160088" cy="4742048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B154930-136E-EB81-A106-31ECA93A1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311" y="1467820"/>
            <a:ext cx="5911496" cy="392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5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62009A3-4209-6C9D-F41A-D122C25CFF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882070"/>
            <a:ext cx="3863620" cy="4663983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6186696-511A-65FC-1981-5B343F805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779" y="655973"/>
            <a:ext cx="4168420" cy="554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31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94147EA-46F2-1272-159A-938E4CC3C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8" y="606642"/>
            <a:ext cx="4142872" cy="5396357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7E2370A-4714-4E28-6EA4-B503DA961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7497"/>
            <a:ext cx="5113868" cy="618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47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3C3BE94-1A12-074E-3E3D-D9EADCF24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561" y="246944"/>
            <a:ext cx="4773084" cy="6364112"/>
          </a:xfrm>
          <a:prstGeom prst="rect">
            <a:avLst/>
          </a:prstGeom>
        </p:spPr>
      </p:pic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A472FAF4-0A24-0F13-5A2E-FB8A616F27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24" y="772401"/>
            <a:ext cx="4041422" cy="531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0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AFC66A4-5685-05A5-F65F-C311DE79B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55" y="1230488"/>
            <a:ext cx="6084252" cy="3985246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E82A248-6944-76E9-518D-A7726EEDA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361" y="326828"/>
            <a:ext cx="4668768" cy="620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37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92A2AAC9-F9E2-54AF-3CB7-9F81B45DE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34" y="850469"/>
            <a:ext cx="4252383" cy="5157062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9218C12-9FCD-C79E-1707-DF0CAB196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533" y="246945"/>
            <a:ext cx="4842933" cy="636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65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ymbol zastępczy zawartości 4">
            <a:extLst>
              <a:ext uri="{FF2B5EF4-FFF2-40B4-BE49-F238E27FC236}">
                <a16:creationId xmlns:a16="http://schemas.microsoft.com/office/drawing/2014/main" id="{C5A80F09-7A20-B809-A98B-75C6B07BB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20" y="827881"/>
            <a:ext cx="5317067" cy="520223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B648EBC-D2AD-7B26-EA17-3B2254308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500" y="229384"/>
            <a:ext cx="3599568" cy="639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83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573975B-8E38-87B1-5D02-50C2E07B9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9" y="1883392"/>
            <a:ext cx="4567746" cy="3339570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F14B12C-3634-25A1-37C4-741F92797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588" y="1004711"/>
            <a:ext cx="7025596" cy="509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11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9F296D48-1031-F28B-EF67-6E6C8FBD16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724777"/>
            <a:ext cx="3973689" cy="5408445"/>
          </a:xfr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452A2AF-D9CE-279F-9262-3C05630FA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955" y="879826"/>
            <a:ext cx="5125157" cy="509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1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16E19BB-EED1-FC20-4026-5B639A356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42" y="1090965"/>
            <a:ext cx="9250115" cy="4676069"/>
          </a:xfrm>
        </p:spPr>
      </p:pic>
    </p:spTree>
    <p:extLst>
      <p:ext uri="{BB962C8B-B14F-4D97-AF65-F5344CB8AC3E}">
        <p14:creationId xmlns:p14="http://schemas.microsoft.com/office/powerpoint/2010/main" val="3611128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A9B9D56-EBCA-213E-7A74-97E25B93F7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159" y="784254"/>
            <a:ext cx="7587596" cy="5077150"/>
          </a:xfrm>
        </p:spPr>
      </p:pic>
    </p:spTree>
    <p:extLst>
      <p:ext uri="{BB962C8B-B14F-4D97-AF65-F5344CB8AC3E}">
        <p14:creationId xmlns:p14="http://schemas.microsoft.com/office/powerpoint/2010/main" val="886012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63932DB-E9F7-8877-33FA-172A3F455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3" y="266126"/>
            <a:ext cx="4876800" cy="3249168"/>
          </a:xfr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DE254F2-CEBA-6B9E-0FA2-495DE4A36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356" y="2862572"/>
            <a:ext cx="6681531" cy="375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1778"/>
      </p:ext>
    </p:extLst>
  </p:cSld>
  <p:clrMapOvr>
    <a:masterClrMapping/>
  </p:clrMapOvr>
</p:sld>
</file>

<file path=ppt/theme/theme1.xml><?xml version="1.0" encoding="utf-8"?>
<a:theme xmlns:a="http://schemas.openxmlformats.org/drawingml/2006/main" name="Podstawa">
  <a:themeElements>
    <a:clrScheme name="Podstawa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odstawa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odstawa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TM03457444[[fn=Podstawa]]</Template>
  <TotalTime>89</TotalTime>
  <Words>48</Words>
  <Application>Microsoft Office PowerPoint</Application>
  <PresentationFormat>Panoramiczny</PresentationFormat>
  <Paragraphs>11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 Narrow</vt:lpstr>
      <vt:lpstr>Corbel</vt:lpstr>
      <vt:lpstr>Courier New</vt:lpstr>
      <vt:lpstr>Podstawa</vt:lpstr>
      <vt:lpstr>Międzynarodowy Dzień Ptaków </vt:lpstr>
      <vt:lpstr>Zdjęcia przysłali: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kasiaosak@vp.pl</dc:creator>
  <cp:lastModifiedBy>kasiaosak@vp.pl</cp:lastModifiedBy>
  <cp:revision>6</cp:revision>
  <dcterms:created xsi:type="dcterms:W3CDTF">2025-03-23T10:05:02Z</dcterms:created>
  <dcterms:modified xsi:type="dcterms:W3CDTF">2025-03-31T14:22:05Z</dcterms:modified>
</cp:coreProperties>
</file>