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83A43-7176-4CF4-8905-47CD35B9C21B}">
      <dsp:nvSpPr>
        <dsp:cNvPr id="0" name=""/>
        <dsp:cNvSpPr/>
      </dsp:nvSpPr>
      <dsp:spPr>
        <a:xfrm>
          <a:off x="3458934" y="383628"/>
          <a:ext cx="2675036" cy="92900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EE652-AE96-41FB-B3BE-64133857BAD1}">
      <dsp:nvSpPr>
        <dsp:cNvPr id="0" name=""/>
        <dsp:cNvSpPr/>
      </dsp:nvSpPr>
      <dsp:spPr>
        <a:xfrm>
          <a:off x="4541391" y="2658446"/>
          <a:ext cx="518417" cy="331787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880D7-837D-4F01-9050-248D43FD6261}">
      <dsp:nvSpPr>
        <dsp:cNvPr id="0" name=""/>
        <dsp:cNvSpPr/>
      </dsp:nvSpPr>
      <dsp:spPr>
        <a:xfrm>
          <a:off x="3352795" y="2923876"/>
          <a:ext cx="2895609" cy="6221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Zostajemy stałym mediatorem</a:t>
          </a:r>
          <a:endParaRPr lang="pl-PL" sz="1600" b="1" kern="1200" dirty="0"/>
        </a:p>
      </dsp:txBody>
      <dsp:txXfrm>
        <a:off x="3352795" y="2923876"/>
        <a:ext cx="2895609" cy="622101"/>
      </dsp:txXfrm>
    </dsp:sp>
    <dsp:sp modelId="{057E49BC-7924-42F4-8DA3-A6E3BFAC7702}">
      <dsp:nvSpPr>
        <dsp:cNvPr id="0" name=""/>
        <dsp:cNvSpPr/>
      </dsp:nvSpPr>
      <dsp:spPr>
        <a:xfrm>
          <a:off x="3898903" y="20636"/>
          <a:ext cx="1600197" cy="12842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Posiadać wiedze i umiejętności w zakresie prowadzenia mediacji</a:t>
          </a:r>
          <a:endParaRPr lang="pl-PL" sz="1400" b="1" kern="1200" dirty="0"/>
        </a:p>
      </dsp:txBody>
      <dsp:txXfrm>
        <a:off x="4133246" y="208703"/>
        <a:ext cx="1131511" cy="908070"/>
      </dsp:txXfrm>
    </dsp:sp>
    <dsp:sp modelId="{C4635D1E-C6B5-4776-B1CD-A472B1462C7F}">
      <dsp:nvSpPr>
        <dsp:cNvPr id="0" name=""/>
        <dsp:cNvSpPr/>
      </dsp:nvSpPr>
      <dsp:spPr>
        <a:xfrm>
          <a:off x="2565400" y="7938"/>
          <a:ext cx="1331403" cy="1219098"/>
        </a:xfrm>
        <a:prstGeom prst="ellipse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Znać język polski i mieć ukończone 26 lat</a:t>
          </a:r>
          <a:endParaRPr lang="pl-PL" sz="1400" b="1" kern="1200" dirty="0"/>
        </a:p>
      </dsp:txBody>
      <dsp:txXfrm>
        <a:off x="2760379" y="186471"/>
        <a:ext cx="941445" cy="862032"/>
      </dsp:txXfrm>
    </dsp:sp>
    <dsp:sp modelId="{A75D3FB8-F57E-40ED-B191-95CE44532CDD}">
      <dsp:nvSpPr>
        <dsp:cNvPr id="0" name=""/>
        <dsp:cNvSpPr/>
      </dsp:nvSpPr>
      <dsp:spPr>
        <a:xfrm>
          <a:off x="5587313" y="198439"/>
          <a:ext cx="1384984" cy="1113306"/>
        </a:xfrm>
        <a:prstGeom prst="ellipse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Uzyskać wpis na listę w sądzie okręgowym</a:t>
          </a:r>
          <a:endParaRPr lang="pl-PL" sz="1400" b="1" kern="1200" dirty="0"/>
        </a:p>
      </dsp:txBody>
      <dsp:txXfrm>
        <a:off x="5790139" y="361479"/>
        <a:ext cx="979332" cy="787226"/>
      </dsp:txXfrm>
    </dsp:sp>
    <dsp:sp modelId="{5692D433-78AD-4061-BA60-4EBDD63FA629}">
      <dsp:nvSpPr>
        <dsp:cNvPr id="0" name=""/>
        <dsp:cNvSpPr/>
      </dsp:nvSpPr>
      <dsp:spPr>
        <a:xfrm>
          <a:off x="1689115" y="-196888"/>
          <a:ext cx="5969002" cy="331787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EDF1F-9382-4852-9DEA-A799A8300FF5}">
      <dsp:nvSpPr>
        <dsp:cNvPr id="0" name=""/>
        <dsp:cNvSpPr/>
      </dsp:nvSpPr>
      <dsp:spPr>
        <a:xfrm>
          <a:off x="0" y="22501"/>
          <a:ext cx="9601198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Bezstronność mediatora</a:t>
          </a:r>
          <a:endParaRPr lang="pl-PL" sz="3200" kern="1200" dirty="0"/>
        </a:p>
      </dsp:txBody>
      <dsp:txXfrm>
        <a:off x="36753" y="59254"/>
        <a:ext cx="9527692" cy="679388"/>
      </dsp:txXfrm>
    </dsp:sp>
    <dsp:sp modelId="{C474275E-4DA1-478C-8A61-29FF326847AF}">
      <dsp:nvSpPr>
        <dsp:cNvPr id="0" name=""/>
        <dsp:cNvSpPr/>
      </dsp:nvSpPr>
      <dsp:spPr>
        <a:xfrm>
          <a:off x="0" y="775396"/>
          <a:ext cx="9601198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 smtClean="0"/>
            <a:t>Mediator musi być bezstronny, jeśli wcześniej udzielał porad którejś ze stron mediacji to powinien odmówić jej przeprowadzenia. </a:t>
          </a:r>
          <a:endParaRPr lang="pl-PL" sz="2500" kern="1200" dirty="0"/>
        </a:p>
      </dsp:txBody>
      <dsp:txXfrm>
        <a:off x="0" y="775396"/>
        <a:ext cx="9601198" cy="728640"/>
      </dsp:txXfrm>
    </dsp:sp>
    <dsp:sp modelId="{C31049E2-E2F2-454A-A718-8916823061AE}">
      <dsp:nvSpPr>
        <dsp:cNvPr id="0" name=""/>
        <dsp:cNvSpPr/>
      </dsp:nvSpPr>
      <dsp:spPr>
        <a:xfrm>
          <a:off x="0" y="1504036"/>
          <a:ext cx="9601198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Chęć stron do polubownego załatwienia sporu</a:t>
          </a:r>
          <a:endParaRPr lang="pl-PL" sz="3200" kern="1200" dirty="0"/>
        </a:p>
      </dsp:txBody>
      <dsp:txXfrm>
        <a:off x="36753" y="1540789"/>
        <a:ext cx="9527692" cy="679388"/>
      </dsp:txXfrm>
    </dsp:sp>
    <dsp:sp modelId="{EC9ECB42-19A5-4F15-817A-6EC061644B28}">
      <dsp:nvSpPr>
        <dsp:cNvPr id="0" name=""/>
        <dsp:cNvSpPr/>
      </dsp:nvSpPr>
      <dsp:spPr>
        <a:xfrm>
          <a:off x="0" y="2256931"/>
          <a:ext cx="9601198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 smtClean="0"/>
            <a:t>Mediacja jest dobrowolna i jej przeprowadzenie jest inicjatywą osoby uprawnionej</a:t>
          </a:r>
          <a:endParaRPr lang="pl-PL" sz="2500" kern="1200" dirty="0"/>
        </a:p>
      </dsp:txBody>
      <dsp:txXfrm>
        <a:off x="0" y="2256931"/>
        <a:ext cx="9601198" cy="72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553</Words>
  <Application>Microsoft Office PowerPoint</Application>
  <PresentationFormat>Panoramiczny</PresentationFormat>
  <Paragraphs>55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Organiczny</vt:lpstr>
      <vt:lpstr>Nieodpłatna mediacja </vt:lpstr>
      <vt:lpstr>Czym jest mediacja?</vt:lpstr>
      <vt:lpstr>Na czym polega nieodpłatna mediacja?</vt:lpstr>
      <vt:lpstr>Co obejmuje ta usługa?</vt:lpstr>
      <vt:lpstr>Kto jest uprawniony do nieodpłatnej mediacji?</vt:lpstr>
      <vt:lpstr>Jakie oświadczenie należy złożyć by skorzystać z nieodpłatnej mediacji?</vt:lpstr>
      <vt:lpstr>Czy w każdej sytuacji możemy skorzystać z nieodpłatnej mediacji?</vt:lpstr>
      <vt:lpstr>Kto prowadzi mediacje?</vt:lpstr>
      <vt:lpstr>Jak zostać wpisanym na listę stałych mediatorów?</vt:lpstr>
      <vt:lpstr>Co jest ważne podczas mediacji?</vt:lpstr>
      <vt:lpstr>Jak mogę się zapisać na mediację? 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mediacja </dc:title>
  <dc:creator>Praktykant</dc:creator>
  <cp:lastModifiedBy>Praktykant</cp:lastModifiedBy>
  <cp:revision>41</cp:revision>
  <dcterms:created xsi:type="dcterms:W3CDTF">2022-05-19T11:15:27Z</dcterms:created>
  <dcterms:modified xsi:type="dcterms:W3CDTF">2022-08-23T08:38:48Z</dcterms:modified>
</cp:coreProperties>
</file>