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sldIdLst>
    <p:sldId id="264" r:id="rId3"/>
    <p:sldId id="271" r:id="rId4"/>
    <p:sldId id="270" r:id="rId5"/>
    <p:sldId id="269" r:id="rId6"/>
    <p:sldId id="268" r:id="rId7"/>
    <p:sldId id="267" r:id="rId8"/>
    <p:sldId id="266" r:id="rId9"/>
    <p:sldId id="265" r:id="rId10"/>
    <p:sldId id="272" r:id="rId11"/>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15C157-B210-4B4C-8AA6-B39B9F17B1A5}" v="184" dt="2024-04-18T16:05:43.7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59" autoAdjust="0"/>
    <p:restoredTop sz="94660"/>
  </p:normalViewPr>
  <p:slideViewPr>
    <p:cSldViewPr snapToGrid="0">
      <p:cViewPr varScale="1">
        <p:scale>
          <a:sx n="61" d="100"/>
          <a:sy n="61" d="100"/>
        </p:scale>
        <p:origin x="84" y="3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p:cNvSpPr>
            <a:spLocks noGrp="1"/>
          </p:cNvSpPr>
          <p:nvPr>
            <p:ph type="dt" sz="half" idx="10"/>
          </p:nvPr>
        </p:nvSpPr>
        <p:spPr/>
        <p:txBody>
          <a:bodyPr/>
          <a:lstStyle/>
          <a:p>
            <a:fld id="{F98AA868-8872-43E4-8C98-D34DABD1FD38}" type="datetimeFigureOut">
              <a:rPr lang="pl-PL" smtClean="0"/>
              <a:t>18.04.2024</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C77C6C3F-668B-4AF5-BFA9-0F657EB068D6}" type="slidenum">
              <a:rPr lang="pl-PL" smtClean="0"/>
              <a:t>‹#›</a:t>
            </a:fld>
            <a:endParaRPr lang="pl-PL"/>
          </a:p>
        </p:txBody>
      </p:sp>
    </p:spTree>
    <p:extLst>
      <p:ext uri="{BB962C8B-B14F-4D97-AF65-F5344CB8AC3E}">
        <p14:creationId xmlns:p14="http://schemas.microsoft.com/office/powerpoint/2010/main" val="3391757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F98AA868-8872-43E4-8C98-D34DABD1FD38}" type="datetimeFigureOut">
              <a:rPr lang="pl-PL" smtClean="0"/>
              <a:t>18.04.2024</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C77C6C3F-668B-4AF5-BFA9-0F657EB068D6}" type="slidenum">
              <a:rPr lang="pl-PL" smtClean="0"/>
              <a:t>‹#›</a:t>
            </a:fld>
            <a:endParaRPr lang="pl-PL"/>
          </a:p>
        </p:txBody>
      </p:sp>
    </p:spTree>
    <p:extLst>
      <p:ext uri="{BB962C8B-B14F-4D97-AF65-F5344CB8AC3E}">
        <p14:creationId xmlns:p14="http://schemas.microsoft.com/office/powerpoint/2010/main" val="967380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l-PL"/>
              <a:t>Kliknij, aby edytować style wzorca tekstu</a:t>
            </a:r>
          </a:p>
        </p:txBody>
      </p:sp>
      <p:sp>
        <p:nvSpPr>
          <p:cNvPr id="4" name="Symbol zastępczy daty 3"/>
          <p:cNvSpPr>
            <a:spLocks noGrp="1"/>
          </p:cNvSpPr>
          <p:nvPr>
            <p:ph type="dt" sz="half" idx="10"/>
          </p:nvPr>
        </p:nvSpPr>
        <p:spPr/>
        <p:txBody>
          <a:bodyPr/>
          <a:lstStyle/>
          <a:p>
            <a:fld id="{F98AA868-8872-43E4-8C98-D34DABD1FD38}" type="datetimeFigureOut">
              <a:rPr lang="pl-PL" smtClean="0"/>
              <a:t>18.04.2024</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C77C6C3F-668B-4AF5-BFA9-0F657EB068D6}" type="slidenum">
              <a:rPr lang="pl-PL" smtClean="0"/>
              <a:t>‹#›</a:t>
            </a:fld>
            <a:endParaRPr lang="pl-PL"/>
          </a:p>
        </p:txBody>
      </p:sp>
    </p:spTree>
    <p:extLst>
      <p:ext uri="{BB962C8B-B14F-4D97-AF65-F5344CB8AC3E}">
        <p14:creationId xmlns:p14="http://schemas.microsoft.com/office/powerpoint/2010/main" val="13234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p:cNvSpPr>
            <a:spLocks noGrp="1"/>
          </p:cNvSpPr>
          <p:nvPr>
            <p:ph type="dt" sz="half" idx="10"/>
          </p:nvPr>
        </p:nvSpPr>
        <p:spPr/>
        <p:txBody>
          <a:bodyPr/>
          <a:lstStyle/>
          <a:p>
            <a:fld id="{F98AA868-8872-43E4-8C98-D34DABD1FD38}" type="datetimeFigureOut">
              <a:rPr lang="pl-PL" smtClean="0"/>
              <a:t>18.04.2024</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C77C6C3F-668B-4AF5-BFA9-0F657EB068D6}" type="slidenum">
              <a:rPr lang="pl-PL" smtClean="0"/>
              <a:t>‹#›</a:t>
            </a:fld>
            <a:endParaRPr lang="pl-PL"/>
          </a:p>
        </p:txBody>
      </p:sp>
    </p:spTree>
    <p:extLst>
      <p:ext uri="{BB962C8B-B14F-4D97-AF65-F5344CB8AC3E}">
        <p14:creationId xmlns:p14="http://schemas.microsoft.com/office/powerpoint/2010/main" val="3883036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p:cNvSpPr>
            <a:spLocks noGrp="1"/>
          </p:cNvSpPr>
          <p:nvPr>
            <p:ph type="dt" sz="half" idx="10"/>
          </p:nvPr>
        </p:nvSpPr>
        <p:spPr/>
        <p:txBody>
          <a:bodyPr/>
          <a:lstStyle/>
          <a:p>
            <a:fld id="{F98AA868-8872-43E4-8C98-D34DABD1FD38}" type="datetimeFigureOut">
              <a:rPr lang="pl-PL" smtClean="0"/>
              <a:t>18.04.2024</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C77C6C3F-668B-4AF5-BFA9-0F657EB068D6}" type="slidenum">
              <a:rPr lang="pl-PL" smtClean="0"/>
              <a:t>‹#›</a:t>
            </a:fld>
            <a:endParaRPr lang="pl-PL"/>
          </a:p>
        </p:txBody>
      </p:sp>
    </p:spTree>
    <p:extLst>
      <p:ext uri="{BB962C8B-B14F-4D97-AF65-F5344CB8AC3E}">
        <p14:creationId xmlns:p14="http://schemas.microsoft.com/office/powerpoint/2010/main" val="9618082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daty 2"/>
          <p:cNvSpPr>
            <a:spLocks noGrp="1"/>
          </p:cNvSpPr>
          <p:nvPr>
            <p:ph type="dt" sz="half" idx="10"/>
          </p:nvPr>
        </p:nvSpPr>
        <p:spPr/>
        <p:txBody>
          <a:bodyPr/>
          <a:lstStyle/>
          <a:p>
            <a:fld id="{F98AA868-8872-43E4-8C98-D34DABD1FD38}" type="datetimeFigureOut">
              <a:rPr lang="pl-PL" smtClean="0"/>
              <a:t>18.04.2024</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C77C6C3F-668B-4AF5-BFA9-0F657EB068D6}" type="slidenum">
              <a:rPr lang="pl-PL" smtClean="0"/>
              <a:t>‹#›</a:t>
            </a:fld>
            <a:endParaRPr lang="pl-PL"/>
          </a:p>
        </p:txBody>
      </p:sp>
    </p:spTree>
    <p:extLst>
      <p:ext uri="{BB962C8B-B14F-4D97-AF65-F5344CB8AC3E}">
        <p14:creationId xmlns:p14="http://schemas.microsoft.com/office/powerpoint/2010/main" val="15447972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F98AA868-8872-43E4-8C98-D34DABD1FD38}" type="datetimeFigureOut">
              <a:rPr lang="pl-PL" smtClean="0"/>
              <a:t>18.04.2024</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C77C6C3F-668B-4AF5-BFA9-0F657EB068D6}" type="slidenum">
              <a:rPr lang="pl-PL" smtClean="0"/>
              <a:t>‹#›</a:t>
            </a:fld>
            <a:endParaRPr lang="pl-PL"/>
          </a:p>
        </p:txBody>
      </p:sp>
    </p:spTree>
    <p:extLst>
      <p:ext uri="{BB962C8B-B14F-4D97-AF65-F5344CB8AC3E}">
        <p14:creationId xmlns:p14="http://schemas.microsoft.com/office/powerpoint/2010/main" val="1850839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p:cNvSpPr>
            <a:spLocks noGrp="1"/>
          </p:cNvSpPr>
          <p:nvPr>
            <p:ph type="dt" sz="half" idx="10"/>
          </p:nvPr>
        </p:nvSpPr>
        <p:spPr/>
        <p:txBody>
          <a:bodyPr/>
          <a:lstStyle/>
          <a:p>
            <a:fld id="{F98AA868-8872-43E4-8C98-D34DABD1FD38}" type="datetimeFigureOut">
              <a:rPr lang="pl-PL" smtClean="0"/>
              <a:t>18.04.2024</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C77C6C3F-668B-4AF5-BFA9-0F657EB068D6}" type="slidenum">
              <a:rPr lang="pl-PL" smtClean="0"/>
              <a:t>‹#›</a:t>
            </a:fld>
            <a:endParaRPr lang="pl-PL"/>
          </a:p>
        </p:txBody>
      </p:sp>
    </p:spTree>
    <p:extLst>
      <p:ext uri="{BB962C8B-B14F-4D97-AF65-F5344CB8AC3E}">
        <p14:creationId xmlns:p14="http://schemas.microsoft.com/office/powerpoint/2010/main" val="27155304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p:cNvSpPr>
            <a:spLocks noGrp="1"/>
          </p:cNvSpPr>
          <p:nvPr>
            <p:ph type="dt" sz="half" idx="10"/>
          </p:nvPr>
        </p:nvSpPr>
        <p:spPr/>
        <p:txBody>
          <a:bodyPr/>
          <a:lstStyle/>
          <a:p>
            <a:fld id="{F98AA868-8872-43E4-8C98-D34DABD1FD38}" type="datetimeFigureOut">
              <a:rPr lang="pl-PL" smtClean="0"/>
              <a:t>18.04.2024</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C77C6C3F-668B-4AF5-BFA9-0F657EB068D6}" type="slidenum">
              <a:rPr lang="pl-PL" smtClean="0"/>
              <a:t>‹#›</a:t>
            </a:fld>
            <a:endParaRPr lang="pl-PL"/>
          </a:p>
        </p:txBody>
      </p:sp>
    </p:spTree>
    <p:extLst>
      <p:ext uri="{BB962C8B-B14F-4D97-AF65-F5344CB8AC3E}">
        <p14:creationId xmlns:p14="http://schemas.microsoft.com/office/powerpoint/2010/main" val="30249060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tytułu pionowego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F98AA868-8872-43E4-8C98-D34DABD1FD38}" type="datetimeFigureOut">
              <a:rPr lang="pl-PL" smtClean="0"/>
              <a:t>18.04.2024</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C77C6C3F-668B-4AF5-BFA9-0F657EB068D6}" type="slidenum">
              <a:rPr lang="pl-PL" smtClean="0"/>
              <a:t>‹#›</a:t>
            </a:fld>
            <a:endParaRPr lang="pl-PL"/>
          </a:p>
        </p:txBody>
      </p:sp>
    </p:spTree>
    <p:extLst>
      <p:ext uri="{BB962C8B-B14F-4D97-AF65-F5344CB8AC3E}">
        <p14:creationId xmlns:p14="http://schemas.microsoft.com/office/powerpoint/2010/main" val="2454508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F98AA868-8872-43E4-8C98-D34DABD1FD38}" type="datetimeFigureOut">
              <a:rPr lang="pl-PL" smtClean="0"/>
              <a:t>18.04.2024</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C77C6C3F-668B-4AF5-BFA9-0F657EB068D6}" type="slidenum">
              <a:rPr lang="pl-PL" smtClean="0"/>
              <a:t>‹#›</a:t>
            </a:fld>
            <a:endParaRPr lang="pl-PL"/>
          </a:p>
        </p:txBody>
      </p:sp>
    </p:spTree>
    <p:extLst>
      <p:ext uri="{BB962C8B-B14F-4D97-AF65-F5344CB8AC3E}">
        <p14:creationId xmlns:p14="http://schemas.microsoft.com/office/powerpoint/2010/main" val="13403866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F68666B-80B7-5FA5-FC9F-2F928A26B010}"/>
              </a:ext>
            </a:extLst>
          </p:cNvPr>
          <p:cNvSpPr/>
          <p:nvPr userDrawn="1"/>
        </p:nvSpPr>
        <p:spPr>
          <a:xfrm>
            <a:off x="6096000" y="0"/>
            <a:ext cx="3657600" cy="685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2404343"/>
            <a:ext cx="5181600" cy="1325563"/>
          </a:xfrm>
        </p:spPr>
        <p:txBody>
          <a:bodyPr>
            <a:noAutofit/>
          </a:bodyPr>
          <a:lstStyle>
            <a:lvl1pPr>
              <a:defRPr sz="4800">
                <a:latin typeface="Poppins" pitchFamily="2" charset="77"/>
                <a:cs typeface="Poppins" pitchFamily="2" charset="77"/>
              </a:defRPr>
            </a:lvl1pPr>
          </a:lstStyle>
          <a:p>
            <a:r>
              <a:rPr lang="en-US" dirty="0"/>
              <a:t>Click to edit Master title style</a:t>
            </a:r>
          </a:p>
        </p:txBody>
      </p:sp>
      <p:sp>
        <p:nvSpPr>
          <p:cNvPr id="9" name="Picture Placeholder 8">
            <a:extLst>
              <a:ext uri="{FF2B5EF4-FFF2-40B4-BE49-F238E27FC236}">
                <a16:creationId xmlns:a16="http://schemas.microsoft.com/office/drawing/2014/main" id="{BA87BAAC-9384-2363-2089-821720F16DD3}"/>
              </a:ext>
            </a:extLst>
          </p:cNvPr>
          <p:cNvSpPr>
            <a:spLocks noGrp="1"/>
          </p:cNvSpPr>
          <p:nvPr>
            <p:ph type="pic" sz="quarter" idx="13"/>
          </p:nvPr>
        </p:nvSpPr>
        <p:spPr>
          <a:xfrm>
            <a:off x="7239000" y="1485900"/>
            <a:ext cx="3657600" cy="4457700"/>
          </a:xfrm>
        </p:spPr>
        <p:txBody>
          <a:bodyPr/>
          <a:lstStyle/>
          <a:p>
            <a:endParaRPr lang="en-US"/>
          </a:p>
        </p:txBody>
      </p:sp>
      <p:cxnSp>
        <p:nvCxnSpPr>
          <p:cNvPr id="11" name="Straight Connector 10">
            <a:extLst>
              <a:ext uri="{FF2B5EF4-FFF2-40B4-BE49-F238E27FC236}">
                <a16:creationId xmlns:a16="http://schemas.microsoft.com/office/drawing/2014/main" id="{0CA0C2D1-06AD-3620-044D-2EAE71AC87AC}"/>
              </a:ext>
            </a:extLst>
          </p:cNvPr>
          <p:cNvCxnSpPr/>
          <p:nvPr userDrawn="1"/>
        </p:nvCxnSpPr>
        <p:spPr>
          <a:xfrm>
            <a:off x="1638300" y="571500"/>
            <a:ext cx="4267200" cy="0"/>
          </a:xfrm>
          <a:prstGeom prst="line">
            <a:avLst/>
          </a:prstGeom>
          <a:ln>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60C99D5D-5452-4897-02A9-A1B32F0BE968}"/>
              </a:ext>
            </a:extLst>
          </p:cNvPr>
          <p:cNvCxnSpPr/>
          <p:nvPr userDrawn="1"/>
        </p:nvCxnSpPr>
        <p:spPr>
          <a:xfrm>
            <a:off x="10096500" y="571500"/>
            <a:ext cx="1259359" cy="0"/>
          </a:xfrm>
          <a:prstGeom prst="line">
            <a:avLst/>
          </a:prstGeom>
          <a:ln>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914400" y="571500"/>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914400" y="658586"/>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17" name="Text Placeholder 16">
            <a:extLst>
              <a:ext uri="{FF2B5EF4-FFF2-40B4-BE49-F238E27FC236}">
                <a16:creationId xmlns:a16="http://schemas.microsoft.com/office/drawing/2014/main" id="{003331A5-D35A-E699-E3EA-6035EB0DCD16}"/>
              </a:ext>
            </a:extLst>
          </p:cNvPr>
          <p:cNvSpPr>
            <a:spLocks noGrp="1"/>
          </p:cNvSpPr>
          <p:nvPr>
            <p:ph type="body" sz="quarter" idx="14"/>
          </p:nvPr>
        </p:nvSpPr>
        <p:spPr>
          <a:xfrm>
            <a:off x="1066800" y="5185232"/>
            <a:ext cx="2971800" cy="365126"/>
          </a:xfrm>
        </p:spPr>
        <p:txBody>
          <a:bodyPr>
            <a:normAutofit/>
          </a:bodyPr>
          <a:lstStyle>
            <a:lvl1pPr marL="0" indent="0">
              <a:buNone/>
              <a:defRPr sz="180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a:t>
            </a:r>
          </a:p>
        </p:txBody>
      </p:sp>
      <p:sp>
        <p:nvSpPr>
          <p:cNvPr id="18" name="Text Placeholder 16">
            <a:extLst>
              <a:ext uri="{FF2B5EF4-FFF2-40B4-BE49-F238E27FC236}">
                <a16:creationId xmlns:a16="http://schemas.microsoft.com/office/drawing/2014/main" id="{442CA476-8654-0542-5C0B-4F439516AF31}"/>
              </a:ext>
            </a:extLst>
          </p:cNvPr>
          <p:cNvSpPr>
            <a:spLocks noGrp="1"/>
          </p:cNvSpPr>
          <p:nvPr>
            <p:ph type="body" sz="quarter" idx="15"/>
          </p:nvPr>
        </p:nvSpPr>
        <p:spPr>
          <a:xfrm>
            <a:off x="1066800" y="5588228"/>
            <a:ext cx="2971800" cy="365126"/>
          </a:xfrm>
        </p:spPr>
        <p:txBody>
          <a:bodyPr>
            <a:noAutofit/>
          </a:bodyPr>
          <a:lstStyle>
            <a:lvl1pPr marL="0" indent="0">
              <a:buNone/>
              <a:defRPr sz="2000">
                <a:solidFill>
                  <a:schemeClr val="tx1">
                    <a:lumMod val="85000"/>
                    <a:lumOff val="1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a:t>
            </a:r>
          </a:p>
        </p:txBody>
      </p:sp>
    </p:spTree>
    <p:extLst>
      <p:ext uri="{BB962C8B-B14F-4D97-AF65-F5344CB8AC3E}">
        <p14:creationId xmlns:p14="http://schemas.microsoft.com/office/powerpoint/2010/main" val="4172760368"/>
      </p:ext>
    </p:extLst>
  </p:cSld>
  <p:clrMapOvr>
    <a:masterClrMapping/>
  </p:clrMapOvr>
  <p:extLst>
    <p:ext uri="{DCECCB84-F9BA-43D5-87BE-67443E8EF086}">
      <p15:sldGuideLst xmlns:p15="http://schemas.microsoft.com/office/powerpoint/2012/main">
        <p15:guide id="1" orient="horz" pos="936">
          <p15:clr>
            <a:srgbClr val="FBAE40"/>
          </p15:clr>
        </p15:guide>
        <p15:guide id="2" pos="576">
          <p15:clr>
            <a:srgbClr val="FBAE40"/>
          </p15:clr>
        </p15:guide>
        <p15:guide id="3" orient="horz" pos="3744">
          <p15:clr>
            <a:srgbClr val="FBAE40"/>
          </p15:clr>
        </p15:guide>
        <p15:guide id="4" pos="6864">
          <p15:clr>
            <a:srgbClr val="FBAE40"/>
          </p15:clr>
        </p15:guide>
        <p15:guide id="5" pos="4560">
          <p15:clr>
            <a:srgbClr val="FBAE40"/>
          </p15:clr>
        </p15:guide>
        <p15:guide id="6" orient="horz" pos="1512">
          <p15:clr>
            <a:srgbClr val="FBAE40"/>
          </p15:clr>
        </p15:guide>
        <p15:guide id="7" orient="horz" pos="360">
          <p15:clr>
            <a:srgbClr val="FBAE40"/>
          </p15:clr>
        </p15:guide>
        <p15:guide id="8" pos="672">
          <p15:clr>
            <a:srgbClr val="FBAE40"/>
          </p15:clr>
        </p15:guide>
        <p15:guide id="9" pos="3720">
          <p15:clr>
            <a:srgbClr val="FBAE40"/>
          </p15:clr>
        </p15:guide>
        <p15:guide id="10" pos="6360">
          <p15:clr>
            <a:srgbClr val="FBAE40"/>
          </p15:clr>
        </p15:guide>
        <p15:guide id="11" pos="715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B735EAF-8052-DDCD-6CEC-D825479BEFD3}"/>
              </a:ext>
            </a:extLst>
          </p:cNvPr>
          <p:cNvSpPr/>
          <p:nvPr userDrawn="1"/>
        </p:nvSpPr>
        <p:spPr>
          <a:xfrm>
            <a:off x="6096000" y="0"/>
            <a:ext cx="3657600" cy="685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4499428" y="796698"/>
            <a:ext cx="6854371" cy="1325563"/>
          </a:xfrm>
        </p:spPr>
        <p:txBody>
          <a:bodyPr anchor="t">
            <a:noAutofit/>
          </a:bodyPr>
          <a:lstStyle>
            <a:lvl1pP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7" name="Picture Placeholder 6">
            <a:extLst>
              <a:ext uri="{FF2B5EF4-FFF2-40B4-BE49-F238E27FC236}">
                <a16:creationId xmlns:a16="http://schemas.microsoft.com/office/drawing/2014/main" id="{DCB9F921-8097-7740-47FD-1905F9FE448C}"/>
              </a:ext>
            </a:extLst>
          </p:cNvPr>
          <p:cNvSpPr>
            <a:spLocks noGrp="1"/>
          </p:cNvSpPr>
          <p:nvPr>
            <p:ph type="pic" sz="quarter" idx="19"/>
          </p:nvPr>
        </p:nvSpPr>
        <p:spPr>
          <a:xfrm>
            <a:off x="0" y="0"/>
            <a:ext cx="4354513" cy="6858000"/>
          </a:xfrm>
        </p:spPr>
        <p:txBody>
          <a:bodyPr/>
          <a:lstStyle/>
          <a:p>
            <a:endParaRPr lang="en-US"/>
          </a:p>
        </p:txBody>
      </p:sp>
      <p:sp>
        <p:nvSpPr>
          <p:cNvPr id="9" name="Text Placeholder 7">
            <a:extLst>
              <a:ext uri="{FF2B5EF4-FFF2-40B4-BE49-F238E27FC236}">
                <a16:creationId xmlns:a16="http://schemas.microsoft.com/office/drawing/2014/main" id="{DEBCBD63-480F-D96C-B0DF-94EF264BA08C}"/>
              </a:ext>
            </a:extLst>
          </p:cNvPr>
          <p:cNvSpPr>
            <a:spLocks noGrp="1"/>
          </p:cNvSpPr>
          <p:nvPr>
            <p:ph type="body" sz="quarter" idx="21"/>
          </p:nvPr>
        </p:nvSpPr>
        <p:spPr>
          <a:xfrm>
            <a:off x="8280716" y="2676257"/>
            <a:ext cx="2917371" cy="743178"/>
          </a:xfrm>
        </p:spPr>
        <p:txBody>
          <a:bodyPr anchor="b" anchorCtr="0">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23F1D198-945D-C96D-60E9-C0AEC5E296ED}"/>
              </a:ext>
            </a:extLst>
          </p:cNvPr>
          <p:cNvSpPr>
            <a:spLocks noGrp="1"/>
          </p:cNvSpPr>
          <p:nvPr>
            <p:ph type="body" sz="quarter" idx="17"/>
          </p:nvPr>
        </p:nvSpPr>
        <p:spPr>
          <a:xfrm>
            <a:off x="8280717" y="389046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3" name="Text Placeholder 7">
            <a:extLst>
              <a:ext uri="{FF2B5EF4-FFF2-40B4-BE49-F238E27FC236}">
                <a16:creationId xmlns:a16="http://schemas.microsoft.com/office/drawing/2014/main" id="{BDCD9B2A-F0BB-F9DB-CC75-2EC1683475F8}"/>
              </a:ext>
            </a:extLst>
          </p:cNvPr>
          <p:cNvSpPr>
            <a:spLocks noGrp="1"/>
          </p:cNvSpPr>
          <p:nvPr>
            <p:ph type="body" sz="quarter" idx="18"/>
          </p:nvPr>
        </p:nvSpPr>
        <p:spPr>
          <a:xfrm>
            <a:off x="4495800" y="389046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12">
            <a:extLst>
              <a:ext uri="{FF2B5EF4-FFF2-40B4-BE49-F238E27FC236}">
                <a16:creationId xmlns:a16="http://schemas.microsoft.com/office/drawing/2014/main" id="{68651C4C-4AD1-19DA-CC78-BEC58707B5AD}"/>
              </a:ext>
            </a:extLst>
          </p:cNvPr>
          <p:cNvSpPr>
            <a:spLocks noGrp="1"/>
          </p:cNvSpPr>
          <p:nvPr>
            <p:ph type="body" sz="quarter" idx="20"/>
          </p:nvPr>
        </p:nvSpPr>
        <p:spPr>
          <a:xfrm>
            <a:off x="8902700" y="6573838"/>
            <a:ext cx="2870200" cy="284162"/>
          </a:xfrm>
        </p:spPr>
        <p:txBody>
          <a:bodyPr>
            <a:noAutofit/>
          </a:bodyPr>
          <a:lstStyle>
            <a:lvl1pPr marL="0" indent="0" algn="r">
              <a:buNone/>
              <a:defRPr sz="1000">
                <a:solidFill>
                  <a:schemeClr val="tx1">
                    <a:lumMod val="50000"/>
                    <a:lumOff val="50000"/>
                  </a:schemeClr>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
        <p:nvSpPr>
          <p:cNvPr id="3" name="Text Placeholder 7">
            <a:extLst>
              <a:ext uri="{FF2B5EF4-FFF2-40B4-BE49-F238E27FC236}">
                <a16:creationId xmlns:a16="http://schemas.microsoft.com/office/drawing/2014/main" id="{12271BA1-38C2-A7FE-AC76-8EC49BFBBE35}"/>
              </a:ext>
            </a:extLst>
          </p:cNvPr>
          <p:cNvSpPr>
            <a:spLocks noGrp="1"/>
          </p:cNvSpPr>
          <p:nvPr>
            <p:ph type="body" sz="quarter" idx="22"/>
          </p:nvPr>
        </p:nvSpPr>
        <p:spPr>
          <a:xfrm>
            <a:off x="4495800" y="2676257"/>
            <a:ext cx="2917371" cy="743178"/>
          </a:xfrm>
        </p:spPr>
        <p:txBody>
          <a:bodyPr anchor="b" anchorCtr="0">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Tree>
    <p:extLst>
      <p:ext uri="{BB962C8B-B14F-4D97-AF65-F5344CB8AC3E}">
        <p14:creationId xmlns:p14="http://schemas.microsoft.com/office/powerpoint/2010/main" val="630785607"/>
      </p:ext>
    </p:extLst>
  </p:cSld>
  <p:clrMapOvr>
    <a:masterClrMapping/>
  </p:clrMapOvr>
  <p:extLst>
    <p:ext uri="{DCECCB84-F9BA-43D5-87BE-67443E8EF086}">
      <p15:sldGuideLst xmlns:p15="http://schemas.microsoft.com/office/powerpoint/2012/main">
        <p15:guide id="1" orient="horz" pos="840">
          <p15:clr>
            <a:srgbClr val="FBAE40"/>
          </p15:clr>
        </p15:guide>
        <p15:guide id="2" pos="2832">
          <p15:clr>
            <a:srgbClr val="FBAE40"/>
          </p15:clr>
        </p15:guide>
        <p15:guide id="3" orient="horz" pos="3744">
          <p15:clr>
            <a:srgbClr val="FBAE40"/>
          </p15:clr>
        </p15:guide>
        <p15:guide id="4" pos="6864">
          <p15:clr>
            <a:srgbClr val="FBAE40"/>
          </p15:clr>
        </p15:guide>
        <p15:guide id="5" pos="4560">
          <p15:clr>
            <a:srgbClr val="FBAE40"/>
          </p15:clr>
        </p15:guide>
        <p15:guide id="6" orient="horz" pos="1704">
          <p15:clr>
            <a:srgbClr val="FBAE40"/>
          </p15:clr>
        </p15:guide>
        <p15:guide id="7" orient="horz" pos="360">
          <p15:clr>
            <a:srgbClr val="FBAE40"/>
          </p15:clr>
        </p15:guide>
        <p15:guide id="9" pos="3720">
          <p15:clr>
            <a:srgbClr val="FBAE40"/>
          </p15:clr>
        </p15:guide>
        <p15:guide id="10" pos="6360">
          <p15:clr>
            <a:srgbClr val="FBAE40"/>
          </p15:clr>
        </p15:guide>
        <p15:guide id="11" pos="7152">
          <p15:clr>
            <a:srgbClr val="FBAE40"/>
          </p15:clr>
        </p15:guide>
        <p15:guide id="12" pos="2952">
          <p15:clr>
            <a:srgbClr val="FBAE40"/>
          </p15:clr>
        </p15:guide>
        <p15:guide id="13" pos="7056">
          <p15:clr>
            <a:srgbClr val="FBAE40"/>
          </p15:clr>
        </p15:guide>
        <p15:guide id="14" orient="horz" pos="244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E7C7D43-1CC3-3332-AEFC-59ABB023F7AC}"/>
              </a:ext>
            </a:extLst>
          </p:cNvPr>
          <p:cNvSpPr/>
          <p:nvPr userDrawn="1"/>
        </p:nvSpPr>
        <p:spPr>
          <a:xfrm>
            <a:off x="6096000" y="0"/>
            <a:ext cx="3657600" cy="685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796698"/>
            <a:ext cx="10439400" cy="1325563"/>
          </a:xfrm>
        </p:spPr>
        <p:txBody>
          <a:bodyPr anchor="t">
            <a:noAutofit/>
          </a:bodyPr>
          <a:lstStyle>
            <a:lvl1pP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1070214"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4675413"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2D2F8532-EAC1-4C87-C49E-5B099E83972D}"/>
              </a:ext>
            </a:extLst>
          </p:cNvPr>
          <p:cNvSpPr>
            <a:spLocks noGrp="1"/>
          </p:cNvSpPr>
          <p:nvPr>
            <p:ph type="body" sz="quarter" idx="15"/>
          </p:nvPr>
        </p:nvSpPr>
        <p:spPr>
          <a:xfrm>
            <a:off x="8284028"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1066800"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2A8B99F6-09B0-9487-3A2A-0062188384B3}"/>
              </a:ext>
            </a:extLst>
          </p:cNvPr>
          <p:cNvSpPr>
            <a:spLocks noGrp="1"/>
          </p:cNvSpPr>
          <p:nvPr>
            <p:ph type="body" sz="quarter" idx="17"/>
          </p:nvPr>
        </p:nvSpPr>
        <p:spPr>
          <a:xfrm>
            <a:off x="4675414"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E2F86FE2-AC0C-C76C-B2BD-9A02FA2E0205}"/>
              </a:ext>
            </a:extLst>
          </p:cNvPr>
          <p:cNvSpPr>
            <a:spLocks noGrp="1"/>
          </p:cNvSpPr>
          <p:nvPr>
            <p:ph type="body" sz="quarter" idx="18"/>
          </p:nvPr>
        </p:nvSpPr>
        <p:spPr>
          <a:xfrm>
            <a:off x="8284027"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Tree>
    <p:extLst>
      <p:ext uri="{BB962C8B-B14F-4D97-AF65-F5344CB8AC3E}">
        <p14:creationId xmlns:p14="http://schemas.microsoft.com/office/powerpoint/2010/main" val="1848048577"/>
      </p:ext>
    </p:extLst>
  </p:cSld>
  <p:clrMapOvr>
    <a:masterClrMapping/>
  </p:clrMapOvr>
  <p:extLst>
    <p:ext uri="{DCECCB84-F9BA-43D5-87BE-67443E8EF086}">
      <p15:sldGuideLst xmlns:p15="http://schemas.microsoft.com/office/powerpoint/2012/main">
        <p15:guide id="1" orient="horz" pos="840">
          <p15:clr>
            <a:srgbClr val="FBAE40"/>
          </p15:clr>
        </p15:guide>
        <p15:guide id="2" pos="576">
          <p15:clr>
            <a:srgbClr val="FBAE40"/>
          </p15:clr>
        </p15:guide>
        <p15:guide id="3" orient="horz" pos="3744">
          <p15:clr>
            <a:srgbClr val="FBAE40"/>
          </p15:clr>
        </p15:guide>
        <p15:guide id="4" pos="6864">
          <p15:clr>
            <a:srgbClr val="FBAE40"/>
          </p15:clr>
        </p15:guide>
        <p15:guide id="5" pos="4560">
          <p15:clr>
            <a:srgbClr val="FBAE40"/>
          </p15:clr>
        </p15:guide>
        <p15:guide id="6" orient="horz" pos="1512">
          <p15:clr>
            <a:srgbClr val="FBAE40"/>
          </p15:clr>
        </p15:guide>
        <p15:guide id="7" orient="horz" pos="360">
          <p15:clr>
            <a:srgbClr val="FBAE40"/>
          </p15:clr>
        </p15:guide>
        <p15:guide id="8" pos="1032">
          <p15:clr>
            <a:srgbClr val="FBAE40"/>
          </p15:clr>
        </p15:guide>
        <p15:guide id="9" pos="3720">
          <p15:clr>
            <a:srgbClr val="FBAE40"/>
          </p15:clr>
        </p15:guide>
        <p15:guide id="10" pos="6360">
          <p15:clr>
            <a:srgbClr val="FBAE40"/>
          </p15:clr>
        </p15:guide>
        <p15:guide id="11" pos="7152">
          <p15:clr>
            <a:srgbClr val="FBAE40"/>
          </p15:clr>
        </p15:guide>
        <p15:guide id="12" pos="672">
          <p15:clr>
            <a:srgbClr val="FBAE40"/>
          </p15:clr>
        </p15:guide>
        <p15:guide id="13" pos="7056">
          <p15:clr>
            <a:srgbClr val="FBAE40"/>
          </p15:clr>
        </p15:guide>
        <p15:guide id="14" orient="horz" pos="244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796698"/>
            <a:ext cx="6678385" cy="1325563"/>
          </a:xfrm>
        </p:spPr>
        <p:txBody>
          <a:bodyPr anchor="t">
            <a:noAutofit/>
          </a:bodyPr>
          <a:lstStyle>
            <a:lvl1pP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609600" y="584664"/>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609600" y="671750"/>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1066799" y="2674936"/>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4675413" y="2674936"/>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1066800"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2A8B99F6-09B0-9487-3A2A-0062188384B3}"/>
              </a:ext>
            </a:extLst>
          </p:cNvPr>
          <p:cNvSpPr>
            <a:spLocks noGrp="1"/>
          </p:cNvSpPr>
          <p:nvPr>
            <p:ph type="body" sz="quarter" idx="17"/>
          </p:nvPr>
        </p:nvSpPr>
        <p:spPr>
          <a:xfrm>
            <a:off x="4675414"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7" name="Picture Placeholder 6">
            <a:extLst>
              <a:ext uri="{FF2B5EF4-FFF2-40B4-BE49-F238E27FC236}">
                <a16:creationId xmlns:a16="http://schemas.microsoft.com/office/drawing/2014/main" id="{39F175D2-EEFE-E4BF-0E57-03025B8F8D64}"/>
              </a:ext>
            </a:extLst>
          </p:cNvPr>
          <p:cNvSpPr>
            <a:spLocks noGrp="1"/>
          </p:cNvSpPr>
          <p:nvPr>
            <p:ph type="pic" sz="quarter" idx="19"/>
          </p:nvPr>
        </p:nvSpPr>
        <p:spPr>
          <a:xfrm>
            <a:off x="7696200" y="1"/>
            <a:ext cx="4495800" cy="6858000"/>
          </a:xfrm>
        </p:spPr>
        <p:txBody>
          <a:bodyPr/>
          <a:lstStyle/>
          <a:p>
            <a:endParaRPr lang="en-US" dirty="0"/>
          </a:p>
        </p:txBody>
      </p:sp>
      <p:sp>
        <p:nvSpPr>
          <p:cNvPr id="15" name="Text Placeholder 12">
            <a:extLst>
              <a:ext uri="{FF2B5EF4-FFF2-40B4-BE49-F238E27FC236}">
                <a16:creationId xmlns:a16="http://schemas.microsoft.com/office/drawing/2014/main" id="{273C4E42-511B-EB94-CA0A-051B1A4A918D}"/>
              </a:ext>
            </a:extLst>
          </p:cNvPr>
          <p:cNvSpPr>
            <a:spLocks noGrp="1"/>
          </p:cNvSpPr>
          <p:nvPr>
            <p:ph type="body" sz="quarter" idx="20"/>
          </p:nvPr>
        </p:nvSpPr>
        <p:spPr>
          <a:xfrm>
            <a:off x="495300" y="6573838"/>
            <a:ext cx="2870200" cy="284162"/>
          </a:xfrm>
        </p:spPr>
        <p:txBody>
          <a:bodyPr>
            <a:noAutofit/>
          </a:bodyPr>
          <a:lstStyle>
            <a:lvl1pPr marL="0" indent="0" algn="l">
              <a:buNone/>
              <a:defRPr sz="1000">
                <a:solidFill>
                  <a:schemeClr val="tx1">
                    <a:lumMod val="50000"/>
                    <a:lumOff val="50000"/>
                  </a:schemeClr>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Tree>
    <p:extLst>
      <p:ext uri="{BB962C8B-B14F-4D97-AF65-F5344CB8AC3E}">
        <p14:creationId xmlns:p14="http://schemas.microsoft.com/office/powerpoint/2010/main" val="1245389909"/>
      </p:ext>
    </p:extLst>
  </p:cSld>
  <p:clrMapOvr>
    <a:masterClrMapping/>
  </p:clrMapOvr>
  <p:extLst>
    <p:ext uri="{DCECCB84-F9BA-43D5-87BE-67443E8EF086}">
      <p15:sldGuideLst xmlns:p15="http://schemas.microsoft.com/office/powerpoint/2012/main">
        <p15:guide id="1" orient="horz" pos="840">
          <p15:clr>
            <a:srgbClr val="FBAE40"/>
          </p15:clr>
        </p15:guide>
        <p15:guide id="2" pos="576">
          <p15:clr>
            <a:srgbClr val="FBAE40"/>
          </p15:clr>
        </p15:guide>
        <p15:guide id="3" orient="horz" pos="3744">
          <p15:clr>
            <a:srgbClr val="FBAE40"/>
          </p15:clr>
        </p15:guide>
        <p15:guide id="7" orient="horz" pos="360">
          <p15:clr>
            <a:srgbClr val="FBAE40"/>
          </p15:clr>
        </p15:guide>
        <p15:guide id="8" pos="1032">
          <p15:clr>
            <a:srgbClr val="FBAE40"/>
          </p15:clr>
        </p15:guide>
        <p15:guide id="9" pos="4848">
          <p15:clr>
            <a:srgbClr val="FBAE40"/>
          </p15:clr>
        </p15:guide>
        <p15:guide id="11" pos="7152">
          <p15:clr>
            <a:srgbClr val="FBAE40"/>
          </p15:clr>
        </p15:guide>
        <p15:guide id="12" pos="672">
          <p15:clr>
            <a:srgbClr val="FBAE40"/>
          </p15:clr>
        </p15:guide>
        <p15:guide id="13" pos="7056">
          <p15:clr>
            <a:srgbClr val="FBAE40"/>
          </p15:clr>
        </p15:guide>
        <p15:guide id="14" orient="horz" pos="244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70AFB9-F87E-11AC-2B32-B5178FE34E78}"/>
              </a:ext>
            </a:extLst>
          </p:cNvPr>
          <p:cNvSpPr/>
          <p:nvPr userDrawn="1"/>
        </p:nvSpPr>
        <p:spPr>
          <a:xfrm>
            <a:off x="6096000" y="1"/>
            <a:ext cx="6096000" cy="6858000"/>
          </a:xfrm>
          <a:prstGeom prst="rect">
            <a:avLst/>
          </a:prstGeom>
          <a:solidFill>
            <a:srgbClr val="F1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796698"/>
            <a:ext cx="10439400" cy="1325563"/>
          </a:xfrm>
        </p:spPr>
        <p:txBody>
          <a:bodyPr anchor="t">
            <a:noAutofit/>
          </a:bodyPr>
          <a:lstStyle>
            <a:lvl1pP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1071442" y="2689276"/>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4675414"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2D2F8532-EAC1-4C87-C49E-5B099E83972D}"/>
              </a:ext>
            </a:extLst>
          </p:cNvPr>
          <p:cNvSpPr>
            <a:spLocks noGrp="1"/>
          </p:cNvSpPr>
          <p:nvPr>
            <p:ph type="body" sz="quarter" idx="15"/>
          </p:nvPr>
        </p:nvSpPr>
        <p:spPr>
          <a:xfrm>
            <a:off x="8284028"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1066800"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2A8B99F6-09B0-9487-3A2A-0062188384B3}"/>
              </a:ext>
            </a:extLst>
          </p:cNvPr>
          <p:cNvSpPr>
            <a:spLocks noGrp="1"/>
          </p:cNvSpPr>
          <p:nvPr>
            <p:ph type="body" sz="quarter" idx="17"/>
          </p:nvPr>
        </p:nvSpPr>
        <p:spPr>
          <a:xfrm>
            <a:off x="4675414"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E2F86FE2-AC0C-C76C-B2BD-9A02FA2E0205}"/>
              </a:ext>
            </a:extLst>
          </p:cNvPr>
          <p:cNvSpPr>
            <a:spLocks noGrp="1"/>
          </p:cNvSpPr>
          <p:nvPr>
            <p:ph type="body" sz="quarter" idx="18"/>
          </p:nvPr>
        </p:nvSpPr>
        <p:spPr>
          <a:xfrm>
            <a:off x="8284027"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Tree>
    <p:extLst>
      <p:ext uri="{BB962C8B-B14F-4D97-AF65-F5344CB8AC3E}">
        <p14:creationId xmlns:p14="http://schemas.microsoft.com/office/powerpoint/2010/main" val="919352225"/>
      </p:ext>
    </p:extLst>
  </p:cSld>
  <p:clrMapOvr>
    <a:masterClrMapping/>
  </p:clrMapOvr>
  <p:extLst>
    <p:ext uri="{DCECCB84-F9BA-43D5-87BE-67443E8EF086}">
      <p15:sldGuideLst xmlns:p15="http://schemas.microsoft.com/office/powerpoint/2012/main">
        <p15:guide id="1" orient="horz" pos="840">
          <p15:clr>
            <a:srgbClr val="FBAE40"/>
          </p15:clr>
        </p15:guide>
        <p15:guide id="2" pos="576">
          <p15:clr>
            <a:srgbClr val="FBAE40"/>
          </p15:clr>
        </p15:guide>
        <p15:guide id="3" orient="horz" pos="3744">
          <p15:clr>
            <a:srgbClr val="FBAE40"/>
          </p15:clr>
        </p15:guide>
        <p15:guide id="4" pos="6864">
          <p15:clr>
            <a:srgbClr val="FBAE40"/>
          </p15:clr>
        </p15:guide>
        <p15:guide id="5" pos="4560">
          <p15:clr>
            <a:srgbClr val="FBAE40"/>
          </p15:clr>
        </p15:guide>
        <p15:guide id="6" orient="horz" pos="1512">
          <p15:clr>
            <a:srgbClr val="FBAE40"/>
          </p15:clr>
        </p15:guide>
        <p15:guide id="7" orient="horz" pos="360">
          <p15:clr>
            <a:srgbClr val="FBAE40"/>
          </p15:clr>
        </p15:guide>
        <p15:guide id="8" pos="1032">
          <p15:clr>
            <a:srgbClr val="FBAE40"/>
          </p15:clr>
        </p15:guide>
        <p15:guide id="9" pos="3720">
          <p15:clr>
            <a:srgbClr val="FBAE40"/>
          </p15:clr>
        </p15:guide>
        <p15:guide id="10" pos="6360">
          <p15:clr>
            <a:srgbClr val="FBAE40"/>
          </p15:clr>
        </p15:guide>
        <p15:guide id="11" pos="7152">
          <p15:clr>
            <a:srgbClr val="FBAE40"/>
          </p15:clr>
        </p15:guide>
        <p15:guide id="12" pos="672">
          <p15:clr>
            <a:srgbClr val="FBAE40"/>
          </p15:clr>
        </p15:guide>
        <p15:guide id="13" pos="7056">
          <p15:clr>
            <a:srgbClr val="FBAE40"/>
          </p15:clr>
        </p15:guide>
        <p15:guide id="14" orient="horz" pos="244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414779-4CEE-EEAD-8A66-EE043E90B44F}"/>
              </a:ext>
            </a:extLst>
          </p:cNvPr>
          <p:cNvSpPr/>
          <p:nvPr userDrawn="1"/>
        </p:nvSpPr>
        <p:spPr>
          <a:xfrm>
            <a:off x="1611313" y="3215390"/>
            <a:ext cx="2638398" cy="364261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796698"/>
            <a:ext cx="10439400" cy="1325563"/>
          </a:xfrm>
        </p:spPr>
        <p:txBody>
          <a:bodyPr anchor="t">
            <a:noAutofit/>
          </a:bodyPr>
          <a:lstStyle>
            <a:lvl1pP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4675414"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2D2F8532-EAC1-4C87-C49E-5B099E83972D}"/>
              </a:ext>
            </a:extLst>
          </p:cNvPr>
          <p:cNvSpPr>
            <a:spLocks noGrp="1"/>
          </p:cNvSpPr>
          <p:nvPr>
            <p:ph type="body" sz="quarter" idx="15"/>
          </p:nvPr>
        </p:nvSpPr>
        <p:spPr>
          <a:xfrm>
            <a:off x="8284028"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2A8B99F6-09B0-9487-3A2A-0062188384B3}"/>
              </a:ext>
            </a:extLst>
          </p:cNvPr>
          <p:cNvSpPr>
            <a:spLocks noGrp="1"/>
          </p:cNvSpPr>
          <p:nvPr>
            <p:ph type="body" sz="quarter" idx="17"/>
          </p:nvPr>
        </p:nvSpPr>
        <p:spPr>
          <a:xfrm>
            <a:off x="4675414"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E2F86FE2-AC0C-C76C-B2BD-9A02FA2E0205}"/>
              </a:ext>
            </a:extLst>
          </p:cNvPr>
          <p:cNvSpPr>
            <a:spLocks noGrp="1"/>
          </p:cNvSpPr>
          <p:nvPr>
            <p:ph type="body" sz="quarter" idx="18"/>
          </p:nvPr>
        </p:nvSpPr>
        <p:spPr>
          <a:xfrm>
            <a:off x="8284027"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7" name="Picture Placeholder 6">
            <a:extLst>
              <a:ext uri="{FF2B5EF4-FFF2-40B4-BE49-F238E27FC236}">
                <a16:creationId xmlns:a16="http://schemas.microsoft.com/office/drawing/2014/main" id="{34235A04-C2C9-A7DC-3FE5-1E7D27C0E13D}"/>
              </a:ext>
            </a:extLst>
          </p:cNvPr>
          <p:cNvSpPr>
            <a:spLocks noGrp="1"/>
          </p:cNvSpPr>
          <p:nvPr>
            <p:ph type="pic" sz="quarter" idx="19"/>
          </p:nvPr>
        </p:nvSpPr>
        <p:spPr>
          <a:xfrm>
            <a:off x="914400" y="2627313"/>
            <a:ext cx="2525713" cy="3316287"/>
          </a:xfrm>
        </p:spPr>
        <p:txBody>
          <a:bodyPr/>
          <a:lstStyle/>
          <a:p>
            <a:endParaRPr lang="en-US"/>
          </a:p>
        </p:txBody>
      </p:sp>
      <p:sp>
        <p:nvSpPr>
          <p:cNvPr id="3" name="Text Placeholder 12">
            <a:extLst>
              <a:ext uri="{FF2B5EF4-FFF2-40B4-BE49-F238E27FC236}">
                <a16:creationId xmlns:a16="http://schemas.microsoft.com/office/drawing/2014/main" id="{7104C814-4179-5378-738C-F0AEB2D153F3}"/>
              </a:ext>
            </a:extLst>
          </p:cNvPr>
          <p:cNvSpPr>
            <a:spLocks noGrp="1"/>
          </p:cNvSpPr>
          <p:nvPr>
            <p:ph type="body" sz="quarter" idx="20"/>
          </p:nvPr>
        </p:nvSpPr>
        <p:spPr>
          <a:xfrm>
            <a:off x="8902700" y="6573838"/>
            <a:ext cx="2870200" cy="284162"/>
          </a:xfrm>
        </p:spPr>
        <p:txBody>
          <a:bodyPr>
            <a:noAutofit/>
          </a:bodyPr>
          <a:lstStyle>
            <a:lvl1pPr marL="0" indent="0" algn="r">
              <a:buNone/>
              <a:defRPr sz="1000">
                <a:solidFill>
                  <a:schemeClr val="tx1">
                    <a:lumMod val="50000"/>
                    <a:lumOff val="50000"/>
                  </a:schemeClr>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Tree>
    <p:extLst>
      <p:ext uri="{BB962C8B-B14F-4D97-AF65-F5344CB8AC3E}">
        <p14:creationId xmlns:p14="http://schemas.microsoft.com/office/powerpoint/2010/main" val="1404326330"/>
      </p:ext>
    </p:extLst>
  </p:cSld>
  <p:clrMapOvr>
    <a:masterClrMapping/>
  </p:clrMapOvr>
  <p:extLst>
    <p:ext uri="{DCECCB84-F9BA-43D5-87BE-67443E8EF086}">
      <p15:sldGuideLst xmlns:p15="http://schemas.microsoft.com/office/powerpoint/2012/main">
        <p15:guide id="1" orient="horz" pos="840">
          <p15:clr>
            <a:srgbClr val="FBAE40"/>
          </p15:clr>
        </p15:guide>
        <p15:guide id="2" pos="576">
          <p15:clr>
            <a:srgbClr val="FBAE40"/>
          </p15:clr>
        </p15:guide>
        <p15:guide id="3" orient="horz" pos="3744">
          <p15:clr>
            <a:srgbClr val="FBAE40"/>
          </p15:clr>
        </p15:guide>
        <p15:guide id="4" pos="6864">
          <p15:clr>
            <a:srgbClr val="FBAE40"/>
          </p15:clr>
        </p15:guide>
        <p15:guide id="5" pos="4560">
          <p15:clr>
            <a:srgbClr val="FBAE40"/>
          </p15:clr>
        </p15:guide>
        <p15:guide id="6" orient="horz" pos="1655">
          <p15:clr>
            <a:srgbClr val="FBAE40"/>
          </p15:clr>
        </p15:guide>
        <p15:guide id="7" orient="horz" pos="360">
          <p15:clr>
            <a:srgbClr val="FBAE40"/>
          </p15:clr>
        </p15:guide>
        <p15:guide id="8" pos="1015">
          <p15:clr>
            <a:srgbClr val="FBAE40"/>
          </p15:clr>
        </p15:guide>
        <p15:guide id="9" pos="2167">
          <p15:clr>
            <a:srgbClr val="FBAE40"/>
          </p15:clr>
        </p15:guide>
        <p15:guide id="10" pos="6360">
          <p15:clr>
            <a:srgbClr val="FBAE40"/>
          </p15:clr>
        </p15:guide>
        <p15:guide id="11" pos="7152">
          <p15:clr>
            <a:srgbClr val="FBAE40"/>
          </p15:clr>
        </p15:guide>
        <p15:guide id="12" pos="672">
          <p15:clr>
            <a:srgbClr val="FBAE40"/>
          </p15:clr>
        </p15:guide>
        <p15:guide id="13" pos="7056">
          <p15:clr>
            <a:srgbClr val="FBAE40"/>
          </p15:clr>
        </p15:guide>
        <p15:guide id="14" orient="horz" pos="244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FB883CC-094E-7039-9807-58F11002611B}"/>
              </a:ext>
            </a:extLst>
          </p:cNvPr>
          <p:cNvSpPr/>
          <p:nvPr userDrawn="1"/>
        </p:nvSpPr>
        <p:spPr>
          <a:xfrm>
            <a:off x="0" y="0"/>
            <a:ext cx="5358984"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796698"/>
            <a:ext cx="10439400" cy="1325563"/>
          </a:xfrm>
        </p:spPr>
        <p:txBody>
          <a:bodyPr anchor="t">
            <a:noAutofit/>
          </a:bodyPr>
          <a:lstStyle>
            <a:lvl1pP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1066800" y="2674936"/>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2D2F8532-EAC1-4C87-C49E-5B099E83972D}"/>
              </a:ext>
            </a:extLst>
          </p:cNvPr>
          <p:cNvSpPr>
            <a:spLocks noGrp="1"/>
          </p:cNvSpPr>
          <p:nvPr>
            <p:ph type="body" sz="quarter" idx="15"/>
          </p:nvPr>
        </p:nvSpPr>
        <p:spPr>
          <a:xfrm>
            <a:off x="8284028"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1066800"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E2F86FE2-AC0C-C76C-B2BD-9A02FA2E0205}"/>
              </a:ext>
            </a:extLst>
          </p:cNvPr>
          <p:cNvSpPr>
            <a:spLocks noGrp="1"/>
          </p:cNvSpPr>
          <p:nvPr>
            <p:ph type="body" sz="quarter" idx="18"/>
          </p:nvPr>
        </p:nvSpPr>
        <p:spPr>
          <a:xfrm>
            <a:off x="8284027"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7" name="Picture Placeholder 6">
            <a:extLst>
              <a:ext uri="{FF2B5EF4-FFF2-40B4-BE49-F238E27FC236}">
                <a16:creationId xmlns:a16="http://schemas.microsoft.com/office/drawing/2014/main" id="{8FDDBBAD-B928-4819-64F5-80A5AECD71CB}"/>
              </a:ext>
            </a:extLst>
          </p:cNvPr>
          <p:cNvSpPr>
            <a:spLocks noGrp="1"/>
          </p:cNvSpPr>
          <p:nvPr>
            <p:ph type="pic" sz="quarter" idx="19"/>
          </p:nvPr>
        </p:nvSpPr>
        <p:spPr>
          <a:xfrm>
            <a:off x="4381500" y="2171699"/>
            <a:ext cx="2971800" cy="4549775"/>
          </a:xfrm>
        </p:spPr>
        <p:txBody>
          <a:bodyPr/>
          <a:lstStyle/>
          <a:p>
            <a:endParaRPr lang="en-US"/>
          </a:p>
        </p:txBody>
      </p:sp>
      <p:sp>
        <p:nvSpPr>
          <p:cNvPr id="3" name="Text Placeholder 12">
            <a:extLst>
              <a:ext uri="{FF2B5EF4-FFF2-40B4-BE49-F238E27FC236}">
                <a16:creationId xmlns:a16="http://schemas.microsoft.com/office/drawing/2014/main" id="{8B3586BE-78C6-E426-9F3C-F59381E5CD88}"/>
              </a:ext>
            </a:extLst>
          </p:cNvPr>
          <p:cNvSpPr>
            <a:spLocks noGrp="1"/>
          </p:cNvSpPr>
          <p:nvPr>
            <p:ph type="body" sz="quarter" idx="20"/>
          </p:nvPr>
        </p:nvSpPr>
        <p:spPr>
          <a:xfrm>
            <a:off x="8902700" y="6573838"/>
            <a:ext cx="2870200" cy="284162"/>
          </a:xfrm>
        </p:spPr>
        <p:txBody>
          <a:bodyPr>
            <a:noAutofit/>
          </a:bodyPr>
          <a:lstStyle>
            <a:lvl1pPr marL="0" indent="0" algn="r">
              <a:buNone/>
              <a:defRPr sz="1000">
                <a:solidFill>
                  <a:schemeClr val="tx1">
                    <a:lumMod val="50000"/>
                    <a:lumOff val="50000"/>
                  </a:schemeClr>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Tree>
    <p:extLst>
      <p:ext uri="{BB962C8B-B14F-4D97-AF65-F5344CB8AC3E}">
        <p14:creationId xmlns:p14="http://schemas.microsoft.com/office/powerpoint/2010/main" val="464081889"/>
      </p:ext>
    </p:extLst>
  </p:cSld>
  <p:clrMapOvr>
    <a:masterClrMapping/>
  </p:clrMapOvr>
  <p:extLst>
    <p:ext uri="{DCECCB84-F9BA-43D5-87BE-67443E8EF086}">
      <p15:sldGuideLst xmlns:p15="http://schemas.microsoft.com/office/powerpoint/2012/main">
        <p15:guide id="1" orient="horz" pos="840">
          <p15:clr>
            <a:srgbClr val="FBAE40"/>
          </p15:clr>
        </p15:guide>
        <p15:guide id="2" pos="576">
          <p15:clr>
            <a:srgbClr val="FBAE40"/>
          </p15:clr>
        </p15:guide>
        <p15:guide id="3" orient="horz" pos="3744">
          <p15:clr>
            <a:srgbClr val="FBAE40"/>
          </p15:clr>
        </p15:guide>
        <p15:guide id="5" pos="4632">
          <p15:clr>
            <a:srgbClr val="FBAE40"/>
          </p15:clr>
        </p15:guide>
        <p15:guide id="6" orient="horz" pos="1368">
          <p15:clr>
            <a:srgbClr val="FBAE40"/>
          </p15:clr>
        </p15:guide>
        <p15:guide id="7" orient="horz" pos="360">
          <p15:clr>
            <a:srgbClr val="FBAE40"/>
          </p15:clr>
        </p15:guide>
        <p15:guide id="9" pos="2760">
          <p15:clr>
            <a:srgbClr val="FBAE40"/>
          </p15:clr>
        </p15:guide>
        <p15:guide id="11" pos="7159">
          <p15:clr>
            <a:srgbClr val="FBAE40"/>
          </p15:clr>
        </p15:guide>
        <p15:guide id="12" pos="672">
          <p15:clr>
            <a:srgbClr val="FBAE40"/>
          </p15:clr>
        </p15:guide>
        <p15:guide id="14" orient="horz" pos="2448">
          <p15:clr>
            <a:srgbClr val="FBAE40"/>
          </p15:clr>
        </p15:guide>
        <p15:guide id="15" pos="705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949CF9-AE80-D4A2-E0FC-126A4E8ECBCB}"/>
              </a:ext>
            </a:extLst>
          </p:cNvPr>
          <p:cNvSpPr/>
          <p:nvPr userDrawn="1"/>
        </p:nvSpPr>
        <p:spPr>
          <a:xfrm>
            <a:off x="6096000" y="1"/>
            <a:ext cx="6096000" cy="6858000"/>
          </a:xfrm>
          <a:prstGeom prst="rect">
            <a:avLst/>
          </a:prstGeom>
          <a:solidFill>
            <a:srgbClr val="F1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32546" y="4618037"/>
            <a:ext cx="9314540" cy="1325563"/>
          </a:xfrm>
        </p:spPr>
        <p:txBody>
          <a:bodyPr anchor="b">
            <a:noAutofit/>
          </a:bodyPr>
          <a:lstStyle>
            <a:lvl1pPr algn="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1066797" y="914400"/>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4675413" y="914400"/>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2D2F8532-EAC1-4C87-C49E-5B099E83972D}"/>
              </a:ext>
            </a:extLst>
          </p:cNvPr>
          <p:cNvSpPr>
            <a:spLocks noGrp="1"/>
          </p:cNvSpPr>
          <p:nvPr>
            <p:ph type="body" sz="quarter" idx="15"/>
          </p:nvPr>
        </p:nvSpPr>
        <p:spPr>
          <a:xfrm>
            <a:off x="8284029" y="914400"/>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1066800" y="2098221"/>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2A8B99F6-09B0-9487-3A2A-0062188384B3}"/>
              </a:ext>
            </a:extLst>
          </p:cNvPr>
          <p:cNvSpPr>
            <a:spLocks noGrp="1"/>
          </p:cNvSpPr>
          <p:nvPr>
            <p:ph type="body" sz="quarter" idx="17"/>
          </p:nvPr>
        </p:nvSpPr>
        <p:spPr>
          <a:xfrm>
            <a:off x="4675414" y="2098221"/>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E2F86FE2-AC0C-C76C-B2BD-9A02FA2E0205}"/>
              </a:ext>
            </a:extLst>
          </p:cNvPr>
          <p:cNvSpPr>
            <a:spLocks noGrp="1"/>
          </p:cNvSpPr>
          <p:nvPr>
            <p:ph type="body" sz="quarter" idx="18"/>
          </p:nvPr>
        </p:nvSpPr>
        <p:spPr>
          <a:xfrm>
            <a:off x="8284027" y="2098221"/>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Tree>
    <p:extLst>
      <p:ext uri="{BB962C8B-B14F-4D97-AF65-F5344CB8AC3E}">
        <p14:creationId xmlns:p14="http://schemas.microsoft.com/office/powerpoint/2010/main" val="2461991912"/>
      </p:ext>
    </p:extLst>
  </p:cSld>
  <p:clrMapOvr>
    <a:masterClrMapping/>
  </p:clrMapOvr>
  <p:extLst>
    <p:ext uri="{DCECCB84-F9BA-43D5-87BE-67443E8EF086}">
      <p15:sldGuideLst xmlns:p15="http://schemas.microsoft.com/office/powerpoint/2012/main">
        <p15:guide id="1" orient="horz" pos="840">
          <p15:clr>
            <a:srgbClr val="FBAE40"/>
          </p15:clr>
        </p15:guide>
        <p15:guide id="2" pos="576">
          <p15:clr>
            <a:srgbClr val="FBAE40"/>
          </p15:clr>
        </p15:guide>
        <p15:guide id="3" orient="horz" pos="3744">
          <p15:clr>
            <a:srgbClr val="FBAE40"/>
          </p15:clr>
        </p15:guide>
        <p15:guide id="5" pos="4560">
          <p15:clr>
            <a:srgbClr val="FBAE40"/>
          </p15:clr>
        </p15:guide>
        <p15:guide id="7" orient="horz" pos="360">
          <p15:clr>
            <a:srgbClr val="FBAE40"/>
          </p15:clr>
        </p15:guide>
        <p15:guide id="11" pos="7152">
          <p15:clr>
            <a:srgbClr val="FBAE40"/>
          </p15:clr>
        </p15:guide>
        <p15:guide id="12" pos="672">
          <p15:clr>
            <a:srgbClr val="FBAE40"/>
          </p15:clr>
        </p15:guide>
        <p15:guide id="13" pos="7056">
          <p15:clr>
            <a:srgbClr val="FBAE40"/>
          </p15:clr>
        </p15:guide>
        <p15:guide id="14" orient="horz" pos="244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796698"/>
            <a:ext cx="6678385" cy="1325563"/>
          </a:xfrm>
        </p:spPr>
        <p:txBody>
          <a:bodyPr anchor="t">
            <a:noAutofit/>
          </a:bodyPr>
          <a:lstStyle>
            <a:lvl1pPr>
              <a:defRPr sz="48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609600" y="584664"/>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609600" y="671750"/>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1066799" y="2674936"/>
            <a:ext cx="502920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1066800" y="3886200"/>
            <a:ext cx="5029200"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7" name="Picture Placeholder 6">
            <a:extLst>
              <a:ext uri="{FF2B5EF4-FFF2-40B4-BE49-F238E27FC236}">
                <a16:creationId xmlns:a16="http://schemas.microsoft.com/office/drawing/2014/main" id="{39F175D2-EEFE-E4BF-0E57-03025B8F8D64}"/>
              </a:ext>
            </a:extLst>
          </p:cNvPr>
          <p:cNvSpPr>
            <a:spLocks noGrp="1"/>
          </p:cNvSpPr>
          <p:nvPr>
            <p:ph type="pic" sz="quarter" idx="19"/>
          </p:nvPr>
        </p:nvSpPr>
        <p:spPr>
          <a:xfrm>
            <a:off x="7696200" y="1"/>
            <a:ext cx="4495800" cy="6858000"/>
          </a:xfrm>
        </p:spPr>
        <p:txBody>
          <a:bodyPr/>
          <a:lstStyle/>
          <a:p>
            <a:endParaRPr lang="en-US" dirty="0"/>
          </a:p>
        </p:txBody>
      </p:sp>
      <p:sp>
        <p:nvSpPr>
          <p:cNvPr id="15" name="Text Placeholder 12">
            <a:extLst>
              <a:ext uri="{FF2B5EF4-FFF2-40B4-BE49-F238E27FC236}">
                <a16:creationId xmlns:a16="http://schemas.microsoft.com/office/drawing/2014/main" id="{273C4E42-511B-EB94-CA0A-051B1A4A918D}"/>
              </a:ext>
            </a:extLst>
          </p:cNvPr>
          <p:cNvSpPr>
            <a:spLocks noGrp="1"/>
          </p:cNvSpPr>
          <p:nvPr>
            <p:ph type="body" sz="quarter" idx="20"/>
          </p:nvPr>
        </p:nvSpPr>
        <p:spPr>
          <a:xfrm>
            <a:off x="495300" y="6573838"/>
            <a:ext cx="2870200" cy="284162"/>
          </a:xfrm>
        </p:spPr>
        <p:txBody>
          <a:bodyPr>
            <a:noAutofit/>
          </a:bodyPr>
          <a:lstStyle>
            <a:lvl1pPr marL="0" indent="0" algn="l">
              <a:buNone/>
              <a:defRPr sz="1000">
                <a:solidFill>
                  <a:schemeClr val="tx1">
                    <a:lumMod val="50000"/>
                    <a:lumOff val="50000"/>
                  </a:schemeClr>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Tree>
    <p:extLst>
      <p:ext uri="{BB962C8B-B14F-4D97-AF65-F5344CB8AC3E}">
        <p14:creationId xmlns:p14="http://schemas.microsoft.com/office/powerpoint/2010/main" val="1911048288"/>
      </p:ext>
    </p:extLst>
  </p:cSld>
  <p:clrMapOvr>
    <a:masterClrMapping/>
  </p:clrMapOvr>
  <p:extLst>
    <p:ext uri="{DCECCB84-F9BA-43D5-87BE-67443E8EF086}">
      <p15:sldGuideLst xmlns:p15="http://schemas.microsoft.com/office/powerpoint/2012/main">
        <p15:guide id="1" orient="horz" pos="840">
          <p15:clr>
            <a:srgbClr val="FBAE40"/>
          </p15:clr>
        </p15:guide>
        <p15:guide id="2" pos="576">
          <p15:clr>
            <a:srgbClr val="FBAE40"/>
          </p15:clr>
        </p15:guide>
        <p15:guide id="3" orient="horz" pos="3744">
          <p15:clr>
            <a:srgbClr val="FBAE40"/>
          </p15:clr>
        </p15:guide>
        <p15:guide id="7" orient="horz" pos="360">
          <p15:clr>
            <a:srgbClr val="FBAE40"/>
          </p15:clr>
        </p15:guide>
        <p15:guide id="8" pos="1032">
          <p15:clr>
            <a:srgbClr val="FBAE40"/>
          </p15:clr>
        </p15:guide>
        <p15:guide id="9" pos="4848">
          <p15:clr>
            <a:srgbClr val="FBAE40"/>
          </p15:clr>
        </p15:guide>
        <p15:guide id="11" pos="7152">
          <p15:clr>
            <a:srgbClr val="FBAE40"/>
          </p15:clr>
        </p15:guide>
        <p15:guide id="12" pos="672">
          <p15:clr>
            <a:srgbClr val="FBAE40"/>
          </p15:clr>
        </p15:guide>
        <p15:guide id="13" pos="7056">
          <p15:clr>
            <a:srgbClr val="FBAE40"/>
          </p15:clr>
        </p15:guide>
        <p15:guide id="14" orient="horz" pos="244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D960C-86A7-6728-9263-973B76A8FDB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126591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20029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F68666B-80B7-5FA5-FC9F-2F928A26B010}"/>
              </a:ext>
            </a:extLst>
          </p:cNvPr>
          <p:cNvSpPr/>
          <p:nvPr userDrawn="1"/>
        </p:nvSpPr>
        <p:spPr>
          <a:xfrm>
            <a:off x="6096000" y="0"/>
            <a:ext cx="3657600" cy="685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2404343"/>
            <a:ext cx="5181600" cy="1325563"/>
          </a:xfrm>
        </p:spPr>
        <p:txBody>
          <a:bodyPr>
            <a:noAutofit/>
          </a:bodyPr>
          <a:lstStyle>
            <a:lvl1pPr>
              <a:defRPr sz="4800">
                <a:latin typeface="Poppins" pitchFamily="2" charset="77"/>
                <a:cs typeface="Poppins" pitchFamily="2" charset="77"/>
              </a:defRPr>
            </a:lvl1pPr>
          </a:lstStyle>
          <a:p>
            <a:r>
              <a:rPr lang="en-US" dirty="0"/>
              <a:t>Click to edit Master title style</a:t>
            </a:r>
          </a:p>
        </p:txBody>
      </p:sp>
      <p:sp>
        <p:nvSpPr>
          <p:cNvPr id="9" name="Picture Placeholder 8">
            <a:extLst>
              <a:ext uri="{FF2B5EF4-FFF2-40B4-BE49-F238E27FC236}">
                <a16:creationId xmlns:a16="http://schemas.microsoft.com/office/drawing/2014/main" id="{BA87BAAC-9384-2363-2089-821720F16DD3}"/>
              </a:ext>
            </a:extLst>
          </p:cNvPr>
          <p:cNvSpPr>
            <a:spLocks noGrp="1"/>
          </p:cNvSpPr>
          <p:nvPr>
            <p:ph type="pic" sz="quarter" idx="13"/>
          </p:nvPr>
        </p:nvSpPr>
        <p:spPr>
          <a:xfrm>
            <a:off x="7239000" y="1485900"/>
            <a:ext cx="3657600" cy="4457700"/>
          </a:xfrm>
        </p:spPr>
        <p:txBody>
          <a:bodyPr/>
          <a:lstStyle/>
          <a:p>
            <a:endParaRPr lang="en-US"/>
          </a:p>
        </p:txBody>
      </p:sp>
      <p:cxnSp>
        <p:nvCxnSpPr>
          <p:cNvPr id="11" name="Straight Connector 10">
            <a:extLst>
              <a:ext uri="{FF2B5EF4-FFF2-40B4-BE49-F238E27FC236}">
                <a16:creationId xmlns:a16="http://schemas.microsoft.com/office/drawing/2014/main" id="{0CA0C2D1-06AD-3620-044D-2EAE71AC87AC}"/>
              </a:ext>
            </a:extLst>
          </p:cNvPr>
          <p:cNvCxnSpPr/>
          <p:nvPr userDrawn="1"/>
        </p:nvCxnSpPr>
        <p:spPr>
          <a:xfrm>
            <a:off x="1638300" y="571500"/>
            <a:ext cx="4267200" cy="0"/>
          </a:xfrm>
          <a:prstGeom prst="line">
            <a:avLst/>
          </a:prstGeom>
          <a:ln>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60C99D5D-5452-4897-02A9-A1B32F0BE968}"/>
              </a:ext>
            </a:extLst>
          </p:cNvPr>
          <p:cNvCxnSpPr/>
          <p:nvPr userDrawn="1"/>
        </p:nvCxnSpPr>
        <p:spPr>
          <a:xfrm>
            <a:off x="10096500" y="571500"/>
            <a:ext cx="1259359" cy="0"/>
          </a:xfrm>
          <a:prstGeom prst="line">
            <a:avLst/>
          </a:prstGeom>
          <a:ln>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914400" y="571500"/>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914400" y="658586"/>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17" name="Text Placeholder 16">
            <a:extLst>
              <a:ext uri="{FF2B5EF4-FFF2-40B4-BE49-F238E27FC236}">
                <a16:creationId xmlns:a16="http://schemas.microsoft.com/office/drawing/2014/main" id="{003331A5-D35A-E699-E3EA-6035EB0DCD16}"/>
              </a:ext>
            </a:extLst>
          </p:cNvPr>
          <p:cNvSpPr>
            <a:spLocks noGrp="1"/>
          </p:cNvSpPr>
          <p:nvPr>
            <p:ph type="body" sz="quarter" idx="14"/>
          </p:nvPr>
        </p:nvSpPr>
        <p:spPr>
          <a:xfrm>
            <a:off x="1066800" y="5185232"/>
            <a:ext cx="2971800" cy="365126"/>
          </a:xfrm>
        </p:spPr>
        <p:txBody>
          <a:bodyPr>
            <a:normAutofit/>
          </a:bodyPr>
          <a:lstStyle>
            <a:lvl1pPr marL="0" indent="0">
              <a:buNone/>
              <a:defRPr sz="180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a:t>
            </a:r>
          </a:p>
        </p:txBody>
      </p:sp>
      <p:sp>
        <p:nvSpPr>
          <p:cNvPr id="18" name="Text Placeholder 16">
            <a:extLst>
              <a:ext uri="{FF2B5EF4-FFF2-40B4-BE49-F238E27FC236}">
                <a16:creationId xmlns:a16="http://schemas.microsoft.com/office/drawing/2014/main" id="{442CA476-8654-0542-5C0B-4F439516AF31}"/>
              </a:ext>
            </a:extLst>
          </p:cNvPr>
          <p:cNvSpPr>
            <a:spLocks noGrp="1"/>
          </p:cNvSpPr>
          <p:nvPr>
            <p:ph type="body" sz="quarter" idx="15"/>
          </p:nvPr>
        </p:nvSpPr>
        <p:spPr>
          <a:xfrm>
            <a:off x="1066800" y="5588228"/>
            <a:ext cx="2971800" cy="365126"/>
          </a:xfrm>
        </p:spPr>
        <p:txBody>
          <a:bodyPr>
            <a:noAutofit/>
          </a:bodyPr>
          <a:lstStyle>
            <a:lvl1pPr marL="0" indent="0">
              <a:buNone/>
              <a:defRPr sz="2000">
                <a:solidFill>
                  <a:schemeClr val="tx1">
                    <a:lumMod val="85000"/>
                    <a:lumOff val="1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a:t>
            </a:r>
          </a:p>
        </p:txBody>
      </p:sp>
    </p:spTree>
    <p:extLst>
      <p:ext uri="{BB962C8B-B14F-4D97-AF65-F5344CB8AC3E}">
        <p14:creationId xmlns:p14="http://schemas.microsoft.com/office/powerpoint/2010/main" val="2824232365"/>
      </p:ext>
    </p:extLst>
  </p:cSld>
  <p:clrMapOvr>
    <a:masterClrMapping/>
  </p:clrMapOvr>
  <p:extLst>
    <p:ext uri="{DCECCB84-F9BA-43D5-87BE-67443E8EF086}">
      <p15:sldGuideLst xmlns:p15="http://schemas.microsoft.com/office/powerpoint/2012/main">
        <p15:guide id="1" orient="horz" pos="936">
          <p15:clr>
            <a:srgbClr val="FBAE40"/>
          </p15:clr>
        </p15:guide>
        <p15:guide id="2" pos="576">
          <p15:clr>
            <a:srgbClr val="FBAE40"/>
          </p15:clr>
        </p15:guide>
        <p15:guide id="3" orient="horz" pos="3744">
          <p15:clr>
            <a:srgbClr val="FBAE40"/>
          </p15:clr>
        </p15:guide>
        <p15:guide id="4" pos="6864">
          <p15:clr>
            <a:srgbClr val="FBAE40"/>
          </p15:clr>
        </p15:guide>
        <p15:guide id="5" pos="4560">
          <p15:clr>
            <a:srgbClr val="FBAE40"/>
          </p15:clr>
        </p15:guide>
        <p15:guide id="6" orient="horz" pos="1512">
          <p15:clr>
            <a:srgbClr val="FBAE40"/>
          </p15:clr>
        </p15:guide>
        <p15:guide id="7" orient="horz" pos="360">
          <p15:clr>
            <a:srgbClr val="FBAE40"/>
          </p15:clr>
        </p15:guide>
        <p15:guide id="8" pos="672">
          <p15:clr>
            <a:srgbClr val="FBAE40"/>
          </p15:clr>
        </p15:guide>
        <p15:guide id="9" pos="3720">
          <p15:clr>
            <a:srgbClr val="FBAE40"/>
          </p15:clr>
        </p15:guide>
        <p15:guide id="10" pos="6360">
          <p15:clr>
            <a:srgbClr val="FBAE40"/>
          </p15:clr>
        </p15:guide>
        <p15:guide id="11" pos="715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98AA868-8872-43E4-8C98-D34DABD1FD38}" type="datetimeFigureOut">
              <a:rPr lang="pl-PL" smtClean="0"/>
              <a:t>18.04.2024</a:t>
            </a:fld>
            <a:endParaRPr lang="pl-PL"/>
          </a:p>
        </p:txBody>
      </p:sp>
      <p:sp>
        <p:nvSpPr>
          <p:cNvPr id="5" name="Symbol zastępczy stop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l-PL"/>
          </a:p>
        </p:txBody>
      </p:sp>
      <p:sp>
        <p:nvSpPr>
          <p:cNvPr id="6" name="Symbol zastępczy numeru slajd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77C6C3F-668B-4AF5-BFA9-0F657EB068D6}" type="slidenum">
              <a:rPr lang="pl-PL" smtClean="0"/>
              <a:t>‹#›</a:t>
            </a:fld>
            <a:endParaRPr lang="pl-PL"/>
          </a:p>
        </p:txBody>
      </p:sp>
    </p:spTree>
    <p:extLst>
      <p:ext uri="{BB962C8B-B14F-4D97-AF65-F5344CB8AC3E}">
        <p14:creationId xmlns:p14="http://schemas.microsoft.com/office/powerpoint/2010/main" val="39266336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54C769-5B6E-5C22-9516-5D7BE462E3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023190F5-D493-CE67-ED1B-D761BFA699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725225E-A593-BBE5-FA35-2952DE6D56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0812C0-D4F0-C345-96B4-1E8B918506AC}" type="datetimeFigureOut">
              <a:rPr lang="en-US" smtClean="0"/>
              <a:t>4/18/2024</a:t>
            </a:fld>
            <a:endParaRPr lang="en-US"/>
          </a:p>
        </p:txBody>
      </p:sp>
      <p:sp>
        <p:nvSpPr>
          <p:cNvPr id="6" name="Slide Number Placeholder 5">
            <a:extLst>
              <a:ext uri="{FF2B5EF4-FFF2-40B4-BE49-F238E27FC236}">
                <a16:creationId xmlns:a16="http://schemas.microsoft.com/office/drawing/2014/main" id="{BB730E95-9162-1956-4897-1AA052698F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9709E4-652E-524A-8D35-CF602AA44AAA}" type="slidenum">
              <a:rPr lang="en-US" smtClean="0"/>
              <a:t>‹#›</a:t>
            </a:fld>
            <a:endParaRPr lang="en-US"/>
          </a:p>
        </p:txBody>
      </p:sp>
    </p:spTree>
    <p:extLst>
      <p:ext uri="{BB962C8B-B14F-4D97-AF65-F5344CB8AC3E}">
        <p14:creationId xmlns:p14="http://schemas.microsoft.com/office/powerpoint/2010/main" val="1679508059"/>
      </p:ext>
    </p:extLst>
  </p:cSld>
  <p:clrMap bg1="lt1" tx1="dk1" bg2="lt2" tx2="dk2" accent1="accent1" accent2="accent2" accent3="accent3" accent4="accent4" accent5="accent5" accent6="accent6" hlink="hlink" folHlink="folHlink"/>
  <p:sldLayoutIdLst>
    <p:sldLayoutId id="2147483662" r:id="rId1"/>
    <p:sldLayoutId id="2147483672" r:id="rId2"/>
    <p:sldLayoutId id="2147483664" r:id="rId3"/>
    <p:sldLayoutId id="2147483665" r:id="rId4"/>
    <p:sldLayoutId id="2147483666" r:id="rId5"/>
    <p:sldLayoutId id="2147483667" r:id="rId6"/>
    <p:sldLayoutId id="2147483668" r:id="rId7"/>
    <p:sldLayoutId id="2147483669" r:id="rId8"/>
    <p:sldLayoutId id="2147483673" r:id="rId9"/>
    <p:sldLayoutId id="2147483670" r:id="rId10"/>
    <p:sldLayoutId id="2147483671" r:id="rId11"/>
    <p:sldLayoutId id="2147483660" r:id="rId12"/>
  </p:sldLayoutIdLst>
  <p:txStyles>
    <p:titleStyle>
      <a:lvl1pPr algn="l" defTabSz="914400" rtl="0" eaLnBrk="1" latinLnBrk="0" hangingPunct="1">
        <a:lnSpc>
          <a:spcPct val="90000"/>
        </a:lnSpc>
        <a:spcBef>
          <a:spcPct val="0"/>
        </a:spcBef>
        <a:buNone/>
        <a:defRPr sz="4800" kern="1200">
          <a:solidFill>
            <a:schemeClr val="tx1">
              <a:lumMod val="85000"/>
              <a:lumOff val="15000"/>
            </a:schemeClr>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6144">
          <p15:clr>
            <a:srgbClr val="F26B43"/>
          </p15:clr>
        </p15:guide>
        <p15:guide id="4" pos="7416">
          <p15:clr>
            <a:srgbClr val="F26B43"/>
          </p15:clr>
        </p15:guide>
        <p15:guide id="5" pos="31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13.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536A1-1A23-FDCA-E791-278F673BA931}"/>
              </a:ext>
            </a:extLst>
          </p:cNvPr>
          <p:cNvSpPr>
            <a:spLocks noGrp="1"/>
          </p:cNvSpPr>
          <p:nvPr>
            <p:ph type="title"/>
          </p:nvPr>
        </p:nvSpPr>
        <p:spPr/>
        <p:txBody>
          <a:bodyPr/>
          <a:lstStyle/>
          <a:p>
            <a:r>
              <a:rPr lang="en-US" dirty="0"/>
              <a:t>Being Human in the Digital Age</a:t>
            </a:r>
          </a:p>
        </p:txBody>
      </p:sp>
      <p:sp>
        <p:nvSpPr>
          <p:cNvPr id="4" name="Text Placeholder 3">
            <a:extLst>
              <a:ext uri="{FF2B5EF4-FFF2-40B4-BE49-F238E27FC236}">
                <a16:creationId xmlns:a16="http://schemas.microsoft.com/office/drawing/2014/main" id="{E44F0848-B081-1EB4-54CE-A4262714BD2C}"/>
              </a:ext>
            </a:extLst>
          </p:cNvPr>
          <p:cNvSpPr>
            <a:spLocks noGrp="1"/>
          </p:cNvSpPr>
          <p:nvPr>
            <p:ph type="body" sz="quarter" idx="14"/>
          </p:nvPr>
        </p:nvSpPr>
        <p:spPr/>
        <p:txBody>
          <a:bodyPr/>
          <a:lstStyle/>
          <a:p>
            <a:r>
              <a:rPr lang="en-US" dirty="0"/>
              <a:t>Created by</a:t>
            </a:r>
          </a:p>
        </p:txBody>
      </p:sp>
      <p:sp>
        <p:nvSpPr>
          <p:cNvPr id="5" name="Text Placeholder 4">
            <a:extLst>
              <a:ext uri="{FF2B5EF4-FFF2-40B4-BE49-F238E27FC236}">
                <a16:creationId xmlns:a16="http://schemas.microsoft.com/office/drawing/2014/main" id="{DAC5B7BB-086A-0BEE-471F-DC71F427D321}"/>
              </a:ext>
            </a:extLst>
          </p:cNvPr>
          <p:cNvSpPr>
            <a:spLocks noGrp="1"/>
          </p:cNvSpPr>
          <p:nvPr>
            <p:ph type="body" sz="quarter" idx="15"/>
          </p:nvPr>
        </p:nvSpPr>
        <p:spPr/>
        <p:txBody>
          <a:bodyPr vert="horz" lIns="91440" tIns="45720" rIns="91440" bIns="45720" rtlCol="0" anchor="t">
            <a:noAutofit/>
          </a:bodyPr>
          <a:lstStyle/>
          <a:p>
            <a:r>
              <a:rPr lang="en-US" dirty="0">
                <a:cs typeface="Calibri"/>
              </a:rPr>
              <a:t>TEAM POLAND</a:t>
            </a:r>
          </a:p>
        </p:txBody>
      </p:sp>
      <p:pic>
        <p:nvPicPr>
          <p:cNvPr id="3" name="Symbol zastępczy obrazu 2" descr="Obraz zawierający biały, materiał, czarne i białe&#10;&#10;Opis wygenerowany automatycznie">
            <a:extLst>
              <a:ext uri="{FF2B5EF4-FFF2-40B4-BE49-F238E27FC236}">
                <a16:creationId xmlns:a16="http://schemas.microsoft.com/office/drawing/2014/main" id="{AD9E69DB-7280-4EBD-BA61-12A3C90DF755}"/>
              </a:ext>
            </a:extLst>
          </p:cNvPr>
          <p:cNvPicPr>
            <a:picLocks noGrp="1" noChangeAspect="1"/>
          </p:cNvPicPr>
          <p:nvPr>
            <p:ph type="pic" sz="quarter" idx="13"/>
          </p:nvPr>
        </p:nvPicPr>
        <p:blipFill>
          <a:blip r:embed="rId2"/>
          <a:srcRect/>
          <a:stretch/>
        </p:blipFill>
        <p:spPr/>
      </p:pic>
      <p:pic>
        <p:nvPicPr>
          <p:cNvPr id="7" name="Obraz 6" descr="Obraz zawierający Grafika, Czcionka, clipart, projekt graficzny&#10;&#10;Opis wygenerowany automatycznie">
            <a:extLst>
              <a:ext uri="{FF2B5EF4-FFF2-40B4-BE49-F238E27FC236}">
                <a16:creationId xmlns:a16="http://schemas.microsoft.com/office/drawing/2014/main" id="{5A74910E-643A-C6A9-5C66-1BD2B987CB3E}"/>
              </a:ext>
            </a:extLst>
          </p:cNvPr>
          <p:cNvPicPr>
            <a:picLocks noChangeAspect="1"/>
          </p:cNvPicPr>
          <p:nvPr/>
        </p:nvPicPr>
        <p:blipFill>
          <a:blip r:embed="rId3"/>
          <a:stretch>
            <a:fillRect/>
          </a:stretch>
        </p:blipFill>
        <p:spPr>
          <a:xfrm>
            <a:off x="7500938" y="2334058"/>
            <a:ext cx="3133725" cy="2771775"/>
          </a:xfrm>
          <a:prstGeom prst="rect">
            <a:avLst/>
          </a:prstGeom>
        </p:spPr>
      </p:pic>
    </p:spTree>
    <p:extLst>
      <p:ext uri="{BB962C8B-B14F-4D97-AF65-F5344CB8AC3E}">
        <p14:creationId xmlns:p14="http://schemas.microsoft.com/office/powerpoint/2010/main" val="9795345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A512B94-5F5C-DBC9-4C7B-E3CB31AF8279}"/>
              </a:ext>
            </a:extLst>
          </p:cNvPr>
          <p:cNvSpPr>
            <a:spLocks noGrp="1"/>
          </p:cNvSpPr>
          <p:nvPr>
            <p:ph type="title"/>
          </p:nvPr>
        </p:nvSpPr>
        <p:spPr>
          <a:xfrm>
            <a:off x="927727" y="2220567"/>
            <a:ext cx="4426755" cy="761271"/>
          </a:xfrm>
        </p:spPr>
        <p:txBody>
          <a:bodyPr vert="horz" lIns="91440" tIns="45720" rIns="91440" bIns="45720" rtlCol="0" anchor="ctr">
            <a:normAutofit fontScale="90000"/>
          </a:bodyPr>
          <a:lstStyle/>
          <a:p>
            <a:endParaRPr lang="en-US" sz="3200" kern="1200">
              <a:solidFill>
                <a:schemeClr val="tx1"/>
              </a:solidFill>
              <a:latin typeface="+mj-lt"/>
              <a:ea typeface="+mj-ea"/>
              <a:cs typeface="+mj-cs"/>
            </a:endParaRPr>
          </a:p>
          <a:p>
            <a:r>
              <a:rPr lang="en-US" sz="3000" b="1" cap="all" dirty="0">
                <a:solidFill>
                  <a:schemeClr val="tx1"/>
                </a:solidFill>
                <a:latin typeface="Poppins"/>
                <a:cs typeface="Poppins"/>
              </a:rPr>
              <a:t>PROJECT PARTICIPANTS</a:t>
            </a:r>
            <a:endParaRPr lang="pl-PL" dirty="0">
              <a:solidFill>
                <a:schemeClr val="tx1"/>
              </a:solidFill>
              <a:latin typeface="Poppins"/>
              <a:cs typeface="Poppins"/>
            </a:endParaRPr>
          </a:p>
        </p:txBody>
      </p:sp>
      <p:sp>
        <p:nvSpPr>
          <p:cNvPr id="65" name="Freeform: Shape 24">
            <a:extLst>
              <a:ext uri="{FF2B5EF4-FFF2-40B4-BE49-F238E27FC236}">
                <a16:creationId xmlns:a16="http://schemas.microsoft.com/office/drawing/2014/main" id="{81F3642D-13C8-47D1-8141-3F5A7CEBA8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61975" y="361702"/>
            <a:ext cx="1691640" cy="1691640"/>
          </a:xfrm>
          <a:custGeom>
            <a:avLst/>
            <a:gdLst>
              <a:gd name="connsiteX0" fmla="*/ 845820 w 1691640"/>
              <a:gd name="connsiteY0" fmla="*/ 0 h 1691640"/>
              <a:gd name="connsiteX1" fmla="*/ 1691640 w 1691640"/>
              <a:gd name="connsiteY1" fmla="*/ 845820 h 1691640"/>
              <a:gd name="connsiteX2" fmla="*/ 845820 w 1691640"/>
              <a:gd name="connsiteY2" fmla="*/ 1691640 h 1691640"/>
              <a:gd name="connsiteX3" fmla="*/ 0 w 1691640"/>
              <a:gd name="connsiteY3" fmla="*/ 845820 h 1691640"/>
              <a:gd name="connsiteX4" fmla="*/ 845820 w 1691640"/>
              <a:gd name="connsiteY4" fmla="*/ 0 h 1691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1640" h="1691640">
                <a:moveTo>
                  <a:pt x="845820" y="0"/>
                </a:moveTo>
                <a:cubicBezTo>
                  <a:pt x="1312954" y="0"/>
                  <a:pt x="1691640" y="378686"/>
                  <a:pt x="1691640" y="845820"/>
                </a:cubicBezTo>
                <a:cubicBezTo>
                  <a:pt x="1691640" y="1312954"/>
                  <a:pt x="1312954" y="1691640"/>
                  <a:pt x="845820" y="1691640"/>
                </a:cubicBezTo>
                <a:cubicBezTo>
                  <a:pt x="378687" y="1691640"/>
                  <a:pt x="0" y="1312954"/>
                  <a:pt x="0" y="845820"/>
                </a:cubicBezTo>
                <a:cubicBezTo>
                  <a:pt x="0" y="378686"/>
                  <a:pt x="378687" y="0"/>
                  <a:pt x="84582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6" name="Oval 26">
            <a:extLst>
              <a:ext uri="{FF2B5EF4-FFF2-40B4-BE49-F238E27FC236}">
                <a16:creationId xmlns:a16="http://schemas.microsoft.com/office/drawing/2014/main" id="{07977D39-626F-40D7-B00F-16E02602DD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97383" y="197110"/>
            <a:ext cx="2020824" cy="202082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Obraz 9" descr="Flaga Włoch – Wikipedia, wolna encyklopedia">
            <a:extLst>
              <a:ext uri="{FF2B5EF4-FFF2-40B4-BE49-F238E27FC236}">
                <a16:creationId xmlns:a16="http://schemas.microsoft.com/office/drawing/2014/main" id="{0D7F30F9-24DD-0523-D019-9706A2F68EAF}"/>
              </a:ext>
            </a:extLst>
          </p:cNvPr>
          <p:cNvPicPr>
            <a:picLocks noChangeAspect="1"/>
          </p:cNvPicPr>
          <p:nvPr/>
        </p:nvPicPr>
        <p:blipFill>
          <a:blip r:embed="rId2"/>
          <a:stretch>
            <a:fillRect/>
          </a:stretch>
        </p:blipFill>
        <p:spPr>
          <a:xfrm>
            <a:off x="6060611" y="842276"/>
            <a:ext cx="1094369" cy="730491"/>
          </a:xfrm>
          <a:prstGeom prst="rect">
            <a:avLst/>
          </a:prstGeom>
          <a:effectLst>
            <a:outerShdw blurRad="825500">
              <a:srgbClr val="000000">
                <a:alpha val="55000"/>
              </a:srgbClr>
            </a:outerShdw>
          </a:effectLst>
        </p:spPr>
      </p:pic>
      <p:sp>
        <p:nvSpPr>
          <p:cNvPr id="67" name="Freeform: Shape 28">
            <a:extLst>
              <a:ext uri="{FF2B5EF4-FFF2-40B4-BE49-F238E27FC236}">
                <a16:creationId xmlns:a16="http://schemas.microsoft.com/office/drawing/2014/main" id="{98E915F0-311A-4BDD-94EC-B0A3D6A3C5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33788" y="2715337"/>
            <a:ext cx="2743200" cy="2743200"/>
          </a:xfrm>
          <a:custGeom>
            <a:avLst/>
            <a:gdLst>
              <a:gd name="connsiteX0" fmla="*/ 1371600 w 2743200"/>
              <a:gd name="connsiteY0" fmla="*/ 0 h 2743200"/>
              <a:gd name="connsiteX1" fmla="*/ 2743200 w 2743200"/>
              <a:gd name="connsiteY1" fmla="*/ 1371600 h 2743200"/>
              <a:gd name="connsiteX2" fmla="*/ 1371600 w 2743200"/>
              <a:gd name="connsiteY2" fmla="*/ 2743200 h 2743200"/>
              <a:gd name="connsiteX3" fmla="*/ 0 w 2743200"/>
              <a:gd name="connsiteY3" fmla="*/ 1371600 h 2743200"/>
              <a:gd name="connsiteX4" fmla="*/ 1371600 w 2743200"/>
              <a:gd name="connsiteY4" fmla="*/ 0 h 274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3200" h="2743200">
                <a:moveTo>
                  <a:pt x="1371600" y="0"/>
                </a:moveTo>
                <a:cubicBezTo>
                  <a:pt x="2129114" y="0"/>
                  <a:pt x="2743200" y="614087"/>
                  <a:pt x="2743200" y="1371600"/>
                </a:cubicBezTo>
                <a:cubicBezTo>
                  <a:pt x="2743200" y="2129114"/>
                  <a:pt x="2129114" y="2743200"/>
                  <a:pt x="1371600" y="2743200"/>
                </a:cubicBezTo>
                <a:cubicBezTo>
                  <a:pt x="614087" y="2743200"/>
                  <a:pt x="0" y="2129114"/>
                  <a:pt x="0" y="1371600"/>
                </a:cubicBezTo>
                <a:cubicBezTo>
                  <a:pt x="0" y="614087"/>
                  <a:pt x="614087" y="0"/>
                  <a:pt x="137160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8" name="Freeform: Shape 30">
            <a:extLst>
              <a:ext uri="{FF2B5EF4-FFF2-40B4-BE49-F238E27FC236}">
                <a16:creationId xmlns:a16="http://schemas.microsoft.com/office/drawing/2014/main" id="{EF1CD662-C732-41EB-A08A-EFB9E7EB89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8624" y="2"/>
            <a:ext cx="3913376" cy="3281569"/>
          </a:xfrm>
          <a:custGeom>
            <a:avLst/>
            <a:gdLst>
              <a:gd name="connsiteX0" fmla="*/ 267865 w 3913376"/>
              <a:gd name="connsiteY0" fmla="*/ 0 h 3281569"/>
              <a:gd name="connsiteX1" fmla="*/ 3913376 w 3913376"/>
              <a:gd name="connsiteY1" fmla="*/ 0 h 3281569"/>
              <a:gd name="connsiteX2" fmla="*/ 3913376 w 3913376"/>
              <a:gd name="connsiteY2" fmla="*/ 2499938 h 3281569"/>
              <a:gd name="connsiteX3" fmla="*/ 3794714 w 3913376"/>
              <a:gd name="connsiteY3" fmla="*/ 2630499 h 3281569"/>
              <a:gd name="connsiteX4" fmla="*/ 2222892 w 3913376"/>
              <a:gd name="connsiteY4" fmla="*/ 3281569 h 3281569"/>
              <a:gd name="connsiteX5" fmla="*/ 0 w 3913376"/>
              <a:gd name="connsiteY5" fmla="*/ 1058677 h 3281569"/>
              <a:gd name="connsiteX6" fmla="*/ 174686 w 3913376"/>
              <a:gd name="connsiteY6" fmla="*/ 193427 h 3281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13376" h="3281569">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9" name="Freeform: Shape 32">
            <a:extLst>
              <a:ext uri="{FF2B5EF4-FFF2-40B4-BE49-F238E27FC236}">
                <a16:creationId xmlns:a16="http://schemas.microsoft.com/office/drawing/2014/main" id="{B905CDE4-B751-4B3E-B625-6E59F89034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4932" y="1"/>
            <a:ext cx="4077068" cy="3445261"/>
          </a:xfrm>
          <a:custGeom>
            <a:avLst/>
            <a:gdLst>
              <a:gd name="connsiteX0" fmla="*/ 250035 w 4077068"/>
              <a:gd name="connsiteY0" fmla="*/ 0 h 3445261"/>
              <a:gd name="connsiteX1" fmla="*/ 4077068 w 4077068"/>
              <a:gd name="connsiteY1" fmla="*/ 0 h 3445261"/>
              <a:gd name="connsiteX2" fmla="*/ 4077068 w 4077068"/>
              <a:gd name="connsiteY2" fmla="*/ 2743040 h 3445261"/>
              <a:gd name="connsiteX3" fmla="*/ 4074154 w 4077068"/>
              <a:gd name="connsiteY3" fmla="*/ 2746247 h 3445261"/>
              <a:gd name="connsiteX4" fmla="*/ 2386584 w 4077068"/>
              <a:gd name="connsiteY4" fmla="*/ 3445261 h 3445261"/>
              <a:gd name="connsiteX5" fmla="*/ 0 w 4077068"/>
              <a:gd name="connsiteY5" fmla="*/ 1058677 h 3445261"/>
              <a:gd name="connsiteX6" fmla="*/ 187550 w 4077068"/>
              <a:gd name="connsiteY6" fmla="*/ 129711 h 3445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7068" h="3445261">
                <a:moveTo>
                  <a:pt x="250035" y="0"/>
                </a:moveTo>
                <a:lnTo>
                  <a:pt x="4077068" y="0"/>
                </a:lnTo>
                <a:lnTo>
                  <a:pt x="4077068" y="2743040"/>
                </a:lnTo>
                <a:lnTo>
                  <a:pt x="4074154" y="2746247"/>
                </a:lnTo>
                <a:cubicBezTo>
                  <a:pt x="3642267" y="3178134"/>
                  <a:pt x="3045621" y="3445261"/>
                  <a:pt x="2386584" y="3445261"/>
                </a:cubicBezTo>
                <a:cubicBezTo>
                  <a:pt x="1068510" y="3445261"/>
                  <a:pt x="0" y="2376751"/>
                  <a:pt x="0" y="1058677"/>
                </a:cubicBezTo>
                <a:cubicBezTo>
                  <a:pt x="0" y="729159"/>
                  <a:pt x="66782" y="415238"/>
                  <a:pt x="187550" y="129711"/>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Obraz 18" descr="Gaja - sklep internetowy">
            <a:extLst>
              <a:ext uri="{FF2B5EF4-FFF2-40B4-BE49-F238E27FC236}">
                <a16:creationId xmlns:a16="http://schemas.microsoft.com/office/drawing/2014/main" id="{353E8EF3-1CB5-2771-41DA-2E3168BA3176}"/>
              </a:ext>
            </a:extLst>
          </p:cNvPr>
          <p:cNvPicPr>
            <a:picLocks noChangeAspect="1"/>
          </p:cNvPicPr>
          <p:nvPr/>
        </p:nvPicPr>
        <p:blipFill>
          <a:blip r:embed="rId3"/>
          <a:stretch>
            <a:fillRect/>
          </a:stretch>
        </p:blipFill>
        <p:spPr>
          <a:xfrm>
            <a:off x="9009416" y="473741"/>
            <a:ext cx="2852862" cy="1868624"/>
          </a:xfrm>
          <a:prstGeom prst="rect">
            <a:avLst/>
          </a:prstGeom>
          <a:effectLst>
            <a:outerShdw blurRad="825500" dist="38100">
              <a:srgbClr val="000000">
                <a:alpha val="55000"/>
              </a:srgbClr>
            </a:outerShdw>
          </a:effectLst>
        </p:spPr>
      </p:pic>
      <p:sp>
        <p:nvSpPr>
          <p:cNvPr id="70" name="Oval 34">
            <a:extLst>
              <a:ext uri="{FF2B5EF4-FFF2-40B4-BE49-F238E27FC236}">
                <a16:creationId xmlns:a16="http://schemas.microsoft.com/office/drawing/2014/main" id="{08108C16-F4C0-44AA-999D-17BD39219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69196" y="2550745"/>
            <a:ext cx="3072384" cy="307238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 name="Freeform: Shape 36">
            <a:extLst>
              <a:ext uri="{FF2B5EF4-FFF2-40B4-BE49-F238E27FC236}">
                <a16:creationId xmlns:a16="http://schemas.microsoft.com/office/drawing/2014/main" id="{CDC29AC1-2821-4FCC-B597-88DAF39C36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00930" y="4604085"/>
            <a:ext cx="4281112" cy="2253913"/>
          </a:xfrm>
          <a:custGeom>
            <a:avLst/>
            <a:gdLst>
              <a:gd name="connsiteX0" fmla="*/ 2140556 w 4281112"/>
              <a:gd name="connsiteY0" fmla="*/ 0 h 2253913"/>
              <a:gd name="connsiteX1" fmla="*/ 4281112 w 4281112"/>
              <a:gd name="connsiteY1" fmla="*/ 2140556 h 2253913"/>
              <a:gd name="connsiteX2" fmla="*/ 4275388 w 4281112"/>
              <a:gd name="connsiteY2" fmla="*/ 2253913 h 2253913"/>
              <a:gd name="connsiteX3" fmla="*/ 5724 w 4281112"/>
              <a:gd name="connsiteY3" fmla="*/ 2253913 h 2253913"/>
              <a:gd name="connsiteX4" fmla="*/ 0 w 4281112"/>
              <a:gd name="connsiteY4" fmla="*/ 2140556 h 2253913"/>
              <a:gd name="connsiteX5" fmla="*/ 2140556 w 4281112"/>
              <a:gd name="connsiteY5" fmla="*/ 0 h 225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1112" h="2253913">
                <a:moveTo>
                  <a:pt x="2140556" y="0"/>
                </a:moveTo>
                <a:cubicBezTo>
                  <a:pt x="3322752" y="0"/>
                  <a:pt x="4281112" y="958360"/>
                  <a:pt x="4281112" y="2140556"/>
                </a:cubicBezTo>
                <a:lnTo>
                  <a:pt x="4275388" y="2253913"/>
                </a:lnTo>
                <a:lnTo>
                  <a:pt x="5724" y="2253913"/>
                </a:lnTo>
                <a:lnTo>
                  <a:pt x="0" y="2140556"/>
                </a:lnTo>
                <a:cubicBezTo>
                  <a:pt x="0" y="958360"/>
                  <a:pt x="958360" y="0"/>
                  <a:pt x="214055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2" name="Freeform: Shape 38">
            <a:extLst>
              <a:ext uri="{FF2B5EF4-FFF2-40B4-BE49-F238E27FC236}">
                <a16:creationId xmlns:a16="http://schemas.microsoft.com/office/drawing/2014/main" id="{0640CCAE-325C-4DD0-BB26-38BF690F3B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50935"/>
            <a:ext cx="1732108" cy="2175118"/>
          </a:xfrm>
          <a:custGeom>
            <a:avLst/>
            <a:gdLst>
              <a:gd name="connsiteX0" fmla="*/ 644549 w 1732108"/>
              <a:gd name="connsiteY0" fmla="*/ 0 h 2175118"/>
              <a:gd name="connsiteX1" fmla="*/ 1732108 w 1732108"/>
              <a:gd name="connsiteY1" fmla="*/ 1087559 h 2175118"/>
              <a:gd name="connsiteX2" fmla="*/ 644549 w 1732108"/>
              <a:gd name="connsiteY2" fmla="*/ 2175118 h 2175118"/>
              <a:gd name="connsiteX3" fmla="*/ 36485 w 1732108"/>
              <a:gd name="connsiteY3" fmla="*/ 1989380 h 2175118"/>
              <a:gd name="connsiteX4" fmla="*/ 0 w 1732108"/>
              <a:gd name="connsiteY4" fmla="*/ 1959278 h 2175118"/>
              <a:gd name="connsiteX5" fmla="*/ 0 w 1732108"/>
              <a:gd name="connsiteY5" fmla="*/ 215841 h 2175118"/>
              <a:gd name="connsiteX6" fmla="*/ 36485 w 1732108"/>
              <a:gd name="connsiteY6" fmla="*/ 185738 h 2175118"/>
              <a:gd name="connsiteX7" fmla="*/ 644549 w 1732108"/>
              <a:gd name="connsiteY7" fmla="*/ 0 h 2175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2108" h="2175118">
                <a:moveTo>
                  <a:pt x="644549" y="0"/>
                </a:moveTo>
                <a:cubicBezTo>
                  <a:pt x="1245191" y="0"/>
                  <a:pt x="1732108" y="486917"/>
                  <a:pt x="1732108" y="1087559"/>
                </a:cubicBezTo>
                <a:cubicBezTo>
                  <a:pt x="1732108" y="1688201"/>
                  <a:pt x="1245191" y="2175118"/>
                  <a:pt x="644549" y="2175118"/>
                </a:cubicBezTo>
                <a:cubicBezTo>
                  <a:pt x="419308" y="2175118"/>
                  <a:pt x="210060" y="2106646"/>
                  <a:pt x="36485" y="1989380"/>
                </a:cubicBezTo>
                <a:lnTo>
                  <a:pt x="0" y="1959278"/>
                </a:lnTo>
                <a:lnTo>
                  <a:pt x="0" y="215841"/>
                </a:lnTo>
                <a:lnTo>
                  <a:pt x="36485" y="185738"/>
                </a:lnTo>
                <a:cubicBezTo>
                  <a:pt x="210060" y="68473"/>
                  <a:pt x="419308" y="0"/>
                  <a:pt x="644549"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Freeform: Shape 40">
            <a:extLst>
              <a:ext uri="{FF2B5EF4-FFF2-40B4-BE49-F238E27FC236}">
                <a16:creationId xmlns:a16="http://schemas.microsoft.com/office/drawing/2014/main" id="{49AC9A43-F5C5-4703-A0F0-78CBB9542E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414950"/>
            <a:ext cx="1568092" cy="1847088"/>
          </a:xfrm>
          <a:custGeom>
            <a:avLst/>
            <a:gdLst>
              <a:gd name="connsiteX0" fmla="*/ 644548 w 1568092"/>
              <a:gd name="connsiteY0" fmla="*/ 0 h 1847088"/>
              <a:gd name="connsiteX1" fmla="*/ 1568092 w 1568092"/>
              <a:gd name="connsiteY1" fmla="*/ 923544 h 1847088"/>
              <a:gd name="connsiteX2" fmla="*/ 644548 w 1568092"/>
              <a:gd name="connsiteY2" fmla="*/ 1847088 h 1847088"/>
              <a:gd name="connsiteX3" fmla="*/ 128186 w 1568092"/>
              <a:gd name="connsiteY3" fmla="*/ 1689361 h 1847088"/>
              <a:gd name="connsiteX4" fmla="*/ 0 w 1568092"/>
              <a:gd name="connsiteY4" fmla="*/ 1583598 h 1847088"/>
              <a:gd name="connsiteX5" fmla="*/ 0 w 1568092"/>
              <a:gd name="connsiteY5" fmla="*/ 263490 h 1847088"/>
              <a:gd name="connsiteX6" fmla="*/ 128186 w 1568092"/>
              <a:gd name="connsiteY6" fmla="*/ 157727 h 1847088"/>
              <a:gd name="connsiteX7" fmla="*/ 644548 w 1568092"/>
              <a:gd name="connsiteY7" fmla="*/ 0 h 1847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8092" h="1847088">
                <a:moveTo>
                  <a:pt x="644548" y="0"/>
                </a:moveTo>
                <a:cubicBezTo>
                  <a:pt x="1154607" y="0"/>
                  <a:pt x="1568092" y="413485"/>
                  <a:pt x="1568092" y="923544"/>
                </a:cubicBezTo>
                <a:cubicBezTo>
                  <a:pt x="1568092" y="1433603"/>
                  <a:pt x="1154607" y="1847088"/>
                  <a:pt x="644548" y="1847088"/>
                </a:cubicBezTo>
                <a:cubicBezTo>
                  <a:pt x="453276" y="1847088"/>
                  <a:pt x="275584" y="1788942"/>
                  <a:pt x="128186" y="1689361"/>
                </a:cubicBezTo>
                <a:lnTo>
                  <a:pt x="0" y="1583598"/>
                </a:lnTo>
                <a:lnTo>
                  <a:pt x="0" y="263490"/>
                </a:lnTo>
                <a:lnTo>
                  <a:pt x="128186" y="157727"/>
                </a:lnTo>
                <a:cubicBezTo>
                  <a:pt x="275584" y="58147"/>
                  <a:pt x="453276" y="0"/>
                  <a:pt x="644548"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0" name="Obraz 19" descr="Flaga Hiszpanii – Wikipedia, wolna encyklopedia">
            <a:extLst>
              <a:ext uri="{FF2B5EF4-FFF2-40B4-BE49-F238E27FC236}">
                <a16:creationId xmlns:a16="http://schemas.microsoft.com/office/drawing/2014/main" id="{9BC7F6B1-EFCD-6647-B0F5-2F6CB2FAAE3B}"/>
              </a:ext>
            </a:extLst>
          </p:cNvPr>
          <p:cNvPicPr>
            <a:picLocks noChangeAspect="1"/>
          </p:cNvPicPr>
          <p:nvPr/>
        </p:nvPicPr>
        <p:blipFill>
          <a:blip r:embed="rId4"/>
          <a:stretch>
            <a:fillRect/>
          </a:stretch>
        </p:blipFill>
        <p:spPr>
          <a:xfrm>
            <a:off x="141017" y="4998108"/>
            <a:ext cx="1072208" cy="715698"/>
          </a:xfrm>
          <a:prstGeom prst="rect">
            <a:avLst/>
          </a:prstGeom>
          <a:effectLst>
            <a:outerShdw blurRad="825500">
              <a:srgbClr val="000000">
                <a:alpha val="55000"/>
              </a:srgbClr>
            </a:outerShdw>
          </a:effectLst>
        </p:spPr>
      </p:pic>
      <p:sp>
        <p:nvSpPr>
          <p:cNvPr id="74" name="Freeform: Shape 42">
            <a:extLst>
              <a:ext uri="{FF2B5EF4-FFF2-40B4-BE49-F238E27FC236}">
                <a16:creationId xmlns:a16="http://schemas.microsoft.com/office/drawing/2014/main" id="{BE28351C-7EEF-428E-9B7A-5CC84F3362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6382" y="4769538"/>
            <a:ext cx="3950208" cy="2088462"/>
          </a:xfrm>
          <a:custGeom>
            <a:avLst/>
            <a:gdLst>
              <a:gd name="connsiteX0" fmla="*/ 1975104 w 3950208"/>
              <a:gd name="connsiteY0" fmla="*/ 0 h 2088462"/>
              <a:gd name="connsiteX1" fmla="*/ 3950208 w 3950208"/>
              <a:gd name="connsiteY1" fmla="*/ 1975104 h 2088462"/>
              <a:gd name="connsiteX2" fmla="*/ 3944484 w 3950208"/>
              <a:gd name="connsiteY2" fmla="*/ 2088462 h 2088462"/>
              <a:gd name="connsiteX3" fmla="*/ 5724 w 3950208"/>
              <a:gd name="connsiteY3" fmla="*/ 2088462 h 2088462"/>
              <a:gd name="connsiteX4" fmla="*/ 0 w 3950208"/>
              <a:gd name="connsiteY4" fmla="*/ 1975104 h 2088462"/>
              <a:gd name="connsiteX5" fmla="*/ 1975104 w 3950208"/>
              <a:gd name="connsiteY5" fmla="*/ 0 h 2088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0208" h="2088462">
                <a:moveTo>
                  <a:pt x="1975104" y="0"/>
                </a:moveTo>
                <a:cubicBezTo>
                  <a:pt x="3065924" y="0"/>
                  <a:pt x="3950208" y="884284"/>
                  <a:pt x="3950208" y="1975104"/>
                </a:cubicBezTo>
                <a:lnTo>
                  <a:pt x="3944484" y="2088462"/>
                </a:lnTo>
                <a:lnTo>
                  <a:pt x="5724" y="2088462"/>
                </a:lnTo>
                <a:lnTo>
                  <a:pt x="0" y="1975104"/>
                </a:lnTo>
                <a:cubicBezTo>
                  <a:pt x="0" y="884284"/>
                  <a:pt x="884284" y="0"/>
                  <a:pt x="1975104"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6" name="Obraz 15" descr="Flaga Portugalii – Wikipedia, wolna encyklopedia">
            <a:extLst>
              <a:ext uri="{FF2B5EF4-FFF2-40B4-BE49-F238E27FC236}">
                <a16:creationId xmlns:a16="http://schemas.microsoft.com/office/drawing/2014/main" id="{377C915B-F95F-AA5A-C03A-680A5E3EA2F4}"/>
              </a:ext>
            </a:extLst>
          </p:cNvPr>
          <p:cNvPicPr>
            <a:picLocks noChangeAspect="1"/>
          </p:cNvPicPr>
          <p:nvPr/>
        </p:nvPicPr>
        <p:blipFill>
          <a:blip r:embed="rId5"/>
          <a:stretch>
            <a:fillRect/>
          </a:stretch>
        </p:blipFill>
        <p:spPr>
          <a:xfrm>
            <a:off x="6429530" y="3502301"/>
            <a:ext cx="1751717" cy="1169271"/>
          </a:xfrm>
          <a:prstGeom prst="rect">
            <a:avLst/>
          </a:prstGeom>
          <a:effectLst>
            <a:outerShdw blurRad="825500">
              <a:srgbClr val="000000">
                <a:alpha val="55000"/>
              </a:srgbClr>
            </a:outerShdw>
          </a:effectLst>
        </p:spPr>
      </p:pic>
      <p:pic>
        <p:nvPicPr>
          <p:cNvPr id="18" name="Obraz 17" descr="Flaga Polski – Wikipedia, wolna encyklopedia">
            <a:extLst>
              <a:ext uri="{FF2B5EF4-FFF2-40B4-BE49-F238E27FC236}">
                <a16:creationId xmlns:a16="http://schemas.microsoft.com/office/drawing/2014/main" id="{1D12B958-6358-0CD8-5B65-36E6981C34E5}"/>
              </a:ext>
            </a:extLst>
          </p:cNvPr>
          <p:cNvPicPr>
            <a:picLocks noChangeAspect="1"/>
          </p:cNvPicPr>
          <p:nvPr/>
        </p:nvPicPr>
        <p:blipFill>
          <a:blip r:embed="rId6"/>
          <a:stretch>
            <a:fillRect/>
          </a:stretch>
        </p:blipFill>
        <p:spPr>
          <a:xfrm>
            <a:off x="2816607" y="5361182"/>
            <a:ext cx="1929327" cy="1203900"/>
          </a:xfrm>
          <a:prstGeom prst="rect">
            <a:avLst/>
          </a:prstGeom>
          <a:effectLst>
            <a:outerShdw blurRad="825500">
              <a:srgbClr val="000000">
                <a:alpha val="55000"/>
              </a:srgbClr>
            </a:outerShdw>
          </a:effectLst>
        </p:spPr>
      </p:pic>
      <p:sp>
        <p:nvSpPr>
          <p:cNvPr id="75" name="Freeform: Shape 44">
            <a:extLst>
              <a:ext uri="{FF2B5EF4-FFF2-40B4-BE49-F238E27FC236}">
                <a16:creationId xmlns:a16="http://schemas.microsoft.com/office/drawing/2014/main" id="{C8F10CB3-3B5E-4C7A-98CF-B87454DD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48370" y="3966828"/>
            <a:ext cx="3339958" cy="2891173"/>
          </a:xfrm>
          <a:custGeom>
            <a:avLst/>
            <a:gdLst>
              <a:gd name="connsiteX0" fmla="*/ 2002536 w 3339958"/>
              <a:gd name="connsiteY0" fmla="*/ 0 h 2891173"/>
              <a:gd name="connsiteX1" fmla="*/ 3276335 w 3339958"/>
              <a:gd name="connsiteY1" fmla="*/ 457282 h 2891173"/>
              <a:gd name="connsiteX2" fmla="*/ 3339958 w 3339958"/>
              <a:gd name="connsiteY2" fmla="*/ 515107 h 2891173"/>
              <a:gd name="connsiteX3" fmla="*/ 3339958 w 3339958"/>
              <a:gd name="connsiteY3" fmla="*/ 2891173 h 2891173"/>
              <a:gd name="connsiteX4" fmla="*/ 209954 w 3339958"/>
              <a:gd name="connsiteY4" fmla="*/ 2891173 h 2891173"/>
              <a:gd name="connsiteX5" fmla="*/ 157369 w 3339958"/>
              <a:gd name="connsiteY5" fmla="*/ 2782014 h 2891173"/>
              <a:gd name="connsiteX6" fmla="*/ 0 w 3339958"/>
              <a:gd name="connsiteY6" fmla="*/ 2002536 h 2891173"/>
              <a:gd name="connsiteX7" fmla="*/ 2002536 w 3339958"/>
              <a:gd name="connsiteY7" fmla="*/ 0 h 289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9958" h="2891173">
                <a:moveTo>
                  <a:pt x="2002536" y="0"/>
                </a:moveTo>
                <a:cubicBezTo>
                  <a:pt x="2486398" y="0"/>
                  <a:pt x="2930179" y="171609"/>
                  <a:pt x="3276335" y="457282"/>
                </a:cubicBezTo>
                <a:lnTo>
                  <a:pt x="3339958" y="515107"/>
                </a:lnTo>
                <a:lnTo>
                  <a:pt x="3339958" y="2891173"/>
                </a:lnTo>
                <a:lnTo>
                  <a:pt x="209954" y="2891173"/>
                </a:lnTo>
                <a:lnTo>
                  <a:pt x="157369" y="2782014"/>
                </a:lnTo>
                <a:cubicBezTo>
                  <a:pt x="56036" y="2542434"/>
                  <a:pt x="0" y="2279029"/>
                  <a:pt x="0" y="2002536"/>
                </a:cubicBezTo>
                <a:cubicBezTo>
                  <a:pt x="0" y="896566"/>
                  <a:pt x="896566" y="0"/>
                  <a:pt x="200253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6" name="Freeform: Shape 46">
            <a:extLst>
              <a:ext uri="{FF2B5EF4-FFF2-40B4-BE49-F238E27FC236}">
                <a16:creationId xmlns:a16="http://schemas.microsoft.com/office/drawing/2014/main" id="{B0B0DBC8-B5F0-40AE-A3D3-BCD504119D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09416" y="4131546"/>
            <a:ext cx="3178912" cy="2726454"/>
          </a:xfrm>
          <a:custGeom>
            <a:avLst/>
            <a:gdLst>
              <a:gd name="connsiteX0" fmla="*/ 1837818 w 3178912"/>
              <a:gd name="connsiteY0" fmla="*/ 0 h 2726454"/>
              <a:gd name="connsiteX1" fmla="*/ 3137352 w 3178912"/>
              <a:gd name="connsiteY1" fmla="*/ 538285 h 2726454"/>
              <a:gd name="connsiteX2" fmla="*/ 3178912 w 3178912"/>
              <a:gd name="connsiteY2" fmla="*/ 584013 h 2726454"/>
              <a:gd name="connsiteX3" fmla="*/ 3178912 w 3178912"/>
              <a:gd name="connsiteY3" fmla="*/ 2726454 h 2726454"/>
              <a:gd name="connsiteX4" fmla="*/ 229483 w 3178912"/>
              <a:gd name="connsiteY4" fmla="*/ 2726454 h 2726454"/>
              <a:gd name="connsiteX5" fmla="*/ 221815 w 3178912"/>
              <a:gd name="connsiteY5" fmla="*/ 2713832 h 2726454"/>
              <a:gd name="connsiteX6" fmla="*/ 0 w 3178912"/>
              <a:gd name="connsiteY6" fmla="*/ 1837818 h 2726454"/>
              <a:gd name="connsiteX7" fmla="*/ 1837818 w 3178912"/>
              <a:gd name="connsiteY7" fmla="*/ 0 h 2726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8912" h="2726454">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7" name="Grafika 7" descr="Flaga Grecji – Wikipedia, wolna encyklopedia">
            <a:extLst>
              <a:ext uri="{FF2B5EF4-FFF2-40B4-BE49-F238E27FC236}">
                <a16:creationId xmlns:a16="http://schemas.microsoft.com/office/drawing/2014/main" id="{21D292AC-FE16-94AD-7CBD-CB7847D7A33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626785" y="4940281"/>
            <a:ext cx="2246575" cy="1497716"/>
          </a:xfrm>
          <a:prstGeom prst="rect">
            <a:avLst/>
          </a:prstGeom>
          <a:effectLst>
            <a:outerShdw blurRad="825500">
              <a:srgbClr val="000000">
                <a:alpha val="55000"/>
              </a:srgbClr>
            </a:outerShdw>
          </a:effectLst>
        </p:spPr>
      </p:pic>
    </p:spTree>
    <p:extLst>
      <p:ext uri="{BB962C8B-B14F-4D97-AF65-F5344CB8AC3E}">
        <p14:creationId xmlns:p14="http://schemas.microsoft.com/office/powerpoint/2010/main" val="5339840"/>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FD5E8A7-E552-A6CD-2E1E-BFA8ECF5594D}"/>
              </a:ext>
            </a:extLst>
          </p:cNvPr>
          <p:cNvSpPr>
            <a:spLocks noGrp="1"/>
          </p:cNvSpPr>
          <p:nvPr>
            <p:ph type="title"/>
          </p:nvPr>
        </p:nvSpPr>
        <p:spPr/>
        <p:txBody>
          <a:bodyPr/>
          <a:lstStyle/>
          <a:p>
            <a:r>
              <a:rPr lang="pl-PL"/>
              <a:t>Challenges of Digitalization</a:t>
            </a:r>
          </a:p>
        </p:txBody>
      </p:sp>
      <p:sp>
        <p:nvSpPr>
          <p:cNvPr id="3" name="Symbol zastępczy tekstu 2">
            <a:extLst>
              <a:ext uri="{FF2B5EF4-FFF2-40B4-BE49-F238E27FC236}">
                <a16:creationId xmlns:a16="http://schemas.microsoft.com/office/drawing/2014/main" id="{74AF33CC-8888-C11A-C201-BA68DDA33ABD}"/>
              </a:ext>
            </a:extLst>
          </p:cNvPr>
          <p:cNvSpPr>
            <a:spLocks noGrp="1"/>
          </p:cNvSpPr>
          <p:nvPr>
            <p:ph type="body" sz="quarter" idx="13"/>
          </p:nvPr>
        </p:nvSpPr>
        <p:spPr/>
        <p:txBody>
          <a:bodyPr/>
          <a:lstStyle/>
          <a:p>
            <a:r>
              <a:rPr lang="pl-PL"/>
              <a:t>Impact on Human Interaction</a:t>
            </a:r>
          </a:p>
        </p:txBody>
      </p:sp>
      <p:sp>
        <p:nvSpPr>
          <p:cNvPr id="4" name="Symbol zastępczy tekstu 3">
            <a:extLst>
              <a:ext uri="{FF2B5EF4-FFF2-40B4-BE49-F238E27FC236}">
                <a16:creationId xmlns:a16="http://schemas.microsoft.com/office/drawing/2014/main" id="{BB589F58-B233-C7E0-51AF-873F9E958528}"/>
              </a:ext>
            </a:extLst>
          </p:cNvPr>
          <p:cNvSpPr>
            <a:spLocks noGrp="1"/>
          </p:cNvSpPr>
          <p:nvPr>
            <p:ph type="body" sz="quarter" idx="14"/>
          </p:nvPr>
        </p:nvSpPr>
        <p:spPr/>
        <p:txBody>
          <a:bodyPr/>
          <a:lstStyle/>
          <a:p>
            <a:r>
              <a:rPr lang="pl-PL"/>
              <a:t>Behavioral Changes</a:t>
            </a:r>
          </a:p>
        </p:txBody>
      </p:sp>
      <p:sp>
        <p:nvSpPr>
          <p:cNvPr id="5" name="Symbol zastępczy tekstu 4">
            <a:extLst>
              <a:ext uri="{FF2B5EF4-FFF2-40B4-BE49-F238E27FC236}">
                <a16:creationId xmlns:a16="http://schemas.microsoft.com/office/drawing/2014/main" id="{4C731ABA-40B6-4BDC-4B78-DC0625F40FB1}"/>
              </a:ext>
            </a:extLst>
          </p:cNvPr>
          <p:cNvSpPr>
            <a:spLocks noGrp="1"/>
          </p:cNvSpPr>
          <p:nvPr>
            <p:ph type="body" sz="quarter" idx="15"/>
          </p:nvPr>
        </p:nvSpPr>
        <p:spPr/>
        <p:txBody>
          <a:bodyPr/>
          <a:lstStyle/>
          <a:p>
            <a:r>
              <a:rPr lang="pl-PL"/>
              <a:t>Technological Dependence</a:t>
            </a:r>
          </a:p>
        </p:txBody>
      </p:sp>
      <p:sp>
        <p:nvSpPr>
          <p:cNvPr id="6" name="Symbol zastępczy tekstu 5">
            <a:extLst>
              <a:ext uri="{FF2B5EF4-FFF2-40B4-BE49-F238E27FC236}">
                <a16:creationId xmlns:a16="http://schemas.microsoft.com/office/drawing/2014/main" id="{AD52E57C-BB3E-BE30-0B0E-BADAC60DCF78}"/>
              </a:ext>
            </a:extLst>
          </p:cNvPr>
          <p:cNvSpPr>
            <a:spLocks noGrp="1"/>
          </p:cNvSpPr>
          <p:nvPr>
            <p:ph type="body" sz="quarter" idx="16"/>
          </p:nvPr>
        </p:nvSpPr>
        <p:spPr/>
        <p:txBody>
          <a:bodyPr/>
          <a:lstStyle/>
          <a:p>
            <a:r>
              <a:rPr lang="pl-PL"/>
              <a:t>Digitalization has altered the way humans interact, often leading to reduced face-to-face communication and reliance on virtual mediums. This shift impacts the quality and depth of human connections, potentially leading to social isolation and loneliness.</a:t>
            </a:r>
          </a:p>
        </p:txBody>
      </p:sp>
      <p:sp>
        <p:nvSpPr>
          <p:cNvPr id="7" name="Symbol zastępczy tekstu 6">
            <a:extLst>
              <a:ext uri="{FF2B5EF4-FFF2-40B4-BE49-F238E27FC236}">
                <a16:creationId xmlns:a16="http://schemas.microsoft.com/office/drawing/2014/main" id="{94440383-CBBC-D46F-2D15-3608CBF55864}"/>
              </a:ext>
            </a:extLst>
          </p:cNvPr>
          <p:cNvSpPr>
            <a:spLocks noGrp="1"/>
          </p:cNvSpPr>
          <p:nvPr>
            <p:ph type="body" sz="quarter" idx="17"/>
          </p:nvPr>
        </p:nvSpPr>
        <p:spPr/>
        <p:txBody>
          <a:bodyPr/>
          <a:lstStyle/>
          <a:p>
            <a:r>
              <a:rPr lang="pl-PL"/>
              <a:t>The digital age has given rise to new behavioral patterns, including shorter attention spans, increased multitasking, and dependence on instant gratification. These changes may influence mental well-being, productivity, and the ability to engage in meaningful relationships.</a:t>
            </a:r>
          </a:p>
        </p:txBody>
      </p:sp>
      <p:sp>
        <p:nvSpPr>
          <p:cNvPr id="8" name="Symbol zastępczy tekstu 7">
            <a:extLst>
              <a:ext uri="{FF2B5EF4-FFF2-40B4-BE49-F238E27FC236}">
                <a16:creationId xmlns:a16="http://schemas.microsoft.com/office/drawing/2014/main" id="{57717B04-9465-AA24-2C11-2B683A7E5EE7}"/>
              </a:ext>
            </a:extLst>
          </p:cNvPr>
          <p:cNvSpPr>
            <a:spLocks noGrp="1"/>
          </p:cNvSpPr>
          <p:nvPr>
            <p:ph type="body" sz="quarter" idx="18"/>
          </p:nvPr>
        </p:nvSpPr>
        <p:spPr/>
        <p:txBody>
          <a:bodyPr/>
          <a:lstStyle/>
          <a:p>
            <a:r>
              <a:rPr lang="pl-PL"/>
              <a:t>The widespread adoption of digital technology has led to increased reliance on devices for communication, entertainment, and information. This dependence raises concerns about privacy, security, and the blurring of boundaries between online and offline realities.</a:t>
            </a:r>
          </a:p>
        </p:txBody>
      </p:sp>
    </p:spTree>
    <p:extLst>
      <p:ext uri="{BB962C8B-B14F-4D97-AF65-F5344CB8AC3E}">
        <p14:creationId xmlns:p14="http://schemas.microsoft.com/office/powerpoint/2010/main" val="5967251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10A0C6F-7763-3249-D570-D8E503B416BF}"/>
              </a:ext>
            </a:extLst>
          </p:cNvPr>
          <p:cNvSpPr>
            <a:spLocks noGrp="1"/>
          </p:cNvSpPr>
          <p:nvPr>
            <p:ph type="title"/>
          </p:nvPr>
        </p:nvSpPr>
        <p:spPr/>
        <p:txBody>
          <a:bodyPr/>
          <a:lstStyle/>
          <a:p>
            <a:r>
              <a:rPr lang="pl-PL"/>
              <a:t>Maintaining Human Connection</a:t>
            </a:r>
          </a:p>
        </p:txBody>
      </p:sp>
      <p:sp>
        <p:nvSpPr>
          <p:cNvPr id="3" name="Symbol zastępczy tekstu 2">
            <a:extLst>
              <a:ext uri="{FF2B5EF4-FFF2-40B4-BE49-F238E27FC236}">
                <a16:creationId xmlns:a16="http://schemas.microsoft.com/office/drawing/2014/main" id="{127C4F0F-5D63-6638-B25D-CB1162305EC8}"/>
              </a:ext>
            </a:extLst>
          </p:cNvPr>
          <p:cNvSpPr>
            <a:spLocks noGrp="1"/>
          </p:cNvSpPr>
          <p:nvPr>
            <p:ph type="body" sz="quarter" idx="13"/>
          </p:nvPr>
        </p:nvSpPr>
        <p:spPr/>
        <p:txBody>
          <a:bodyPr/>
          <a:lstStyle/>
          <a:p>
            <a:r>
              <a:rPr lang="pl-PL"/>
              <a:t>Preserving Personal Connections</a:t>
            </a:r>
          </a:p>
        </p:txBody>
      </p:sp>
      <p:sp>
        <p:nvSpPr>
          <p:cNvPr id="4" name="Symbol zastępczy tekstu 3">
            <a:extLst>
              <a:ext uri="{FF2B5EF4-FFF2-40B4-BE49-F238E27FC236}">
                <a16:creationId xmlns:a16="http://schemas.microsoft.com/office/drawing/2014/main" id="{2D307AB9-6272-92D7-6005-0B5923F36625}"/>
              </a:ext>
            </a:extLst>
          </p:cNvPr>
          <p:cNvSpPr>
            <a:spLocks noGrp="1"/>
          </p:cNvSpPr>
          <p:nvPr>
            <p:ph type="body" sz="quarter" idx="14"/>
          </p:nvPr>
        </p:nvSpPr>
        <p:spPr/>
        <p:txBody>
          <a:bodyPr/>
          <a:lstStyle/>
          <a:p>
            <a:r>
              <a:rPr lang="pl-PL"/>
              <a:t>Balancing Virtual and Real</a:t>
            </a:r>
          </a:p>
        </p:txBody>
      </p:sp>
      <p:sp>
        <p:nvSpPr>
          <p:cNvPr id="5" name="Symbol zastępczy tekstu 4">
            <a:extLst>
              <a:ext uri="{FF2B5EF4-FFF2-40B4-BE49-F238E27FC236}">
                <a16:creationId xmlns:a16="http://schemas.microsoft.com/office/drawing/2014/main" id="{F5559396-CA5E-4BD9-AD76-6939ADAC88C0}"/>
              </a:ext>
            </a:extLst>
          </p:cNvPr>
          <p:cNvSpPr>
            <a:spLocks noGrp="1"/>
          </p:cNvSpPr>
          <p:nvPr>
            <p:ph type="body" sz="quarter" idx="15"/>
          </p:nvPr>
        </p:nvSpPr>
        <p:spPr/>
        <p:txBody>
          <a:bodyPr/>
          <a:lstStyle/>
          <a:p>
            <a:r>
              <a:rPr lang="pl-PL"/>
              <a:t>Cultivating Empathy</a:t>
            </a:r>
          </a:p>
        </p:txBody>
      </p:sp>
      <p:sp>
        <p:nvSpPr>
          <p:cNvPr id="6" name="Symbol zastępczy tekstu 5">
            <a:extLst>
              <a:ext uri="{FF2B5EF4-FFF2-40B4-BE49-F238E27FC236}">
                <a16:creationId xmlns:a16="http://schemas.microsoft.com/office/drawing/2014/main" id="{472420B7-1940-C425-F776-03D6A64FA00F}"/>
              </a:ext>
            </a:extLst>
          </p:cNvPr>
          <p:cNvSpPr>
            <a:spLocks noGrp="1"/>
          </p:cNvSpPr>
          <p:nvPr>
            <p:ph type="body" sz="quarter" idx="16"/>
          </p:nvPr>
        </p:nvSpPr>
        <p:spPr/>
        <p:txBody>
          <a:bodyPr/>
          <a:lstStyle/>
          <a:p>
            <a:r>
              <a:rPr lang="pl-PL"/>
              <a:t>In a digital world, maintaining meaningful personal connections requires intentional efforts such as scheduling in-person gatherings, prioritizing authentic communication, and actively listening to others to foster empathy and understanding.</a:t>
            </a:r>
          </a:p>
        </p:txBody>
      </p:sp>
      <p:sp>
        <p:nvSpPr>
          <p:cNvPr id="7" name="Symbol zastępczy tekstu 6">
            <a:extLst>
              <a:ext uri="{FF2B5EF4-FFF2-40B4-BE49-F238E27FC236}">
                <a16:creationId xmlns:a16="http://schemas.microsoft.com/office/drawing/2014/main" id="{76727EF7-3B97-CC7A-B7C1-E812871908B1}"/>
              </a:ext>
            </a:extLst>
          </p:cNvPr>
          <p:cNvSpPr>
            <a:spLocks noGrp="1"/>
          </p:cNvSpPr>
          <p:nvPr>
            <p:ph type="body" sz="quarter" idx="17"/>
          </p:nvPr>
        </p:nvSpPr>
        <p:spPr/>
        <p:txBody>
          <a:bodyPr/>
          <a:lstStyle/>
          <a:p>
            <a:r>
              <a:rPr lang="pl-PL"/>
              <a:t>Strategies for balancing virtual interactions with real-world experiences are essential to prevent the erosion of genuine human connections. This balance involves setting boundaries, minimizing digital distractions, and engaging in offline activities that nurture relationships and well-being.</a:t>
            </a:r>
          </a:p>
        </p:txBody>
      </p:sp>
      <p:sp>
        <p:nvSpPr>
          <p:cNvPr id="8" name="Symbol zastępczy tekstu 7">
            <a:extLst>
              <a:ext uri="{FF2B5EF4-FFF2-40B4-BE49-F238E27FC236}">
                <a16:creationId xmlns:a16="http://schemas.microsoft.com/office/drawing/2014/main" id="{3E9F12BB-ED6D-EF31-9666-2CCE47244087}"/>
              </a:ext>
            </a:extLst>
          </p:cNvPr>
          <p:cNvSpPr>
            <a:spLocks noGrp="1"/>
          </p:cNvSpPr>
          <p:nvPr>
            <p:ph type="body" sz="quarter" idx="18"/>
          </p:nvPr>
        </p:nvSpPr>
        <p:spPr/>
        <p:txBody>
          <a:bodyPr/>
          <a:lstStyle/>
          <a:p>
            <a:r>
              <a:rPr lang="pl-PL"/>
              <a:t>The digital age calls for heightened empathy to counteract the potential desensitization to human emotions in virtual interactions. Cultivating empathy involves recognizing and validating feelings, actively seeking diverse perspectives, and engaging in compassionate actions.</a:t>
            </a:r>
          </a:p>
        </p:txBody>
      </p:sp>
    </p:spTree>
    <p:extLst>
      <p:ext uri="{BB962C8B-B14F-4D97-AF65-F5344CB8AC3E}">
        <p14:creationId xmlns:p14="http://schemas.microsoft.com/office/powerpoint/2010/main" val="3465777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988FC56-C1D8-09A8-98B5-0CE461E663BE}"/>
              </a:ext>
            </a:extLst>
          </p:cNvPr>
          <p:cNvSpPr>
            <a:spLocks noGrp="1"/>
          </p:cNvSpPr>
          <p:nvPr>
            <p:ph type="title"/>
          </p:nvPr>
        </p:nvSpPr>
        <p:spPr/>
        <p:txBody>
          <a:bodyPr/>
          <a:lstStyle/>
          <a:p>
            <a:r>
              <a:rPr lang="pl-PL"/>
              <a:t>Ethical Considerations</a:t>
            </a:r>
          </a:p>
        </p:txBody>
      </p:sp>
      <p:pic>
        <p:nvPicPr>
          <p:cNvPr id="9" name="Symbol zastępczy obrazu 8" descr="Obraz zawierający sztuka&#10;&#10;Opis wygenerowany automatycznie">
            <a:extLst>
              <a:ext uri="{FF2B5EF4-FFF2-40B4-BE49-F238E27FC236}">
                <a16:creationId xmlns:a16="http://schemas.microsoft.com/office/drawing/2014/main" id="{CBCA2C0E-0870-4FAB-2906-6398C01F3AA8}"/>
              </a:ext>
            </a:extLst>
          </p:cNvPr>
          <p:cNvPicPr>
            <a:picLocks noGrp="1" noChangeAspect="1"/>
          </p:cNvPicPr>
          <p:nvPr>
            <p:ph type="pic" sz="quarter" idx="19"/>
          </p:nvPr>
        </p:nvPicPr>
        <p:blipFill>
          <a:blip r:embed="rId2"/>
          <a:srcRect l="27763" r="27763"/>
          <a:stretch/>
        </p:blipFill>
        <p:spPr/>
      </p:pic>
      <p:sp>
        <p:nvSpPr>
          <p:cNvPr id="4" name="Symbol zastępczy tekstu 3">
            <a:extLst>
              <a:ext uri="{FF2B5EF4-FFF2-40B4-BE49-F238E27FC236}">
                <a16:creationId xmlns:a16="http://schemas.microsoft.com/office/drawing/2014/main" id="{EDF843EA-659C-7C9D-2EE4-83B40C7C7D4B}"/>
              </a:ext>
            </a:extLst>
          </p:cNvPr>
          <p:cNvSpPr>
            <a:spLocks noGrp="1"/>
          </p:cNvSpPr>
          <p:nvPr>
            <p:ph type="body" sz="quarter" idx="21"/>
          </p:nvPr>
        </p:nvSpPr>
        <p:spPr/>
        <p:txBody>
          <a:bodyPr/>
          <a:lstStyle/>
          <a:p>
            <a:r>
              <a:rPr lang="pl-PL"/>
              <a:t>Technological Impact on Society</a:t>
            </a:r>
          </a:p>
        </p:txBody>
      </p:sp>
      <p:sp>
        <p:nvSpPr>
          <p:cNvPr id="5" name="Symbol zastępczy tekstu 4">
            <a:extLst>
              <a:ext uri="{FF2B5EF4-FFF2-40B4-BE49-F238E27FC236}">
                <a16:creationId xmlns:a16="http://schemas.microsoft.com/office/drawing/2014/main" id="{25E57DBC-E7D7-E202-0B15-B4775E2A0378}"/>
              </a:ext>
            </a:extLst>
          </p:cNvPr>
          <p:cNvSpPr>
            <a:spLocks noGrp="1"/>
          </p:cNvSpPr>
          <p:nvPr>
            <p:ph type="body" sz="quarter" idx="17"/>
          </p:nvPr>
        </p:nvSpPr>
        <p:spPr/>
        <p:txBody>
          <a:bodyPr/>
          <a:lstStyle/>
          <a:p>
            <a:r>
              <a:rPr lang="pl-PL"/>
              <a:t>As technology continues to shape human behavior and societal norms, ethical considerations arise regarding data privacy, digital surveillance, algorithmic biases, and the ethical use of artificial intelligence. Addressing these concerns is paramount to safeguarding human rights and autonomy.</a:t>
            </a:r>
          </a:p>
        </p:txBody>
      </p:sp>
      <p:sp>
        <p:nvSpPr>
          <p:cNvPr id="6" name="Symbol zastępczy tekstu 5">
            <a:extLst>
              <a:ext uri="{FF2B5EF4-FFF2-40B4-BE49-F238E27FC236}">
                <a16:creationId xmlns:a16="http://schemas.microsoft.com/office/drawing/2014/main" id="{1D8E9B56-8C1A-4F18-361E-103C6D41DCC0}"/>
              </a:ext>
            </a:extLst>
          </p:cNvPr>
          <p:cNvSpPr>
            <a:spLocks noGrp="1"/>
          </p:cNvSpPr>
          <p:nvPr>
            <p:ph type="body" sz="quarter" idx="18"/>
          </p:nvPr>
        </p:nvSpPr>
        <p:spPr/>
        <p:txBody>
          <a:bodyPr/>
          <a:lstStyle/>
          <a:p>
            <a:r>
              <a:rPr lang="pl-PL"/>
              <a:t>Adopting a human-centric approach to technological development involves aligning innovations with ethical values, prioritizing user well-being, and ensuring inclusive design to accommodate diverse human experiences. Incorporating ethical principles can mitigate potential harms and maximize benefits for humanity.</a:t>
            </a:r>
          </a:p>
        </p:txBody>
      </p:sp>
      <p:sp>
        <p:nvSpPr>
          <p:cNvPr id="8" name="Symbol zastępczy tekstu 7">
            <a:extLst>
              <a:ext uri="{FF2B5EF4-FFF2-40B4-BE49-F238E27FC236}">
                <a16:creationId xmlns:a16="http://schemas.microsoft.com/office/drawing/2014/main" id="{8E83F38C-1A9C-621A-A569-1B439037B051}"/>
              </a:ext>
            </a:extLst>
          </p:cNvPr>
          <p:cNvSpPr>
            <a:spLocks noGrp="1"/>
          </p:cNvSpPr>
          <p:nvPr>
            <p:ph type="body" sz="quarter" idx="22"/>
          </p:nvPr>
        </p:nvSpPr>
        <p:spPr/>
        <p:txBody>
          <a:bodyPr/>
          <a:lstStyle/>
          <a:p>
            <a:r>
              <a:rPr lang="pl-PL"/>
              <a:t>Human-Centric Design</a:t>
            </a:r>
          </a:p>
        </p:txBody>
      </p:sp>
    </p:spTree>
    <p:extLst>
      <p:ext uri="{BB962C8B-B14F-4D97-AF65-F5344CB8AC3E}">
        <p14:creationId xmlns:p14="http://schemas.microsoft.com/office/powerpoint/2010/main" val="34515740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F125941-0843-3605-5F87-955940C0DE1B}"/>
              </a:ext>
            </a:extLst>
          </p:cNvPr>
          <p:cNvSpPr>
            <a:spLocks noGrp="1"/>
          </p:cNvSpPr>
          <p:nvPr>
            <p:ph type="title"/>
          </p:nvPr>
        </p:nvSpPr>
        <p:spPr/>
        <p:txBody>
          <a:bodyPr/>
          <a:lstStyle/>
          <a:p>
            <a:r>
              <a:rPr lang="pl-PL"/>
              <a:t>Digital Wellness</a:t>
            </a:r>
          </a:p>
        </p:txBody>
      </p:sp>
      <p:sp>
        <p:nvSpPr>
          <p:cNvPr id="3" name="Symbol zastępczy tekstu 2">
            <a:extLst>
              <a:ext uri="{FF2B5EF4-FFF2-40B4-BE49-F238E27FC236}">
                <a16:creationId xmlns:a16="http://schemas.microsoft.com/office/drawing/2014/main" id="{9D5DC8F8-AD43-E584-41D5-08E87FB3C1D6}"/>
              </a:ext>
            </a:extLst>
          </p:cNvPr>
          <p:cNvSpPr>
            <a:spLocks noGrp="1"/>
          </p:cNvSpPr>
          <p:nvPr>
            <p:ph type="body" sz="quarter" idx="13"/>
          </p:nvPr>
        </p:nvSpPr>
        <p:spPr/>
        <p:txBody>
          <a:bodyPr/>
          <a:lstStyle/>
          <a:p>
            <a:r>
              <a:rPr lang="pl-PL"/>
              <a:t>Impact on Mental Health</a:t>
            </a:r>
          </a:p>
        </p:txBody>
      </p:sp>
      <p:sp>
        <p:nvSpPr>
          <p:cNvPr id="4" name="Symbol zastępczy tekstu 3">
            <a:extLst>
              <a:ext uri="{FF2B5EF4-FFF2-40B4-BE49-F238E27FC236}">
                <a16:creationId xmlns:a16="http://schemas.microsoft.com/office/drawing/2014/main" id="{79660462-CC45-B0E7-DC9C-51E89F057A0F}"/>
              </a:ext>
            </a:extLst>
          </p:cNvPr>
          <p:cNvSpPr>
            <a:spLocks noGrp="1"/>
          </p:cNvSpPr>
          <p:nvPr>
            <p:ph type="body" sz="quarter" idx="14"/>
          </p:nvPr>
        </p:nvSpPr>
        <p:spPr/>
        <p:txBody>
          <a:bodyPr/>
          <a:lstStyle/>
          <a:p>
            <a:r>
              <a:rPr lang="pl-PL"/>
              <a:t>Emotional Regulation</a:t>
            </a:r>
          </a:p>
        </p:txBody>
      </p:sp>
      <p:sp>
        <p:nvSpPr>
          <p:cNvPr id="5" name="Symbol zastępczy tekstu 4">
            <a:extLst>
              <a:ext uri="{FF2B5EF4-FFF2-40B4-BE49-F238E27FC236}">
                <a16:creationId xmlns:a16="http://schemas.microsoft.com/office/drawing/2014/main" id="{9BBF2756-EC9B-0F20-B5E2-87F282CD106C}"/>
              </a:ext>
            </a:extLst>
          </p:cNvPr>
          <p:cNvSpPr>
            <a:spLocks noGrp="1"/>
          </p:cNvSpPr>
          <p:nvPr>
            <p:ph type="body" sz="quarter" idx="16"/>
          </p:nvPr>
        </p:nvSpPr>
        <p:spPr/>
        <p:txBody>
          <a:bodyPr/>
          <a:lstStyle/>
          <a:p>
            <a:r>
              <a:rPr lang="pl-PL"/>
              <a:t>The pervasive digital environment can influence mental health, contributing to issues such as digital addiction, cyberbullying, and information overload. Promoting digital wellness involves fostering mindfulness, establishing healthy tech habits, and seeking support for mental well-being.</a:t>
            </a:r>
          </a:p>
        </p:txBody>
      </p:sp>
      <p:sp>
        <p:nvSpPr>
          <p:cNvPr id="6" name="Symbol zastępczy tekstu 5">
            <a:extLst>
              <a:ext uri="{FF2B5EF4-FFF2-40B4-BE49-F238E27FC236}">
                <a16:creationId xmlns:a16="http://schemas.microsoft.com/office/drawing/2014/main" id="{1E5E4665-05A9-1134-113C-84EAD21F2D92}"/>
              </a:ext>
            </a:extLst>
          </p:cNvPr>
          <p:cNvSpPr>
            <a:spLocks noGrp="1"/>
          </p:cNvSpPr>
          <p:nvPr>
            <p:ph type="body" sz="quarter" idx="17"/>
          </p:nvPr>
        </p:nvSpPr>
        <p:spPr/>
        <p:txBody>
          <a:bodyPr/>
          <a:lstStyle/>
          <a:p>
            <a:r>
              <a:rPr lang="pl-PL"/>
              <a:t>Maintaining emotional well-being in the digital age requires developing strategies for emotional regulation, including setting boundaries for online engagement, practicing digital detox, and nurturing real-world connections to foster emotional resilience.</a:t>
            </a:r>
          </a:p>
        </p:txBody>
      </p:sp>
      <p:pic>
        <p:nvPicPr>
          <p:cNvPr id="9" name="Symbol zastępczy obrazu 8" descr="Obraz zawierający joga, kolano, Balans, w pomieszczeniu&#10;&#10;Opis wygenerowany automatycznie">
            <a:extLst>
              <a:ext uri="{FF2B5EF4-FFF2-40B4-BE49-F238E27FC236}">
                <a16:creationId xmlns:a16="http://schemas.microsoft.com/office/drawing/2014/main" id="{B65F7B2B-D848-AC95-28FC-548FC71EE16C}"/>
              </a:ext>
            </a:extLst>
          </p:cNvPr>
          <p:cNvPicPr>
            <a:picLocks noGrp="1" noChangeAspect="1"/>
          </p:cNvPicPr>
          <p:nvPr>
            <p:ph type="pic" sz="quarter" idx="19"/>
          </p:nvPr>
        </p:nvPicPr>
        <p:blipFill>
          <a:blip r:embed="rId2"/>
          <a:srcRect l="28137" r="28137"/>
          <a:stretch/>
        </p:blipFill>
        <p:spPr/>
      </p:pic>
    </p:spTree>
    <p:extLst>
      <p:ext uri="{BB962C8B-B14F-4D97-AF65-F5344CB8AC3E}">
        <p14:creationId xmlns:p14="http://schemas.microsoft.com/office/powerpoint/2010/main" val="1845556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02782A5-19FA-A079-2AF7-BFC7A812CD1D}"/>
              </a:ext>
            </a:extLst>
          </p:cNvPr>
          <p:cNvSpPr>
            <a:spLocks noGrp="1"/>
          </p:cNvSpPr>
          <p:nvPr>
            <p:ph type="title"/>
          </p:nvPr>
        </p:nvSpPr>
        <p:spPr/>
        <p:txBody>
          <a:bodyPr/>
          <a:lstStyle/>
          <a:p>
            <a:r>
              <a:rPr lang="pl-PL"/>
              <a:t>Adaptation and Resilience</a:t>
            </a:r>
          </a:p>
        </p:txBody>
      </p:sp>
      <p:sp>
        <p:nvSpPr>
          <p:cNvPr id="3" name="Symbol zastępczy tekstu 2">
            <a:extLst>
              <a:ext uri="{FF2B5EF4-FFF2-40B4-BE49-F238E27FC236}">
                <a16:creationId xmlns:a16="http://schemas.microsoft.com/office/drawing/2014/main" id="{C09D2CA4-4874-6762-E476-91FAA59DE3C4}"/>
              </a:ext>
            </a:extLst>
          </p:cNvPr>
          <p:cNvSpPr>
            <a:spLocks noGrp="1"/>
          </p:cNvSpPr>
          <p:nvPr>
            <p:ph type="body" sz="quarter" idx="13"/>
          </p:nvPr>
        </p:nvSpPr>
        <p:spPr/>
        <p:txBody>
          <a:bodyPr/>
          <a:lstStyle/>
          <a:p>
            <a:r>
              <a:rPr lang="pl-PL"/>
              <a:t>Individual Adaptation</a:t>
            </a:r>
          </a:p>
        </p:txBody>
      </p:sp>
      <p:sp>
        <p:nvSpPr>
          <p:cNvPr id="4" name="Symbol zastępczy tekstu 3">
            <a:extLst>
              <a:ext uri="{FF2B5EF4-FFF2-40B4-BE49-F238E27FC236}">
                <a16:creationId xmlns:a16="http://schemas.microsoft.com/office/drawing/2014/main" id="{74DC27E8-0943-8C57-F3D9-4674E29DFED5}"/>
              </a:ext>
            </a:extLst>
          </p:cNvPr>
          <p:cNvSpPr>
            <a:spLocks noGrp="1"/>
          </p:cNvSpPr>
          <p:nvPr>
            <p:ph type="body" sz="quarter" idx="15"/>
          </p:nvPr>
        </p:nvSpPr>
        <p:spPr/>
        <p:txBody>
          <a:bodyPr/>
          <a:lstStyle/>
          <a:p>
            <a:r>
              <a:rPr lang="pl-PL"/>
              <a:t>Societal Evolution</a:t>
            </a:r>
          </a:p>
        </p:txBody>
      </p:sp>
      <p:sp>
        <p:nvSpPr>
          <p:cNvPr id="5" name="Symbol zastępczy tekstu 4">
            <a:extLst>
              <a:ext uri="{FF2B5EF4-FFF2-40B4-BE49-F238E27FC236}">
                <a16:creationId xmlns:a16="http://schemas.microsoft.com/office/drawing/2014/main" id="{B32E7245-535B-5C1C-2F7F-E90AAD6DB7C8}"/>
              </a:ext>
            </a:extLst>
          </p:cNvPr>
          <p:cNvSpPr>
            <a:spLocks noGrp="1"/>
          </p:cNvSpPr>
          <p:nvPr>
            <p:ph type="body" sz="quarter" idx="17"/>
          </p:nvPr>
        </p:nvSpPr>
        <p:spPr/>
        <p:txBody>
          <a:bodyPr/>
          <a:lstStyle/>
          <a:p>
            <a:r>
              <a:rPr lang="pl-PL"/>
              <a:t>Navigating the digital age demands individual adaptation by acquiring digital literacy, honing critical thinking skills, and cultivating adaptability to thrive in rapidly evolving technological landscapes. Embracing lifelong learning and agile thinking is crucial for personal resilience.</a:t>
            </a:r>
          </a:p>
        </p:txBody>
      </p:sp>
      <p:sp>
        <p:nvSpPr>
          <p:cNvPr id="6" name="Symbol zastępczy tekstu 5">
            <a:extLst>
              <a:ext uri="{FF2B5EF4-FFF2-40B4-BE49-F238E27FC236}">
                <a16:creationId xmlns:a16="http://schemas.microsoft.com/office/drawing/2014/main" id="{11A73CD8-29AD-9B5A-5279-CF49FEEA4B78}"/>
              </a:ext>
            </a:extLst>
          </p:cNvPr>
          <p:cNvSpPr>
            <a:spLocks noGrp="1"/>
          </p:cNvSpPr>
          <p:nvPr>
            <p:ph type="body" sz="quarter" idx="18"/>
          </p:nvPr>
        </p:nvSpPr>
        <p:spPr/>
        <p:txBody>
          <a:bodyPr/>
          <a:lstStyle/>
          <a:p>
            <a:r>
              <a:rPr lang="pl-PL"/>
              <a:t>At a societal level, embracing technological advancements entails fostering digital inclusion, addressing digital divides, and ensuring equitable access to opportunities. Cultivating resilience as a society involves promoting ethical innovation and leveraging technology for collective progress and empowerment.</a:t>
            </a:r>
          </a:p>
        </p:txBody>
      </p:sp>
      <p:pic>
        <p:nvPicPr>
          <p:cNvPr id="9" name="Symbol zastępczy obrazu 8" descr="Obraz zawierający Ludzka twarz, w pomieszczeniu, ściana, osoba&#10;&#10;Opis wygenerowany automatycznie">
            <a:extLst>
              <a:ext uri="{FF2B5EF4-FFF2-40B4-BE49-F238E27FC236}">
                <a16:creationId xmlns:a16="http://schemas.microsoft.com/office/drawing/2014/main" id="{28250E03-41DC-0941-93BD-7F12C5F578B8}"/>
              </a:ext>
            </a:extLst>
          </p:cNvPr>
          <p:cNvPicPr>
            <a:picLocks noGrp="1" noChangeAspect="1"/>
          </p:cNvPicPr>
          <p:nvPr>
            <p:ph type="pic" sz="quarter" idx="19"/>
          </p:nvPr>
        </p:nvPicPr>
        <p:blipFill>
          <a:blip r:embed="rId2"/>
          <a:srcRect l="24600" r="24600"/>
          <a:stretch/>
        </p:blipFill>
        <p:spPr/>
      </p:pic>
    </p:spTree>
    <p:extLst>
      <p:ext uri="{BB962C8B-B14F-4D97-AF65-F5344CB8AC3E}">
        <p14:creationId xmlns:p14="http://schemas.microsoft.com/office/powerpoint/2010/main" val="3202594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27F4048-686A-0F5D-1D13-97FBE046575F}"/>
              </a:ext>
            </a:extLst>
          </p:cNvPr>
          <p:cNvSpPr>
            <a:spLocks noGrp="1"/>
          </p:cNvSpPr>
          <p:nvPr>
            <p:ph type="title"/>
          </p:nvPr>
        </p:nvSpPr>
        <p:spPr/>
        <p:txBody>
          <a:bodyPr/>
          <a:lstStyle/>
          <a:p>
            <a:r>
              <a:rPr lang="pl-PL"/>
              <a:t>Empowering Humanity</a:t>
            </a:r>
          </a:p>
        </p:txBody>
      </p:sp>
      <p:sp>
        <p:nvSpPr>
          <p:cNvPr id="3" name="Symbol zastępczy tekstu 2">
            <a:extLst>
              <a:ext uri="{FF2B5EF4-FFF2-40B4-BE49-F238E27FC236}">
                <a16:creationId xmlns:a16="http://schemas.microsoft.com/office/drawing/2014/main" id="{DF9C43C5-1C12-1F06-6223-5E13694E8A93}"/>
              </a:ext>
            </a:extLst>
          </p:cNvPr>
          <p:cNvSpPr>
            <a:spLocks noGrp="1"/>
          </p:cNvSpPr>
          <p:nvPr>
            <p:ph type="body" sz="quarter" idx="13"/>
          </p:nvPr>
        </p:nvSpPr>
        <p:spPr/>
        <p:txBody>
          <a:bodyPr/>
          <a:lstStyle/>
          <a:p>
            <a:r>
              <a:rPr lang="pl-PL"/>
              <a:t>Levelling the Digital Divide</a:t>
            </a:r>
          </a:p>
        </p:txBody>
      </p:sp>
      <p:sp>
        <p:nvSpPr>
          <p:cNvPr id="4" name="Symbol zastępczy tekstu 3">
            <a:extLst>
              <a:ext uri="{FF2B5EF4-FFF2-40B4-BE49-F238E27FC236}">
                <a16:creationId xmlns:a16="http://schemas.microsoft.com/office/drawing/2014/main" id="{BE76E6A6-334E-CB16-C3CC-6FD25024819F}"/>
              </a:ext>
            </a:extLst>
          </p:cNvPr>
          <p:cNvSpPr>
            <a:spLocks noGrp="1"/>
          </p:cNvSpPr>
          <p:nvPr>
            <p:ph type="body" sz="quarter" idx="14"/>
          </p:nvPr>
        </p:nvSpPr>
        <p:spPr/>
        <p:txBody>
          <a:bodyPr/>
          <a:lstStyle/>
          <a:p>
            <a:r>
              <a:rPr lang="pl-PL"/>
              <a:t>Harnessing Technology for Good</a:t>
            </a:r>
          </a:p>
        </p:txBody>
      </p:sp>
      <p:sp>
        <p:nvSpPr>
          <p:cNvPr id="5" name="Symbol zastępczy tekstu 4">
            <a:extLst>
              <a:ext uri="{FF2B5EF4-FFF2-40B4-BE49-F238E27FC236}">
                <a16:creationId xmlns:a16="http://schemas.microsoft.com/office/drawing/2014/main" id="{5C728174-CE5D-8A3A-950A-1F53BE129C74}"/>
              </a:ext>
            </a:extLst>
          </p:cNvPr>
          <p:cNvSpPr>
            <a:spLocks noGrp="1"/>
          </p:cNvSpPr>
          <p:nvPr>
            <p:ph type="body" sz="quarter" idx="15"/>
          </p:nvPr>
        </p:nvSpPr>
        <p:spPr/>
        <p:txBody>
          <a:bodyPr/>
          <a:lstStyle/>
          <a:p>
            <a:r>
              <a:rPr lang="pl-PL"/>
              <a:t>Cultivating Digital Citizenship</a:t>
            </a:r>
          </a:p>
        </p:txBody>
      </p:sp>
      <p:sp>
        <p:nvSpPr>
          <p:cNvPr id="6" name="Symbol zastępczy tekstu 5">
            <a:extLst>
              <a:ext uri="{FF2B5EF4-FFF2-40B4-BE49-F238E27FC236}">
                <a16:creationId xmlns:a16="http://schemas.microsoft.com/office/drawing/2014/main" id="{F67E9C36-151A-71BF-313D-BFE0511BCE49}"/>
              </a:ext>
            </a:extLst>
          </p:cNvPr>
          <p:cNvSpPr>
            <a:spLocks noGrp="1"/>
          </p:cNvSpPr>
          <p:nvPr>
            <p:ph type="body" sz="quarter" idx="16"/>
          </p:nvPr>
        </p:nvSpPr>
        <p:spPr/>
        <p:txBody>
          <a:bodyPr/>
          <a:lstStyle/>
          <a:p>
            <a:r>
              <a:rPr lang="pl-PL"/>
              <a:t>Empowering humanity in the digital age requires addressing disparities in digital access and literacy to ensure equitable participation in the digital era. Bridging the digital divide involves initiatives to provide education, connectivity, and digital skills training to underserved communities.</a:t>
            </a:r>
          </a:p>
        </p:txBody>
      </p:sp>
      <p:sp>
        <p:nvSpPr>
          <p:cNvPr id="7" name="Symbol zastępczy tekstu 6">
            <a:extLst>
              <a:ext uri="{FF2B5EF4-FFF2-40B4-BE49-F238E27FC236}">
                <a16:creationId xmlns:a16="http://schemas.microsoft.com/office/drawing/2014/main" id="{032A288B-5F25-CB4F-C15C-EC1B9BD37B55}"/>
              </a:ext>
            </a:extLst>
          </p:cNvPr>
          <p:cNvSpPr>
            <a:spLocks noGrp="1"/>
          </p:cNvSpPr>
          <p:nvPr>
            <p:ph type="body" sz="quarter" idx="17"/>
          </p:nvPr>
        </p:nvSpPr>
        <p:spPr/>
        <p:txBody>
          <a:bodyPr/>
          <a:lstStyle/>
          <a:p>
            <a:r>
              <a:rPr lang="pl-PL"/>
              <a:t>Inspiring action towards leveraging technology for positive human advancement involves promoting ethical innovation, harnessing the power of technology for social good, and fostering collaboration to address global challenges such as healthcare disparities, environmental sustainability, and social justice.</a:t>
            </a:r>
          </a:p>
        </p:txBody>
      </p:sp>
      <p:sp>
        <p:nvSpPr>
          <p:cNvPr id="8" name="Symbol zastępczy tekstu 7">
            <a:extLst>
              <a:ext uri="{FF2B5EF4-FFF2-40B4-BE49-F238E27FC236}">
                <a16:creationId xmlns:a16="http://schemas.microsoft.com/office/drawing/2014/main" id="{D7F18D3B-355D-F177-94F6-DFFC70DB72E3}"/>
              </a:ext>
            </a:extLst>
          </p:cNvPr>
          <p:cNvSpPr>
            <a:spLocks noGrp="1"/>
          </p:cNvSpPr>
          <p:nvPr>
            <p:ph type="body" sz="quarter" idx="18"/>
          </p:nvPr>
        </p:nvSpPr>
        <p:spPr/>
        <p:txBody>
          <a:bodyPr/>
          <a:lstStyle/>
          <a:p>
            <a:r>
              <a:rPr lang="pl-PL"/>
              <a:t>Fostering responsible digital citizenship involves promoting digital literacy, ethical online behavior, and digital rights awareness. Encouraging active civic engagement and digital advocacy empowers individuals to contribute to a more inclusive, ethical, and humane digital society.</a:t>
            </a:r>
          </a:p>
        </p:txBody>
      </p:sp>
    </p:spTree>
    <p:extLst>
      <p:ext uri="{BB962C8B-B14F-4D97-AF65-F5344CB8AC3E}">
        <p14:creationId xmlns:p14="http://schemas.microsoft.com/office/powerpoint/2010/main" val="4791377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0">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ytuł 1">
            <a:extLst>
              <a:ext uri="{FF2B5EF4-FFF2-40B4-BE49-F238E27FC236}">
                <a16:creationId xmlns:a16="http://schemas.microsoft.com/office/drawing/2014/main" id="{5960CD3A-FB2E-1B73-6C45-926FE4E1B7D1}"/>
              </a:ext>
            </a:extLst>
          </p:cNvPr>
          <p:cNvSpPr>
            <a:spLocks noGrp="1"/>
          </p:cNvSpPr>
          <p:nvPr>
            <p:ph type="title"/>
          </p:nvPr>
        </p:nvSpPr>
        <p:spPr>
          <a:xfrm>
            <a:off x="7241826" y="2134232"/>
            <a:ext cx="4805996" cy="1297115"/>
          </a:xfrm>
        </p:spPr>
        <p:txBody>
          <a:bodyPr vert="horz" lIns="91440" tIns="45720" rIns="91440" bIns="45720" rtlCol="0" anchor="t">
            <a:noAutofit/>
          </a:bodyPr>
          <a:lstStyle/>
          <a:p>
            <a:r>
              <a:rPr lang="en-US" sz="6600" kern="1200" dirty="0">
                <a:solidFill>
                  <a:schemeClr val="tx2"/>
                </a:solidFill>
                <a:latin typeface="+mj-lt"/>
                <a:ea typeface="+mj-ea"/>
                <a:cs typeface="+mj-cs"/>
              </a:rPr>
              <a:t>THANK YOU FOR YOUR ATTENTION</a:t>
            </a:r>
          </a:p>
        </p:txBody>
      </p:sp>
      <p:pic>
        <p:nvPicPr>
          <p:cNvPr id="19" name="Graphic 5" descr="Grinning Face with No Fill">
            <a:extLst>
              <a:ext uri="{FF2B5EF4-FFF2-40B4-BE49-F238E27FC236}">
                <a16:creationId xmlns:a16="http://schemas.microsoft.com/office/drawing/2014/main" id="{98F5A909-4701-81EF-63D6-844BDA4564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13" name="Group 12">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14" name="Freeform: Shape 13">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4">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15">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167115911"/>
      </p:ext>
    </p:extLst>
  </p:cSld>
  <p:clrMapOvr>
    <a:masterClrMapping/>
  </p:clrMapOvr>
</p:sld>
</file>

<file path=ppt/theme/theme1.xml><?xml version="1.0" encoding="utf-8"?>
<a:theme xmlns:a="http://schemas.openxmlformats.org/drawingml/2006/main" name="Motyw pakietu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Custom 3">
      <a:dk1>
        <a:srgbClr val="000000"/>
      </a:dk1>
      <a:lt1>
        <a:srgbClr val="FFFFFF"/>
      </a:lt1>
      <a:dk2>
        <a:srgbClr val="718DB2"/>
      </a:dk2>
      <a:lt2>
        <a:srgbClr val="FEFFFF"/>
      </a:lt2>
      <a:accent1>
        <a:srgbClr val="5E5E5E"/>
      </a:accent1>
      <a:accent2>
        <a:srgbClr val="E7E6E6"/>
      </a:accent2>
      <a:accent3>
        <a:srgbClr val="D7CDC8"/>
      </a:accent3>
      <a:accent4>
        <a:srgbClr val="AFA5A0"/>
      </a:accent4>
      <a:accent5>
        <a:srgbClr val="918787"/>
      </a:accent5>
      <a:accent6>
        <a:srgbClr val="556969"/>
      </a:accent6>
      <a:hlink>
        <a:srgbClr val="3758C1"/>
      </a:hlink>
      <a:folHlink>
        <a:srgbClr val="00539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Panoramiczny</PresentationFormat>
  <Paragraphs>0</Paragraphs>
  <Slides>9</Slides>
  <Notes>0</Notes>
  <HiddenSlides>0</HiddenSlides>
  <MMClips>0</MMClips>
  <ScaleCrop>false</ScaleCrop>
  <HeadingPairs>
    <vt:vector size="4" baseType="variant">
      <vt:variant>
        <vt:lpstr>Motyw</vt:lpstr>
      </vt:variant>
      <vt:variant>
        <vt:i4>2</vt:i4>
      </vt:variant>
      <vt:variant>
        <vt:lpstr>Tytuły slajdów</vt:lpstr>
      </vt:variant>
      <vt:variant>
        <vt:i4>9</vt:i4>
      </vt:variant>
    </vt:vector>
  </HeadingPairs>
  <TitlesOfParts>
    <vt:vector size="11" baseType="lpstr">
      <vt:lpstr>Motyw pakietu Office</vt:lpstr>
      <vt:lpstr>1_Office Theme</vt:lpstr>
      <vt:lpstr>Being Human in the Digital Age</vt:lpstr>
      <vt:lpstr> PROJECT PARTICIPANTS</vt:lpstr>
      <vt:lpstr>Challenges of Digitalization</vt:lpstr>
      <vt:lpstr>Maintaining Human Connection</vt:lpstr>
      <vt:lpstr>Ethical Considerations</vt:lpstr>
      <vt:lpstr>Digital Wellness</vt:lpstr>
      <vt:lpstr>Adaptation and Resilience</vt:lpstr>
      <vt:lpstr>Empowering Humanity</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
  <cp:lastModifiedBy/>
  <cp:revision>97</cp:revision>
  <dcterms:created xsi:type="dcterms:W3CDTF">2024-04-18T15:48:14Z</dcterms:created>
  <dcterms:modified xsi:type="dcterms:W3CDTF">2024-04-18T16:15:02Z</dcterms:modified>
</cp:coreProperties>
</file>