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c98ce521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c98ce521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c98ce521d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c98ce521d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cc98ce521d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cc98ce521d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cc98ce521d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cc98ce521d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c98ce521d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cc98ce521d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c98ce521d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c98ce521d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c98ce521d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c98ce521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c98ce521d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c98ce521d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cc98ce521d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cc98ce521d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c98ce521d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cc98ce521d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c98ce521d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cc98ce521d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c98ce521d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cc98ce521d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cc98ce521d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cc98ce521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c98ce521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cc98ce521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rive.google.com/file/d/13HO59s2itfIjku6_y2VCf9fWuw9uAj4P/view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3HO59s2itfIjku6_y2VCf9fWuw9uAj4P/view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Happy Easter!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100" y="2715957"/>
            <a:ext cx="8222100" cy="15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Konkurs na wielkanocną kartkę z życzeniami w języku angielskim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/>
              <a:t>Galeria prac</a:t>
            </a:r>
            <a:r>
              <a:rPr lang="pl"/>
              <a:t> uczniów Zespołu Szkół Publicznych w Szewnie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rok szkolny 2020/21</a:t>
            </a:r>
            <a:endParaRPr/>
          </a:p>
        </p:txBody>
      </p:sp>
      <p:pic>
        <p:nvPicPr>
          <p:cNvPr id="87" name="Google Shape;87;p13" title="086-front-music.pl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713" y="0"/>
            <a:ext cx="385762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3945" y="40200"/>
            <a:ext cx="4199009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 b="24437" l="0" r="49" t="0"/>
          <a:stretch/>
        </p:blipFill>
        <p:spPr>
          <a:xfrm rot="-5400000">
            <a:off x="700798" y="394552"/>
            <a:ext cx="3855751" cy="3886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3698" y="249250"/>
            <a:ext cx="3324075" cy="4432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27081" t="0"/>
          <a:stretch/>
        </p:blipFill>
        <p:spPr>
          <a:xfrm rot="5400000">
            <a:off x="487900" y="122551"/>
            <a:ext cx="4483075" cy="457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500" y="168175"/>
            <a:ext cx="3194731" cy="4483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574" y="89950"/>
            <a:ext cx="3550100" cy="473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4428550" y="678602"/>
            <a:ext cx="4709151" cy="3531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5250" y="529087"/>
            <a:ext cx="5447104" cy="408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88" y="0"/>
            <a:ext cx="38576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4163" y="0"/>
            <a:ext cx="3857623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3773" y="-40200"/>
            <a:ext cx="3857152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295" y="0"/>
            <a:ext cx="4068710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3">
            <a:alphaModFix/>
          </a:blip>
          <a:srcRect b="-1120" l="10252" r="8121" t="1120"/>
          <a:stretch/>
        </p:blipFill>
        <p:spPr>
          <a:xfrm rot="-5400000">
            <a:off x="2272827" y="-1144825"/>
            <a:ext cx="4415624" cy="7212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415788" y="-1796495"/>
            <a:ext cx="4312425" cy="853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 rotWithShape="1">
          <a:blip r:embed="rId3">
            <a:alphaModFix/>
          </a:blip>
          <a:srcRect b="14864" l="444" r="858" t="7915"/>
          <a:stretch/>
        </p:blipFill>
        <p:spPr>
          <a:xfrm rot="-5400000">
            <a:off x="2335562" y="-963613"/>
            <a:ext cx="4382251" cy="678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 b="0" l="7050" r="7486" t="0"/>
          <a:stretch/>
        </p:blipFill>
        <p:spPr>
          <a:xfrm rot="-5400000">
            <a:off x="2735388" y="-1846725"/>
            <a:ext cx="3673224" cy="850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8" name="Google Shape;178;p25"/>
          <p:cNvPicPr preferRelativeResize="0"/>
          <p:nvPr/>
        </p:nvPicPr>
        <p:blipFill rotWithShape="1">
          <a:blip r:embed="rId3">
            <a:alphaModFix/>
          </a:blip>
          <a:srcRect b="15202" l="0" r="0" t="10673"/>
          <a:stretch/>
        </p:blipFill>
        <p:spPr>
          <a:xfrm rot="-5400000">
            <a:off x="2509138" y="-552137"/>
            <a:ext cx="4125725" cy="60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6"/>
          <p:cNvPicPr preferRelativeResize="0"/>
          <p:nvPr/>
        </p:nvPicPr>
        <p:blipFill rotWithShape="1">
          <a:blip r:embed="rId3">
            <a:alphaModFix/>
          </a:blip>
          <a:srcRect b="0" l="17517" r="23520" t="5096"/>
          <a:stretch/>
        </p:blipFill>
        <p:spPr>
          <a:xfrm>
            <a:off x="1752100" y="216250"/>
            <a:ext cx="5639798" cy="458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Dziękujemy za obejrzenie wystawy!</a:t>
            </a:r>
            <a:endParaRPr/>
          </a:p>
        </p:txBody>
      </p:sp>
      <p:sp>
        <p:nvSpPr>
          <p:cNvPr id="191" name="Google Shape;191;p27"/>
          <p:cNvSpPr txBox="1"/>
          <p:nvPr>
            <p:ph idx="1" type="subTitle"/>
          </p:nvPr>
        </p:nvSpPr>
        <p:spPr>
          <a:xfrm>
            <a:off x="598100" y="2715957"/>
            <a:ext cx="8222100" cy="15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Zespół Szkół Publicznych w Szewnie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rok szkolny 2020/21</a:t>
            </a:r>
            <a:endParaRPr/>
          </a:p>
        </p:txBody>
      </p:sp>
      <p:pic>
        <p:nvPicPr>
          <p:cNvPr id="192" name="Google Shape;192;p27" title="086-front-music.pl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