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7" r:id="rId13"/>
    <p:sldId id="275" r:id="rId14"/>
    <p:sldId id="276" r:id="rId15"/>
    <p:sldId id="277" r:id="rId16"/>
    <p:sldId id="278" r:id="rId17"/>
    <p:sldId id="282" r:id="rId18"/>
    <p:sldId id="279" r:id="rId19"/>
    <p:sldId id="283" r:id="rId20"/>
    <p:sldId id="280" r:id="rId21"/>
    <p:sldId id="281" r:id="rId22"/>
    <p:sldId id="285" r:id="rId23"/>
    <p:sldId id="286" r:id="rId24"/>
    <p:sldId id="269" r:id="rId25"/>
    <p:sldId id="268" r:id="rId26"/>
    <p:sldId id="270" r:id="rId27"/>
    <p:sldId id="271" r:id="rId28"/>
    <p:sldId id="272" r:id="rId29"/>
    <p:sldId id="273" r:id="rId30"/>
    <p:sldId id="274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welina onisko" userId="aa633efd6bc0311d" providerId="LiveId" clId="{075D6B3A-6664-4CFE-8BD0-E7E9CB361759}"/>
    <pc:docChg chg="undo custSel addSld delSld modSld sldOrd">
      <pc:chgData name="Ewelina onisko" userId="aa633efd6bc0311d" providerId="LiveId" clId="{075D6B3A-6664-4CFE-8BD0-E7E9CB361759}" dt="2026-05-19T11:05:55.320" v="1258" actId="1076"/>
      <pc:docMkLst>
        <pc:docMk/>
      </pc:docMkLst>
      <pc:sldChg chg="modSp mod">
        <pc:chgData name="Ewelina onisko" userId="aa633efd6bc0311d" providerId="LiveId" clId="{075D6B3A-6664-4CFE-8BD0-E7E9CB361759}" dt="2026-05-19T08:55:29.293" v="212" actId="20577"/>
        <pc:sldMkLst>
          <pc:docMk/>
          <pc:sldMk cId="2613197573" sldId="263"/>
        </pc:sldMkLst>
        <pc:spChg chg="mod">
          <ac:chgData name="Ewelina onisko" userId="aa633efd6bc0311d" providerId="LiveId" clId="{075D6B3A-6664-4CFE-8BD0-E7E9CB361759}" dt="2026-05-19T08:55:29.293" v="212" actId="20577"/>
          <ac:spMkLst>
            <pc:docMk/>
            <pc:sldMk cId="2613197573" sldId="263"/>
            <ac:spMk id="2" creationId="{2683FFCB-FD80-857A-DFBD-F3194BC4FC35}"/>
          </ac:spMkLst>
        </pc:spChg>
      </pc:sldChg>
      <pc:sldChg chg="addSp delSp modSp new mod">
        <pc:chgData name="Ewelina onisko" userId="aa633efd6bc0311d" providerId="LiveId" clId="{075D6B3A-6664-4CFE-8BD0-E7E9CB361759}" dt="2026-05-15T11:03:37.956" v="57" actId="1076"/>
        <pc:sldMkLst>
          <pc:docMk/>
          <pc:sldMk cId="2456422220" sldId="268"/>
        </pc:sldMkLst>
        <pc:spChg chg="mod">
          <ac:chgData name="Ewelina onisko" userId="aa633efd6bc0311d" providerId="LiveId" clId="{075D6B3A-6664-4CFE-8BD0-E7E9CB361759}" dt="2026-05-15T11:00:02.108" v="24" actId="20577"/>
          <ac:spMkLst>
            <pc:docMk/>
            <pc:sldMk cId="2456422220" sldId="268"/>
            <ac:spMk id="2" creationId="{B80B4D04-BFC2-9C0B-F38C-E51A7F81602F}"/>
          </ac:spMkLst>
        </pc:spChg>
        <pc:picChg chg="add mod">
          <ac:chgData name="Ewelina onisko" userId="aa633efd6bc0311d" providerId="LiveId" clId="{075D6B3A-6664-4CFE-8BD0-E7E9CB361759}" dt="2026-05-15T11:03:37.956" v="57" actId="1076"/>
          <ac:picMkLst>
            <pc:docMk/>
            <pc:sldMk cId="2456422220" sldId="268"/>
            <ac:picMk id="5" creationId="{B28C1E61-6552-3A5F-61B6-4D6FCE98DCA9}"/>
          </ac:picMkLst>
        </pc:picChg>
        <pc:picChg chg="add mod">
          <ac:chgData name="Ewelina onisko" userId="aa633efd6bc0311d" providerId="LiveId" clId="{075D6B3A-6664-4CFE-8BD0-E7E9CB361759}" dt="2026-05-15T11:03:28.152" v="55" actId="1076"/>
          <ac:picMkLst>
            <pc:docMk/>
            <pc:sldMk cId="2456422220" sldId="268"/>
            <ac:picMk id="9" creationId="{82D375B2-4672-0F19-503B-1DB595861167}"/>
          </ac:picMkLst>
        </pc:picChg>
        <pc:picChg chg="add mod">
          <ac:chgData name="Ewelina onisko" userId="aa633efd6bc0311d" providerId="LiveId" clId="{075D6B3A-6664-4CFE-8BD0-E7E9CB361759}" dt="2026-05-15T11:03:10.014" v="50" actId="1440"/>
          <ac:picMkLst>
            <pc:docMk/>
            <pc:sldMk cId="2456422220" sldId="268"/>
            <ac:picMk id="11" creationId="{4D66F1BF-B301-C145-CE6C-8FA3C7F26206}"/>
          </ac:picMkLst>
        </pc:picChg>
      </pc:sldChg>
      <pc:sldChg chg="addSp delSp modSp new mod">
        <pc:chgData name="Ewelina onisko" userId="aa633efd6bc0311d" providerId="LiveId" clId="{075D6B3A-6664-4CFE-8BD0-E7E9CB361759}" dt="2026-05-15T11:06:15.030" v="79" actId="1440"/>
        <pc:sldMkLst>
          <pc:docMk/>
          <pc:sldMk cId="1230596612" sldId="269"/>
        </pc:sldMkLst>
        <pc:spChg chg="mod">
          <ac:chgData name="Ewelina onisko" userId="aa633efd6bc0311d" providerId="LiveId" clId="{075D6B3A-6664-4CFE-8BD0-E7E9CB361759}" dt="2026-05-15T11:04:39.366" v="67" actId="20577"/>
          <ac:spMkLst>
            <pc:docMk/>
            <pc:sldMk cId="1230596612" sldId="269"/>
            <ac:spMk id="2" creationId="{B5186561-5DFE-695D-69E9-27D3DCBC75AE}"/>
          </ac:spMkLst>
        </pc:spChg>
        <pc:picChg chg="add mod">
          <ac:chgData name="Ewelina onisko" userId="aa633efd6bc0311d" providerId="LiveId" clId="{075D6B3A-6664-4CFE-8BD0-E7E9CB361759}" dt="2026-05-15T11:06:15.030" v="79" actId="1440"/>
          <ac:picMkLst>
            <pc:docMk/>
            <pc:sldMk cId="1230596612" sldId="269"/>
            <ac:picMk id="5" creationId="{CA9625F5-FE0D-91BD-2F4F-8A0A097410CD}"/>
          </ac:picMkLst>
        </pc:picChg>
        <pc:picChg chg="add mod">
          <ac:chgData name="Ewelina onisko" userId="aa633efd6bc0311d" providerId="LiveId" clId="{075D6B3A-6664-4CFE-8BD0-E7E9CB361759}" dt="2026-05-15T11:06:07.460" v="78" actId="1440"/>
          <ac:picMkLst>
            <pc:docMk/>
            <pc:sldMk cId="1230596612" sldId="269"/>
            <ac:picMk id="7" creationId="{07B27982-B877-AB21-D21C-7FE89C58B5B4}"/>
          </ac:picMkLst>
        </pc:picChg>
      </pc:sldChg>
      <pc:sldChg chg="addSp delSp modSp new mod setBg addAnim delAnim setClrOvrMap">
        <pc:chgData name="Ewelina onisko" userId="aa633efd6bc0311d" providerId="LiveId" clId="{075D6B3A-6664-4CFE-8BD0-E7E9CB361759}" dt="2026-05-19T11:05:20.339" v="1252" actId="26606"/>
        <pc:sldMkLst>
          <pc:docMk/>
          <pc:sldMk cId="1055804601" sldId="270"/>
        </pc:sldMkLst>
        <pc:spChg chg="mod ord">
          <ac:chgData name="Ewelina onisko" userId="aa633efd6bc0311d" providerId="LiveId" clId="{075D6B3A-6664-4CFE-8BD0-E7E9CB361759}" dt="2026-05-19T11:05:20.339" v="1252" actId="26606"/>
          <ac:spMkLst>
            <pc:docMk/>
            <pc:sldMk cId="1055804601" sldId="270"/>
            <ac:spMk id="2" creationId="{4FA98FC5-8B8F-AC8E-5922-691BE1453DC1}"/>
          </ac:spMkLst>
        </pc:spChg>
        <pc:picChg chg="add mod">
          <ac:chgData name="Ewelina onisko" userId="aa633efd6bc0311d" providerId="LiveId" clId="{075D6B3A-6664-4CFE-8BD0-E7E9CB361759}" dt="2026-05-19T11:05:20.339" v="1252" actId="26606"/>
          <ac:picMkLst>
            <pc:docMk/>
            <pc:sldMk cId="1055804601" sldId="270"/>
            <ac:picMk id="5" creationId="{9B542005-8266-1BBB-6174-549F76E76EEB}"/>
          </ac:picMkLst>
        </pc:picChg>
        <pc:picChg chg="add mod ord">
          <ac:chgData name="Ewelina onisko" userId="aa633efd6bc0311d" providerId="LiveId" clId="{075D6B3A-6664-4CFE-8BD0-E7E9CB361759}" dt="2026-05-19T11:05:20.339" v="1252" actId="26606"/>
          <ac:picMkLst>
            <pc:docMk/>
            <pc:sldMk cId="1055804601" sldId="270"/>
            <ac:picMk id="7" creationId="{6BECD4EA-98DD-06A5-621C-B84D7BF5839C}"/>
          </ac:picMkLst>
        </pc:picChg>
      </pc:sldChg>
      <pc:sldChg chg="addSp delSp modSp new mod setBg">
        <pc:chgData name="Ewelina onisko" userId="aa633efd6bc0311d" providerId="LiveId" clId="{075D6B3A-6664-4CFE-8BD0-E7E9CB361759}" dt="2026-05-19T11:05:23.329" v="1254" actId="26606"/>
        <pc:sldMkLst>
          <pc:docMk/>
          <pc:sldMk cId="3696897573" sldId="271"/>
        </pc:sldMkLst>
        <pc:spChg chg="mod ord">
          <ac:chgData name="Ewelina onisko" userId="aa633efd6bc0311d" providerId="LiveId" clId="{075D6B3A-6664-4CFE-8BD0-E7E9CB361759}" dt="2026-05-19T11:05:23.329" v="1254" actId="26606"/>
          <ac:spMkLst>
            <pc:docMk/>
            <pc:sldMk cId="3696897573" sldId="271"/>
            <ac:spMk id="2" creationId="{8CCBEC2E-A4CA-8913-ACED-E1A7BFFE7102}"/>
          </ac:spMkLst>
        </pc:spChg>
        <pc:picChg chg="add mod">
          <ac:chgData name="Ewelina onisko" userId="aa633efd6bc0311d" providerId="LiveId" clId="{075D6B3A-6664-4CFE-8BD0-E7E9CB361759}" dt="2026-05-19T09:46:04.167" v="1192" actId="1076"/>
          <ac:picMkLst>
            <pc:docMk/>
            <pc:sldMk cId="3696897573" sldId="271"/>
            <ac:picMk id="5" creationId="{A4EC586C-AE2A-0614-08B7-23BC2258DF3B}"/>
          </ac:picMkLst>
        </pc:picChg>
        <pc:picChg chg="add mod">
          <ac:chgData name="Ewelina onisko" userId="aa633efd6bc0311d" providerId="LiveId" clId="{075D6B3A-6664-4CFE-8BD0-E7E9CB361759}" dt="2026-05-19T09:46:18.151" v="1194" actId="1440"/>
          <ac:picMkLst>
            <pc:docMk/>
            <pc:sldMk cId="3696897573" sldId="271"/>
            <ac:picMk id="7" creationId="{9A1851C2-B244-9FC3-6ED3-3343D47EB1F0}"/>
          </ac:picMkLst>
        </pc:picChg>
      </pc:sldChg>
      <pc:sldChg chg="addSp delSp modSp new mod setBg addAnim delAnim">
        <pc:chgData name="Ewelina onisko" userId="aa633efd6bc0311d" providerId="LiveId" clId="{075D6B3A-6664-4CFE-8BD0-E7E9CB361759}" dt="2026-05-19T11:05:21.900" v="1253" actId="26606"/>
        <pc:sldMkLst>
          <pc:docMk/>
          <pc:sldMk cId="2607639641" sldId="272"/>
        </pc:sldMkLst>
        <pc:spChg chg="mod ord">
          <ac:chgData name="Ewelina onisko" userId="aa633efd6bc0311d" providerId="LiveId" clId="{075D6B3A-6664-4CFE-8BD0-E7E9CB361759}" dt="2026-05-19T11:05:21.900" v="1253" actId="26606"/>
          <ac:spMkLst>
            <pc:docMk/>
            <pc:sldMk cId="2607639641" sldId="272"/>
            <ac:spMk id="2" creationId="{8B083660-1EB7-01C6-F16E-7A98E0B47EBC}"/>
          </ac:spMkLst>
        </pc:spChg>
        <pc:picChg chg="add mod">
          <ac:chgData name="Ewelina onisko" userId="aa633efd6bc0311d" providerId="LiveId" clId="{075D6B3A-6664-4CFE-8BD0-E7E9CB361759}" dt="2026-05-19T09:47:05.056" v="1207" actId="14100"/>
          <ac:picMkLst>
            <pc:docMk/>
            <pc:sldMk cId="2607639641" sldId="272"/>
            <ac:picMk id="5" creationId="{C8510336-829E-44E0-C398-124795FE5CBE}"/>
          </ac:picMkLst>
        </pc:picChg>
        <pc:picChg chg="add mod">
          <ac:chgData name="Ewelina onisko" userId="aa633efd6bc0311d" providerId="LiveId" clId="{075D6B3A-6664-4CFE-8BD0-E7E9CB361759}" dt="2026-05-19T09:46:54.720" v="1203" actId="1076"/>
          <ac:picMkLst>
            <pc:docMk/>
            <pc:sldMk cId="2607639641" sldId="272"/>
            <ac:picMk id="7" creationId="{AF265529-D1A6-445D-75F8-87B5FFD2A487}"/>
          </ac:picMkLst>
        </pc:picChg>
        <pc:picChg chg="add mod">
          <ac:chgData name="Ewelina onisko" userId="aa633efd6bc0311d" providerId="LiveId" clId="{075D6B3A-6664-4CFE-8BD0-E7E9CB361759}" dt="2026-05-19T09:46:56.397" v="1204" actId="1076"/>
          <ac:picMkLst>
            <pc:docMk/>
            <pc:sldMk cId="2607639641" sldId="272"/>
            <ac:picMk id="9" creationId="{ED102D4F-08F2-A33D-88A7-374540A89535}"/>
          </ac:picMkLst>
        </pc:picChg>
      </pc:sldChg>
      <pc:sldChg chg="addSp delSp modSp new mod">
        <pc:chgData name="Ewelina onisko" userId="aa633efd6bc0311d" providerId="LiveId" clId="{075D6B3A-6664-4CFE-8BD0-E7E9CB361759}" dt="2026-05-19T09:53:23.768" v="1215" actId="1076"/>
        <pc:sldMkLst>
          <pc:docMk/>
          <pc:sldMk cId="3227800244" sldId="273"/>
        </pc:sldMkLst>
        <pc:spChg chg="mod">
          <ac:chgData name="Ewelina onisko" userId="aa633efd6bc0311d" providerId="LiveId" clId="{075D6B3A-6664-4CFE-8BD0-E7E9CB361759}" dt="2026-05-19T09:53:17.769" v="1213" actId="1076"/>
          <ac:spMkLst>
            <pc:docMk/>
            <pc:sldMk cId="3227800244" sldId="273"/>
            <ac:spMk id="2" creationId="{BB9AD84F-A4F0-D0E7-C964-458A91F3DF9F}"/>
          </ac:spMkLst>
        </pc:spChg>
        <pc:picChg chg="add mod ord">
          <ac:chgData name="Ewelina onisko" userId="aa633efd6bc0311d" providerId="LiveId" clId="{075D6B3A-6664-4CFE-8BD0-E7E9CB361759}" dt="2026-05-19T09:52:35.077" v="1209" actId="1440"/>
          <ac:picMkLst>
            <pc:docMk/>
            <pc:sldMk cId="3227800244" sldId="273"/>
            <ac:picMk id="5" creationId="{1D783E99-75F9-053F-34D7-756507A523A2}"/>
          </ac:picMkLst>
        </pc:picChg>
        <pc:picChg chg="add mod">
          <ac:chgData name="Ewelina onisko" userId="aa633efd6bc0311d" providerId="LiveId" clId="{075D6B3A-6664-4CFE-8BD0-E7E9CB361759}" dt="2026-05-19T09:52:28.955" v="1208" actId="1440"/>
          <ac:picMkLst>
            <pc:docMk/>
            <pc:sldMk cId="3227800244" sldId="273"/>
            <ac:picMk id="7" creationId="{ADBB0E96-4D14-7033-8A6B-89CD91C77686}"/>
          </ac:picMkLst>
        </pc:picChg>
        <pc:picChg chg="add mod">
          <ac:chgData name="Ewelina onisko" userId="aa633efd6bc0311d" providerId="LiveId" clId="{075D6B3A-6664-4CFE-8BD0-E7E9CB361759}" dt="2026-05-19T09:53:23.768" v="1215" actId="1076"/>
          <ac:picMkLst>
            <pc:docMk/>
            <pc:sldMk cId="3227800244" sldId="273"/>
            <ac:picMk id="9" creationId="{64CC9688-E6C0-478E-9B0C-A709B72AA68E}"/>
          </ac:picMkLst>
        </pc:picChg>
      </pc:sldChg>
      <pc:sldChg chg="addSp delSp modSp new mod setBg addAnim delAnim setClrOvrMap">
        <pc:chgData name="Ewelina onisko" userId="aa633efd6bc0311d" providerId="LiveId" clId="{075D6B3A-6664-4CFE-8BD0-E7E9CB361759}" dt="2026-05-19T11:05:55.320" v="1258" actId="1076"/>
        <pc:sldMkLst>
          <pc:docMk/>
          <pc:sldMk cId="1744465457" sldId="274"/>
        </pc:sldMkLst>
        <pc:spChg chg="mod ord">
          <ac:chgData name="Ewelina onisko" userId="aa633efd6bc0311d" providerId="LiveId" clId="{075D6B3A-6664-4CFE-8BD0-E7E9CB361759}" dt="2026-05-19T11:05:17.028" v="1250" actId="26606"/>
          <ac:spMkLst>
            <pc:docMk/>
            <pc:sldMk cId="1744465457" sldId="274"/>
            <ac:spMk id="2" creationId="{0C92B032-0F06-9DD1-B8DA-D0A5AF7DE88A}"/>
          </ac:spMkLst>
        </pc:spChg>
        <pc:picChg chg="add mod ord">
          <ac:chgData name="Ewelina onisko" userId="aa633efd6bc0311d" providerId="LiveId" clId="{075D6B3A-6664-4CFE-8BD0-E7E9CB361759}" dt="2026-05-19T11:05:48.838" v="1257" actId="1440"/>
          <ac:picMkLst>
            <pc:docMk/>
            <pc:sldMk cId="1744465457" sldId="274"/>
            <ac:picMk id="6" creationId="{17513F62-B0CC-04ED-24C9-8353CD93B7D5}"/>
          </ac:picMkLst>
        </pc:picChg>
        <pc:picChg chg="add mod ord">
          <ac:chgData name="Ewelina onisko" userId="aa633efd6bc0311d" providerId="LiveId" clId="{075D6B3A-6664-4CFE-8BD0-E7E9CB361759}" dt="2026-05-19T11:05:55.320" v="1258" actId="1076"/>
          <ac:picMkLst>
            <pc:docMk/>
            <pc:sldMk cId="1744465457" sldId="274"/>
            <ac:picMk id="9" creationId="{50F04579-1602-0637-C5DD-157E22F883D8}"/>
          </ac:picMkLst>
        </pc:picChg>
        <pc:picChg chg="add mod">
          <ac:chgData name="Ewelina onisko" userId="aa633efd6bc0311d" providerId="LiveId" clId="{075D6B3A-6664-4CFE-8BD0-E7E9CB361759}" dt="2026-05-19T11:05:43.617" v="1256" actId="1440"/>
          <ac:picMkLst>
            <pc:docMk/>
            <pc:sldMk cId="1744465457" sldId="274"/>
            <ac:picMk id="11" creationId="{C1CBC8A5-A2D2-F799-EDC4-EDDD97B4CEBA}"/>
          </ac:picMkLst>
        </pc:picChg>
      </pc:sldChg>
      <pc:sldChg chg="modSp add mod">
        <pc:chgData name="Ewelina onisko" userId="aa633efd6bc0311d" providerId="LiveId" clId="{075D6B3A-6664-4CFE-8BD0-E7E9CB361759}" dt="2026-05-19T09:00:41.427" v="251" actId="5793"/>
        <pc:sldMkLst>
          <pc:docMk/>
          <pc:sldMk cId="3117676410" sldId="275"/>
        </pc:sldMkLst>
        <pc:spChg chg="mod">
          <ac:chgData name="Ewelina onisko" userId="aa633efd6bc0311d" providerId="LiveId" clId="{075D6B3A-6664-4CFE-8BD0-E7E9CB361759}" dt="2026-05-19T09:00:23.672" v="249" actId="20577"/>
          <ac:spMkLst>
            <pc:docMk/>
            <pc:sldMk cId="3117676410" sldId="275"/>
            <ac:spMk id="2" creationId="{5F3A24EB-CC24-7B07-0C80-3D6F3670CBA8}"/>
          </ac:spMkLst>
        </pc:spChg>
        <pc:spChg chg="mod">
          <ac:chgData name="Ewelina onisko" userId="aa633efd6bc0311d" providerId="LiveId" clId="{075D6B3A-6664-4CFE-8BD0-E7E9CB361759}" dt="2026-05-19T09:00:41.427" v="251" actId="5793"/>
          <ac:spMkLst>
            <pc:docMk/>
            <pc:sldMk cId="3117676410" sldId="275"/>
            <ac:spMk id="4" creationId="{D796CCF6-F9F5-06FB-44F7-61952D0EB117}"/>
          </ac:spMkLst>
        </pc:spChg>
      </pc:sldChg>
      <pc:sldChg chg="modSp add mod">
        <pc:chgData name="Ewelina onisko" userId="aa633efd6bc0311d" providerId="LiveId" clId="{075D6B3A-6664-4CFE-8BD0-E7E9CB361759}" dt="2026-05-19T09:14:06.723" v="817" actId="20577"/>
        <pc:sldMkLst>
          <pc:docMk/>
          <pc:sldMk cId="1358575031" sldId="276"/>
        </pc:sldMkLst>
        <pc:spChg chg="mod">
          <ac:chgData name="Ewelina onisko" userId="aa633efd6bc0311d" providerId="LiveId" clId="{075D6B3A-6664-4CFE-8BD0-E7E9CB361759}" dt="2026-05-19T09:01:14.693" v="255" actId="20577"/>
          <ac:spMkLst>
            <pc:docMk/>
            <pc:sldMk cId="1358575031" sldId="276"/>
            <ac:spMk id="2" creationId="{74841C2D-E94A-6D7A-8427-E79B1300AA7C}"/>
          </ac:spMkLst>
        </pc:spChg>
        <pc:spChg chg="mod">
          <ac:chgData name="Ewelina onisko" userId="aa633efd6bc0311d" providerId="LiveId" clId="{075D6B3A-6664-4CFE-8BD0-E7E9CB361759}" dt="2026-05-19T09:14:06.723" v="817" actId="20577"/>
          <ac:spMkLst>
            <pc:docMk/>
            <pc:sldMk cId="1358575031" sldId="276"/>
            <ac:spMk id="3" creationId="{9F2D2B69-67E5-8587-1984-F962F76B0DDC}"/>
          </ac:spMkLst>
        </pc:spChg>
      </pc:sldChg>
      <pc:sldChg chg="addSp delSp modSp add mod">
        <pc:chgData name="Ewelina onisko" userId="aa633efd6bc0311d" providerId="LiveId" clId="{075D6B3A-6664-4CFE-8BD0-E7E9CB361759}" dt="2026-05-19T09:43:32.363" v="1161" actId="1076"/>
        <pc:sldMkLst>
          <pc:docMk/>
          <pc:sldMk cId="4059860602" sldId="277"/>
        </pc:sldMkLst>
        <pc:spChg chg="mod">
          <ac:chgData name="Ewelina onisko" userId="aa633efd6bc0311d" providerId="LiveId" clId="{075D6B3A-6664-4CFE-8BD0-E7E9CB361759}" dt="2026-05-19T09:26:50.132" v="1131" actId="20577"/>
          <ac:spMkLst>
            <pc:docMk/>
            <pc:sldMk cId="4059860602" sldId="277"/>
            <ac:spMk id="2" creationId="{768DE300-0F41-3738-C954-08E0CF1E1D1F}"/>
          </ac:spMkLst>
        </pc:spChg>
        <pc:picChg chg="add mod">
          <ac:chgData name="Ewelina onisko" userId="aa633efd6bc0311d" providerId="LiveId" clId="{075D6B3A-6664-4CFE-8BD0-E7E9CB361759}" dt="2026-05-19T09:43:25.448" v="1159" actId="1076"/>
          <ac:picMkLst>
            <pc:docMk/>
            <pc:sldMk cId="4059860602" sldId="277"/>
            <ac:picMk id="7" creationId="{61536506-21BB-D8CE-1F48-E577B1954F67}"/>
          </ac:picMkLst>
        </pc:picChg>
        <pc:picChg chg="add mod">
          <ac:chgData name="Ewelina onisko" userId="aa633efd6bc0311d" providerId="LiveId" clId="{075D6B3A-6664-4CFE-8BD0-E7E9CB361759}" dt="2026-05-19T09:43:32.363" v="1161" actId="1076"/>
          <ac:picMkLst>
            <pc:docMk/>
            <pc:sldMk cId="4059860602" sldId="277"/>
            <ac:picMk id="9" creationId="{0779D0E0-7B0E-A760-7911-C12A9A2C628C}"/>
          </ac:picMkLst>
        </pc:picChg>
        <pc:picChg chg="add mod">
          <ac:chgData name="Ewelina onisko" userId="aa633efd6bc0311d" providerId="LiveId" clId="{075D6B3A-6664-4CFE-8BD0-E7E9CB361759}" dt="2026-05-19T09:43:13.728" v="1156" actId="1440"/>
          <ac:picMkLst>
            <pc:docMk/>
            <pc:sldMk cId="4059860602" sldId="277"/>
            <ac:picMk id="11" creationId="{A5613725-D56F-5BA3-8597-F8032C216B91}"/>
          </ac:picMkLst>
        </pc:picChg>
      </pc:sldChg>
      <pc:sldChg chg="addSp delSp modSp new mod">
        <pc:chgData name="Ewelina onisko" userId="aa633efd6bc0311d" providerId="LiveId" clId="{075D6B3A-6664-4CFE-8BD0-E7E9CB361759}" dt="2026-05-19T09:44:44.610" v="1178" actId="1076"/>
        <pc:sldMkLst>
          <pc:docMk/>
          <pc:sldMk cId="934470422" sldId="278"/>
        </pc:sldMkLst>
        <pc:spChg chg="mod">
          <ac:chgData name="Ewelina onisko" userId="aa633efd6bc0311d" providerId="LiveId" clId="{075D6B3A-6664-4CFE-8BD0-E7E9CB361759}" dt="2026-05-19T09:26:42.659" v="1126" actId="20577"/>
          <ac:spMkLst>
            <pc:docMk/>
            <pc:sldMk cId="934470422" sldId="278"/>
            <ac:spMk id="2" creationId="{AEECB5D6-758F-5DB1-7228-2EEA32E5C4A5}"/>
          </ac:spMkLst>
        </pc:spChg>
        <pc:picChg chg="add mod">
          <ac:chgData name="Ewelina onisko" userId="aa633efd6bc0311d" providerId="LiveId" clId="{075D6B3A-6664-4CFE-8BD0-E7E9CB361759}" dt="2026-05-19T09:44:17.673" v="1171" actId="14100"/>
          <ac:picMkLst>
            <pc:docMk/>
            <pc:sldMk cId="934470422" sldId="278"/>
            <ac:picMk id="5" creationId="{232BE5CA-1C1C-B4C1-7580-5CF86127D42D}"/>
          </ac:picMkLst>
        </pc:picChg>
        <pc:picChg chg="add mod">
          <ac:chgData name="Ewelina onisko" userId="aa633efd6bc0311d" providerId="LiveId" clId="{075D6B3A-6664-4CFE-8BD0-E7E9CB361759}" dt="2026-05-19T09:43:38.007" v="1162" actId="1440"/>
          <ac:picMkLst>
            <pc:docMk/>
            <pc:sldMk cId="934470422" sldId="278"/>
            <ac:picMk id="7" creationId="{5E8CB48A-2B2F-F3C5-0210-9E209BABD287}"/>
          </ac:picMkLst>
        </pc:picChg>
        <pc:picChg chg="add mod">
          <ac:chgData name="Ewelina onisko" userId="aa633efd6bc0311d" providerId="LiveId" clId="{075D6B3A-6664-4CFE-8BD0-E7E9CB361759}" dt="2026-05-19T09:44:44.610" v="1178" actId="1076"/>
          <ac:picMkLst>
            <pc:docMk/>
            <pc:sldMk cId="934470422" sldId="278"/>
            <ac:picMk id="9" creationId="{2F44E9D6-781D-2FDF-17D6-2195245DA1B5}"/>
          </ac:picMkLst>
        </pc:picChg>
        <pc:picChg chg="add mod">
          <ac:chgData name="Ewelina onisko" userId="aa633efd6bc0311d" providerId="LiveId" clId="{075D6B3A-6664-4CFE-8BD0-E7E9CB361759}" dt="2026-05-19T09:44:39.778" v="1177" actId="1076"/>
          <ac:picMkLst>
            <pc:docMk/>
            <pc:sldMk cId="934470422" sldId="278"/>
            <ac:picMk id="11" creationId="{1C1C46EE-3D47-FDC4-4702-788478037BDA}"/>
          </ac:picMkLst>
        </pc:picChg>
      </pc:sldChg>
      <pc:sldChg chg="addSp modSp new mod">
        <pc:chgData name="Ewelina onisko" userId="aa633efd6bc0311d" providerId="LiveId" clId="{075D6B3A-6664-4CFE-8BD0-E7E9CB361759}" dt="2026-05-19T09:45:04.099" v="1182" actId="1440"/>
        <pc:sldMkLst>
          <pc:docMk/>
          <pc:sldMk cId="3111751105" sldId="279"/>
        </pc:sldMkLst>
        <pc:spChg chg="mod">
          <ac:chgData name="Ewelina onisko" userId="aa633efd6bc0311d" providerId="LiveId" clId="{075D6B3A-6664-4CFE-8BD0-E7E9CB361759}" dt="2026-05-19T09:25:42.329" v="1101" actId="14100"/>
          <ac:spMkLst>
            <pc:docMk/>
            <pc:sldMk cId="3111751105" sldId="279"/>
            <ac:spMk id="2" creationId="{4E162959-18C8-6016-84D6-92F52BB84D57}"/>
          </ac:spMkLst>
        </pc:spChg>
        <pc:spChg chg="mod">
          <ac:chgData name="Ewelina onisko" userId="aa633efd6bc0311d" providerId="LiveId" clId="{075D6B3A-6664-4CFE-8BD0-E7E9CB361759}" dt="2026-05-19T09:24:30.365" v="1078" actId="1076"/>
          <ac:spMkLst>
            <pc:docMk/>
            <pc:sldMk cId="3111751105" sldId="279"/>
            <ac:spMk id="3" creationId="{ACEDADB7-E37A-348C-3A2D-EBAF40B48B58}"/>
          </ac:spMkLst>
        </pc:spChg>
        <pc:picChg chg="add mod">
          <ac:chgData name="Ewelina onisko" userId="aa633efd6bc0311d" providerId="LiveId" clId="{075D6B3A-6664-4CFE-8BD0-E7E9CB361759}" dt="2026-05-19T09:45:04.099" v="1182" actId="1440"/>
          <ac:picMkLst>
            <pc:docMk/>
            <pc:sldMk cId="3111751105" sldId="279"/>
            <ac:picMk id="5" creationId="{AAA09E7B-D40C-0283-1A0A-4F3C82DB88CE}"/>
          </ac:picMkLst>
        </pc:picChg>
        <pc:picChg chg="add mod">
          <ac:chgData name="Ewelina onisko" userId="aa633efd6bc0311d" providerId="LiveId" clId="{075D6B3A-6664-4CFE-8BD0-E7E9CB361759}" dt="2026-05-19T09:45:01.108" v="1181" actId="1440"/>
          <ac:picMkLst>
            <pc:docMk/>
            <pc:sldMk cId="3111751105" sldId="279"/>
            <ac:picMk id="7" creationId="{C208CF0C-566D-4719-A747-6BFA9F6593E9}"/>
          </ac:picMkLst>
        </pc:picChg>
        <pc:picChg chg="add mod">
          <ac:chgData name="Ewelina onisko" userId="aa633efd6bc0311d" providerId="LiveId" clId="{075D6B3A-6664-4CFE-8BD0-E7E9CB361759}" dt="2026-05-19T09:44:58.746" v="1180" actId="1440"/>
          <ac:picMkLst>
            <pc:docMk/>
            <pc:sldMk cId="3111751105" sldId="279"/>
            <ac:picMk id="9" creationId="{544B6B13-F917-505A-251A-5240933F8660}"/>
          </ac:picMkLst>
        </pc:picChg>
        <pc:picChg chg="add mod">
          <ac:chgData name="Ewelina onisko" userId="aa633efd6bc0311d" providerId="LiveId" clId="{075D6B3A-6664-4CFE-8BD0-E7E9CB361759}" dt="2026-05-19T09:44:56.244" v="1179" actId="1440"/>
          <ac:picMkLst>
            <pc:docMk/>
            <pc:sldMk cId="3111751105" sldId="279"/>
            <ac:picMk id="11" creationId="{E2C9CDA0-E3CD-5EFE-F49A-6A1771E615AD}"/>
          </ac:picMkLst>
        </pc:picChg>
      </pc:sldChg>
      <pc:sldChg chg="modSp add mod">
        <pc:chgData name="Ewelina onisko" userId="aa633efd6bc0311d" providerId="LiveId" clId="{075D6B3A-6664-4CFE-8BD0-E7E9CB361759}" dt="2026-05-19T09:13:23.862" v="797" actId="5793"/>
        <pc:sldMkLst>
          <pc:docMk/>
          <pc:sldMk cId="1645976858" sldId="280"/>
        </pc:sldMkLst>
        <pc:spChg chg="mod">
          <ac:chgData name="Ewelina onisko" userId="aa633efd6bc0311d" providerId="LiveId" clId="{075D6B3A-6664-4CFE-8BD0-E7E9CB361759}" dt="2026-05-19T09:13:02.396" v="795" actId="20577"/>
          <ac:spMkLst>
            <pc:docMk/>
            <pc:sldMk cId="1645976858" sldId="280"/>
            <ac:spMk id="2" creationId="{19703FF4-7A01-1646-DD42-EF18CF0D1C10}"/>
          </ac:spMkLst>
        </pc:spChg>
        <pc:spChg chg="mod">
          <ac:chgData name="Ewelina onisko" userId="aa633efd6bc0311d" providerId="LiveId" clId="{075D6B3A-6664-4CFE-8BD0-E7E9CB361759}" dt="2026-05-19T09:13:23.862" v="797" actId="5793"/>
          <ac:spMkLst>
            <pc:docMk/>
            <pc:sldMk cId="1645976858" sldId="280"/>
            <ac:spMk id="4" creationId="{5C006F36-845D-5F32-C8A4-5D51424D70EF}"/>
          </ac:spMkLst>
        </pc:spChg>
      </pc:sldChg>
      <pc:sldChg chg="modSp add mod">
        <pc:chgData name="Ewelina onisko" userId="aa633efd6bc0311d" providerId="LiveId" clId="{075D6B3A-6664-4CFE-8BD0-E7E9CB361759}" dt="2026-05-19T09:13:53.439" v="809" actId="20577"/>
        <pc:sldMkLst>
          <pc:docMk/>
          <pc:sldMk cId="2942673259" sldId="281"/>
        </pc:sldMkLst>
        <pc:spChg chg="mod">
          <ac:chgData name="Ewelina onisko" userId="aa633efd6bc0311d" providerId="LiveId" clId="{075D6B3A-6664-4CFE-8BD0-E7E9CB361759}" dt="2026-05-19T09:13:44.849" v="799" actId="20577"/>
          <ac:spMkLst>
            <pc:docMk/>
            <pc:sldMk cId="2942673259" sldId="281"/>
            <ac:spMk id="2" creationId="{56172CE4-82EF-6D22-36E2-71FE37AC8A2D}"/>
          </ac:spMkLst>
        </pc:spChg>
        <pc:spChg chg="mod">
          <ac:chgData name="Ewelina onisko" userId="aa633efd6bc0311d" providerId="LiveId" clId="{075D6B3A-6664-4CFE-8BD0-E7E9CB361759}" dt="2026-05-19T09:13:53.439" v="809" actId="20577"/>
          <ac:spMkLst>
            <pc:docMk/>
            <pc:sldMk cId="2942673259" sldId="281"/>
            <ac:spMk id="3" creationId="{DA1D0A55-2DD7-0191-D434-D7959C69A1F1}"/>
          </ac:spMkLst>
        </pc:spChg>
      </pc:sldChg>
      <pc:sldChg chg="delSp modSp new mod ord">
        <pc:chgData name="Ewelina onisko" userId="aa633efd6bc0311d" providerId="LiveId" clId="{075D6B3A-6664-4CFE-8BD0-E7E9CB361759}" dt="2026-05-19T09:20:23.469" v="990"/>
        <pc:sldMkLst>
          <pc:docMk/>
          <pc:sldMk cId="695167532" sldId="282"/>
        </pc:sldMkLst>
        <pc:spChg chg="mod">
          <ac:chgData name="Ewelina onisko" userId="aa633efd6bc0311d" providerId="LiveId" clId="{075D6B3A-6664-4CFE-8BD0-E7E9CB361759}" dt="2026-05-19T09:19:17.566" v="986" actId="5793"/>
          <ac:spMkLst>
            <pc:docMk/>
            <pc:sldMk cId="695167532" sldId="282"/>
            <ac:spMk id="3" creationId="{98F67EB8-9D42-7989-5FCF-D237B54C62BB}"/>
          </ac:spMkLst>
        </pc:spChg>
      </pc:sldChg>
      <pc:sldChg chg="delSp modSp new mod">
        <pc:chgData name="Ewelina onisko" userId="aa633efd6bc0311d" providerId="LiveId" clId="{075D6B3A-6664-4CFE-8BD0-E7E9CB361759}" dt="2026-05-19T09:23:44.291" v="1073" actId="114"/>
        <pc:sldMkLst>
          <pc:docMk/>
          <pc:sldMk cId="3135507670" sldId="283"/>
        </pc:sldMkLst>
        <pc:spChg chg="mod">
          <ac:chgData name="Ewelina onisko" userId="aa633efd6bc0311d" providerId="LiveId" clId="{075D6B3A-6664-4CFE-8BD0-E7E9CB361759}" dt="2026-05-19T09:23:44.291" v="1073" actId="114"/>
          <ac:spMkLst>
            <pc:docMk/>
            <pc:sldMk cId="3135507670" sldId="283"/>
            <ac:spMk id="3" creationId="{65936512-36E8-71F8-215D-4114D8938D42}"/>
          </ac:spMkLst>
        </pc:spChg>
      </pc:sldChg>
      <pc:sldChg chg="modSp add mod">
        <pc:chgData name="Ewelina onisko" userId="aa633efd6bc0311d" providerId="LiveId" clId="{075D6B3A-6664-4CFE-8BD0-E7E9CB361759}" dt="2026-05-19T09:29:22.224" v="1140" actId="5793"/>
        <pc:sldMkLst>
          <pc:docMk/>
          <pc:sldMk cId="3301016064" sldId="285"/>
        </pc:sldMkLst>
        <pc:spChg chg="mod">
          <ac:chgData name="Ewelina onisko" userId="aa633efd6bc0311d" providerId="LiveId" clId="{075D6B3A-6664-4CFE-8BD0-E7E9CB361759}" dt="2026-05-19T09:29:04.043" v="1138" actId="20577"/>
          <ac:spMkLst>
            <pc:docMk/>
            <pc:sldMk cId="3301016064" sldId="285"/>
            <ac:spMk id="2" creationId="{15B11BF3-A95C-1224-F79B-660A4643CEA6}"/>
          </ac:spMkLst>
        </pc:spChg>
        <pc:spChg chg="mod">
          <ac:chgData name="Ewelina onisko" userId="aa633efd6bc0311d" providerId="LiveId" clId="{075D6B3A-6664-4CFE-8BD0-E7E9CB361759}" dt="2026-05-19T09:29:22.224" v="1140" actId="5793"/>
          <ac:spMkLst>
            <pc:docMk/>
            <pc:sldMk cId="3301016064" sldId="285"/>
            <ac:spMk id="4" creationId="{090AC721-1536-2A18-9079-2DEEBA3F3004}"/>
          </ac:spMkLst>
        </pc:spChg>
      </pc:sldChg>
      <pc:sldChg chg="modSp add mod">
        <pc:chgData name="Ewelina onisko" userId="aa633efd6bc0311d" providerId="LiveId" clId="{075D6B3A-6664-4CFE-8BD0-E7E9CB361759}" dt="2026-05-19T09:29:36.554" v="1144" actId="20577"/>
        <pc:sldMkLst>
          <pc:docMk/>
          <pc:sldMk cId="3371865979" sldId="286"/>
        </pc:sldMkLst>
        <pc:spChg chg="mod">
          <ac:chgData name="Ewelina onisko" userId="aa633efd6bc0311d" providerId="LiveId" clId="{075D6B3A-6664-4CFE-8BD0-E7E9CB361759}" dt="2026-05-19T09:29:36.554" v="1144" actId="20577"/>
          <ac:spMkLst>
            <pc:docMk/>
            <pc:sldMk cId="3371865979" sldId="286"/>
            <ac:spMk id="2" creationId="{D7056660-73FD-2165-6032-3778A15B71A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B842-18CB-440A-B7D0-77FD8B00BAB3}" type="datetimeFigureOut">
              <a:rPr lang="pl-PL" smtClean="0"/>
              <a:t>21.05.2026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622F-B612-4387-8F1D-F1EE93F736B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7830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B842-18CB-440A-B7D0-77FD8B00BAB3}" type="datetimeFigureOut">
              <a:rPr lang="pl-PL" smtClean="0"/>
              <a:t>21.05.2026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622F-B612-4387-8F1D-F1EE93F736B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68972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B842-18CB-440A-B7D0-77FD8B00BAB3}" type="datetimeFigureOut">
              <a:rPr lang="pl-PL" smtClean="0"/>
              <a:t>21.05.2026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622F-B612-4387-8F1D-F1EE93F736B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467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B842-18CB-440A-B7D0-77FD8B00BAB3}" type="datetimeFigureOut">
              <a:rPr lang="pl-PL" smtClean="0"/>
              <a:t>21.05.2026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622F-B612-4387-8F1D-F1EE93F736B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22293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B842-18CB-440A-B7D0-77FD8B00BAB3}" type="datetimeFigureOut">
              <a:rPr lang="pl-PL" smtClean="0"/>
              <a:t>21.05.2026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622F-B612-4387-8F1D-F1EE93F736B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9540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B842-18CB-440A-B7D0-77FD8B00BAB3}" type="datetimeFigureOut">
              <a:rPr lang="pl-PL" smtClean="0"/>
              <a:t>21.05.2026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622F-B612-4387-8F1D-F1EE93F736B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53501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B842-18CB-440A-B7D0-77FD8B00BAB3}" type="datetimeFigureOut">
              <a:rPr lang="pl-PL" smtClean="0"/>
              <a:t>21.05.2026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622F-B612-4387-8F1D-F1EE93F736B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34801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B842-18CB-440A-B7D0-77FD8B00BAB3}" type="datetimeFigureOut">
              <a:rPr lang="pl-PL" smtClean="0"/>
              <a:t>21.05.2026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622F-B612-4387-8F1D-F1EE93F736B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9366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B842-18CB-440A-B7D0-77FD8B00BAB3}" type="datetimeFigureOut">
              <a:rPr lang="pl-PL" smtClean="0"/>
              <a:t>21.05.2026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622F-B612-4387-8F1D-F1EE93F736B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54413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B842-18CB-440A-B7D0-77FD8B00BAB3}" type="datetimeFigureOut">
              <a:rPr lang="pl-PL" smtClean="0"/>
              <a:t>21.05.2026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622F-B612-4387-8F1D-F1EE93F736B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130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B842-18CB-440A-B7D0-77FD8B00BAB3}" type="datetimeFigureOut">
              <a:rPr lang="pl-PL" smtClean="0"/>
              <a:t>21.05.2026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622F-B612-4387-8F1D-F1EE93F736BE}" type="slidenum">
              <a:rPr lang="pl-PL" smtClean="0"/>
              <a:t>‹#›</a:t>
            </a:fld>
            <a:endParaRPr lang="pl-PL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134283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B842-18CB-440A-B7D0-77FD8B00BAB3}" type="datetimeFigureOut">
              <a:rPr lang="pl-PL" smtClean="0"/>
              <a:t>21.05.2026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622F-B612-4387-8F1D-F1EE93F736B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589493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B842-18CB-440A-B7D0-77FD8B00BAB3}" type="datetimeFigureOut">
              <a:rPr lang="pl-PL" smtClean="0"/>
              <a:t>21.05.2026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622F-B612-4387-8F1D-F1EE93F736BE}" type="slidenum">
              <a:rPr lang="pl-PL" smtClean="0"/>
              <a:t>‹#›</a:t>
            </a:fld>
            <a:endParaRPr lang="pl-P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43544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B842-18CB-440A-B7D0-77FD8B00BAB3}" type="datetimeFigureOut">
              <a:rPr lang="pl-PL" smtClean="0"/>
              <a:t>21.05.2026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622F-B612-4387-8F1D-F1EE93F736B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07491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B842-18CB-440A-B7D0-77FD8B00BAB3}" type="datetimeFigureOut">
              <a:rPr lang="pl-PL" smtClean="0"/>
              <a:t>21.05.2026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622F-B612-4387-8F1D-F1EE93F736B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46833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B842-18CB-440A-B7D0-77FD8B00BAB3}" type="datetimeFigureOut">
              <a:rPr lang="pl-PL" smtClean="0"/>
              <a:t>21.05.2026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622F-B612-4387-8F1D-F1EE93F736B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4912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3B842-18CB-440A-B7D0-77FD8B00BAB3}" type="datetimeFigureOut">
              <a:rPr lang="pl-PL" smtClean="0"/>
              <a:t>21.05.2026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14A622F-B612-4387-8F1D-F1EE93F736B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70368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5451E4E-F349-7526-DB75-069CF0D5CA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5677" y="3429000"/>
            <a:ext cx="9144000" cy="2387600"/>
          </a:xfrm>
        </p:spPr>
        <p:txBody>
          <a:bodyPr>
            <a:normAutofit fontScale="90000"/>
          </a:bodyPr>
          <a:lstStyle/>
          <a:p>
            <a:pPr algn="ctr"/>
            <a:r>
              <a:rPr lang="pl-PL"/>
              <a:t>Szkoła Podstawowa im. gen. bryg. Antoniego Hedy – Szarego w Radoszycach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D3351F5-A42C-6869-B36E-A7D318F1A8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935" y="304800"/>
            <a:ext cx="3392129" cy="3392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831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D379C710-C181-1DEC-B66E-E64A273D33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45033" y="0"/>
            <a:ext cx="15282066" cy="6857999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AC8A3EA-E244-FF09-2439-20A48F0CEA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465006" y="167149"/>
            <a:ext cx="6695767" cy="65876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sz="4800">
                <a:solidFill>
                  <a:schemeClr val="bg1"/>
                </a:solidFill>
              </a:rPr>
              <a:t>AUTOEWALUACJA DZIAŁAŃ PROMUJĄCYCH ZDROWIE W SZKOLE PODSTAWOWEJ IM. GEN. BRYG. ANTONIEGO HEDY-SZAREGO W RADOSZYCACH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DD7E6ACA-F210-B930-8525-7DF1363E00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866" y="73743"/>
            <a:ext cx="2276167" cy="227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108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ED12A1-C933-0883-8355-496479CBA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REKOMENDACJA ŚWIATOWEJ ORGANIZACJI ZDROWIA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4F3AF94-A211-D78B-6F86-3B06B25CD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857" y="2170421"/>
            <a:ext cx="7198304" cy="38807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sz="2800"/>
              <a:t>Szkoła promująca zdrowie zwiększa możliwości młodych ludzi do podejmowania działań i dokonywania zmian. Jest miejscem, w którym młodzi ludzie pracując razem z nauczycielami i innymi osobami, mogą osiągnąć sukces. Wzmacnianie młodych ludzi, wspieranie ich wizji i idei, umożliwia im wpływ na ich życie i warunki życia.” (WHO, 1997)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EC5C1DC9-4454-857B-2212-91C80DCB3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1253" y="2384324"/>
            <a:ext cx="2276167" cy="227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911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45EBCA2-2F93-1E4A-DC11-F4FA0D0BD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589935"/>
            <a:ext cx="7099982" cy="545142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sz="2800"/>
              <a:t>Zdrowie stanowi jeden z kluczowych zasobów wspierających proces edukacji. Dobra kondycja zdrowotna dzieci sprzyja efektywnemu uczeniu się, właściwemu funkcjonowaniu w środowisku szkolnym, osiąganiu sukcesów edukacyjnych oraz czerpaniu satysfakcji z nauki. Umożliwia także rozwijanie uzdolnień, zainteresowań i kreatywności, a także budowanie pozytywnych relacji z rówieśnikami i dorosłymi. Równie istotne jest zdrowie nauczycieli oraz pozostałych pracowników szkoły, które wpływa na efektywność i satysfakcję z pracy, sprawną realizację zadań szkoły oraz dobre samopoczucie uczniów.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A6A3A6E-7E14-543F-E035-D992132690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427" y="2374492"/>
            <a:ext cx="2276167" cy="227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372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FB1EE0-DE62-AAAD-F073-1E8A936D9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DEFINICJA SZKOŁY PROMUJĄCEJ ZDROWIE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66C9AC0-E0B1-A03F-A21A-F881FCBCB0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399"/>
            <a:ext cx="6333066" cy="4110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sz="2800"/>
              <a:t>Szkoła promująca zdrowie to szkoła, która we współpracy z rodzicami uczniów i społecznością lokalną: systematycznie i planowo tworzy środowisko społeczne i fizyczne sprzyjające zdrowiu i dobremu samopoczuciu społeczności szkolnej, wspiera rozwój kompetencji uczniów i pracowników w zakresie dbałości o zdrowie przez całe życie.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9875505-158F-4820-1EFA-00F6B725D7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621" y="2571137"/>
            <a:ext cx="2276167" cy="227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735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AE20E687-F3EE-1A7A-2CBE-B0426345A4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4682" r="1716"/>
          <a:stretch>
            <a:fillRect/>
          </a:stretch>
        </p:blipFill>
        <p:spPr>
          <a:xfrm>
            <a:off x="501445" y="137652"/>
            <a:ext cx="7728155" cy="6231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492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BDAB443-3B2E-2FF7-113E-1AEC3574D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Standardy szkoły promującej zdrowie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DEC42E-2D0D-727F-570D-E4692EB26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73161"/>
            <a:ext cx="8596668" cy="4468201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pl-PL" sz="2000"/>
              <a:t>Koncepcja pracy szkoły, jej struktura i organizacja sprzyjają uczestnictwu społeczności szkolnej w realizacji działań w zakresie promocji zdrowia oraz skuteczności i długofalowości tych działań. </a:t>
            </a:r>
          </a:p>
          <a:p>
            <a:pPr marL="514350" indent="-514350">
              <a:buAutoNum type="arabicPeriod"/>
            </a:pPr>
            <a:r>
              <a:rPr lang="pl-PL" sz="2000"/>
              <a:t>Klimat społeczny szkoły sprzyja zdrowiu i dobremu samopoczuciu uczniów, nauczycieli i innych pracowników szkoły oraz rodziców uczniów. </a:t>
            </a:r>
          </a:p>
          <a:p>
            <a:pPr marL="514350" indent="-514350">
              <a:buAutoNum type="arabicPeriod"/>
            </a:pPr>
            <a:r>
              <a:rPr lang="pl-PL" sz="2000"/>
              <a:t>Szkoła realizuje edukację zdrowotną uczniów, nauczycieli i pracowników niepedagogicznych oraz dąży do poprawy jej skuteczności. </a:t>
            </a:r>
          </a:p>
          <a:p>
            <a:pPr marL="514350" indent="-514350">
              <a:buAutoNum type="arabicPeriod"/>
            </a:pPr>
            <a:r>
              <a:rPr lang="pl-PL" sz="2000"/>
              <a:t>Warunki oraz organizacja nauki i pracy sprzyjają zdrowiu i dobremu samopoczuciu uczniów, nauczycieli i innych pracowników szkoły oraz współpracy z rodzicami.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84F72CFF-7629-461B-2475-0A0DACF47E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2866" y="2748118"/>
            <a:ext cx="2276167" cy="227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365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83FFCB-FD80-857A-DFBD-F3194BC4F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STANDARD 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974846F-93E9-F566-B5EE-8856F56D8C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076" y="3352682"/>
            <a:ext cx="8088124" cy="1939260"/>
          </a:xfrm>
        </p:spPr>
        <p:txBody>
          <a:bodyPr/>
          <a:lstStyle/>
          <a:p>
            <a:r>
              <a:rPr lang="pl-PL"/>
              <a:t>Słaba współpraca z rodzicami i niskie zaangażowanie rodziców w działania prozdrowotne realizowane w szkole.    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CE48F228-D48E-5775-5841-666FD169A837}"/>
              </a:ext>
            </a:extLst>
          </p:cNvPr>
          <p:cNvSpPr txBox="1"/>
          <p:nvPr/>
        </p:nvSpPr>
        <p:spPr>
          <a:xfrm>
            <a:off x="677335" y="1468735"/>
            <a:ext cx="9017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/>
              <a:t>Koncepcja pracy szkoły, jej struktura i organizacja sprzyjają uczestnictwu społeczności szkolnej w realizacji działań w zakresie promocji zdrowia oraz skuteczności i długofalowości tych działań. </a:t>
            </a:r>
          </a:p>
          <a:p>
            <a:endParaRPr lang="pl-PL"/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ABA366E6-BAC4-871A-0F63-79F4119A68D7}"/>
              </a:ext>
            </a:extLst>
          </p:cNvPr>
          <p:cNvSpPr txBox="1">
            <a:spLocks/>
          </p:cNvSpPr>
          <p:nvPr/>
        </p:nvSpPr>
        <p:spPr>
          <a:xfrm>
            <a:off x="751076" y="2614018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l-PL"/>
              <a:t>PROBLEM PRIORYTETOWY</a:t>
            </a:r>
          </a:p>
        </p:txBody>
      </p:sp>
    </p:spTree>
    <p:extLst>
      <p:ext uri="{BB962C8B-B14F-4D97-AF65-F5344CB8AC3E}">
        <p14:creationId xmlns:p14="http://schemas.microsoft.com/office/powerpoint/2010/main" val="2613197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B9F70D-4280-A31C-B5E1-8CA6399DE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PODSUMOWANIE WYNIKÓW W STANDARDZIE PIERWSZYM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780193A-9082-4E82-3758-0AC425E6E6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/>
              <a:t>W ocenie tego standardu uzyskaliśmy bardzo wysoki wynik – aż </a:t>
            </a:r>
            <a:r>
              <a:rPr lang="pl-PL" b="1"/>
              <a:t>4,3 w pięciopunktowej skali</a:t>
            </a:r>
            <a:r>
              <a:rPr lang="pl-PL"/>
              <a:t>! Wiemy jednak, że szkoła promująca zdrowie to żywy organizm, który stale się rozwija. </a:t>
            </a:r>
          </a:p>
          <a:p>
            <a:r>
              <a:rPr lang="pl-PL"/>
              <a:t>Nasze badania pokazały nam, że obszarem, nad którym musimy najmocniej popracować, jest </a:t>
            </a:r>
            <a:r>
              <a:rPr lang="pl-PL" b="1"/>
              <a:t>zwiększenie zaangażowania i zacieśnienie współpracy z Wami – drodzy Rodzice</a:t>
            </a:r>
            <a:r>
              <a:rPr lang="pl-PL"/>
              <a:t>. Chcemy, abyście jeszcze mocniej współtworzyli z nami plany prozdrowotne , i aby przepływ informacji między nami był idealny. </a:t>
            </a:r>
          </a:p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412800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192A8-D501-C2D0-C1D7-99EC01A39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F3A24EB-CC24-7B07-0C80-3D6F3670C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STANDARD II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0468CDC-47AE-1728-4669-D6D56B240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076" y="3352681"/>
            <a:ext cx="8088124" cy="28521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/>
              <a:t>Słaba współpraca z rodzicami i niskie zaangażowanie rodziców w działania prozdrowotne realizowane w szkole.    </a:t>
            </a:r>
          </a:p>
          <a:p>
            <a:pPr marL="0" indent="0">
              <a:buNone/>
            </a:pPr>
            <a:r>
              <a:rPr lang="pl-PL"/>
              <a:t>Stres związany z ocenianiem oraz trudności w relacjach rówieśniczych (kłótnie), wpływające negatywnie na poczucie bezpieczeństwa i atmosferę w grupie.</a:t>
            </a:r>
          </a:p>
          <a:p>
            <a:pPr marL="0" indent="0">
              <a:buNone/>
            </a:pPr>
            <a:r>
              <a:rPr lang="pl-PL"/>
              <a:t>Relacje między uczniami zaburzone przez kłótnie i dokuczanie, którym towarzyszy poczucie niesprawiedliwości, uciążliwy hałas na lekcjach oraz zmęczenie nadmiarem sprawdzianów</a:t>
            </a:r>
            <a:r>
              <a:rPr lang="pl-PL" b="1"/>
              <a:t>.</a:t>
            </a:r>
            <a:endParaRPr lang="pl-PL"/>
          </a:p>
          <a:p>
            <a:pPr marL="0" indent="0">
              <a:buNone/>
            </a:pPr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D796CCF6-F9F5-06FB-44F7-61952D0EB117}"/>
              </a:ext>
            </a:extLst>
          </p:cNvPr>
          <p:cNvSpPr txBox="1"/>
          <p:nvPr/>
        </p:nvSpPr>
        <p:spPr>
          <a:xfrm>
            <a:off x="677335" y="1468735"/>
            <a:ext cx="9017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/>
              <a:t>Klimat społeczny szkoły sprzyja zdrowiu i dobremu samopoczuciu uczniów, nauczycieli i innych pracowników szkoły oraz rodziców uczniów.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62217D2F-F607-FF7A-F189-1744FDA791B2}"/>
              </a:ext>
            </a:extLst>
          </p:cNvPr>
          <p:cNvSpPr txBox="1">
            <a:spLocks/>
          </p:cNvSpPr>
          <p:nvPr/>
        </p:nvSpPr>
        <p:spPr>
          <a:xfrm>
            <a:off x="751076" y="2614018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600" b="0" i="0" u="none" strike="noStrike" kern="1200" cap="none" spc="0" normalizeH="0" baseline="0" noProof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PROBLEM PRIORYTETOWY</a:t>
            </a:r>
          </a:p>
        </p:txBody>
      </p:sp>
    </p:spTree>
    <p:extLst>
      <p:ext uri="{BB962C8B-B14F-4D97-AF65-F5344CB8AC3E}">
        <p14:creationId xmlns:p14="http://schemas.microsoft.com/office/powerpoint/2010/main" val="31176764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8D5A8-FABD-462B-67B6-EC3A14794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4841C2D-E94A-6D7A-8427-E79B1300A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PODSUMOWANIE WYNIKÓW W STANDARDZIE II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F2D2B69-67E5-8587-1984-F962F76B0D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928782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/>
              <a:t>Badanie klimatu społecznego szkoły z perspektywy różnych grup jej społeczności za pomocą ankiety.</a:t>
            </a:r>
          </a:p>
          <a:p>
            <a:r>
              <a:rPr lang="pl-PL"/>
              <a:t>Średnia ocena naszej szkoły to aż </a:t>
            </a:r>
            <a:r>
              <a:rPr lang="pl-PL" b="1"/>
              <a:t>4,7 w skali do 5</a:t>
            </a:r>
            <a:r>
              <a:rPr lang="pl-PL"/>
              <a:t>! </a:t>
            </a:r>
          </a:p>
          <a:p>
            <a:r>
              <a:rPr lang="pl-PL"/>
              <a:t>Co ciekawe, oddaliśmy też głos bezpośrednio dzieciom. Klasy trzecie rysowały, a klasy piąte pisały o tym, co czują. I wiemy już o nich wszystko! Nasze dzieciaki meldują, że uwielbiają naszą szkołę za zgrane klasy, obecność najlepszych przyjaciół, lekcje WF-u i wyrozumiałe panie nauczycielki. </a:t>
            </a:r>
          </a:p>
          <a:p>
            <a:r>
              <a:rPr lang="pl-PL"/>
              <a:t>Ale jako Szkoła Promująca Zdrowie słuchamy też tego, co trudne. Wiemy, że uczniowie bywają zmęczeni nadmiarem sprawdzianów, że czasem stresują się wezwaniem do tablicy i że zdarzają się rówieśnicze kłótnie. Słyszymy to! I dlatego reagujemy. Budujemy przestrzeń na dialog, kulturę słowa i naukę radzenia sobie z emocjami. </a:t>
            </a:r>
          </a:p>
        </p:txBody>
      </p:sp>
    </p:spTree>
    <p:extLst>
      <p:ext uri="{BB962C8B-B14F-4D97-AF65-F5344CB8AC3E}">
        <p14:creationId xmlns:p14="http://schemas.microsoft.com/office/powerpoint/2010/main" val="1358575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023DF-3A94-513E-7F72-54FA12B4E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8DE300-0F41-3738-C954-08E0CF1E1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687" y="373626"/>
            <a:ext cx="9666201" cy="1320800"/>
          </a:xfrm>
        </p:spPr>
        <p:txBody>
          <a:bodyPr>
            <a:normAutofit fontScale="90000"/>
          </a:bodyPr>
          <a:lstStyle/>
          <a:p>
            <a:r>
              <a:rPr lang="pl-PL"/>
              <a:t>ARKUSZ ZBIORZY DLA STANDARDU II</a:t>
            </a:r>
            <a:br>
              <a:rPr lang="pl-PL"/>
            </a:br>
            <a:r>
              <a:rPr lang="pl-PL"/>
              <a:t>Badanie klimatu społecznego klasy z perspektywy uczniów klas 3 szkoły podstawowej za pomocą techniki „Narysuj i napisz”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61536506-21BB-D8CE-1F48-E577B1954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953784">
            <a:off x="7649665" y="1316872"/>
            <a:ext cx="3126980" cy="463256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0779D0E0-7B0E-A760-7911-C12A9A2C62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870017" y="1921628"/>
            <a:ext cx="3179480" cy="456555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A5613725-D56F-5BA3-8597-F8032C216B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451839">
            <a:off x="4922135" y="2884644"/>
            <a:ext cx="3023397" cy="442809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059860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EECB5D6-758F-5DB1-7228-2EEA32E5C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614" y="265471"/>
            <a:ext cx="9014388" cy="1320800"/>
          </a:xfrm>
        </p:spPr>
        <p:txBody>
          <a:bodyPr>
            <a:normAutofit fontScale="90000"/>
          </a:bodyPr>
          <a:lstStyle/>
          <a:p>
            <a:r>
              <a:rPr lang="pl-PL"/>
              <a:t>ARKUSZ ZBIORZY DLA STANDARDU II</a:t>
            </a:r>
            <a:br>
              <a:rPr lang="pl-PL"/>
            </a:br>
            <a:r>
              <a:rPr lang="pl-PL"/>
              <a:t>Badanie klimatu społecznego klasy z perspektywy uczniów klas 3 szkoły podstawowej za pomocą techniki „Narysuj i napisz”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32BE5CA-1C1C-B4C1-7580-5CF86127D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788378">
            <a:off x="8792086" y="1044076"/>
            <a:ext cx="2618522" cy="388180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5E8CB48A-2B2F-F3C5-0210-9E209BABD2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55" y="3020517"/>
            <a:ext cx="2582469" cy="370074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2F44E9D6-781D-2FDF-17D6-2195245DA1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92287">
            <a:off x="2721227" y="2457078"/>
            <a:ext cx="3126418" cy="370474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1C1C46EE-3D47-FDC4-4702-788478037B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6323300" y="3741184"/>
            <a:ext cx="2503085" cy="363962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9344704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8F67EB8-9D42-7989-5FCF-D237B54C62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025" y="833234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i="1"/>
              <a:t>Korzystne elementy klimatu społecznego (to, co uczniowie lubią) – mocne strony: </a:t>
            </a:r>
            <a:r>
              <a:rPr lang="pl-PL"/>
              <a:t>fajnych kolegów, wychowawcę, wyjścia na plac zabaw, naklejki motywacyjne, przyjaciół, lekcje w-f, matematykę, nauczycielki, malowanie, czytanie, przerwy</a:t>
            </a:r>
          </a:p>
          <a:p>
            <a:pPr marL="0" indent="0">
              <a:buNone/>
            </a:pPr>
            <a:endParaRPr lang="pl-PL"/>
          </a:p>
          <a:p>
            <a:pPr marL="0" indent="0">
              <a:buNone/>
            </a:pPr>
            <a:r>
              <a:rPr lang="pl-PL" b="1" i="1"/>
              <a:t>Niekorzystne elementy klimatu społecznego (to, co uczniowie nie lubią) – słabe strony: </a:t>
            </a:r>
            <a:r>
              <a:rPr lang="pl-PL"/>
              <a:t>sprawdzianów, planu lekcji, zbyt krótkich przerw, kłótni, że lekcje zaczynają się o 8 rano, zbyt mała sala, długich lekcji, gdy Pani zawoła do tablicy, niektórych osób w klasie </a:t>
            </a:r>
          </a:p>
          <a:p>
            <a:pPr marL="0" indent="0">
              <a:buNone/>
            </a:pPr>
            <a:br>
              <a:rPr lang="pl-PL"/>
            </a:b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5167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162959-18C8-6016-84D6-92F52BB84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485" y="0"/>
            <a:ext cx="9645444" cy="2703871"/>
          </a:xfrm>
        </p:spPr>
        <p:txBody>
          <a:bodyPr>
            <a:normAutofit/>
          </a:bodyPr>
          <a:lstStyle/>
          <a:p>
            <a:r>
              <a:rPr lang="pl-PL" sz="2600"/>
              <a:t>ARKUSZ ZBIORZY DLA STANDARDU II</a:t>
            </a:r>
            <a:br>
              <a:rPr lang="pl-PL" sz="2600"/>
            </a:br>
            <a:r>
              <a:rPr lang="pl-PL" sz="2600"/>
              <a:t>Badanie klimatu społecznego klasy z perspektywy uczniów klasy 5 szkoły podstawowej za pomocą techniki pracy pisemnej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CEDADB7-E37A-348C-3A2D-EBAF40B48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485" y="1351935"/>
            <a:ext cx="8388008" cy="2612362"/>
          </a:xfrm>
        </p:spPr>
        <p:txBody>
          <a:bodyPr/>
          <a:lstStyle/>
          <a:p>
            <a:pPr marL="0" indent="0">
              <a:buNone/>
            </a:pPr>
            <a:r>
              <a:rPr lang="pl-PL"/>
              <a:t>Temat pracy: Dlaczego czuję się dobrze w mojej klasie, szkole? Dlaczego czuję się źle w mojej klasie, szkole?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AAA09E7B-D40C-0283-1A0A-4F3C82DB88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7891255" y="1998950"/>
            <a:ext cx="4153260" cy="400846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C208CF0C-566D-4719-A747-6BFA9F659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4354885" y="2002414"/>
            <a:ext cx="3334746" cy="455332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544B6B13-F917-505A-251A-5240933F86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644454" y="4399440"/>
            <a:ext cx="3444897" cy="233113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E2C9CDA0-E3CD-5EFE-F49A-6A1771E615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545" y="1998950"/>
            <a:ext cx="3572716" cy="228012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1117511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5936512-36E8-71F8-215D-4114D8938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683" y="833234"/>
            <a:ext cx="8596668" cy="38807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b="1" i="1"/>
              <a:t>Korzystne elementy klimatu społecznego (pozytywy życia w klasie, to co uczniowie lubią) – mocne strony</a:t>
            </a:r>
            <a:r>
              <a:rPr lang="pl-PL"/>
              <a:t>: dobra atmosfera: dzieci dobrze się dogadują i są zgraną klasą, dużo kolegów i koleżanek, posiadanie przyjaciela, pomocne osoby w klasie, lubię niektórych nauczycieli, są mili i szanują uczniów </a:t>
            </a:r>
            <a:br>
              <a:rPr lang="pl-PL"/>
            </a:br>
            <a:endParaRPr lang="pl-PL"/>
          </a:p>
          <a:p>
            <a:pPr marL="0" indent="0">
              <a:buNone/>
            </a:pPr>
            <a:r>
              <a:rPr lang="pl-PL" b="1" i="1"/>
              <a:t>Niekorzystne elementy klimatu społecznego (negatywy życia w klasie, to czego uczniowie nie lubią) – słabe strony: </a:t>
            </a:r>
            <a:r>
              <a:rPr lang="pl-PL"/>
              <a:t>słaba atmosfera, hałas podczas lekcji, brak możliwości skupienia uwagi, przekleństwa w klasie, niemiłe koleżanki, za dużo sprawdzianów, poczucie niesprawiedliwości (np. chłopcy dokuczają, a cała klasa ponosi konsekwencje), za dużo nauki – brak czasu wolnego nawet w weekend, za mało wycieczek szkolnych, nauczyciele mało tłumaczą, a dużo wymagają, częste kłótnie w klasie – brak porozumienia, kłamstwa w klasie, dużo pisania i atmosfera, faworyzowanie dziewczyn, brak kultury u niektórych osób – przeklinanie, bicie</a:t>
            </a:r>
          </a:p>
        </p:txBody>
      </p:sp>
    </p:spTree>
    <p:extLst>
      <p:ext uri="{BB962C8B-B14F-4D97-AF65-F5344CB8AC3E}">
        <p14:creationId xmlns:p14="http://schemas.microsoft.com/office/powerpoint/2010/main" val="31355076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0C7A75-574E-0962-F99F-CF166B71B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703FF4-7A01-1646-DD42-EF18CF0D1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STANDARD III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4F6A1C5-65C8-8BDB-87D9-5D73B65278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076" y="3352682"/>
            <a:ext cx="8088124" cy="1939260"/>
          </a:xfrm>
        </p:spPr>
        <p:txBody>
          <a:bodyPr/>
          <a:lstStyle/>
          <a:p>
            <a:pPr marL="0" indent="0">
              <a:buNone/>
            </a:pPr>
            <a:r>
              <a:rPr lang="pl-PL"/>
              <a:t>Słaba współpraca z rodzicami i niskie zaangażowanie rodziców w działania prozdrowotne realizowane w szkole.    </a:t>
            </a:r>
          </a:p>
          <a:p>
            <a:pPr marL="0" indent="0">
              <a:buNone/>
            </a:pPr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5C006F36-845D-5F32-C8A4-5D51424D70EF}"/>
              </a:ext>
            </a:extLst>
          </p:cNvPr>
          <p:cNvSpPr txBox="1"/>
          <p:nvPr/>
        </p:nvSpPr>
        <p:spPr>
          <a:xfrm>
            <a:off x="677335" y="1468735"/>
            <a:ext cx="9017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/>
              <a:t>Szkoła realizuje edukację zdrowotną uczniów, nauczycieli i pracowników niepedagogicznych oraz dąży do poprawy jej skuteczności.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AAB3632F-ACE7-6FDB-860B-5F43783A5991}"/>
              </a:ext>
            </a:extLst>
          </p:cNvPr>
          <p:cNvSpPr txBox="1">
            <a:spLocks/>
          </p:cNvSpPr>
          <p:nvPr/>
        </p:nvSpPr>
        <p:spPr>
          <a:xfrm>
            <a:off x="751076" y="2614018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600" b="0" i="0" u="none" strike="noStrike" kern="1200" cap="none" spc="0" normalizeH="0" baseline="0" noProof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PROBLEM PRIORYTETOWY</a:t>
            </a:r>
          </a:p>
        </p:txBody>
      </p:sp>
    </p:spTree>
    <p:extLst>
      <p:ext uri="{BB962C8B-B14F-4D97-AF65-F5344CB8AC3E}">
        <p14:creationId xmlns:p14="http://schemas.microsoft.com/office/powerpoint/2010/main" val="16459768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8D578-22CE-C2C6-351F-4AED3BC5C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6172CE4-82EF-6D22-36E2-71FE37AC8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PODSUMOWANIE WYNIKÓW W STANDARDZIE III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A1D0A55-2DD7-0191-D434-D7959C69A1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928782" cy="3880773"/>
          </a:xfrm>
        </p:spPr>
        <p:txBody>
          <a:bodyPr>
            <a:normAutofit lnSpcReduction="10000"/>
          </a:bodyPr>
          <a:lstStyle/>
          <a:p>
            <a:r>
              <a:rPr lang="pl-PL"/>
              <a:t>W ewaluacji działań edukacyjnych uzyskaliśmy średnią </a:t>
            </a:r>
            <a:r>
              <a:rPr lang="pl-PL" b="1"/>
              <a:t>4,8 na 5 możliwych punktów</a:t>
            </a:r>
            <a:r>
              <a:rPr lang="pl-PL"/>
              <a:t>! Stosujemy metody aktywizujące, zapraszamy specjalistów i dbamy o to, by wiedza o zdrowiu była dla dzieci po prostu ciekawa. </a:t>
            </a:r>
          </a:p>
          <a:p>
            <a:r>
              <a:rPr lang="pl-PL"/>
              <a:t>Bardzo wysoki wynik, bo </a:t>
            </a:r>
            <a:r>
              <a:rPr lang="pl-PL" b="1"/>
              <a:t>4,9</a:t>
            </a:r>
            <a:r>
              <a:rPr lang="pl-PL"/>
              <a:t>, uzyskaliśmy też za realizację edukacji zdrowotnej w ramach lekcji. Wyciągamy jednak wnioski na przyszłość i stale mierzymy wyżej. Chcemy jeszcze wyraźniej pokazywać naszym uczniom, że zdrowie to temat, który z powodzeniem można przemycić na niemal każdym przedmiocie, a nie tylko na lekcjach wychowania fizycznego. </a:t>
            </a:r>
          </a:p>
          <a:p>
            <a:r>
              <a:rPr lang="pl-PL"/>
              <a:t>Zgodnie z naszą diagnozą, jako cel priorytetowy stawiamy sobie </a:t>
            </a:r>
            <a:r>
              <a:rPr lang="pl-PL" b="1"/>
              <a:t>jeszcze większe włączenie Was – drodzy Uczniowie i Rodzice – w proces edukacji</a:t>
            </a:r>
            <a:r>
              <a:rPr lang="pl-PL"/>
              <a:t>. Chcemy, abyście to Wy dawali nam sygnał, za pomocą klasowych skrzynek pomysłów czy rozmów, jakie tematy zdrowotne najbardziej Was interesują i o czym chcecie rozmawiać. </a:t>
            </a:r>
          </a:p>
          <a:p>
            <a:pPr marL="0" indent="0">
              <a:buNone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26732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3BA45-4CAC-BF47-79D3-E33709B1E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B11BF3-A95C-1224-F79B-660A4643C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STANDARD IV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1EBB124-2DFC-F9CC-223B-73D2D8A5C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076" y="3352682"/>
            <a:ext cx="8088124" cy="1939260"/>
          </a:xfrm>
        </p:spPr>
        <p:txBody>
          <a:bodyPr/>
          <a:lstStyle/>
          <a:p>
            <a:pPr marL="0" indent="0">
              <a:buNone/>
            </a:pPr>
            <a:r>
              <a:rPr lang="pl-PL"/>
              <a:t>Słaba współpraca z rodzicami i niskie zaangażowanie rodziców w działania prozdrowotne realizowane w szkole.    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090AC721-1536-2A18-9079-2DEEBA3F3004}"/>
              </a:ext>
            </a:extLst>
          </p:cNvPr>
          <p:cNvSpPr txBox="1"/>
          <p:nvPr/>
        </p:nvSpPr>
        <p:spPr>
          <a:xfrm>
            <a:off x="677335" y="1468735"/>
            <a:ext cx="9017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/>
              <a:t>Warunki oraz organizacja nauki i pracy sprzyjają zdrowiu i dobremu samopoczuciu uczniów, nauczycieli i innych pracowników szkoły oraz współpracy z rodzicami.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A9B0A5BE-7865-9555-E4C4-27A9D222150C}"/>
              </a:ext>
            </a:extLst>
          </p:cNvPr>
          <p:cNvSpPr txBox="1">
            <a:spLocks/>
          </p:cNvSpPr>
          <p:nvPr/>
        </p:nvSpPr>
        <p:spPr>
          <a:xfrm>
            <a:off x="751076" y="2614018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600" b="0" i="0" u="none" strike="noStrike" kern="1200" cap="none" spc="0" normalizeH="0" baseline="0" noProof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PROBLEM PRIORYTETOWY</a:t>
            </a:r>
          </a:p>
        </p:txBody>
      </p:sp>
    </p:spTree>
    <p:extLst>
      <p:ext uri="{BB962C8B-B14F-4D97-AF65-F5344CB8AC3E}">
        <p14:creationId xmlns:p14="http://schemas.microsoft.com/office/powerpoint/2010/main" val="33010160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BA214-4A58-60AA-9089-849D875B4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7056660-73FD-2165-6032-3778A15B7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PODSUMOWANIE WYNIKÓW W STANDARDZIE IV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AB18712-152C-233B-A7AB-805C1EB2CD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928782" cy="3880773"/>
          </a:xfrm>
        </p:spPr>
        <p:txBody>
          <a:bodyPr/>
          <a:lstStyle/>
          <a:p>
            <a:r>
              <a:rPr lang="pl-PL"/>
              <a:t>Nasze analizy pokazały, że w tym „techniczno-organizacyjnym” standardzie radzimy sobie naprawdę dobrze, zdobywając mocną szkolną ocenę </a:t>
            </a:r>
            <a:r>
              <a:rPr lang="pl-PL" b="1"/>
              <a:t>4,1 w pięciopunktowej skali</a:t>
            </a:r>
            <a:r>
              <a:rPr lang="pl-PL"/>
              <a:t>. Najwyżej, bo na </a:t>
            </a:r>
            <a:r>
              <a:rPr lang="pl-PL" b="1"/>
              <a:t>4,3</a:t>
            </a:r>
            <a:r>
              <a:rPr lang="pl-PL"/>
              <a:t>, oceniliśmy organizację naszych przerw. Wiemy jednak – i mówimy to z pełną odpowiedzialnością – że szkoła to wielki budynek i mnóstwo logistyki, więc zawsze jest coś do ulepszenia. </a:t>
            </a:r>
          </a:p>
          <a:p>
            <a:r>
              <a:rPr lang="pl-PL"/>
              <a:t>Słuchamy głosu uczniów i chcemy  wspólnie powalczyć o mniejszy hałas na korytarzach i jeszcze bardziej zadbać o szkolne toalety. W planach mamy także zdrowe, wspólne drugie śniadania. </a:t>
            </a:r>
          </a:p>
          <a:p>
            <a:pPr marL="0" indent="0">
              <a:buNone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18659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5186561-5DFE-695D-69E9-27D3DCBC7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/>
              <a:t>Dbamy o zdrowie i bezpieczeństwo – spotkanie profilaktyczne z Panem Marcinem </a:t>
            </a:r>
            <a:r>
              <a:rPr lang="pl-PL" err="1"/>
              <a:t>Szyposzyńskim</a:t>
            </a:r>
            <a:r>
              <a:rPr lang="pl-PL"/>
              <a:t> z Sekcji Promocji Zdrowia i Oświaty Zdrowotnej PSSE w Końskich. </a:t>
            </a:r>
            <a:br>
              <a:rPr lang="pl-PL"/>
            </a:br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A9625F5-FE0D-91BD-2F4F-8A0A09741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2821858"/>
            <a:ext cx="3266046" cy="31984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07B27982-B877-AB21-D21C-7FE89C58B5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845" y="2821857"/>
            <a:ext cx="5418244" cy="31984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2305966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80B4D04-BFC2-9C0B-F38C-E51A7F816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NIEBIESKIE IGRZYSKA 2026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28C1E61-6552-3A5F-61B6-4D6FCE98DC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7965" y="1367634"/>
            <a:ext cx="4466157" cy="29682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82D375B2-4672-0F19-503B-1DB5958611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911" y="1447478"/>
            <a:ext cx="4020174" cy="26190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4D66F1BF-B301-C145-CE6C-8FA3C7F262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395" y="4100975"/>
            <a:ext cx="7135182" cy="267124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4564222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6BECD4EA-98DD-06A5-621C-B84D7BF583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4039" y="203341"/>
            <a:ext cx="8961305" cy="34541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4FA98FC5-8B8F-AC8E-5922-691BE1453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Dzień Ziemi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9B542005-8266-1BBB-6174-549F76E76E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035" y="2777429"/>
            <a:ext cx="8515958" cy="39657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558046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CCBEC2E-A4CA-8913-ACED-E1A7BFFE7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Ogólnopolski Turniej Bezpieczeństwa w Ruchu Drogowym w Końskich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A4EC586C-AE2A-0614-08B7-23BC2258D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6983" y="2087519"/>
            <a:ext cx="6675698" cy="41608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9A1851C2-B244-9FC3-6ED3-3343D47EB1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629" y="3151497"/>
            <a:ext cx="6408975" cy="325402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968975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083660-1EB7-01C6-F16E-7A98E0B47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508" y="204838"/>
            <a:ext cx="8596668" cy="1320800"/>
          </a:xfrm>
        </p:spPr>
        <p:txBody>
          <a:bodyPr/>
          <a:lstStyle/>
          <a:p>
            <a:r>
              <a:rPr lang="pl-PL"/>
              <a:t>VII Międzyszkolny Festiwal Piłki Siatkowej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8510336-829E-44E0-C398-124795FE5C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354" y="1410104"/>
            <a:ext cx="5094878" cy="432241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AF265529-D1A6-445D-75F8-87B5FFD2A4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4896" y="1388330"/>
            <a:ext cx="6178596" cy="46044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ED102D4F-08F2-A33D-88A7-374540A895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13" y="3307990"/>
            <a:ext cx="3504734" cy="346350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6076396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B9AD84F-A4F0-D0E7-C964-458A91F3D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715" y="278076"/>
            <a:ext cx="8596668" cy="1320800"/>
          </a:xfrm>
        </p:spPr>
        <p:txBody>
          <a:bodyPr/>
          <a:lstStyle/>
          <a:p>
            <a:r>
              <a:rPr lang="pl-PL"/>
              <a:t>Turniej szachowy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1D783E99-75F9-053F-34D7-756507A523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8061" y="2288407"/>
            <a:ext cx="5188922" cy="38814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ADBB0E96-4D14-7033-8A6B-89CD91C77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2512" y="468373"/>
            <a:ext cx="5082980" cy="592125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64CC9688-E6C0-478E-9B0C-A709B72AA6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3799" y="688156"/>
            <a:ext cx="5188922" cy="39890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278002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C92B032-0F06-9DD1-B8DA-D0A5AF7DE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04354"/>
            <a:ext cx="5143508" cy="1320800"/>
          </a:xfrm>
        </p:spPr>
        <p:txBody>
          <a:bodyPr/>
          <a:lstStyle/>
          <a:p>
            <a:r>
              <a:rPr lang="pl-PL"/>
              <a:t>Gminny konkurs zdrowe odżywianie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50F04579-1602-0637-C5DD-157E22F883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317" y="72737"/>
            <a:ext cx="5567594" cy="441153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C1CBC8A5-A2D2-F799-EDC4-EDDD97B4CE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53" y="1445136"/>
            <a:ext cx="4473328" cy="511346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17513F62-B0CC-04ED-24C9-8353CD93B7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4013568"/>
            <a:ext cx="7272358" cy="277169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744465457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CEB2DEF5F7DD6469915DD5951719054" ma:contentTypeVersion="12" ma:contentTypeDescription="Utwórz nowy dokument." ma:contentTypeScope="" ma:versionID="baad8dc9f631a31602e6793b815ab354">
  <xsd:schema xmlns:xsd="http://www.w3.org/2001/XMLSchema" xmlns:xs="http://www.w3.org/2001/XMLSchema" xmlns:p="http://schemas.microsoft.com/office/2006/metadata/properties" xmlns:ns2="e419ecf1-5beb-4e6f-b371-728b56714c95" xmlns:ns3="806057f9-c230-422a-a20c-19ed32af3f9d" targetNamespace="http://schemas.microsoft.com/office/2006/metadata/properties" ma:root="true" ma:fieldsID="30dc55b77c6d9890d78bfdf613a177c2" ns2:_="" ns3:_="">
    <xsd:import namespace="e419ecf1-5beb-4e6f-b371-728b56714c95"/>
    <xsd:import namespace="806057f9-c230-422a-a20c-19ed32af3f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19ecf1-5beb-4e6f-b371-728b56714c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Tagi obrazów" ma:readOnly="false" ma:fieldId="{5cf76f15-5ced-4ddc-b409-7134ff3c332f}" ma:taxonomyMulti="true" ma:sspId="6b27a5ff-494d-4210-850a-3afcd391f01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6057f9-c230-422a-a20c-19ed32af3f9d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d3ef2007-2ad5-4515-869c-0b599c024f84}" ma:internalName="TaxCatchAll" ma:showField="CatchAllData" ma:web="806057f9-c230-422a-a20c-19ed32af3f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419ecf1-5beb-4e6f-b371-728b56714c95">
      <Terms xmlns="http://schemas.microsoft.com/office/infopath/2007/PartnerControls"/>
    </lcf76f155ced4ddcb4097134ff3c332f>
    <TaxCatchAll xmlns="806057f9-c230-422a-a20c-19ed32af3f9d" xsi:nil="true"/>
  </documentManagement>
</p:properties>
</file>

<file path=customXml/itemProps1.xml><?xml version="1.0" encoding="utf-8"?>
<ds:datastoreItem xmlns:ds="http://schemas.openxmlformats.org/officeDocument/2006/customXml" ds:itemID="{9DB8CDB3-605B-409C-9B71-43BB455249E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8655844-F82E-4CE3-974B-C90CEE43F9A1}">
  <ds:schemaRefs>
    <ds:schemaRef ds:uri="806057f9-c230-422a-a20c-19ed32af3f9d"/>
    <ds:schemaRef ds:uri="e419ecf1-5beb-4e6f-b371-728b56714c9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B049C5F-791D-4215-9384-A5923939383F}">
  <ds:schemaRefs>
    <ds:schemaRef ds:uri="806057f9-c230-422a-a20c-19ed32af3f9d"/>
    <ds:schemaRef ds:uri="e419ecf1-5beb-4e6f-b371-728b56714c95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Application>Microsoft Office PowerPoint</Application>
  <PresentationFormat>Widescreen</PresentationFormat>
  <Slides>27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Faseta</vt:lpstr>
      <vt:lpstr>Szkoła Podstawowa im. gen. bryg. Antoniego Hedy – Szarego w Radoszycach</vt:lpstr>
      <vt:lpstr>PowerPoint Presentation</vt:lpstr>
      <vt:lpstr>REKOMENDACJA ŚWIATOWEJ ORGANIZACJI ZDROWIA </vt:lpstr>
      <vt:lpstr>PowerPoint Presentation</vt:lpstr>
      <vt:lpstr>DEFINICJA SZKOŁY PROMUJĄCEJ ZDROWIE</vt:lpstr>
      <vt:lpstr>PowerPoint Presentation</vt:lpstr>
      <vt:lpstr>Standardy szkoły promującej zdrowie</vt:lpstr>
      <vt:lpstr>STANDARD I</vt:lpstr>
      <vt:lpstr>PODSUMOWANIE WYNIKÓW W STANDARDZIE PIERWSZYM</vt:lpstr>
      <vt:lpstr>STANDARD II</vt:lpstr>
      <vt:lpstr>PODSUMOWANIE WYNIKÓW W STANDARDZIE II</vt:lpstr>
      <vt:lpstr>ARKUSZ ZBIORZY DLA STANDARDU II Badanie klimatu społecznego klasy z perspektywy uczniów klas 3 szkoły podstawowej za pomocą techniki „Narysuj i napisz”</vt:lpstr>
      <vt:lpstr>ARKUSZ ZBIORZY DLA STANDARDU II Badanie klimatu społecznego klasy z perspektywy uczniów klas 3 szkoły podstawowej za pomocą techniki „Narysuj i napisz”</vt:lpstr>
      <vt:lpstr>PowerPoint Presentation</vt:lpstr>
      <vt:lpstr>ARKUSZ ZBIORZY DLA STANDARDU II Badanie klimatu społecznego klasy z perspektywy uczniów klasy 5 szkoły podstawowej za pomocą techniki pracy pisemnej</vt:lpstr>
      <vt:lpstr>PowerPoint Presentation</vt:lpstr>
      <vt:lpstr>STANDARD III</vt:lpstr>
      <vt:lpstr>PODSUMOWANIE WYNIKÓW W STANDARDZIE III</vt:lpstr>
      <vt:lpstr>STANDARD IV</vt:lpstr>
      <vt:lpstr>PODSUMOWANIE WYNIKÓW W STANDARDZIE IV</vt:lpstr>
      <vt:lpstr>Dbamy o zdrowie i bezpieczeństwo – spotkanie profilaktyczne z Panem Marcinem Szyposzyńskim z Sekcji Promocji Zdrowia i Oświaty Zdrowotnej PSSE w Końskich.  </vt:lpstr>
      <vt:lpstr>NIEBIESKIE IGRZYSKA 2026</vt:lpstr>
      <vt:lpstr>Dzień Ziemi</vt:lpstr>
      <vt:lpstr>Ogólnopolski Turniej Bezpieczeństwa w Ruchu Drogowym w Końskich</vt:lpstr>
      <vt:lpstr>VII Międzyszkolny Festiwal Piłki Siatkowej</vt:lpstr>
      <vt:lpstr>Turniej szachowy</vt:lpstr>
      <vt:lpstr>Gminny konkurs zdrowe odżywianie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Szkoła Podstawowa im. gen. bryg. Antoniego Hedy – Szarego w Radoszycach</dc:title>
  <dc:creator>Ewelina onisko</dc:creator>
  <cp:revision>1</cp:revision>
  <dcterms:created xsi:type="dcterms:W3CDTF">2026-05-15T09:24:04Z</dcterms:created>
  <dcterms:modified xsi:type="dcterms:W3CDTF">2026-05-21T13:48:03Z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0x0101002CEB2DEF5F7DD6469915DD5951719054</vt:lpwstr>
  </property>
  <property fmtid="{D5CDD505-2E9C-101B-9397-08002B2CF9AE}" pid="3" name="MediaServiceImageTags">
    <vt:lpwstr/>
  </property>
</Properties>
</file>