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460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2344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481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7426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91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166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452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707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121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820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2481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A016EF-D488-4405-B114-6C2A23BBABB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5A47E08-05FD-41BF-B126-1E30D69EC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26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4000" i="1" dirty="0"/>
              <a:t>Dzień Krajobrazu </a:t>
            </a:r>
            <a:br>
              <a:rPr lang="pl-PL" sz="4000" i="1" dirty="0"/>
            </a:br>
            <a:r>
              <a:rPr lang="pl-PL" sz="4000" i="1" dirty="0"/>
              <a:t>pod hasłem</a:t>
            </a:r>
            <a:br>
              <a:rPr lang="pl-PL" sz="4000" i="1" dirty="0"/>
            </a:br>
            <a:r>
              <a:rPr lang="pl-PL" sz="4000" i="1" dirty="0"/>
              <a:t> „doceń lokalność”</a:t>
            </a:r>
          </a:p>
        </p:txBody>
      </p:sp>
    </p:spTree>
    <p:extLst>
      <p:ext uri="{BB962C8B-B14F-4D97-AF65-F5344CB8AC3E}">
        <p14:creationId xmlns:p14="http://schemas.microsoft.com/office/powerpoint/2010/main" val="154117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/>
              <a:t>Klasa VI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smtClean="0"/>
              <a:t>Natalia </a:t>
            </a:r>
            <a:r>
              <a:rPr lang="pl-PL" i="1" dirty="0" err="1" smtClean="0"/>
              <a:t>Molisak</a:t>
            </a:r>
            <a:endParaRPr lang="pl-PL" i="1" dirty="0" smtClean="0"/>
          </a:p>
          <a:p>
            <a:r>
              <a:rPr lang="pl-PL" i="1" dirty="0" smtClean="0"/>
              <a:t>Szczepan Pochopień</a:t>
            </a:r>
          </a:p>
          <a:p>
            <a:r>
              <a:rPr lang="pl-PL" i="1" smtClean="0"/>
              <a:t>Kinga Sadowska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03820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5743575" cy="45272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225" y="1671638"/>
            <a:ext cx="3838575" cy="454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6984" y="1690688"/>
            <a:ext cx="8025204" cy="44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26919"/>
            <a:ext cx="5492548" cy="393223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721" y="1626919"/>
            <a:ext cx="4393603" cy="393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9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97" y="1462962"/>
            <a:ext cx="3343835" cy="4254808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29" y="1174826"/>
            <a:ext cx="3960632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62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48276"/>
            <a:ext cx="3097645" cy="393223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60" y="975995"/>
            <a:ext cx="569214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67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106" y="1421845"/>
            <a:ext cx="3544625" cy="424990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42" y="1021977"/>
            <a:ext cx="3515733" cy="504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02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81" y="1592133"/>
            <a:ext cx="3397624" cy="425748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682" y="642594"/>
            <a:ext cx="4186518" cy="575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1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39" y="1818958"/>
            <a:ext cx="3254961" cy="423914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27" y="1011219"/>
            <a:ext cx="5938222" cy="540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92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Mydło</Template>
  <TotalTime>18</TotalTime>
  <Words>10</Words>
  <Application>Microsoft Office PowerPoint</Application>
  <PresentationFormat>Panoramiczny</PresentationFormat>
  <Paragraphs>5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Century Gothic</vt:lpstr>
      <vt:lpstr>Garamond</vt:lpstr>
      <vt:lpstr>Mydło</vt:lpstr>
      <vt:lpstr>Dzień Krajobrazu  pod hasłem  „doceń lokalność”</vt:lpstr>
      <vt:lpstr>Klasa VI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Kasia</dc:creator>
  <cp:lastModifiedBy>Kasia</cp:lastModifiedBy>
  <cp:revision>7</cp:revision>
  <dcterms:created xsi:type="dcterms:W3CDTF">2023-10-01T10:13:22Z</dcterms:created>
  <dcterms:modified xsi:type="dcterms:W3CDTF">2023-10-21T16:56:24Z</dcterms:modified>
</cp:coreProperties>
</file>