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8768" autoAdjust="0"/>
  </p:normalViewPr>
  <p:slideViewPr>
    <p:cSldViewPr>
      <p:cViewPr varScale="1">
        <p:scale>
          <a:sx n="64" d="100"/>
          <a:sy n="64" d="100"/>
        </p:scale>
        <p:origin x="17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58370-2FA2-432E-B4EA-214053E0B4CD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DCF53-EAEC-4156-9231-63B425737EF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DCF53-EAEC-4156-9231-63B425737EF5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Symbol zastępczy stopki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cxnSp>
        <p:nvCxnSpPr>
          <p:cNvPr id="7" name="Łącznik prosty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cxnSp>
        <p:nvCxnSpPr>
          <p:cNvPr id="10" name="Łącznik prosty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l-PL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649FDF2-CDF7-46B0-99A5-ABEE23BA562C}" type="datetimeFigureOut">
              <a:rPr lang="pl-PL" smtClean="0"/>
              <a:pPr/>
              <a:t>02.04.2025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55D8F5F-335F-4DA5-84BC-D312769366D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476672"/>
            <a:ext cx="4968552" cy="692696"/>
          </a:xfrm>
        </p:spPr>
        <p:txBody>
          <a:bodyPr>
            <a:noAutofit/>
          </a:bodyPr>
          <a:lstStyle/>
          <a:p>
            <a:r>
              <a:rPr lang="pl-PL" sz="4400" dirty="0"/>
              <a:t>Władysław </a:t>
            </a:r>
            <a:r>
              <a:rPr lang="pl-PL" sz="4400" dirty="0" err="1"/>
              <a:t>Jóźwicki</a:t>
            </a:r>
            <a:endParaRPr lang="pl-PL" sz="4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838200" y="5805263"/>
            <a:ext cx="8305800" cy="503461"/>
          </a:xfrm>
        </p:spPr>
        <p:txBody>
          <a:bodyPr/>
          <a:lstStyle/>
          <a:p>
            <a:r>
              <a:rPr lang="pl-PL" dirty="0"/>
              <a:t>Patron Publicznej Szkoły Podstawowej w Górznie</a:t>
            </a:r>
          </a:p>
        </p:txBody>
      </p:sp>
      <p:pic>
        <p:nvPicPr>
          <p:cNvPr id="1026" name="Picture 2" descr="C:\Users\domowy\Desktop\Jówicki\Jóżwicki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268760"/>
            <a:ext cx="2952328" cy="4378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115616" y="1916832"/>
            <a:ext cx="5688632" cy="4179168"/>
          </a:xfrm>
        </p:spPr>
        <p:txBody>
          <a:bodyPr/>
          <a:lstStyle/>
          <a:p>
            <a:r>
              <a:rPr lang="pl-PL" dirty="0"/>
              <a:t>Przyszedł na świat 20 kwietnia 1918 roku w Piotrkowie koło Lublina w rodzinie robotniczej. Miał dwóch starszych braci Bolesława i Edwarda oraz trzy siostry. Szkołę powszechną ukończył w Baranowie nad Wieprzem. W 1936 roku ukończył Warszawską Szkołę Handlową im. Stanisława Szczepanowskiego.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Władysław </a:t>
            </a:r>
            <a:r>
              <a:rPr lang="pl-PL" dirty="0" err="1"/>
              <a:t>Jóźwicki</a:t>
            </a:r>
            <a:r>
              <a:rPr lang="pl-PL" dirty="0"/>
              <a:t> - życiorys</a:t>
            </a:r>
          </a:p>
        </p:txBody>
      </p:sp>
      <p:pic>
        <p:nvPicPr>
          <p:cNvPr id="4" name="Picture 5" descr="Władysław Jóźwicki_młod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32240" y="1268760"/>
            <a:ext cx="2045937" cy="2664296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2808312"/>
          </a:xfrm>
        </p:spPr>
        <p:txBody>
          <a:bodyPr/>
          <a:lstStyle/>
          <a:p>
            <a:r>
              <a:rPr lang="pl-PL" dirty="0"/>
              <a:t>Kolejny życiowy etap – to objęcie na przełomie lat      1938-1939 funkcji praktykanta biurowego w górzeńskim urzędzie gminy. </a:t>
            </a:r>
          </a:p>
        </p:txBody>
      </p:sp>
      <p:pic>
        <p:nvPicPr>
          <p:cNvPr id="2051" name="Picture 3" descr="C:\Users\domowy\Desktop\Urząd Gminy 19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348880"/>
            <a:ext cx="5912784" cy="37415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283968" y="1628800"/>
            <a:ext cx="4402832" cy="3888432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Współpracownicy i mieszkańcy Górzna zapamiętali go z tego okresu jako wesołego młodzieńca, śpiewaka – o silnym i przyjemnym głosie, entuzjastę sztuki fotograficznej. Dla rówieśników z ławy szkolnej był przede wszystkim harcerzem, rozmiłowanym w historii i wytrwałym czytelnikiem. Uwielbiał książki Henryka Sienkiewicza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Młode lata</a:t>
            </a:r>
          </a:p>
        </p:txBody>
      </p:sp>
      <p:pic>
        <p:nvPicPr>
          <p:cNvPr id="3074" name="Picture 2" descr="C:\Users\domowy\Desktop\Jówicki\spatron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792933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52928" cy="1296144"/>
          </a:xfrm>
        </p:spPr>
        <p:txBody>
          <a:bodyPr>
            <a:normAutofit/>
          </a:bodyPr>
          <a:lstStyle/>
          <a:p>
            <a:r>
              <a:rPr lang="pl-PL" sz="3600" dirty="0"/>
              <a:t>Władysław </a:t>
            </a:r>
            <a:r>
              <a:rPr lang="pl-PL" sz="3600" dirty="0" err="1"/>
              <a:t>Jóźwicki</a:t>
            </a:r>
            <a:r>
              <a:rPr lang="pl-PL" sz="3600" dirty="0"/>
              <a:t> był świetnym kolegą, lubił rozmawiać i spotykać się z przyjaciółmi</a:t>
            </a:r>
          </a:p>
        </p:txBody>
      </p:sp>
      <p:pic>
        <p:nvPicPr>
          <p:cNvPr id="4098" name="Picture 2" descr="C:\Users\domowy\Desktop\Jówicki\spatron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4790120" cy="3384376"/>
          </a:xfrm>
          <a:prstGeom prst="rect">
            <a:avLst/>
          </a:prstGeom>
          <a:noFill/>
        </p:spPr>
      </p:pic>
      <p:pic>
        <p:nvPicPr>
          <p:cNvPr id="4099" name="Picture 3" descr="C:\Users\domowy\Desktop\Jówicki\patron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628800"/>
            <a:ext cx="303763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39552" y="1524000"/>
            <a:ext cx="8147248" cy="190500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 Górznie zastał go wybuch II wojny światowej. Władysław </a:t>
            </a:r>
            <a:r>
              <a:rPr lang="pl-PL" dirty="0" err="1"/>
              <a:t>Jóźwicki</a:t>
            </a:r>
            <a:r>
              <a:rPr lang="pl-PL" dirty="0"/>
              <a:t> był jednym z pierwszych żołnierzy Związku Walki Zbrojnej, późniejszej Armii Krajowej. Od samego początku wyróżniał się dużą aktywnością i odwagą.    </a:t>
            </a:r>
            <a:r>
              <a:rPr lang="pl-PL" u="sng" dirty="0"/>
              <a:t>Przyjął pseudonim „ Sęp”.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1116360"/>
          </a:xfrm>
        </p:spPr>
        <p:txBody>
          <a:bodyPr>
            <a:normAutofit fontScale="90000"/>
          </a:bodyPr>
          <a:lstStyle/>
          <a:p>
            <a:r>
              <a:rPr lang="pl-PL" dirty="0"/>
              <a:t>Rok 1939 - wybuch II wojny światowej</a:t>
            </a: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645024"/>
            <a:ext cx="3024336" cy="2885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Pełnił funkcję łącznika z komendą obwodu w Garwolinie – kryptonim „Gołąb”.</a:t>
            </a:r>
          </a:p>
          <a:p>
            <a:r>
              <a:rPr lang="pl-PL" dirty="0"/>
              <a:t>W jego mieszkaniu mieściła się drukarnia konspiracyjnego pisma informacyjnego.</a:t>
            </a:r>
          </a:p>
          <a:p>
            <a:r>
              <a:rPr lang="pl-PL" dirty="0"/>
              <a:t>Miał obowiązek kolportowania gazety wśród mieszkańców gminy.</a:t>
            </a:r>
          </a:p>
          <a:p>
            <a:r>
              <a:rPr lang="pl-PL" dirty="0"/>
              <a:t>Likwidował urządzenia miejscowej mleczarni, by nie dostarczać Niemcom mleka.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należało do jego zadań?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Czas akcji sabotażowej – zniszczenia mleczarni wyznaczono na 12 czerwca, na godzinę 24 00                                                                Zadanie powierzono sześciu żołnierzom AK: Stanisławowi Gałązce ‘’ Konarowi’’, Władysławowi </a:t>
            </a:r>
            <a:r>
              <a:rPr lang="pl-PL" dirty="0" err="1"/>
              <a:t>Jóźwickiemu</a:t>
            </a:r>
            <a:r>
              <a:rPr lang="pl-PL" dirty="0"/>
              <a:t> ‘’ Sępowi’’, Stanisławowi Michalakowi ‘’Borowi’’,  Władysławowi Niezgodzie ‘’Szczupakowi’’, Stanisławowi </a:t>
            </a:r>
            <a:r>
              <a:rPr lang="pl-PL" dirty="0" err="1"/>
              <a:t>Paziewskiemu</a:t>
            </a:r>
            <a:r>
              <a:rPr lang="pl-PL" dirty="0"/>
              <a:t> ‘’Brzozie’’ i Janowi Więckowskiemu ‘’Bolkowi’’. Organizacyjną stronę operacji wzięli na siebie Michalak i </a:t>
            </a:r>
            <a:r>
              <a:rPr lang="pl-PL" dirty="0" err="1"/>
              <a:t>Jóźwicki</a:t>
            </a:r>
            <a:r>
              <a:rPr lang="pl-PL" dirty="0"/>
              <a:t>. Opracowali szczegółowy plan jej przeprowadzenia .                                                                                        O północy uczestnicy sabotażu mieli się stawić w wyznaczonym miejscu uzbrojeni w broń krótką  ( pistolety i rewolwery), aby po przerwaniu połączenia telefonicznego  z Garwolinem zniszczyć urządzenia mleczarni. Zaplanowano również szczegółowo drogę odwrotu.                                                                                             Przeprowadzenie akcji pokrzyżowało niespodziewane pojawienie się w Górznie dużej grupy niemieckich żandarmów.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Tragiczny rok 1943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tej akcji Niemcy zastrzelili Jana Więckowskiego i Stanisława </a:t>
            </a:r>
            <a:r>
              <a:rPr lang="pl-PL" dirty="0" err="1"/>
              <a:t>Paziewskiego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Władysław </a:t>
            </a:r>
            <a:r>
              <a:rPr lang="pl-PL" dirty="0" err="1"/>
              <a:t>Jóźwicki</a:t>
            </a:r>
            <a:r>
              <a:rPr lang="pl-PL" dirty="0"/>
              <a:t> został aresztowany.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Nieudana  akcja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Niemcy zawieźli Władysława Jóźwickiego na żandarmerię do Garwolina. Tam został poddany licznym torturom.  Mimo bicia i ogromu zadawanych ran nikogo nie zdradził.</a:t>
            </a:r>
          </a:p>
          <a:p>
            <a:r>
              <a:rPr lang="pl-PL" dirty="0"/>
              <a:t> Z relacji polskiego funkcjonariusza policji kryminalnej </a:t>
            </a:r>
            <a:r>
              <a:rPr lang="pl-PL" dirty="0" err="1"/>
              <a:t>Jóźwicki</a:t>
            </a:r>
            <a:r>
              <a:rPr lang="pl-PL" dirty="0"/>
              <a:t> powtarzał: „Przysięgałem i przysięgi nie złamię”.</a:t>
            </a:r>
          </a:p>
          <a:p>
            <a:r>
              <a:rPr lang="pl-PL" dirty="0"/>
              <a:t>Został rozstrzelany w lesie na Lisich Jamach nieopodal Miętnego.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Aresztowanie Jóźwickiego – </a:t>
            </a:r>
            <a:br>
              <a:rPr lang="pl-PL" dirty="0"/>
            </a:br>
            <a:r>
              <a:rPr lang="pl-PL" dirty="0"/>
              <a:t>12 czerwca 1943 rok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Lisie Jamy – pomnik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4536504" cy="338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ostokąt 6"/>
          <p:cNvSpPr/>
          <p:nvPr/>
        </p:nvSpPr>
        <p:spPr>
          <a:xfrm>
            <a:off x="4860032" y="1556792"/>
            <a:ext cx="38164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W latach drugiej wojny światowej w lesie koło Miętnego, na tak zwanych "Lisich Jamach" naziści rozstrzelali około 2.500 osób - Polaków, Żydów, Romów oraz jeńców radzieckich. Po wyzwoleniu masowe groby oznakowano i upamiętniono.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861048"/>
            <a:ext cx="3613121" cy="239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2520280"/>
          </a:xfrm>
        </p:spPr>
        <p:txBody>
          <a:bodyPr/>
          <a:lstStyle/>
          <a:p>
            <a:r>
              <a:rPr lang="pl-PL" dirty="0"/>
              <a:t>Kilka dni po egzekucji koledzy z konspiracji wydobyli  ciało,, Sępa” i  w tajemnicy przed Niemcami pochowali w lesie </a:t>
            </a:r>
            <a:r>
              <a:rPr lang="pl-PL" dirty="0" err="1"/>
              <a:t>unińskim</a:t>
            </a:r>
            <a:r>
              <a:rPr lang="pl-PL" dirty="0"/>
              <a:t>.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988840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3203848" y="5589240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Pomnik poległych żołnierzy - Las </a:t>
            </a:r>
            <a:r>
              <a:rPr lang="pl-PL" dirty="0" err="1"/>
              <a:t>uniński</a:t>
            </a:r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Po wojnie prochy ‘’Sępa’’ przeniesiono na cmentarz parafialny w Górznie. Władysława Jóźwickiego pochowano obok poległych w tej samej akcji Stanisława </a:t>
            </a:r>
            <a:r>
              <a:rPr lang="pl-PL" dirty="0" err="1"/>
              <a:t>Paziewskiego</a:t>
            </a:r>
            <a:r>
              <a:rPr lang="pl-PL" dirty="0"/>
              <a:t> i Jana Więckowskiego.                Kilka lat później na wspólnej mogile stanął pomnik ufundowany prze ocalałych z wojny i powojennego terroru żołnierzy AK Placówki w Górznie.</a:t>
            </a:r>
          </a:p>
          <a:p>
            <a:r>
              <a:rPr lang="pl-PL" dirty="0"/>
              <a:t> W 1974 roku miejsce spoczynku trzech bohaterów wpisano do centralnej ewidencji grobów i cmentarzy wojennych, prowadzonej przez nieistniejące już Ministerstwo Budownictwa i Gospodarki Przestrzennej.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 wojnie…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Pomnik poległych żołnierzy AK</a:t>
            </a:r>
          </a:p>
        </p:txBody>
      </p:sp>
      <p:pic>
        <p:nvPicPr>
          <p:cNvPr id="25602" name="Picture 2" descr="F:\Górzno 25.11.2010\A (7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0"/>
            <a:ext cx="6858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O Władysławie Jóźwickim pamięć wciąż jest żywa.</a:t>
            </a:r>
          </a:p>
          <a:p>
            <a:pPr>
              <a:buNone/>
            </a:pPr>
            <a:r>
              <a:rPr lang="pl-PL" dirty="0"/>
              <a:t>Już w 1974 roku wśród miejscowych harcerzy narodził się projekt upamiętnienia zasług Władysława Jóźwickiego poprzez nadanie jego imienia Szkole Podstawowej w Górznie- - niestety okres rządów totalitarnych nie sprzyjał  temu pomysłowi. </a:t>
            </a:r>
          </a:p>
          <a:p>
            <a:pPr>
              <a:buNone/>
            </a:pPr>
            <a:r>
              <a:rPr lang="pl-PL" dirty="0"/>
              <a:t> Jego imię przybrała drużyna harcerska, która podtrzymywała więź z przedstawicielami AK, nawiązała współpracę z rodziną </a:t>
            </a:r>
            <a:r>
              <a:rPr lang="pl-PL" dirty="0" err="1"/>
              <a:t>Jóźwickich</a:t>
            </a:r>
            <a:r>
              <a:rPr lang="pl-PL" dirty="0"/>
              <a:t>. Organizowała wycieczki do Lisich Jam, a podczas wieczornic upamiętniała ofiarność i odwagę „Sępa”.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i="1" dirty="0"/>
              <a:t>Pamiętamy…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611560" y="1524000"/>
            <a:ext cx="8075240" cy="1472952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Uroczystość rozpoczęła się mszą świętą. Później orszak honorowy udał się na miejscowy cmentarz, by przed pomnikiem Władysława Jóźwickiego oddać cześć poległym żołnierzom Armii Krajowej.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1997 rok – nadanie szkole imienia </a:t>
            </a:r>
          </a:p>
        </p:txBody>
      </p:sp>
      <p:pic>
        <p:nvPicPr>
          <p:cNvPr id="26626" name="Picture 2" descr="C:\Users\domowy\Desktop\Jówicki\Jóżwicki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996952"/>
            <a:ext cx="4332234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245</TotalTime>
  <Words>697</Words>
  <Application>Microsoft Office PowerPoint</Application>
  <PresentationFormat>Pokaz na ekranie (4:3)</PresentationFormat>
  <Paragraphs>40</Paragraphs>
  <Slides>16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Calibri</vt:lpstr>
      <vt:lpstr>Constantia</vt:lpstr>
      <vt:lpstr>Wingdings 2</vt:lpstr>
      <vt:lpstr>Papier</vt:lpstr>
      <vt:lpstr>Władysław Jóźwicki</vt:lpstr>
      <vt:lpstr>Władysław Jóźwicki - życiorys</vt:lpstr>
      <vt:lpstr>Prezentacja programu PowerPoint</vt:lpstr>
      <vt:lpstr>Młode lata</vt:lpstr>
      <vt:lpstr>Władysław Jóźwicki był świetnym kolegą, lubił rozmawiać i spotykać się z przyjaciółmi</vt:lpstr>
      <vt:lpstr>Rok 1939 - wybuch II wojny światowej</vt:lpstr>
      <vt:lpstr>Co należało do jego zadań?</vt:lpstr>
      <vt:lpstr>Tragiczny rok 1943</vt:lpstr>
      <vt:lpstr>Nieudana  akcja</vt:lpstr>
      <vt:lpstr>Aresztowanie Jóźwickiego –  12 czerwca 1943 rok</vt:lpstr>
      <vt:lpstr>Lisie Jamy – pomnik </vt:lpstr>
      <vt:lpstr>Prezentacja programu PowerPoint</vt:lpstr>
      <vt:lpstr>Po wojnie…</vt:lpstr>
      <vt:lpstr>Pomnik poległych żołnierzy AK</vt:lpstr>
      <vt:lpstr>Pamiętamy…</vt:lpstr>
      <vt:lpstr>1997 rok – nadanie szkole imienia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Władysław Jóźwicki</dc:title>
  <dc:creator>domowy</dc:creator>
  <cp:lastModifiedBy>Gmina Górzno</cp:lastModifiedBy>
  <cp:revision>27</cp:revision>
  <dcterms:created xsi:type="dcterms:W3CDTF">2012-11-20T16:53:42Z</dcterms:created>
  <dcterms:modified xsi:type="dcterms:W3CDTF">2025-04-02T09:04:01Z</dcterms:modified>
</cp:coreProperties>
</file>