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56" r:id="rId6"/>
    <p:sldId id="260" r:id="rId7"/>
    <p:sldId id="268" r:id="rId8"/>
    <p:sldId id="266" r:id="rId9"/>
    <p:sldId id="269" r:id="rId10"/>
    <p:sldId id="267" r:id="rId11"/>
    <p:sldId id="270" r:id="rId12"/>
    <p:sldId id="263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0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5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2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869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99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9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37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81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40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13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6ECE-91AA-40AB-B8C8-EE45BA9D4D53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A319A-CB86-421E-B815-843434B1ED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59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inateka.pl/film/zrob-to-sam-majster-klasy-10-mariusz-szczygiel-jak-napisac-reportaz-cz-3" TargetMode="External"/><Relationship Id="rId2" Type="http://schemas.openxmlformats.org/officeDocument/2006/relationships/hyperlink" Target="http://ninateka.pl/film/zrob-to-sam-majster-klasy-10-mariusz-szczygiel-jak-napisac-reportaz-cz-2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neta.prymaka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amunikat.org/usie_knihi.html?pubid=3537" TargetMode="External"/><Relationship Id="rId2" Type="http://schemas.openxmlformats.org/officeDocument/2006/relationships/hyperlink" Target="https://biezenstwo.pl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zukajwarchiwach.pl/" TargetMode="External"/><Relationship Id="rId4" Type="http://schemas.openxmlformats.org/officeDocument/2006/relationships/hyperlink" Target="http://www.biezenstwo.cerkiew.pl/page.php?mode=3&amp;id=2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ezenstwo.cerkiew.pl/page.php?mode=3&amp;id=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429000"/>
            <a:ext cx="2001935" cy="3219191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540327" y="34799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  <a:p>
            <a:pPr algn="ctr"/>
            <a:r>
              <a:rPr lang="pl-PL" sz="2400" i="1" dirty="0" smtClean="0"/>
              <a:t>Aneta Prymaka-</a:t>
            </a:r>
            <a:r>
              <a:rPr lang="pl-PL" sz="2400" i="1" dirty="0" err="1" smtClean="0"/>
              <a:t>Oniszk</a:t>
            </a:r>
            <a:endParaRPr lang="pl-PL" sz="2400" i="1" dirty="0" smtClean="0"/>
          </a:p>
          <a:p>
            <a:pPr algn="ctr"/>
            <a:r>
              <a:rPr lang="pl-PL" sz="2400" i="1" dirty="0"/>
              <a:t>Hajnówka, 2017.12.19</a:t>
            </a:r>
          </a:p>
          <a:p>
            <a:pPr algn="ctr"/>
            <a:endParaRPr lang="pl-PL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88" y="1052737"/>
            <a:ext cx="670717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179512" y="1195012"/>
            <a:ext cx="10564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Projekt</a:t>
            </a:r>
            <a:endParaRPr lang="pl-PL" dirty="0"/>
          </a:p>
          <a:p>
            <a:r>
              <a:rPr lang="pl-PL" b="1" dirty="0"/>
              <a:t>"Bieżeństwo - historia zwykłych ludzi"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0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47667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Gdzieś ty mnie kochany przywiózł? </a:t>
            </a:r>
            <a:r>
              <a:rPr lang="pl-PL" dirty="0" smtClean="0"/>
              <a:t>Grzebałkowska na Ziemiach Odzyskanych</a:t>
            </a:r>
          </a:p>
          <a:p>
            <a:endParaRPr lang="pl-PL" b="1" dirty="0" smtClean="0"/>
          </a:p>
          <a:p>
            <a:r>
              <a:rPr lang="pl-PL" b="1" dirty="0" smtClean="0"/>
              <a:t>Niemka nagotowała jeść i prosiła, żebyśmy razem do stołu siedli. Ja się trochę obawiałam, ale ona przytuliła mnie znów, pogłaskała i powiedziała, że nie będzie żadnego trucia. </a:t>
            </a:r>
          </a:p>
          <a:p>
            <a:endParaRPr lang="pl-PL" dirty="0"/>
          </a:p>
          <a:p>
            <a:r>
              <a:rPr lang="pl-PL" dirty="0" smtClean="0"/>
              <a:t>Ledwie przestało padać, a ten już przylazł do sklepu. Pijany, choć to dopiero wczesne popołudnie, kiwał się nad skrzynką, z której wybierałam twarde sierpniowe jabłka.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Może ci w czymś pomóc? - czknął kurtuazyjnie w moją stronę i wsparł się o ladę z mrożonkami, bo rzecz się działa w małym sklepiku w centrum Będlina.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Zignorowałam go. Jabłka kupowałam, po pierwsze, bo lubię, po drugie, miały przełamać lody między mną a sprzedawczynią.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Znajdę tu we wsi kogoś z pierwszych osadników? Ludzi, którzy przyjechali w 1945 roku? - zapłaciłam za owoce i zadałam pytanie. Sklepikarze i sołtysi to w małych miejscowościach podstawowe źródło informacji. I miejscowi pijaczkowie, rzecz jasna.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Idź do Borcuchów, do pani Halinki - chuchnął mój samozwańczy przewodnik, a kobieta za ladą przytaknęła. - A może wpadniesz do mnie? Mam dużo starych zdjęć - mrugnął zalotnie...</a:t>
            </a:r>
          </a:p>
          <a:p>
            <a:r>
              <a:rPr lang="pl-PL" dirty="0" smtClean="0"/>
              <a:t>(Magdalena Grzebałkowska, DF, 11.03.2015)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299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6921" y="1124744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Mój dziadek wyklęty. </a:t>
            </a:r>
            <a:r>
              <a:rPr lang="pl-PL" dirty="0"/>
              <a:t>Tomasz Kwaśniewski na tropie rodzinnej </a:t>
            </a:r>
            <a:r>
              <a:rPr lang="pl-PL" dirty="0" smtClean="0"/>
              <a:t>historii</a:t>
            </a:r>
          </a:p>
          <a:p>
            <a:endParaRPr lang="pl-PL" b="1" dirty="0" smtClean="0"/>
          </a:p>
          <a:p>
            <a:r>
              <a:rPr lang="pl-PL" b="1" dirty="0"/>
              <a:t>Robiąc w radiu audycję, dowiedziałem się, że dziadek pacyfikował ukraińskie wsie.</a:t>
            </a:r>
          </a:p>
          <a:p>
            <a:endParaRPr lang="pl-PL" dirty="0" smtClean="0"/>
          </a:p>
          <a:p>
            <a:r>
              <a:rPr lang="pl-PL" dirty="0" smtClean="0"/>
              <a:t>Byłem </a:t>
            </a:r>
            <a:r>
              <a:rPr lang="pl-PL" dirty="0"/>
              <a:t>po robocie. Już na parkingu. Nacisnąłem na kluczyk, samochód piknął, mrugnął, poczułem wibrację w kieszeni spodni.</a:t>
            </a:r>
            <a:br>
              <a:rPr lang="pl-PL" dirty="0"/>
            </a:br>
            <a:r>
              <a:rPr lang="pl-PL" dirty="0" smtClean="0"/>
              <a:t>Ojciec</a:t>
            </a:r>
            <a:r>
              <a:rPr lang="pl-PL" dirty="0"/>
              <a:t>.</a:t>
            </a:r>
            <a:br>
              <a:rPr lang="pl-PL" dirty="0"/>
            </a:br>
            <a:r>
              <a:rPr lang="pl-PL" dirty="0" smtClean="0"/>
              <a:t>- </a:t>
            </a:r>
            <a:r>
              <a:rPr lang="pl-PL" dirty="0"/>
              <a:t>Czy ty wiesz, że twój dziadek był "wyklęty"?</a:t>
            </a:r>
            <a:br>
              <a:rPr lang="pl-PL" dirty="0"/>
            </a:br>
            <a:r>
              <a:rPr lang="pl-PL" dirty="0" smtClean="0"/>
              <a:t>- </a:t>
            </a:r>
            <a:r>
              <a:rPr lang="pl-PL" dirty="0"/>
              <a:t>Wyklęty?!</a:t>
            </a:r>
            <a:br>
              <a:rPr lang="pl-PL" dirty="0"/>
            </a:br>
            <a:r>
              <a:rPr lang="pl-PL" dirty="0" smtClean="0"/>
              <a:t>- </a:t>
            </a:r>
            <a:r>
              <a:rPr lang="pl-PL" dirty="0"/>
              <a:t>No </a:t>
            </a:r>
            <a:r>
              <a:rPr lang="pl-PL" dirty="0" smtClean="0"/>
              <a:t>tak. Twój </a:t>
            </a:r>
            <a:r>
              <a:rPr lang="pl-PL" dirty="0"/>
              <a:t>dziadek był członkiem polskiego podziemia antykomunistycznego. Tak jak jego bracia, moi stryjowie, którzy zginęli zabici przez UB.</a:t>
            </a:r>
            <a:br>
              <a:rPr lang="pl-PL" dirty="0"/>
            </a:br>
            <a:r>
              <a:rPr lang="pl-PL" dirty="0" smtClean="0"/>
              <a:t>Nie </a:t>
            </a:r>
            <a:r>
              <a:rPr lang="pl-PL" dirty="0"/>
              <a:t>wiedziałeś?</a:t>
            </a:r>
            <a:br>
              <a:rPr lang="pl-PL" dirty="0"/>
            </a:br>
            <a:r>
              <a:rPr lang="pl-PL" dirty="0" smtClean="0"/>
              <a:t>- </a:t>
            </a:r>
            <a:r>
              <a:rPr lang="pl-PL" dirty="0"/>
              <a:t>Myślałem, że dziadek był w AK.</a:t>
            </a:r>
            <a:br>
              <a:rPr lang="pl-PL" dirty="0"/>
            </a:br>
            <a:r>
              <a:rPr lang="pl-PL" dirty="0" smtClean="0"/>
              <a:t>- </a:t>
            </a:r>
            <a:r>
              <a:rPr lang="pl-PL" dirty="0"/>
              <a:t>W przyszłym tygodniu jest Dzień Pamięci "Żołnierzy Wyklętych", mam nadzieję, że będziesz świętował - ojciec się </a:t>
            </a:r>
            <a:r>
              <a:rPr lang="pl-PL" dirty="0" smtClean="0"/>
              <a:t>rozłączył….</a:t>
            </a:r>
          </a:p>
          <a:p>
            <a:r>
              <a:rPr lang="pl-PL" dirty="0" smtClean="0"/>
              <a:t>Tomasz Kwaśniewski, DF, 23.06.2016)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57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10026"/>
            <a:ext cx="885698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400" b="1" dirty="0" smtClean="0"/>
              <a:t>Pisanie</a:t>
            </a:r>
            <a:endParaRPr lang="pl-PL" sz="2400" b="1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Temat </a:t>
            </a:r>
            <a:r>
              <a:rPr lang="pl-PL" sz="2000" dirty="0" smtClean="0"/>
              <a:t>– ponowne przemyślenie i doprecyzowanie</a:t>
            </a:r>
            <a:endParaRPr lang="pl-PL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Pomysł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Plan: </a:t>
            </a:r>
            <a:r>
              <a:rPr lang="pl-PL" sz="2000" dirty="0" smtClean="0"/>
              <a:t>początek</a:t>
            </a:r>
            <a:r>
              <a:rPr lang="pl-PL" sz="2000" dirty="0"/>
              <a:t>, środek i zakończenie </a:t>
            </a:r>
            <a:r>
              <a:rPr lang="pl-PL" sz="2000" dirty="0" smtClean="0"/>
              <a:t>– musi </a:t>
            </a:r>
            <a:r>
              <a:rPr lang="pl-PL" sz="2000" dirty="0"/>
              <a:t>być ciekawy i wciągać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/>
              <a:t>„Ludzka” perspektywa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/>
              <a:t>Fakty (wspomnienia/wiedza historyczna)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/>
              <a:t>Znaki zapytania</a:t>
            </a:r>
            <a:endParaRPr lang="pl-PL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Szczegóły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Oszczędność </a:t>
            </a:r>
            <a:r>
              <a:rPr lang="pl-PL" sz="2000" dirty="0" smtClean="0"/>
              <a:t>słów (przymiotniki)</a:t>
            </a:r>
            <a:endParaRPr lang="pl-PL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/>
              <a:t>Obrazowość. </a:t>
            </a:r>
            <a:r>
              <a:rPr lang="pl-PL" sz="2000" b="1" dirty="0" smtClean="0"/>
              <a:t>Nie opisuj emocji, jakie to powinno wywołać w czytelniku. Czytelnik ma sam je poczuć!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/>
              <a:t>Pierwsza osoba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/>
              <a:t>Autor widoczny czy schowany?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 smtClean="0"/>
              <a:t>Warto </a:t>
            </a:r>
            <a:r>
              <a:rPr lang="pl-PL" sz="2000" b="1" dirty="0"/>
              <a:t>przeczytać na głos własny tekst przed jego </a:t>
            </a:r>
            <a:r>
              <a:rPr lang="pl-PL" sz="2000" b="1" dirty="0" smtClean="0"/>
              <a:t>oddaniem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833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2136339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sz="2400" b="1" dirty="0" smtClean="0"/>
              <a:t>„Poradniki reportera”</a:t>
            </a:r>
          </a:p>
          <a:p>
            <a:pPr lvl="1">
              <a:lnSpc>
                <a:spcPct val="150000"/>
              </a:lnSpc>
            </a:pPr>
            <a:r>
              <a:rPr lang="pl-PL" u="sng" dirty="0" smtClean="0">
                <a:hlinkClick r:id="rId2"/>
              </a:rPr>
              <a:t>http://ninateka.pl/film/zrob-to-sam-majster-klasy-10-mariusz-szczygiel-jak-napisac-reportaz-cz-2</a:t>
            </a:r>
            <a:endParaRPr lang="pl-PL" u="sng" dirty="0" smtClean="0"/>
          </a:p>
          <a:p>
            <a:pPr lvl="1">
              <a:lnSpc>
                <a:spcPct val="150000"/>
              </a:lnSpc>
            </a:pPr>
            <a:r>
              <a:rPr lang="pl-PL" u="sng" dirty="0" smtClean="0">
                <a:hlinkClick r:id="rId3"/>
              </a:rPr>
              <a:t>http://ninateka.pl/film/zrob-to-sam-majster-klasy-10-mariusz-szczygiel-jak-napisac-reportaz-cz-3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19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83671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800" dirty="0"/>
              <a:t>Nic tak nie pomaga przy pisaniu jak… czytanie</a:t>
            </a:r>
          </a:p>
          <a:p>
            <a:pPr lvl="1"/>
            <a:endParaRPr lang="pl-PL" sz="2000" dirty="0" smtClean="0"/>
          </a:p>
          <a:p>
            <a:pPr lvl="1">
              <a:lnSpc>
                <a:spcPct val="150000"/>
              </a:lnSpc>
            </a:pPr>
            <a:r>
              <a:rPr lang="pl-PL" sz="2000" dirty="0" smtClean="0"/>
              <a:t>Małgorzata </a:t>
            </a:r>
            <a:r>
              <a:rPr lang="pl-PL" sz="2000" dirty="0" err="1"/>
              <a:t>Szejnert</a:t>
            </a:r>
            <a:r>
              <a:rPr lang="pl-PL" sz="2000" dirty="0"/>
              <a:t>: „Wyspa klucz”</a:t>
            </a:r>
          </a:p>
          <a:p>
            <a:pPr lvl="1">
              <a:lnSpc>
                <a:spcPct val="150000"/>
              </a:lnSpc>
            </a:pPr>
            <a:r>
              <a:rPr lang="pl-PL" sz="2000" dirty="0"/>
              <a:t>Magdalena Grzebałkowska „1945. Wojna i pokój”</a:t>
            </a:r>
          </a:p>
          <a:p>
            <a:pPr lvl="1">
              <a:lnSpc>
                <a:spcPct val="150000"/>
              </a:lnSpc>
            </a:pPr>
            <a:r>
              <a:rPr lang="pl-PL" sz="2000" dirty="0"/>
              <a:t>Swietłana </a:t>
            </a:r>
            <a:r>
              <a:rPr lang="pl-PL" sz="2000" dirty="0" err="1"/>
              <a:t>Aleksiejewicz</a:t>
            </a:r>
            <a:endParaRPr lang="pl-PL" sz="2000" dirty="0"/>
          </a:p>
          <a:p>
            <a:pPr lvl="1">
              <a:lnSpc>
                <a:spcPct val="150000"/>
              </a:lnSpc>
            </a:pPr>
            <a:r>
              <a:rPr lang="pl-PL" sz="2000" dirty="0"/>
              <a:t>Michał Książek „Droga 816”</a:t>
            </a:r>
          </a:p>
          <a:p>
            <a:pPr lvl="1">
              <a:lnSpc>
                <a:spcPct val="150000"/>
              </a:lnSpc>
            </a:pPr>
            <a:r>
              <a:rPr lang="pl-PL" sz="2000" dirty="0"/>
              <a:t>Joanna Czeczott „Petersburg. Miasto snu”</a:t>
            </a:r>
          </a:p>
          <a:p>
            <a:pPr lvl="1">
              <a:lnSpc>
                <a:spcPct val="150000"/>
              </a:lnSpc>
            </a:pPr>
            <a:r>
              <a:rPr lang="pl-PL" sz="2000" dirty="0"/>
              <a:t>Mateusz Marczewski „Koliste jeziora </a:t>
            </a:r>
            <a:r>
              <a:rPr lang="pl-PL" sz="2000" dirty="0" smtClean="0"/>
              <a:t>Białorusi”</a:t>
            </a:r>
          </a:p>
          <a:p>
            <a:pPr lvl="1">
              <a:lnSpc>
                <a:spcPct val="150000"/>
              </a:lnSpc>
            </a:pPr>
            <a:r>
              <a:rPr lang="pl-PL" sz="2000" dirty="0" smtClean="0"/>
              <a:t>Czasopisma</a:t>
            </a:r>
            <a:r>
              <a:rPr lang="pl-PL" sz="2000" dirty="0"/>
              <a:t>: „Duży Format”, </a:t>
            </a:r>
            <a:r>
              <a:rPr lang="pl-PL" sz="2000" dirty="0" smtClean="0"/>
              <a:t>„Ale historia” „Wysokie </a:t>
            </a:r>
            <a:r>
              <a:rPr lang="pl-PL" sz="2000" dirty="0"/>
              <a:t>obcasy”, „Polityka”</a:t>
            </a:r>
          </a:p>
        </p:txBody>
      </p:sp>
    </p:spTree>
    <p:extLst>
      <p:ext uri="{BB962C8B-B14F-4D97-AF65-F5344CB8AC3E}">
        <p14:creationId xmlns:p14="http://schemas.microsoft.com/office/powerpoint/2010/main" val="11848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27584" y="2564904"/>
            <a:ext cx="403244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Aneta Prymaka-</a:t>
            </a:r>
            <a:r>
              <a:rPr lang="pl-PL" sz="2400" b="1" dirty="0" err="1" smtClean="0"/>
              <a:t>Oniszk</a:t>
            </a:r>
            <a:endParaRPr lang="pl-PL" sz="2400" b="1" dirty="0" smtClean="0"/>
          </a:p>
          <a:p>
            <a:pPr algn="ctr"/>
            <a:endParaRPr lang="pl-PL" sz="800" b="1" dirty="0" smtClean="0"/>
          </a:p>
          <a:p>
            <a:pPr algn="ctr"/>
            <a:r>
              <a:rPr lang="pl-PL" dirty="0" smtClean="0"/>
              <a:t>Biezenstwo.pl</a:t>
            </a:r>
          </a:p>
          <a:p>
            <a:pPr algn="ctr"/>
            <a:endParaRPr lang="pl-PL" sz="800" dirty="0" smtClean="0"/>
          </a:p>
          <a:p>
            <a:pPr algn="ctr"/>
            <a:r>
              <a:rPr lang="pl-PL" dirty="0" smtClean="0">
                <a:hlinkClick r:id="rId2"/>
              </a:rPr>
              <a:t>Aneta.prymaka@gmail.com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92696"/>
            <a:ext cx="3010047" cy="48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04664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800" dirty="0"/>
              <a:t>Od czego zacząć poszukiwania?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dirty="0"/>
              <a:t>Określenie </a:t>
            </a:r>
            <a:r>
              <a:rPr lang="pl-PL" sz="2000" dirty="0" smtClean="0"/>
              <a:t>tematu</a:t>
            </a:r>
            <a:endParaRPr lang="pl-PL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dirty="0"/>
              <a:t>Wstępne/orientacyjne szukanie materiałów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Inspiracje</a:t>
            </a:r>
            <a:endParaRPr lang="pl-PL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/>
              <a:t>Strona </a:t>
            </a:r>
            <a:r>
              <a:rPr lang="pl-PL" sz="2000" u="sng" dirty="0">
                <a:hlinkClick r:id="rId2"/>
              </a:rPr>
              <a:t>https://biezenstwo.pl/</a:t>
            </a:r>
            <a:r>
              <a:rPr lang="pl-PL" sz="2000" dirty="0"/>
              <a:t> oraz profil na </a:t>
            </a:r>
            <a:r>
              <a:rPr lang="pl-PL" sz="2000" dirty="0" err="1"/>
              <a:t>fb</a:t>
            </a:r>
            <a:endParaRPr lang="pl-PL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/>
              <a:t>„Bieżeństwo 1915”. Zapomniani uchodźcy”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/>
              <a:t>Tom wspomnień „</a:t>
            </a:r>
            <a:r>
              <a:rPr lang="pl-PL" sz="2000" dirty="0" err="1"/>
              <a:t>Bieżanstwa</a:t>
            </a:r>
            <a:r>
              <a:rPr lang="pl-PL" sz="2000" dirty="0"/>
              <a:t> 1915 </a:t>
            </a:r>
            <a:r>
              <a:rPr lang="pl-PL" sz="2000" dirty="0" err="1" smtClean="0"/>
              <a:t>hoda</a:t>
            </a:r>
            <a:r>
              <a:rPr lang="pl-PL" sz="2000" dirty="0" smtClean="0"/>
              <a:t>” </a:t>
            </a:r>
            <a:r>
              <a:rPr lang="pl-PL" sz="2000" u="sng" dirty="0" smtClean="0">
                <a:hlinkClick r:id="rId3"/>
              </a:rPr>
              <a:t>http</a:t>
            </a:r>
            <a:r>
              <a:rPr lang="pl-PL" sz="2000" u="sng" dirty="0">
                <a:hlinkClick r:id="rId3"/>
              </a:rPr>
              <a:t>://kamunikat.org/usie_knihi.html?pubid=3537</a:t>
            </a:r>
            <a:endParaRPr lang="pl-PL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/>
              <a:t>Prace z konkursu „Jestem, bo wrócili”: </a:t>
            </a:r>
            <a:r>
              <a:rPr lang="pl-PL" sz="2000" u="sng" dirty="0">
                <a:hlinkClick r:id="rId4"/>
              </a:rPr>
              <a:t>http://www.biezenstwo.cerkiew.pl/page.php?mode=3&amp;id=25</a:t>
            </a:r>
            <a:endParaRPr lang="pl-PL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Książki </a:t>
            </a:r>
            <a:r>
              <a:rPr lang="pl-PL" sz="2000" dirty="0"/>
              <a:t>Doroteusza </a:t>
            </a:r>
            <a:r>
              <a:rPr lang="pl-PL" sz="2000" dirty="0" err="1"/>
              <a:t>Fionika</a:t>
            </a:r>
            <a:r>
              <a:rPr lang="pl-PL" sz="2000" dirty="0"/>
              <a:t> („Bieżeństwo. Droga i powroty” oraz monografie poszczególnych parafii, pisane razem z ks. Grzegorzem Sosną)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/>
              <a:t>Włodzimierz Pawluczuk: „Wierszalin. Reportaż o końcu świata</a:t>
            </a:r>
            <a:r>
              <a:rPr lang="pl-PL" sz="2000" dirty="0" smtClean="0"/>
              <a:t>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Biblioteka w Hajnówce (p. Alla Gryc)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Czasopisma: Bielski </a:t>
            </a:r>
            <a:r>
              <a:rPr lang="pl-PL" sz="2000" dirty="0" err="1" smtClean="0"/>
              <a:t>Hostiniec</a:t>
            </a:r>
            <a:r>
              <a:rPr lang="pl-PL" sz="2000" dirty="0" smtClean="0"/>
              <a:t>, </a:t>
            </a:r>
            <a:r>
              <a:rPr lang="pl-PL" sz="2000" dirty="0" err="1" smtClean="0"/>
              <a:t>Czasopis</a:t>
            </a:r>
            <a:r>
              <a:rPr lang="pl-PL" sz="2000" dirty="0" smtClean="0"/>
              <a:t>, Białoruskie Zeszyty Historyczne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Internet – po polsku, białorusku, rosyjsku, portale genealogiczne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Archiwa (parafie, </a:t>
            </a:r>
            <a:r>
              <a:rPr lang="pl-PL" sz="2000" dirty="0" smtClean="0">
                <a:hlinkClick r:id="rId5"/>
              </a:rPr>
              <a:t>http://www.szukajwarchiwach.pl/</a:t>
            </a:r>
            <a:r>
              <a:rPr lang="pl-PL" sz="2000" dirty="0" smtClean="0"/>
              <a:t>)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558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1340768"/>
            <a:ext cx="77048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800" b="1" dirty="0"/>
              <a:t>Jak rozmawiać z </a:t>
            </a:r>
            <a:r>
              <a:rPr lang="pl-PL" sz="2800" b="1" dirty="0" smtClean="0"/>
              <a:t>ludźmi?</a:t>
            </a:r>
            <a:endParaRPr lang="pl-PL" sz="2800" b="1" dirty="0"/>
          </a:p>
          <a:p>
            <a:pPr lvl="1"/>
            <a:r>
              <a:rPr lang="pl-PL" sz="2400" dirty="0"/>
              <a:t>Wyszukiwanie rozmówców</a:t>
            </a:r>
          </a:p>
          <a:p>
            <a:pPr lvl="1"/>
            <a:r>
              <a:rPr lang="pl-PL" sz="2400" dirty="0"/>
              <a:t>Jak przekonać, by z nami porozmawiali</a:t>
            </a:r>
          </a:p>
          <a:p>
            <a:pPr lvl="1"/>
            <a:r>
              <a:rPr lang="pl-PL" sz="2400" dirty="0"/>
              <a:t>Czas – nasz </a:t>
            </a:r>
            <a:r>
              <a:rPr lang="pl-PL" sz="2400" dirty="0" smtClean="0"/>
              <a:t>sprzymierzeniec</a:t>
            </a:r>
          </a:p>
          <a:p>
            <a:pPr lvl="1"/>
            <a:r>
              <a:rPr lang="pl-PL" sz="2400" dirty="0" smtClean="0"/>
              <a:t>Empatia</a:t>
            </a:r>
          </a:p>
          <a:p>
            <a:pPr lvl="1"/>
            <a:r>
              <a:rPr lang="pl-PL" sz="2400" dirty="0" smtClean="0"/>
              <a:t>Język rozmów</a:t>
            </a:r>
          </a:p>
          <a:p>
            <a:pPr lvl="1"/>
            <a:r>
              <a:rPr lang="pl-PL" sz="2400" dirty="0" smtClean="0"/>
              <a:t>Poradnik: </a:t>
            </a:r>
            <a:r>
              <a:rPr lang="pl-PL" sz="2400" dirty="0" smtClean="0">
                <a:hlinkClick r:id="rId2"/>
              </a:rPr>
              <a:t>http://www.biezenstwo.cerkiew.pl/page.php?mode=3&amp;id=6</a:t>
            </a:r>
            <a:endParaRPr lang="pl-PL" sz="2400" dirty="0" smtClean="0"/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603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17313" y="2276872"/>
            <a:ext cx="79208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b="1" dirty="0" smtClean="0"/>
              <a:t>Wspomnienia zbierane po latach a wiedza historyczna</a:t>
            </a:r>
          </a:p>
          <a:p>
            <a:pPr lvl="0"/>
            <a:endParaRPr lang="pl-PL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W co wierzyć?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pl-PL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Jak sobie radzić z rozbieżnościami?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l-PL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Co z białymi plamami?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8606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177281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Reportaż – dlaczego ten rodzaj wypowiedzi?</a:t>
            </a:r>
          </a:p>
          <a:p>
            <a:pPr algn="ctr"/>
            <a:endParaRPr lang="pl-PL" sz="2800" dirty="0">
              <a:solidFill>
                <a:srgbClr val="002060"/>
              </a:solidFill>
            </a:endParaRPr>
          </a:p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A może…..</a:t>
            </a:r>
          </a:p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Opowiadanie?</a:t>
            </a:r>
          </a:p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Esej?</a:t>
            </a:r>
          </a:p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Wywiad?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dirty="0" smtClean="0"/>
              <a:t>Informacja </a:t>
            </a:r>
            <a:r>
              <a:rPr lang="pl-PL" altLang="pl-PL" dirty="0" smtClean="0"/>
              <a:t>(</a:t>
            </a:r>
            <a:r>
              <a:rPr lang="pl-PL" altLang="pl-PL" dirty="0"/>
              <a:t>n</a:t>
            </a:r>
            <a:r>
              <a:rPr lang="pl-PL" altLang="pl-PL" dirty="0" smtClean="0"/>
              <a:t>ews):</a:t>
            </a:r>
            <a:endParaRPr lang="pl-PL" altLang="pl-PL" dirty="0" smtClean="0"/>
          </a:p>
          <a:p>
            <a:pPr eaLnBrk="1" hangingPunct="1"/>
            <a:r>
              <a:rPr lang="pl-PL" altLang="pl-PL" sz="2000" dirty="0" smtClean="0"/>
              <a:t>odpowiada na </a:t>
            </a:r>
            <a:r>
              <a:rPr lang="pl-PL" altLang="pl-PL" sz="2000" b="1" dirty="0" smtClean="0"/>
              <a:t>pytania</a:t>
            </a:r>
            <a:r>
              <a:rPr lang="pl-PL" altLang="pl-PL" sz="2000" dirty="0" smtClean="0"/>
              <a:t>: </a:t>
            </a:r>
          </a:p>
          <a:p>
            <a:pPr lvl="1" eaLnBrk="1" hangingPunct="1"/>
            <a:r>
              <a:rPr lang="pl-PL" altLang="pl-PL" sz="1800" dirty="0" smtClean="0"/>
              <a:t>kto?</a:t>
            </a:r>
          </a:p>
          <a:p>
            <a:pPr lvl="1" eaLnBrk="1" hangingPunct="1"/>
            <a:r>
              <a:rPr lang="pl-PL" altLang="pl-PL" sz="1800" dirty="0" smtClean="0"/>
              <a:t>co?</a:t>
            </a:r>
          </a:p>
          <a:p>
            <a:pPr lvl="1" eaLnBrk="1" hangingPunct="1"/>
            <a:r>
              <a:rPr lang="pl-PL" altLang="pl-PL" sz="1800" dirty="0" smtClean="0"/>
              <a:t>gdzie?</a:t>
            </a:r>
          </a:p>
          <a:p>
            <a:pPr lvl="1" eaLnBrk="1" hangingPunct="1"/>
            <a:r>
              <a:rPr lang="pl-PL" altLang="pl-PL" sz="1800" dirty="0" smtClean="0"/>
              <a:t> kiedy</a:t>
            </a:r>
            <a:r>
              <a:rPr lang="pl-PL" altLang="pl-PL" sz="1800" dirty="0" smtClean="0"/>
              <a:t>?</a:t>
            </a:r>
            <a:endParaRPr lang="pl-PL" altLang="pl-PL" sz="1800" i="1" dirty="0" smtClean="0"/>
          </a:p>
          <a:p>
            <a:pPr lvl="1" eaLnBrk="1" hangingPunct="1"/>
            <a:r>
              <a:rPr lang="pl-PL" altLang="pl-PL" sz="1800" dirty="0" smtClean="0"/>
              <a:t> jak? </a:t>
            </a:r>
          </a:p>
          <a:p>
            <a:pPr lvl="1" eaLnBrk="1" hangingPunct="1"/>
            <a:r>
              <a:rPr lang="pl-PL" altLang="pl-PL" sz="1800" dirty="0" smtClean="0"/>
              <a:t>dlaczego? </a:t>
            </a:r>
          </a:p>
          <a:p>
            <a:pPr lvl="1" eaLnBrk="1" hangingPunct="1"/>
            <a:r>
              <a:rPr lang="pl-PL" altLang="pl-PL" sz="1800" dirty="0" smtClean="0"/>
              <a:t>z jakim skutkiem?</a:t>
            </a:r>
          </a:p>
          <a:p>
            <a:pPr lvl="1" eaLnBrk="1" hangingPunct="1">
              <a:buFontTx/>
              <a:buNone/>
            </a:pPr>
            <a:endParaRPr lang="pl-PL" altLang="pl-PL" sz="2000" dirty="0" smtClean="0"/>
          </a:p>
          <a:p>
            <a:pPr lvl="1" eaLnBrk="1" hangingPunct="1"/>
            <a:endParaRPr lang="pl-PL" altLang="pl-PL" sz="2000" dirty="0" smtClean="0"/>
          </a:p>
          <a:p>
            <a:pPr lvl="1" eaLnBrk="1" hangingPunct="1">
              <a:buFontTx/>
              <a:buNone/>
            </a:pPr>
            <a:r>
              <a:rPr lang="pl-PL" altLang="pl-PL" sz="2000" b="1" dirty="0" smtClean="0"/>
              <a:t>Zasada odwróconej piramidy</a:t>
            </a:r>
            <a:r>
              <a:rPr lang="pl-PL" altLang="pl-PL" sz="2000" dirty="0" smtClean="0"/>
              <a:t> - najważniejsze fakty w pierwszych zadaniach tekstu; odcięcie ostatniego akapitu nie spowoduje istotnej szkody </a:t>
            </a:r>
            <a:r>
              <a:rPr lang="pl-PL" altLang="pl-PL" sz="2000" i="1" dirty="0" smtClean="0"/>
              <a:t>(choć w dobie </a:t>
            </a:r>
            <a:r>
              <a:rPr lang="pl-PL" altLang="pl-PL" sz="2000" i="1" dirty="0" err="1" smtClean="0"/>
              <a:t>internetu</a:t>
            </a:r>
            <a:r>
              <a:rPr lang="pl-PL" altLang="pl-PL" sz="2000" i="1" dirty="0" smtClean="0"/>
              <a:t> często się pisze, by nie móc odcinać)</a:t>
            </a:r>
          </a:p>
          <a:p>
            <a:pPr lvl="1" eaLnBrk="1" hangingPunct="1">
              <a:buFontTx/>
              <a:buNone/>
            </a:pPr>
            <a:r>
              <a:rPr lang="pl-PL" altLang="pl-PL" sz="2000" b="1" dirty="0" err="1" smtClean="0"/>
              <a:t>Lead</a:t>
            </a:r>
            <a:r>
              <a:rPr lang="pl-PL" altLang="pl-PL" sz="2000" dirty="0" smtClean="0"/>
              <a:t> - początek tekstu, streszczający najbardziej istotne informacje</a:t>
            </a:r>
          </a:p>
          <a:p>
            <a:pPr lvl="1" eaLnBrk="1" hangingPunct="1">
              <a:buFontTx/>
              <a:buNone/>
            </a:pPr>
            <a:endParaRPr lang="pl-PL" altLang="pl-PL" sz="2000" dirty="0" smtClean="0"/>
          </a:p>
          <a:p>
            <a:pPr lvl="1" eaLnBrk="1" hangingPunct="1">
              <a:buFontTx/>
              <a:buNone/>
            </a:pPr>
            <a:endParaRPr lang="pl-PL" altLang="pl-PL" sz="2000" dirty="0" smtClean="0"/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90600"/>
            <a:ext cx="4495800" cy="321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12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1916832"/>
            <a:ext cx="79928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Reportaż to nie news.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Zawiera ww. informacje, ale się do nich n </a:t>
            </a:r>
            <a:r>
              <a:rPr lang="pl-PL" sz="2800" dirty="0" err="1" smtClean="0"/>
              <a:t>ie</a:t>
            </a:r>
            <a:r>
              <a:rPr lang="pl-PL" sz="2800" dirty="0" smtClean="0"/>
              <a:t> ogranicza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Inna struktura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Inna funkcja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9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98072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r>
              <a:rPr lang="pl-PL" b="1" dirty="0" smtClean="0"/>
              <a:t>Mama dzisiaj nic nie powie </a:t>
            </a:r>
          </a:p>
          <a:p>
            <a:r>
              <a:rPr lang="pl-PL" b="1" dirty="0" smtClean="0"/>
              <a:t>Patrzę: mój brat łapie się za serce, w pierś mojego małego brata trafili, padł jak stał, miał 15 lat, Mohammad Rias, miesiąc zaraz minie, jak go z nami nie ma. </a:t>
            </a:r>
          </a:p>
          <a:p>
            <a:endParaRPr lang="pl-PL" dirty="0"/>
          </a:p>
          <a:p>
            <a:r>
              <a:rPr lang="pl-PL" dirty="0" smtClean="0"/>
              <a:t>Powiedział: mam na imię Mohammad Ali, 27 lat, żonę i dwoje dzieci. We wsi </a:t>
            </a:r>
            <a:r>
              <a:rPr lang="pl-PL" dirty="0" err="1" smtClean="0"/>
              <a:t>Sovara</a:t>
            </a:r>
            <a:r>
              <a:rPr lang="pl-PL" dirty="0" smtClean="0"/>
              <a:t>, rejon </a:t>
            </a:r>
            <a:r>
              <a:rPr lang="pl-PL" dirty="0" err="1" smtClean="0"/>
              <a:t>Buthidaung</a:t>
            </a:r>
            <a:r>
              <a:rPr lang="pl-PL" dirty="0" smtClean="0"/>
              <a:t>, uprawiałem ziemię, tyle jej było, co przy domu, dorabiałem noszeniem kamieni z rzeki. Armia przyszła do nas 4 września, a mnie się wydaje, że wczoraj, żołnierze wypędzali ludzi z domów, krzyczeli, że będą je palić, ich wrzask ciągle dudni mi w uszach: wychodzić! wychodzić!  (Wojciech Tochman „Mama dzisiaj nic nie powie”, DF 13.11.2017)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93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54868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Dwa lata po wojnie w Berlinie nie ma jedzenia. Niemcy nie osiągają dziennej racji 1550 kalorii</a:t>
            </a:r>
          </a:p>
          <a:p>
            <a:endParaRPr lang="pl-PL" dirty="0" smtClean="0"/>
          </a:p>
          <a:p>
            <a:r>
              <a:rPr lang="pl-PL" b="1" dirty="0" smtClean="0"/>
              <a:t>Po wprowadzeniu nowych przepisów, zakazujących we Francji prowadzenia domów publicznych, mnóstwo kobiet szuka nowej pracy. </a:t>
            </a:r>
          </a:p>
          <a:p>
            <a:endParaRPr lang="pl-PL" b="1" dirty="0" smtClean="0"/>
          </a:p>
          <a:p>
            <a:r>
              <a:rPr lang="pl-PL" b="1" dirty="0" smtClean="0"/>
              <a:t>Styczeń</a:t>
            </a:r>
          </a:p>
          <a:p>
            <a:r>
              <a:rPr lang="pl-PL" b="1" dirty="0" smtClean="0"/>
              <a:t>Londyn</a:t>
            </a:r>
            <a:endParaRPr lang="pl-PL" dirty="0" smtClean="0"/>
          </a:p>
          <a:p>
            <a:r>
              <a:rPr lang="pl-PL" dirty="0" smtClean="0"/>
              <a:t>7 stycznia poinformowano, że 500 kobiet zatrudnionych w London Transport System będzie musiało odejść z pracy. Wrócą do domu. W ciągu najbliższych miesięcy wszystkie konduktorki z londyńskich autobusów i tramwajów zostaną zwolnione. Łącznie 10 tysięcy kobiet. Mężczyźni wracają.</a:t>
            </a:r>
          </a:p>
          <a:p>
            <a:r>
              <a:rPr lang="pl-PL" b="1" dirty="0" smtClean="0"/>
              <a:t>Luty</a:t>
            </a:r>
          </a:p>
          <a:p>
            <a:r>
              <a:rPr lang="pl-PL" b="1" dirty="0" smtClean="0"/>
              <a:t>Paryż</a:t>
            </a:r>
            <a:endParaRPr lang="pl-PL" dirty="0" smtClean="0"/>
          </a:p>
          <a:p>
            <a:r>
              <a:rPr lang="pl-PL" dirty="0" smtClean="0"/>
              <a:t>Po wprowadzeniu nowych przepisów, zakazujących we Francji prowadzenia domów publicznych, mnóstwo kobiet szuka nowej pracy...</a:t>
            </a:r>
          </a:p>
          <a:p>
            <a:r>
              <a:rPr lang="pl-PL" dirty="0" smtClean="0"/>
              <a:t>(</a:t>
            </a:r>
            <a:r>
              <a:rPr lang="pl-PL" dirty="0" err="1" smtClean="0"/>
              <a:t>Elisabeth</a:t>
            </a:r>
            <a:r>
              <a:rPr lang="pl-PL" dirty="0" smtClean="0"/>
              <a:t> </a:t>
            </a:r>
            <a:r>
              <a:rPr lang="pl-PL" dirty="0" err="1" smtClean="0"/>
              <a:t>Asbrink</a:t>
            </a:r>
            <a:r>
              <a:rPr lang="pl-PL" dirty="0" smtClean="0"/>
              <a:t> , DF 30.10.2017)</a:t>
            </a:r>
          </a:p>
          <a:p>
            <a:endParaRPr lang="pl-PL" dirty="0" smtClean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208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803</Words>
  <Application>Microsoft Office PowerPoint</Application>
  <PresentationFormat>Pokaz na ekranie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</dc:creator>
  <cp:lastModifiedBy>Aneta</cp:lastModifiedBy>
  <cp:revision>19</cp:revision>
  <dcterms:created xsi:type="dcterms:W3CDTF">2017-12-19T06:59:53Z</dcterms:created>
  <dcterms:modified xsi:type="dcterms:W3CDTF">2017-12-19T09:17:38Z</dcterms:modified>
</cp:coreProperties>
</file>