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31"/>
  </p:notesMasterIdLst>
  <p:handoutMasterIdLst>
    <p:handoutMasterId r:id="rId32"/>
  </p:handoutMasterIdLst>
  <p:sldIdLst>
    <p:sldId id="764" r:id="rId5"/>
    <p:sldId id="725" r:id="rId6"/>
    <p:sldId id="763" r:id="rId7"/>
    <p:sldId id="726" r:id="rId8"/>
    <p:sldId id="727" r:id="rId9"/>
    <p:sldId id="731" r:id="rId10"/>
    <p:sldId id="765" r:id="rId11"/>
    <p:sldId id="766" r:id="rId12"/>
    <p:sldId id="767" r:id="rId13"/>
    <p:sldId id="771" r:id="rId14"/>
    <p:sldId id="772" r:id="rId15"/>
    <p:sldId id="774" r:id="rId16"/>
    <p:sldId id="802" r:id="rId17"/>
    <p:sldId id="803" r:id="rId18"/>
    <p:sldId id="804" r:id="rId19"/>
    <p:sldId id="805" r:id="rId20"/>
    <p:sldId id="806" r:id="rId21"/>
    <p:sldId id="808" r:id="rId22"/>
    <p:sldId id="811" r:id="rId23"/>
    <p:sldId id="813" r:id="rId24"/>
    <p:sldId id="837" r:id="rId25"/>
    <p:sldId id="838" r:id="rId26"/>
    <p:sldId id="833" r:id="rId27"/>
    <p:sldId id="836" r:id="rId28"/>
    <p:sldId id="800" r:id="rId29"/>
    <p:sldId id="752" r:id="rId30"/>
  </p:sldIdLst>
  <p:sldSz cx="12192000" cy="6858000"/>
  <p:notesSz cx="6797675" cy="987425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88" userDrawn="1">
          <p15:clr>
            <a:srgbClr val="A4A3A4"/>
          </p15:clr>
        </p15:guide>
        <p15:guide id="2" pos="34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zyż, Anna" initials="CA" lastIdx="2" clrIdx="0">
    <p:extLst/>
  </p:cmAuthor>
  <p:cmAuthor id="2" name="Wysocka, Kamila" initials="WK" lastIdx="1" clrIdx="1">
    <p:extLst>
      <p:ext uri="{19B8F6BF-5375-455C-9EA6-DF929625EA0E}">
        <p15:presenceInfo xmlns:p15="http://schemas.microsoft.com/office/powerpoint/2012/main" userId="S-1-5-21-789336058-1123561945-725345543-49918" providerId="AD"/>
      </p:ext>
    </p:extLst>
  </p:cmAuthor>
  <p:cmAuthor id="3" name="Alwin-Nepelska, Natalia" initials="AN" lastIdx="1" clrIdx="2">
    <p:extLst>
      <p:ext uri="{19B8F6BF-5375-455C-9EA6-DF929625EA0E}">
        <p15:presenceInfo xmlns:p15="http://schemas.microsoft.com/office/powerpoint/2012/main" userId="S-1-5-21-789336058-1123561945-725345543-54239" providerId="AD"/>
      </p:ext>
    </p:extLst>
  </p:cmAuthor>
  <p:cmAuthor id="4" name="Szwedo, Janina" initials="SJ" lastIdx="14" clrIdx="3">
    <p:extLst>
      <p:ext uri="{19B8F6BF-5375-455C-9EA6-DF929625EA0E}">
        <p15:presenceInfo xmlns:p15="http://schemas.microsoft.com/office/powerpoint/2012/main" userId="S-1-5-21-789336058-1123561945-725345543-6103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6B71"/>
    <a:srgbClr val="B8780A"/>
    <a:srgbClr val="AC7207"/>
    <a:srgbClr val="FCC021"/>
    <a:srgbClr val="CDCED0"/>
    <a:srgbClr val="CCCDD1"/>
    <a:srgbClr val="115689"/>
    <a:srgbClr val="BEC0CC"/>
    <a:srgbClr val="F5F6F8"/>
    <a:srgbClr val="4650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428" autoAdjust="0"/>
    <p:restoredTop sz="90098" autoAdjust="0"/>
  </p:normalViewPr>
  <p:slideViewPr>
    <p:cSldViewPr snapToGrid="0" snapToObjects="1">
      <p:cViewPr varScale="1">
        <p:scale>
          <a:sx n="58" d="100"/>
          <a:sy n="58" d="100"/>
        </p:scale>
        <p:origin x="1320" y="48"/>
      </p:cViewPr>
      <p:guideLst>
        <p:guide orient="horz" pos="4088"/>
        <p:guide pos="34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52719B-1086-4446-BFA3-82843C3A3BBE}" type="datetimeFigureOut">
              <a:rPr lang="pl-PL" smtClean="0"/>
              <a:t>13.12.2022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50443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F79B89-727A-4FD4-898B-7DA3D1EE49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408265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541F5F-7C63-4CFF-AAB5-22DE4E66C7C9}" type="datetimeFigureOut">
              <a:rPr lang="pl-PL" smtClean="0"/>
              <a:t>13.12.2022</a:t>
            </a:fld>
            <a:endParaRPr lang="pl-PL" dirty="0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33488"/>
            <a:ext cx="5924550" cy="3333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 dirty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51983"/>
            <a:ext cx="5438140" cy="388798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A44D41-C4E1-41E6-9AC3-29F1AD8B71C7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6135122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1933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1845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44D41-C4E1-41E6-9AC3-29F1AD8B71C7}" type="slidenum">
              <a:rPr lang="pl-PL" smtClean="0"/>
              <a:t>22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263293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18707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918288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500194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18372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 smtClean="0"/>
          </a:p>
        </p:txBody>
      </p:sp>
    </p:spTree>
    <p:extLst>
      <p:ext uri="{BB962C8B-B14F-4D97-AF65-F5344CB8AC3E}">
        <p14:creationId xmlns:p14="http://schemas.microsoft.com/office/powerpoint/2010/main" val="23755537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11B0C-535C-4475-AFC9-889FEE1BE95A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563487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5558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2254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851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ytuł 5"/>
          <p:cNvSpPr>
            <a:spLocks noGrp="1"/>
          </p:cNvSpPr>
          <p:nvPr>
            <p:ph type="title"/>
          </p:nvPr>
        </p:nvSpPr>
        <p:spPr>
          <a:xfrm>
            <a:off x="362139" y="232543"/>
            <a:ext cx="10293790" cy="829933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91059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30D576-EDB4-4767-A840-38EFCFF3C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416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362139" y="232543"/>
            <a:ext cx="10293790" cy="829933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7" name="Symbol zastępczy tekstu 12"/>
          <p:cNvSpPr>
            <a:spLocks noGrp="1"/>
          </p:cNvSpPr>
          <p:nvPr>
            <p:ph type="body" sz="quarter" idx="10"/>
          </p:nvPr>
        </p:nvSpPr>
        <p:spPr>
          <a:xfrm>
            <a:off x="362140" y="1692275"/>
            <a:ext cx="11434526" cy="4591050"/>
          </a:xfrm>
          <a:prstGeom prst="rect">
            <a:avLst/>
          </a:prstGeom>
        </p:spPr>
        <p:txBody>
          <a:bodyPr/>
          <a:lstStyle>
            <a:lvl1pPr marL="180975" indent="-180975">
              <a:buClr>
                <a:schemeClr val="tx2"/>
              </a:buClr>
              <a:buFont typeface="Wingdings" panose="05000000000000000000" pitchFamily="2" charset="2"/>
              <a:buChar char="§"/>
              <a:defRPr sz="1600"/>
            </a:lvl1pPr>
            <a:lvl2pPr marL="533400" indent="-171450">
              <a:buClr>
                <a:schemeClr val="tx2"/>
              </a:buClr>
              <a:buFont typeface="Wingdings" panose="05000000000000000000" pitchFamily="2" charset="2"/>
              <a:buChar char="§"/>
              <a:defRPr sz="1600"/>
            </a:lvl2pPr>
            <a:lvl3pPr marL="896938" indent="-180975">
              <a:buClr>
                <a:schemeClr val="tx2"/>
              </a:buClr>
              <a:buFont typeface="Wingdings" panose="05000000000000000000" pitchFamily="2" charset="2"/>
              <a:buChar char="§"/>
              <a:defRPr sz="1600"/>
            </a:lvl3pPr>
            <a:lvl4pPr marL="1258888" indent="-180975">
              <a:buClr>
                <a:schemeClr val="tx2"/>
              </a:buClr>
              <a:buFont typeface="Wingdings" panose="05000000000000000000" pitchFamily="2" charset="2"/>
              <a:buChar char="§"/>
              <a:defRPr sz="1600"/>
            </a:lvl4pPr>
            <a:lvl5pPr marL="1611313" indent="-171450">
              <a:buClr>
                <a:schemeClr val="tx2"/>
              </a:buClr>
              <a:buFont typeface="Wingdings" panose="05000000000000000000" pitchFamily="2" charset="2"/>
              <a:buChar char="§"/>
              <a:defRPr sz="1600"/>
            </a:lvl5pPr>
          </a:lstStyle>
          <a:p>
            <a:pPr lvl="0"/>
            <a:r>
              <a:rPr lang="pl-PL" dirty="0" smtClean="0"/>
              <a:t>Edytuj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4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91059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30D576-EDB4-4767-A840-38EFCFF3C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900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obrazu 2"/>
          <p:cNvSpPr>
            <a:spLocks noGrp="1"/>
          </p:cNvSpPr>
          <p:nvPr>
            <p:ph type="pic" sz="quarter" idx="10"/>
          </p:nvPr>
        </p:nvSpPr>
        <p:spPr>
          <a:xfrm>
            <a:off x="8039476" y="0"/>
            <a:ext cx="4152523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endParaRPr lang="pl-PL" dirty="0"/>
          </a:p>
        </p:txBody>
      </p:sp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362139" y="232543"/>
            <a:ext cx="7342360" cy="829933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7" name="Symbol zastępczy tekstu 12"/>
          <p:cNvSpPr>
            <a:spLocks noGrp="1"/>
          </p:cNvSpPr>
          <p:nvPr>
            <p:ph type="body" sz="quarter" idx="11"/>
          </p:nvPr>
        </p:nvSpPr>
        <p:spPr>
          <a:xfrm>
            <a:off x="362139" y="1692275"/>
            <a:ext cx="7342360" cy="4591050"/>
          </a:xfrm>
          <a:prstGeom prst="rect">
            <a:avLst/>
          </a:prstGeom>
        </p:spPr>
        <p:txBody>
          <a:bodyPr/>
          <a:lstStyle>
            <a:lvl1pPr marL="180975" indent="-180975">
              <a:buClr>
                <a:schemeClr val="tx2"/>
              </a:buClr>
              <a:buFont typeface="Wingdings" panose="05000000000000000000" pitchFamily="2" charset="2"/>
              <a:buChar char="§"/>
              <a:defRPr sz="1600"/>
            </a:lvl1pPr>
            <a:lvl2pPr marL="533400" indent="-171450">
              <a:buClr>
                <a:schemeClr val="tx2"/>
              </a:buClr>
              <a:buFont typeface="Wingdings" panose="05000000000000000000" pitchFamily="2" charset="2"/>
              <a:buChar char="§"/>
              <a:defRPr sz="1600"/>
            </a:lvl2pPr>
            <a:lvl3pPr marL="896938" indent="-180975">
              <a:buClr>
                <a:schemeClr val="tx2"/>
              </a:buClr>
              <a:buFont typeface="Wingdings" panose="05000000000000000000" pitchFamily="2" charset="2"/>
              <a:buChar char="§"/>
              <a:defRPr sz="1600"/>
            </a:lvl3pPr>
            <a:lvl4pPr marL="1258888" indent="-180975">
              <a:buClr>
                <a:schemeClr val="tx2"/>
              </a:buClr>
              <a:buFont typeface="Wingdings" panose="05000000000000000000" pitchFamily="2" charset="2"/>
              <a:buChar char="§"/>
              <a:defRPr sz="1600"/>
            </a:lvl4pPr>
            <a:lvl5pPr marL="1611313" indent="-171450">
              <a:buClr>
                <a:schemeClr val="tx2"/>
              </a:buClr>
              <a:buFont typeface="Wingdings" panose="05000000000000000000" pitchFamily="2" charset="2"/>
              <a:buChar char="§"/>
              <a:defRPr sz="1600"/>
            </a:lvl5pPr>
          </a:lstStyle>
          <a:p>
            <a:pPr lvl="0"/>
            <a:r>
              <a:rPr lang="pl-PL" dirty="0" smtClean="0"/>
              <a:t>Edytuj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357661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7">
            <a:extLst>
              <a:ext uri="{FF2B5EF4-FFF2-40B4-BE49-F238E27FC236}">
                <a16:creationId xmlns:a16="http://schemas.microsoft.com/office/drawing/2014/main" id="{0B40EE87-5E23-40AC-9CF6-289C68FA75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8050" y="169169"/>
            <a:ext cx="928164" cy="700687"/>
          </a:xfrm>
          <a:prstGeom prst="rect">
            <a:avLst/>
          </a:prstGeom>
        </p:spPr>
      </p:pic>
      <p:sp>
        <p:nvSpPr>
          <p:cNvPr id="8" name="Dowolny kształt 7"/>
          <p:cNvSpPr/>
          <p:nvPr userDrawn="1"/>
        </p:nvSpPr>
        <p:spPr>
          <a:xfrm>
            <a:off x="8265496" y="0"/>
            <a:ext cx="3926504" cy="6858000"/>
          </a:xfrm>
          <a:custGeom>
            <a:avLst/>
            <a:gdLst>
              <a:gd name="connsiteX0" fmla="*/ 0 w 3926504"/>
              <a:gd name="connsiteY0" fmla="*/ 0 h 6858000"/>
              <a:gd name="connsiteX1" fmla="*/ 3926504 w 3926504"/>
              <a:gd name="connsiteY1" fmla="*/ 0 h 6858000"/>
              <a:gd name="connsiteX2" fmla="*/ 3926504 w 3926504"/>
              <a:gd name="connsiteY2" fmla="*/ 6858000 h 6858000"/>
              <a:gd name="connsiteX3" fmla="*/ 0 w 3926504"/>
              <a:gd name="connsiteY3" fmla="*/ 6858000 h 6858000"/>
              <a:gd name="connsiteX4" fmla="*/ 462045 w 3926504"/>
              <a:gd name="connsiteY4" fmla="*/ 3429000 h 6858000"/>
              <a:gd name="connsiteX5" fmla="*/ 0 w 3926504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26504" h="6858000">
                <a:moveTo>
                  <a:pt x="0" y="0"/>
                </a:moveTo>
                <a:lnTo>
                  <a:pt x="3926504" y="0"/>
                </a:lnTo>
                <a:lnTo>
                  <a:pt x="3926504" y="6858000"/>
                </a:lnTo>
                <a:lnTo>
                  <a:pt x="0" y="6858000"/>
                </a:lnTo>
                <a:lnTo>
                  <a:pt x="462045" y="3429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tx2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Obraz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8116" y="169169"/>
            <a:ext cx="928098" cy="700687"/>
          </a:xfrm>
          <a:prstGeom prst="rect">
            <a:avLst/>
          </a:prstGeom>
        </p:spPr>
      </p:pic>
      <p:sp>
        <p:nvSpPr>
          <p:cNvPr id="14" name="Tytuł 5"/>
          <p:cNvSpPr>
            <a:spLocks noGrp="1"/>
          </p:cNvSpPr>
          <p:nvPr>
            <p:ph type="title"/>
          </p:nvPr>
        </p:nvSpPr>
        <p:spPr>
          <a:xfrm>
            <a:off x="362139" y="232543"/>
            <a:ext cx="7342360" cy="829933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15" name="Symbol zastępczy tekstu 12"/>
          <p:cNvSpPr>
            <a:spLocks noGrp="1"/>
          </p:cNvSpPr>
          <p:nvPr>
            <p:ph type="body" sz="quarter" idx="11"/>
          </p:nvPr>
        </p:nvSpPr>
        <p:spPr>
          <a:xfrm>
            <a:off x="362139" y="1692275"/>
            <a:ext cx="7342360" cy="4591050"/>
          </a:xfrm>
          <a:prstGeom prst="rect">
            <a:avLst/>
          </a:prstGeom>
        </p:spPr>
        <p:txBody>
          <a:bodyPr/>
          <a:lstStyle>
            <a:lvl1pPr marL="180975" indent="-180975">
              <a:buClr>
                <a:schemeClr val="tx2"/>
              </a:buClr>
              <a:buFont typeface="Wingdings" panose="05000000000000000000" pitchFamily="2" charset="2"/>
              <a:buChar char="§"/>
              <a:defRPr sz="1600"/>
            </a:lvl1pPr>
            <a:lvl2pPr marL="533400" indent="-171450">
              <a:buClr>
                <a:schemeClr val="tx2"/>
              </a:buClr>
              <a:buFont typeface="Wingdings" panose="05000000000000000000" pitchFamily="2" charset="2"/>
              <a:buChar char="§"/>
              <a:defRPr sz="1600"/>
            </a:lvl2pPr>
            <a:lvl3pPr marL="896938" indent="-180975">
              <a:buClr>
                <a:schemeClr val="tx2"/>
              </a:buClr>
              <a:buFont typeface="Wingdings" panose="05000000000000000000" pitchFamily="2" charset="2"/>
              <a:buChar char="§"/>
              <a:defRPr sz="1600"/>
            </a:lvl3pPr>
            <a:lvl4pPr marL="1258888" indent="-180975">
              <a:buClr>
                <a:schemeClr val="tx2"/>
              </a:buClr>
              <a:buFont typeface="Wingdings" panose="05000000000000000000" pitchFamily="2" charset="2"/>
              <a:buChar char="§"/>
              <a:defRPr sz="1600"/>
            </a:lvl4pPr>
            <a:lvl5pPr marL="1611313" indent="-171450">
              <a:buClr>
                <a:schemeClr val="tx2"/>
              </a:buClr>
              <a:buFont typeface="Wingdings" panose="05000000000000000000" pitchFamily="2" charset="2"/>
              <a:buChar char="§"/>
              <a:defRPr sz="1600"/>
            </a:lvl5pPr>
          </a:lstStyle>
          <a:p>
            <a:pPr lvl="0"/>
            <a:r>
              <a:rPr lang="pl-PL" dirty="0" smtClean="0"/>
              <a:t>Edytuj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3394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3_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DA0029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GB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636B71"/>
                </a:solidFill>
              </a:defRPr>
            </a:lvl1pPr>
            <a:lvl2pPr>
              <a:defRPr sz="2800">
                <a:solidFill>
                  <a:srgbClr val="636B71"/>
                </a:solidFill>
              </a:defRPr>
            </a:lvl2pPr>
            <a:lvl3pPr>
              <a:defRPr sz="2400">
                <a:solidFill>
                  <a:srgbClr val="636B71"/>
                </a:solidFill>
              </a:defRPr>
            </a:lvl3pPr>
            <a:lvl4pPr>
              <a:defRPr sz="2000">
                <a:solidFill>
                  <a:srgbClr val="636B71"/>
                </a:solidFill>
              </a:defRPr>
            </a:lvl4pPr>
            <a:lvl5pPr>
              <a:defRPr sz="2000">
                <a:solidFill>
                  <a:srgbClr val="636B7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GB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636B7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320343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9" descr="Picture 9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" y="6548362"/>
            <a:ext cx="2438400" cy="309639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Prostokąt 2"/>
          <p:cNvSpPr/>
          <p:nvPr/>
        </p:nvSpPr>
        <p:spPr>
          <a:xfrm>
            <a:off x="-1659467" y="2260600"/>
            <a:ext cx="372534" cy="277106"/>
          </a:xfrm>
          <a:prstGeom prst="rect">
            <a:avLst/>
          </a:prstGeom>
          <a:solidFill>
            <a:srgbClr val="A60C27"/>
          </a:solidFill>
          <a:ln>
            <a:solidFill>
              <a:srgbClr val="CE173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" name="Prostokąt 3"/>
          <p:cNvSpPr/>
          <p:nvPr/>
        </p:nvSpPr>
        <p:spPr>
          <a:xfrm>
            <a:off x="-1659467" y="1790700"/>
            <a:ext cx="372534" cy="277106"/>
          </a:xfrm>
          <a:prstGeom prst="rect">
            <a:avLst/>
          </a:prstGeom>
          <a:solidFill>
            <a:srgbClr val="CF002B"/>
          </a:solidFill>
          <a:ln>
            <a:solidFill>
              <a:srgbClr val="CE173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" name="Prostokąt 4"/>
          <p:cNvSpPr/>
          <p:nvPr/>
        </p:nvSpPr>
        <p:spPr>
          <a:xfrm>
            <a:off x="-1659467" y="2700510"/>
            <a:ext cx="372534" cy="277106"/>
          </a:xfrm>
          <a:prstGeom prst="rect">
            <a:avLst/>
          </a:prstGeom>
          <a:solidFill>
            <a:srgbClr val="DA0029"/>
          </a:solidFill>
          <a:ln>
            <a:solidFill>
              <a:srgbClr val="CE173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" name="Prostokąt 5"/>
          <p:cNvSpPr/>
          <p:nvPr/>
        </p:nvSpPr>
        <p:spPr>
          <a:xfrm>
            <a:off x="-1659467" y="3197225"/>
            <a:ext cx="372534" cy="277106"/>
          </a:xfrm>
          <a:prstGeom prst="rect">
            <a:avLst/>
          </a:prstGeom>
          <a:solidFill>
            <a:srgbClr val="636B71"/>
          </a:solidFill>
          <a:ln>
            <a:solidFill>
              <a:srgbClr val="CE173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" name="Prostokąt 6"/>
          <p:cNvSpPr/>
          <p:nvPr/>
        </p:nvSpPr>
        <p:spPr>
          <a:xfrm>
            <a:off x="-1642534" y="3607487"/>
            <a:ext cx="372534" cy="277106"/>
          </a:xfrm>
          <a:prstGeom prst="rect">
            <a:avLst/>
          </a:prstGeom>
          <a:solidFill>
            <a:srgbClr val="CCCCCC"/>
          </a:solidFill>
          <a:ln>
            <a:solidFill>
              <a:srgbClr val="CE173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" name="PoleTekstowe 7"/>
          <p:cNvSpPr txBox="1"/>
          <p:nvPr/>
        </p:nvSpPr>
        <p:spPr>
          <a:xfrm>
            <a:off x="-1224281" y="3638372"/>
            <a:ext cx="1127762" cy="228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000"/>
            </a:lvl1pPr>
          </a:lstStyle>
          <a:p>
            <a:r>
              <a:t>204/204/204</a:t>
            </a:r>
          </a:p>
        </p:txBody>
      </p:sp>
      <p:sp>
        <p:nvSpPr>
          <p:cNvPr id="41" name="PoleTekstowe 8"/>
          <p:cNvSpPr txBox="1"/>
          <p:nvPr/>
        </p:nvSpPr>
        <p:spPr>
          <a:xfrm>
            <a:off x="-1224281" y="1810630"/>
            <a:ext cx="1127762" cy="228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000"/>
            </a:lvl1pPr>
          </a:lstStyle>
          <a:p>
            <a:r>
              <a:t>218/32/56</a:t>
            </a:r>
          </a:p>
        </p:txBody>
      </p:sp>
      <p:sp>
        <p:nvSpPr>
          <p:cNvPr id="42" name="PoleTekstowe 10"/>
          <p:cNvSpPr txBox="1"/>
          <p:nvPr/>
        </p:nvSpPr>
        <p:spPr>
          <a:xfrm>
            <a:off x="-1224281" y="3221017"/>
            <a:ext cx="1127762" cy="228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000"/>
            </a:lvl1pPr>
          </a:lstStyle>
          <a:p>
            <a:r>
              <a:t>118/126/132</a:t>
            </a:r>
          </a:p>
        </p:txBody>
      </p:sp>
      <p:sp>
        <p:nvSpPr>
          <p:cNvPr id="43" name="PoleTekstowe 11"/>
          <p:cNvSpPr txBox="1"/>
          <p:nvPr/>
        </p:nvSpPr>
        <p:spPr>
          <a:xfrm>
            <a:off x="-1224281" y="2277177"/>
            <a:ext cx="1127762" cy="228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000"/>
            </a:lvl1pPr>
          </a:lstStyle>
          <a:p>
            <a:r>
              <a:t>183/32/51</a:t>
            </a:r>
          </a:p>
        </p:txBody>
      </p:sp>
      <p:sp>
        <p:nvSpPr>
          <p:cNvPr id="44" name="PoleTekstowe 12"/>
          <p:cNvSpPr txBox="1"/>
          <p:nvPr/>
        </p:nvSpPr>
        <p:spPr>
          <a:xfrm>
            <a:off x="-1224281" y="2714792"/>
            <a:ext cx="1127762" cy="228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000"/>
            </a:lvl1pPr>
          </a:lstStyle>
          <a:p>
            <a:r>
              <a:t>227/30/54</a:t>
            </a:r>
          </a:p>
        </p:txBody>
      </p:sp>
      <p:sp>
        <p:nvSpPr>
          <p:cNvPr id="45" name="Prostokąt 1"/>
          <p:cNvSpPr/>
          <p:nvPr/>
        </p:nvSpPr>
        <p:spPr>
          <a:xfrm>
            <a:off x="1" y="6074228"/>
            <a:ext cx="2638696" cy="7837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8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dirty="0" err="1"/>
              <a:t>Tekst</a:t>
            </a:r>
            <a:r>
              <a:rPr dirty="0"/>
              <a:t> </a:t>
            </a:r>
            <a:r>
              <a:rPr dirty="0" err="1"/>
              <a:t>tytułowy</a:t>
            </a:r>
            <a:endParaRPr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4"/>
          </p:nvPr>
        </p:nvSpPr>
        <p:spPr>
          <a:xfrm>
            <a:off x="910854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145B3-C375-4AB9-8F99-B9C6AEFD5B3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9" name="Obraz 7">
            <a:extLst>
              <a:ext uri="{FF2B5EF4-FFF2-40B4-BE49-F238E27FC236}">
                <a16:creationId xmlns:a16="http://schemas.microsoft.com/office/drawing/2014/main" id="{0B40EE87-5E23-40AC-9CF6-289C68FA75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8050" y="169169"/>
            <a:ext cx="928164" cy="700687"/>
          </a:xfrm>
          <a:prstGeom prst="rect">
            <a:avLst/>
          </a:prstGeom>
        </p:spPr>
      </p:pic>
      <p:pic>
        <p:nvPicPr>
          <p:cNvPr id="18" name="Obraz 1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42"/>
          <a:stretch/>
        </p:blipFill>
        <p:spPr>
          <a:xfrm>
            <a:off x="312769" y="6559080"/>
            <a:ext cx="1435983" cy="27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257856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F280D-3916-614B-ABEF-BBF0CE184654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08967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 hasCustomPrompt="1"/>
          </p:nvPr>
        </p:nvSpPr>
        <p:spPr>
          <a:xfrm>
            <a:off x="609600" y="3076576"/>
            <a:ext cx="7181851" cy="1470025"/>
          </a:xfrm>
        </p:spPr>
        <p:txBody>
          <a:bodyPr anchor="t"/>
          <a:lstStyle>
            <a:lvl1pPr algn="l"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pl-PL" dirty="0" smtClean="0"/>
              <a:t>Tytuł przekładki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609600" y="4775200"/>
            <a:ext cx="7181851" cy="1104900"/>
          </a:xfrm>
        </p:spPr>
        <p:txBody>
          <a:bodyPr anchor="t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 smtClean="0"/>
              <a:t>Kliknij, aby edytować styl wzorca podtytułu</a:t>
            </a:r>
            <a:endParaRPr lang="pl-PL" dirty="0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609600" y="6140451"/>
            <a:ext cx="7179733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32353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548362"/>
            <a:ext cx="2438399" cy="309638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-1659467" y="2260601"/>
            <a:ext cx="372533" cy="277105"/>
          </a:xfrm>
          <a:prstGeom prst="rect">
            <a:avLst/>
          </a:prstGeom>
          <a:solidFill>
            <a:srgbClr val="A60C2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4" name="Prostokąt 3"/>
          <p:cNvSpPr/>
          <p:nvPr/>
        </p:nvSpPr>
        <p:spPr>
          <a:xfrm>
            <a:off x="-1659467" y="1790701"/>
            <a:ext cx="372533" cy="277105"/>
          </a:xfrm>
          <a:prstGeom prst="rect">
            <a:avLst/>
          </a:prstGeom>
          <a:solidFill>
            <a:srgbClr val="CF002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5" name="Prostokąt 4"/>
          <p:cNvSpPr/>
          <p:nvPr/>
        </p:nvSpPr>
        <p:spPr>
          <a:xfrm>
            <a:off x="-1659467" y="2700511"/>
            <a:ext cx="372533" cy="277105"/>
          </a:xfrm>
          <a:prstGeom prst="rect">
            <a:avLst/>
          </a:prstGeom>
          <a:solidFill>
            <a:srgbClr val="DA002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6" name="Prostokąt 5"/>
          <p:cNvSpPr/>
          <p:nvPr/>
        </p:nvSpPr>
        <p:spPr>
          <a:xfrm>
            <a:off x="-1659467" y="3197226"/>
            <a:ext cx="372533" cy="277105"/>
          </a:xfrm>
          <a:prstGeom prst="rect">
            <a:avLst/>
          </a:prstGeom>
          <a:solidFill>
            <a:srgbClr val="636B7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7" name="Prostokąt 6"/>
          <p:cNvSpPr/>
          <p:nvPr/>
        </p:nvSpPr>
        <p:spPr>
          <a:xfrm>
            <a:off x="-1642533" y="3607487"/>
            <a:ext cx="372533" cy="277105"/>
          </a:xfrm>
          <a:prstGeom prst="rect">
            <a:avLst/>
          </a:prstGeom>
          <a:solidFill>
            <a:srgbClr val="CCCC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8" name="PoleTekstowe 7"/>
          <p:cNvSpPr txBox="1"/>
          <p:nvPr/>
        </p:nvSpPr>
        <p:spPr>
          <a:xfrm>
            <a:off x="-1270000" y="3638372"/>
            <a:ext cx="1219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smtClean="0"/>
              <a:t>204/204/204</a:t>
            </a:r>
            <a:endParaRPr lang="pl-PL" sz="1000" dirty="0"/>
          </a:p>
        </p:txBody>
      </p:sp>
      <p:sp>
        <p:nvSpPr>
          <p:cNvPr id="9" name="PoleTekstowe 8"/>
          <p:cNvSpPr txBox="1"/>
          <p:nvPr/>
        </p:nvSpPr>
        <p:spPr>
          <a:xfrm>
            <a:off x="-1270000" y="1810631"/>
            <a:ext cx="1219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smtClean="0"/>
              <a:t>218/32/56</a:t>
            </a:r>
            <a:endParaRPr lang="pl-PL" sz="1000" dirty="0"/>
          </a:p>
        </p:txBody>
      </p:sp>
      <p:sp>
        <p:nvSpPr>
          <p:cNvPr id="11" name="PoleTekstowe 10"/>
          <p:cNvSpPr txBox="1"/>
          <p:nvPr/>
        </p:nvSpPr>
        <p:spPr>
          <a:xfrm>
            <a:off x="-1270000" y="3221018"/>
            <a:ext cx="1219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smtClean="0"/>
              <a:t>118/126/132</a:t>
            </a:r>
            <a:endParaRPr lang="pl-PL" sz="1000" dirty="0"/>
          </a:p>
        </p:txBody>
      </p:sp>
      <p:sp>
        <p:nvSpPr>
          <p:cNvPr id="12" name="PoleTekstowe 11"/>
          <p:cNvSpPr txBox="1"/>
          <p:nvPr/>
        </p:nvSpPr>
        <p:spPr>
          <a:xfrm>
            <a:off x="-1270000" y="2277177"/>
            <a:ext cx="1219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smtClean="0"/>
              <a:t>183/32/51</a:t>
            </a:r>
            <a:endParaRPr lang="pl-PL" sz="1000" dirty="0"/>
          </a:p>
        </p:txBody>
      </p:sp>
      <p:sp>
        <p:nvSpPr>
          <p:cNvPr id="13" name="PoleTekstowe 12"/>
          <p:cNvSpPr txBox="1"/>
          <p:nvPr/>
        </p:nvSpPr>
        <p:spPr>
          <a:xfrm>
            <a:off x="-1270000" y="2714792"/>
            <a:ext cx="1219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smtClean="0"/>
              <a:t>227/30/54</a:t>
            </a:r>
            <a:endParaRPr lang="pl-PL" sz="1000" dirty="0"/>
          </a:p>
        </p:txBody>
      </p:sp>
      <p:sp>
        <p:nvSpPr>
          <p:cNvPr id="2" name="Prostokąt 1"/>
          <p:cNvSpPr/>
          <p:nvPr userDrawn="1"/>
        </p:nvSpPr>
        <p:spPr>
          <a:xfrm>
            <a:off x="1" y="6074229"/>
            <a:ext cx="2638696" cy="7837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5" name="Obraz 7">
            <a:extLst>
              <a:ext uri="{FF2B5EF4-FFF2-40B4-BE49-F238E27FC236}">
                <a16:creationId xmlns:a16="http://schemas.microsoft.com/office/drawing/2014/main" id="{0B40EE87-5E23-40AC-9CF6-289C68FA758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8050" y="169169"/>
            <a:ext cx="928164" cy="700687"/>
          </a:xfrm>
          <a:prstGeom prst="rect">
            <a:avLst/>
          </a:prstGeom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91059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30D576-EDB4-4767-A840-38EFCFF3C29D}" type="slidenum">
              <a:rPr lang="en-US" smtClean="0"/>
              <a:t>‹#›</a:t>
            </a:fld>
            <a:endParaRPr lang="en-US"/>
          </a:p>
        </p:txBody>
      </p:sp>
      <p:pic>
        <p:nvPicPr>
          <p:cNvPr id="17" name="Obraz 16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42"/>
          <a:stretch/>
        </p:blipFill>
        <p:spPr>
          <a:xfrm>
            <a:off x="312769" y="6559080"/>
            <a:ext cx="1435983" cy="27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782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79" r:id="rId5"/>
    <p:sldLayoutId id="2147483680" r:id="rId6"/>
    <p:sldLayoutId id="2147483682" r:id="rId7"/>
    <p:sldLayoutId id="2147483683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rgbClr val="CF002B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42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45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7.png"/><Relationship Id="rId9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2" r="13132"/>
          <a:stretch/>
        </p:blipFill>
        <p:spPr>
          <a:xfrm>
            <a:off x="3722603" y="0"/>
            <a:ext cx="7589857" cy="6864378"/>
          </a:xfrm>
          <a:prstGeom prst="rect">
            <a:avLst/>
          </a:prstGeom>
        </p:spPr>
      </p:pic>
      <p:pic>
        <p:nvPicPr>
          <p:cNvPr id="15" name="Google Shape;92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751" y="0"/>
            <a:ext cx="40675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94;p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00552" y="0"/>
            <a:ext cx="309307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Parallelogram 13"/>
          <p:cNvSpPr/>
          <p:nvPr/>
        </p:nvSpPr>
        <p:spPr>
          <a:xfrm rot="10800000">
            <a:off x="10439400" y="-11760"/>
            <a:ext cx="1769124" cy="68697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13507" y="0"/>
                </a:lnTo>
                <a:lnTo>
                  <a:pt x="21600" y="0"/>
                </a:lnTo>
                <a:lnTo>
                  <a:pt x="8093" y="21600"/>
                </a:lnTo>
                <a:close/>
              </a:path>
            </a:pathLst>
          </a:custGeom>
          <a:gradFill>
            <a:gsLst>
              <a:gs pos="0">
                <a:srgbClr val="D72B4F"/>
              </a:gs>
              <a:gs pos="100000">
                <a:srgbClr val="CF002B"/>
              </a:gs>
            </a:gsLst>
            <a:path path="circle">
              <a:fillToRect l="62278" t="119636" r="37721" b="-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0" name="Rectangle 9"/>
          <p:cNvSpPr/>
          <p:nvPr/>
        </p:nvSpPr>
        <p:spPr>
          <a:xfrm flipH="1">
            <a:off x="10751056" y="-39252"/>
            <a:ext cx="1440945" cy="68697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D72B4F"/>
              </a:gs>
              <a:gs pos="100000">
                <a:srgbClr val="CF002B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34" name="Grupa 9"/>
          <p:cNvGrpSpPr/>
          <p:nvPr/>
        </p:nvGrpSpPr>
        <p:grpSpPr>
          <a:xfrm>
            <a:off x="8839198" y="-10760"/>
            <a:ext cx="3352799" cy="6874138"/>
            <a:chOff x="0" y="0"/>
            <a:chExt cx="3352797" cy="6874136"/>
          </a:xfrm>
        </p:grpSpPr>
        <p:sp>
          <p:nvSpPr>
            <p:cNvPr id="132" name="Rectangle 9"/>
            <p:cNvSpPr/>
            <p:nvPr/>
          </p:nvSpPr>
          <p:spPr>
            <a:xfrm rot="10800000">
              <a:off x="976637" y="-1"/>
              <a:ext cx="2376160" cy="6874138"/>
            </a:xfrm>
            <a:prstGeom prst="rect">
              <a:avLst/>
            </a:prstGeom>
            <a:gradFill flip="none" rotWithShape="1">
              <a:gsLst>
                <a:gs pos="0">
                  <a:srgbClr val="D72B4F"/>
                </a:gs>
                <a:gs pos="100000">
                  <a:srgbClr val="CF002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3" name="Parallelogram 13"/>
            <p:cNvSpPr/>
            <p:nvPr/>
          </p:nvSpPr>
          <p:spPr>
            <a:xfrm rot="10800000">
              <a:off x="-1" y="-1"/>
              <a:ext cx="2300919" cy="68741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7906" y="0"/>
                  </a:lnTo>
                  <a:lnTo>
                    <a:pt x="21600" y="0"/>
                  </a:lnTo>
                  <a:lnTo>
                    <a:pt x="13694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72B4F"/>
                </a:gs>
                <a:gs pos="100000">
                  <a:srgbClr val="CF002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" name="Obraz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14376" y="2676036"/>
            <a:ext cx="2206943" cy="1664352"/>
          </a:xfrm>
          <a:prstGeom prst="rect">
            <a:avLst/>
          </a:prstGeom>
        </p:spPr>
      </p:pic>
      <p:sp>
        <p:nvSpPr>
          <p:cNvPr id="13" name="Prostokąt 6">
            <a:extLst>
              <a:ext uri="{FF2B5EF4-FFF2-40B4-BE49-F238E27FC236}">
                <a16:creationId xmlns:a16="http://schemas.microsoft.com/office/drawing/2014/main" id="{0EF9BFCC-A8F4-47F9-BC91-40158317E642}"/>
              </a:ext>
            </a:extLst>
          </p:cNvPr>
          <p:cNvSpPr/>
          <p:nvPr/>
        </p:nvSpPr>
        <p:spPr>
          <a:xfrm>
            <a:off x="281796" y="1955321"/>
            <a:ext cx="5089585" cy="2385067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BGK – partner wspierający regionalną przedsiębiorczość</a:t>
            </a:r>
          </a:p>
          <a:p>
            <a:endParaRPr lang="pl-PL" b="1" dirty="0">
              <a:solidFill>
                <a:schemeClr val="bg1"/>
              </a:solidFill>
            </a:endParaRPr>
          </a:p>
          <a:p>
            <a:r>
              <a:rPr lang="pl-PL" dirty="0" smtClean="0">
                <a:solidFill>
                  <a:schemeClr val="bg1"/>
                </a:solidFill>
              </a:rPr>
              <a:t>14.12.2022 </a:t>
            </a:r>
            <a:r>
              <a:rPr lang="pl-PL" dirty="0">
                <a:solidFill>
                  <a:schemeClr val="bg1"/>
                </a:solidFill>
              </a:rPr>
              <a:t>r.  </a:t>
            </a:r>
            <a:r>
              <a:rPr lang="pl-PL" dirty="0" smtClean="0">
                <a:solidFill>
                  <a:schemeClr val="bg1"/>
                </a:solidFill>
              </a:rPr>
              <a:t>Hajnówka</a:t>
            </a: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4285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480" y="1929858"/>
            <a:ext cx="3779520" cy="4370915"/>
          </a:xfrm>
          <a:prstGeom prst="rect">
            <a:avLst/>
          </a:prstGeom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30D576-EDB4-4767-A840-38EFCFF3C29D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333F48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333F48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  <a:sym typeface="Calibri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62139" y="232543"/>
            <a:ext cx="10293790" cy="829933"/>
          </a:xfrm>
        </p:spPr>
        <p:txBody>
          <a:bodyPr/>
          <a:lstStyle/>
          <a:p>
            <a:r>
              <a:rPr lang="pl-PL" dirty="0"/>
              <a:t>Kredyt inwestycyjny dla firm</a:t>
            </a:r>
          </a:p>
        </p:txBody>
      </p:sp>
      <p:sp>
        <p:nvSpPr>
          <p:cNvPr id="14" name="Prostokąt 4"/>
          <p:cNvSpPr/>
          <p:nvPr/>
        </p:nvSpPr>
        <p:spPr>
          <a:xfrm>
            <a:off x="0" y="1134394"/>
            <a:ext cx="12192000" cy="4951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schemeClr val="tx1"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Pentagon 39"/>
          <p:cNvSpPr/>
          <p:nvPr/>
        </p:nvSpPr>
        <p:spPr>
          <a:xfrm>
            <a:off x="362139" y="1189968"/>
            <a:ext cx="3657252" cy="383980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341" tIns="72009" rIns="72009" bIns="72009" rtlCol="0" anchor="ctr"/>
          <a:lstStyle/>
          <a:p>
            <a:pPr algn="ctr"/>
            <a:r>
              <a:rPr lang="en-US" sz="1200" b="1" dirty="0" err="1">
                <a:solidFill>
                  <a:srgbClr val="CE1C35"/>
                </a:solidFill>
              </a:rPr>
              <a:t>Kredyt</a:t>
            </a:r>
            <a:r>
              <a:rPr lang="en-US" sz="1200" b="1" dirty="0">
                <a:solidFill>
                  <a:srgbClr val="CE1C35"/>
                </a:solidFill>
              </a:rPr>
              <a:t> </a:t>
            </a:r>
            <a:r>
              <a:rPr lang="en-US" sz="1200" b="1" dirty="0" err="1">
                <a:solidFill>
                  <a:srgbClr val="CE1C35"/>
                </a:solidFill>
              </a:rPr>
              <a:t>inwestycyjny</a:t>
            </a:r>
            <a:r>
              <a:rPr lang="en-US" sz="1200" b="1" dirty="0">
                <a:solidFill>
                  <a:srgbClr val="CE1C35"/>
                </a:solidFill>
              </a:rPr>
              <a:t> </a:t>
            </a:r>
            <a:r>
              <a:rPr lang="en-US" sz="1200" b="1" dirty="0" err="1">
                <a:solidFill>
                  <a:srgbClr val="CE1C35"/>
                </a:solidFill>
              </a:rPr>
              <a:t>dla</a:t>
            </a:r>
            <a:r>
              <a:rPr lang="en-US" sz="1200" b="1" dirty="0">
                <a:solidFill>
                  <a:srgbClr val="CE1C35"/>
                </a:solidFill>
              </a:rPr>
              <a:t> firm</a:t>
            </a:r>
          </a:p>
        </p:txBody>
      </p:sp>
      <p:sp>
        <p:nvSpPr>
          <p:cNvPr id="16" name="Chevron 40"/>
          <p:cNvSpPr/>
          <p:nvPr/>
        </p:nvSpPr>
        <p:spPr>
          <a:xfrm>
            <a:off x="8191848" y="1189968"/>
            <a:ext cx="3657252" cy="383980"/>
          </a:xfrm>
          <a:prstGeom prst="roundRect">
            <a:avLst/>
          </a:prstGeom>
          <a:noFill/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341" tIns="72009" rIns="72009" bIns="72009" rtlCol="0" anchor="ctr"/>
          <a:lstStyle/>
          <a:p>
            <a:pPr algn="ctr"/>
            <a:r>
              <a:rPr lang="en-US" sz="1200" b="1" dirty="0" err="1">
                <a:solidFill>
                  <a:schemeClr val="tx1"/>
                </a:solidFill>
              </a:rPr>
              <a:t>Kredyt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obrotowy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dla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szpitali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17" name="Chevron 42"/>
          <p:cNvSpPr/>
          <p:nvPr/>
        </p:nvSpPr>
        <p:spPr>
          <a:xfrm>
            <a:off x="4276993" y="1189968"/>
            <a:ext cx="3657252" cy="383980"/>
          </a:xfrm>
          <a:prstGeom prst="roundRect">
            <a:avLst/>
          </a:prstGeom>
          <a:noFill/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341" tIns="72009" rIns="72009" bIns="72009" rtlCol="0" anchor="ctr"/>
          <a:lstStyle/>
          <a:p>
            <a:pPr algn="ctr"/>
            <a:r>
              <a:rPr lang="en-US" sz="1200" b="1" dirty="0" err="1">
                <a:solidFill>
                  <a:schemeClr val="tx1"/>
                </a:solidFill>
              </a:rPr>
              <a:t>Kredyt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obrotowy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dla</a:t>
            </a:r>
            <a:r>
              <a:rPr lang="en-US" sz="1200" b="1" dirty="0">
                <a:solidFill>
                  <a:schemeClr val="tx1"/>
                </a:solidFill>
              </a:rPr>
              <a:t> firm</a:t>
            </a:r>
          </a:p>
        </p:txBody>
      </p:sp>
      <p:grpSp>
        <p:nvGrpSpPr>
          <p:cNvPr id="25" name="Group 152"/>
          <p:cNvGrpSpPr/>
          <p:nvPr/>
        </p:nvGrpSpPr>
        <p:grpSpPr>
          <a:xfrm>
            <a:off x="7845111" y="6294370"/>
            <a:ext cx="567369" cy="567369"/>
            <a:chOff x="5267326" y="3451226"/>
            <a:chExt cx="227013" cy="227013"/>
          </a:xfrm>
          <a:solidFill>
            <a:schemeClr val="tx2"/>
          </a:solidFill>
        </p:grpSpPr>
        <p:sp>
          <p:nvSpPr>
            <p:cNvPr id="26" name="Freeform 634"/>
            <p:cNvSpPr>
              <a:spLocks/>
            </p:cNvSpPr>
            <p:nvPr/>
          </p:nvSpPr>
          <p:spPr bwMode="auto">
            <a:xfrm>
              <a:off x="5267326" y="3451226"/>
              <a:ext cx="28575" cy="28575"/>
            </a:xfrm>
            <a:custGeom>
              <a:avLst/>
              <a:gdLst>
                <a:gd name="T0" fmla="*/ 1 w 18"/>
                <a:gd name="T1" fmla="*/ 0 h 18"/>
                <a:gd name="T2" fmla="*/ 0 w 18"/>
                <a:gd name="T3" fmla="*/ 1 h 18"/>
                <a:gd name="T4" fmla="*/ 0 w 18"/>
                <a:gd name="T5" fmla="*/ 18 h 18"/>
                <a:gd name="T6" fmla="*/ 18 w 18"/>
                <a:gd name="T7" fmla="*/ 0 h 18"/>
                <a:gd name="T8" fmla="*/ 1 w 18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" y="0"/>
                  </a:moveTo>
                  <a:lnTo>
                    <a:pt x="0" y="1"/>
                  </a:lnTo>
                  <a:lnTo>
                    <a:pt x="0" y="18"/>
                  </a:lnTo>
                  <a:lnTo>
                    <a:pt x="18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635"/>
            <p:cNvSpPr>
              <a:spLocks/>
            </p:cNvSpPr>
            <p:nvPr/>
          </p:nvSpPr>
          <p:spPr bwMode="auto">
            <a:xfrm>
              <a:off x="5267326" y="3451226"/>
              <a:ext cx="80963" cy="80963"/>
            </a:xfrm>
            <a:custGeom>
              <a:avLst/>
              <a:gdLst>
                <a:gd name="T0" fmla="*/ 35 w 51"/>
                <a:gd name="T1" fmla="*/ 0 h 51"/>
                <a:gd name="T2" fmla="*/ 0 w 51"/>
                <a:gd name="T3" fmla="*/ 34 h 51"/>
                <a:gd name="T4" fmla="*/ 0 w 51"/>
                <a:gd name="T5" fmla="*/ 51 h 51"/>
                <a:gd name="T6" fmla="*/ 51 w 51"/>
                <a:gd name="T7" fmla="*/ 0 h 51"/>
                <a:gd name="T8" fmla="*/ 35 w 51"/>
                <a:gd name="T9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1">
                  <a:moveTo>
                    <a:pt x="35" y="0"/>
                  </a:moveTo>
                  <a:lnTo>
                    <a:pt x="0" y="34"/>
                  </a:lnTo>
                  <a:lnTo>
                    <a:pt x="0" y="51"/>
                  </a:lnTo>
                  <a:lnTo>
                    <a:pt x="51" y="0"/>
                  </a:lnTo>
                  <a:lnTo>
                    <a:pt x="3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636"/>
            <p:cNvSpPr>
              <a:spLocks/>
            </p:cNvSpPr>
            <p:nvPr/>
          </p:nvSpPr>
          <p:spPr bwMode="auto">
            <a:xfrm>
              <a:off x="5267326" y="3451226"/>
              <a:ext cx="227013" cy="227013"/>
            </a:xfrm>
            <a:custGeom>
              <a:avLst/>
              <a:gdLst>
                <a:gd name="T0" fmla="*/ 143 w 143"/>
                <a:gd name="T1" fmla="*/ 0 h 143"/>
                <a:gd name="T2" fmla="*/ 134 w 143"/>
                <a:gd name="T3" fmla="*/ 0 h 143"/>
                <a:gd name="T4" fmla="*/ 0 w 143"/>
                <a:gd name="T5" fmla="*/ 134 h 143"/>
                <a:gd name="T6" fmla="*/ 0 w 143"/>
                <a:gd name="T7" fmla="*/ 143 h 143"/>
                <a:gd name="T8" fmla="*/ 8 w 143"/>
                <a:gd name="T9" fmla="*/ 143 h 143"/>
                <a:gd name="T10" fmla="*/ 143 w 143"/>
                <a:gd name="T11" fmla="*/ 8 h 143"/>
                <a:gd name="T12" fmla="*/ 143 w 143"/>
                <a:gd name="T13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3" h="143">
                  <a:moveTo>
                    <a:pt x="143" y="0"/>
                  </a:moveTo>
                  <a:lnTo>
                    <a:pt x="134" y="0"/>
                  </a:lnTo>
                  <a:lnTo>
                    <a:pt x="0" y="134"/>
                  </a:lnTo>
                  <a:lnTo>
                    <a:pt x="0" y="143"/>
                  </a:lnTo>
                  <a:lnTo>
                    <a:pt x="8" y="143"/>
                  </a:lnTo>
                  <a:lnTo>
                    <a:pt x="143" y="8"/>
                  </a:lnTo>
                  <a:lnTo>
                    <a:pt x="14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637"/>
            <p:cNvSpPr>
              <a:spLocks/>
            </p:cNvSpPr>
            <p:nvPr/>
          </p:nvSpPr>
          <p:spPr bwMode="auto">
            <a:xfrm>
              <a:off x="5411788" y="3595688"/>
              <a:ext cx="82550" cy="82550"/>
            </a:xfrm>
            <a:custGeom>
              <a:avLst/>
              <a:gdLst>
                <a:gd name="T0" fmla="*/ 52 w 52"/>
                <a:gd name="T1" fmla="*/ 0 h 52"/>
                <a:gd name="T2" fmla="*/ 0 w 52"/>
                <a:gd name="T3" fmla="*/ 52 h 52"/>
                <a:gd name="T4" fmla="*/ 17 w 52"/>
                <a:gd name="T5" fmla="*/ 52 h 52"/>
                <a:gd name="T6" fmla="*/ 52 w 52"/>
                <a:gd name="T7" fmla="*/ 17 h 52"/>
                <a:gd name="T8" fmla="*/ 52 w 52"/>
                <a:gd name="T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52">
                  <a:moveTo>
                    <a:pt x="52" y="0"/>
                  </a:moveTo>
                  <a:lnTo>
                    <a:pt x="0" y="52"/>
                  </a:lnTo>
                  <a:lnTo>
                    <a:pt x="17" y="52"/>
                  </a:lnTo>
                  <a:lnTo>
                    <a:pt x="52" y="17"/>
                  </a:lnTo>
                  <a:lnTo>
                    <a:pt x="5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638"/>
            <p:cNvSpPr>
              <a:spLocks/>
            </p:cNvSpPr>
            <p:nvPr/>
          </p:nvSpPr>
          <p:spPr bwMode="auto">
            <a:xfrm>
              <a:off x="5464176" y="3648076"/>
              <a:ext cx="30163" cy="30163"/>
            </a:xfrm>
            <a:custGeom>
              <a:avLst/>
              <a:gdLst>
                <a:gd name="T0" fmla="*/ 19 w 19"/>
                <a:gd name="T1" fmla="*/ 0 h 19"/>
                <a:gd name="T2" fmla="*/ 0 w 19"/>
                <a:gd name="T3" fmla="*/ 19 h 19"/>
                <a:gd name="T4" fmla="*/ 17 w 19"/>
                <a:gd name="T5" fmla="*/ 19 h 19"/>
                <a:gd name="T6" fmla="*/ 19 w 19"/>
                <a:gd name="T7" fmla="*/ 17 h 19"/>
                <a:gd name="T8" fmla="*/ 19 w 19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9">
                  <a:moveTo>
                    <a:pt x="19" y="0"/>
                  </a:moveTo>
                  <a:lnTo>
                    <a:pt x="0" y="19"/>
                  </a:lnTo>
                  <a:lnTo>
                    <a:pt x="17" y="19"/>
                  </a:lnTo>
                  <a:lnTo>
                    <a:pt x="19" y="17"/>
                  </a:lnTo>
                  <a:lnTo>
                    <a:pt x="1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639"/>
            <p:cNvSpPr>
              <a:spLocks/>
            </p:cNvSpPr>
            <p:nvPr/>
          </p:nvSpPr>
          <p:spPr bwMode="auto">
            <a:xfrm>
              <a:off x="5359401" y="3543301"/>
              <a:ext cx="134938" cy="134938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16 w 85"/>
                <a:gd name="T5" fmla="*/ 85 h 85"/>
                <a:gd name="T6" fmla="*/ 85 w 85"/>
                <a:gd name="T7" fmla="*/ 16 h 85"/>
                <a:gd name="T8" fmla="*/ 85 w 85"/>
                <a:gd name="T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lnTo>
                    <a:pt x="0" y="85"/>
                  </a:lnTo>
                  <a:lnTo>
                    <a:pt x="16" y="85"/>
                  </a:lnTo>
                  <a:lnTo>
                    <a:pt x="85" y="16"/>
                  </a:lnTo>
                  <a:lnTo>
                    <a:pt x="8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640"/>
            <p:cNvSpPr>
              <a:spLocks/>
            </p:cNvSpPr>
            <p:nvPr/>
          </p:nvSpPr>
          <p:spPr bwMode="auto">
            <a:xfrm>
              <a:off x="5267326" y="3451226"/>
              <a:ext cx="187325" cy="187325"/>
            </a:xfrm>
            <a:custGeom>
              <a:avLst/>
              <a:gdLst>
                <a:gd name="T0" fmla="*/ 101 w 118"/>
                <a:gd name="T1" fmla="*/ 0 h 118"/>
                <a:gd name="T2" fmla="*/ 0 w 118"/>
                <a:gd name="T3" fmla="*/ 101 h 118"/>
                <a:gd name="T4" fmla="*/ 0 w 118"/>
                <a:gd name="T5" fmla="*/ 118 h 118"/>
                <a:gd name="T6" fmla="*/ 118 w 118"/>
                <a:gd name="T7" fmla="*/ 0 h 118"/>
                <a:gd name="T8" fmla="*/ 101 w 118"/>
                <a:gd name="T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118">
                  <a:moveTo>
                    <a:pt x="101" y="0"/>
                  </a:moveTo>
                  <a:lnTo>
                    <a:pt x="0" y="101"/>
                  </a:lnTo>
                  <a:lnTo>
                    <a:pt x="0" y="118"/>
                  </a:lnTo>
                  <a:lnTo>
                    <a:pt x="118" y="0"/>
                  </a:lnTo>
                  <a:lnTo>
                    <a:pt x="10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641"/>
            <p:cNvSpPr>
              <a:spLocks/>
            </p:cNvSpPr>
            <p:nvPr/>
          </p:nvSpPr>
          <p:spPr bwMode="auto">
            <a:xfrm>
              <a:off x="5305426" y="3489326"/>
              <a:ext cx="188913" cy="188913"/>
            </a:xfrm>
            <a:custGeom>
              <a:avLst/>
              <a:gdLst>
                <a:gd name="T0" fmla="*/ 119 w 119"/>
                <a:gd name="T1" fmla="*/ 0 h 119"/>
                <a:gd name="T2" fmla="*/ 0 w 119"/>
                <a:gd name="T3" fmla="*/ 119 h 119"/>
                <a:gd name="T4" fmla="*/ 17 w 119"/>
                <a:gd name="T5" fmla="*/ 119 h 119"/>
                <a:gd name="T6" fmla="*/ 119 w 119"/>
                <a:gd name="T7" fmla="*/ 17 h 119"/>
                <a:gd name="T8" fmla="*/ 119 w 119"/>
                <a:gd name="T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19">
                  <a:moveTo>
                    <a:pt x="119" y="0"/>
                  </a:moveTo>
                  <a:lnTo>
                    <a:pt x="0" y="119"/>
                  </a:lnTo>
                  <a:lnTo>
                    <a:pt x="17" y="119"/>
                  </a:lnTo>
                  <a:lnTo>
                    <a:pt x="119" y="17"/>
                  </a:lnTo>
                  <a:lnTo>
                    <a:pt x="11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642"/>
            <p:cNvSpPr>
              <a:spLocks/>
            </p:cNvSpPr>
            <p:nvPr/>
          </p:nvSpPr>
          <p:spPr bwMode="auto">
            <a:xfrm>
              <a:off x="5267326" y="3451226"/>
              <a:ext cx="133350" cy="134938"/>
            </a:xfrm>
            <a:custGeom>
              <a:avLst/>
              <a:gdLst>
                <a:gd name="T0" fmla="*/ 68 w 84"/>
                <a:gd name="T1" fmla="*/ 0 h 85"/>
                <a:gd name="T2" fmla="*/ 0 w 84"/>
                <a:gd name="T3" fmla="*/ 68 h 85"/>
                <a:gd name="T4" fmla="*/ 0 w 84"/>
                <a:gd name="T5" fmla="*/ 85 h 85"/>
                <a:gd name="T6" fmla="*/ 84 w 84"/>
                <a:gd name="T7" fmla="*/ 0 h 85"/>
                <a:gd name="T8" fmla="*/ 68 w 84"/>
                <a:gd name="T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85">
                  <a:moveTo>
                    <a:pt x="68" y="0"/>
                  </a:moveTo>
                  <a:lnTo>
                    <a:pt x="0" y="68"/>
                  </a:lnTo>
                  <a:lnTo>
                    <a:pt x="0" y="85"/>
                  </a:lnTo>
                  <a:lnTo>
                    <a:pt x="84" y="0"/>
                  </a:lnTo>
                  <a:lnTo>
                    <a:pt x="6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643"/>
            <p:cNvSpPr>
              <a:spLocks/>
            </p:cNvSpPr>
            <p:nvPr/>
          </p:nvSpPr>
          <p:spPr bwMode="auto">
            <a:xfrm>
              <a:off x="5267326" y="3451226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0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644"/>
            <p:cNvSpPr>
              <a:spLocks/>
            </p:cNvSpPr>
            <p:nvPr/>
          </p:nvSpPr>
          <p:spPr bwMode="auto">
            <a:xfrm>
              <a:off x="5491163" y="3675063"/>
              <a:ext cx="3175" cy="3175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2 h 2"/>
                <a:gd name="T6" fmla="*/ 2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7" name="object 6"/>
          <p:cNvSpPr txBox="1"/>
          <p:nvPr/>
        </p:nvSpPr>
        <p:spPr>
          <a:xfrm>
            <a:off x="362139" y="1929859"/>
            <a:ext cx="1714499" cy="566822"/>
          </a:xfrm>
          <a:prstGeom prst="rect">
            <a:avLst/>
          </a:prstGeom>
        </p:spPr>
        <p:txBody>
          <a:bodyPr vert="horz" wrap="square" lIns="90000" tIns="90000" rIns="90000" bIns="90000" rtlCol="0">
            <a:noAutofit/>
          </a:bodyPr>
          <a:lstStyle/>
          <a:p>
            <a:pPr marL="12700" marR="5080" defTabSz="457200">
              <a:spcBef>
                <a:spcPts val="100"/>
              </a:spcBef>
              <a:defRPr/>
            </a:pPr>
            <a:r>
              <a:rPr lang="pl-PL" b="1" spc="-1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Przeznaczenie</a:t>
            </a:r>
          </a:p>
        </p:txBody>
      </p:sp>
      <p:sp>
        <p:nvSpPr>
          <p:cNvPr id="38" name="object 6"/>
          <p:cNvSpPr txBox="1"/>
          <p:nvPr/>
        </p:nvSpPr>
        <p:spPr>
          <a:xfrm>
            <a:off x="2334350" y="1929859"/>
            <a:ext cx="5740882" cy="1247681"/>
          </a:xfrm>
          <a:prstGeom prst="rect">
            <a:avLst/>
          </a:prstGeom>
        </p:spPr>
        <p:txBody>
          <a:bodyPr vert="horz" wrap="square" lIns="90000" tIns="90000" rIns="90000" bIns="90000" rtlCol="0">
            <a:noAutofit/>
          </a:bodyPr>
          <a:lstStyle/>
          <a:p>
            <a:pPr marL="182563" marR="5080" indent="-169863" defTabSz="457200">
              <a:spcBef>
                <a:spcPts val="1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/>
            </a:pPr>
            <a:r>
              <a:rPr lang="pl-PL" sz="1400" spc="-10" dirty="0" smtClean="0">
                <a:latin typeface="Calibri" panose="020F0502020204030204" pitchFamily="34" charset="0"/>
                <a:cs typeface="Calibri" panose="020F0502020204030204" pitchFamily="34" charset="0"/>
              </a:rPr>
              <a:t>okres </a:t>
            </a:r>
            <a:r>
              <a:rPr lang="pl-PL" sz="1400" spc="-10" dirty="0">
                <a:latin typeface="Calibri" panose="020F0502020204030204" pitchFamily="34" charset="0"/>
                <a:cs typeface="Calibri" panose="020F0502020204030204" pitchFamily="34" charset="0"/>
              </a:rPr>
              <a:t>kredytowania do 10 lat</a:t>
            </a:r>
          </a:p>
          <a:p>
            <a:pPr marL="182563" marR="5080" indent="-169863" defTabSz="457200">
              <a:spcBef>
                <a:spcPts val="1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/>
            </a:pPr>
            <a:r>
              <a:rPr lang="pl-PL" sz="1400" spc="-10" dirty="0" smtClean="0">
                <a:latin typeface="Calibri" panose="020F0502020204030204" pitchFamily="34" charset="0"/>
                <a:cs typeface="Calibri" panose="020F0502020204030204" pitchFamily="34" charset="0"/>
              </a:rPr>
              <a:t>finansowanie </a:t>
            </a:r>
            <a:r>
              <a:rPr lang="pl-PL" sz="1400" spc="-10" dirty="0">
                <a:latin typeface="Calibri" panose="020F0502020204030204" pitchFamily="34" charset="0"/>
                <a:cs typeface="Calibri" panose="020F0502020204030204" pitchFamily="34" charset="0"/>
              </a:rPr>
              <a:t>inwestycji materialnych, niematerialnych i finansowych</a:t>
            </a:r>
          </a:p>
          <a:p>
            <a:pPr marL="182563" marR="5080" indent="-169863" defTabSz="457200">
              <a:spcBef>
                <a:spcPts val="1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/>
            </a:pPr>
            <a:r>
              <a:rPr lang="pl-PL" sz="1400" spc="-10" dirty="0" smtClean="0">
                <a:latin typeface="Calibri" panose="020F0502020204030204" pitchFamily="34" charset="0"/>
                <a:cs typeface="Calibri" panose="020F0502020204030204" pitchFamily="34" charset="0"/>
              </a:rPr>
              <a:t>waluty</a:t>
            </a:r>
            <a:r>
              <a:rPr lang="pl-PL" sz="1400" spc="-10" dirty="0">
                <a:latin typeface="Calibri" panose="020F0502020204030204" pitchFamily="34" charset="0"/>
                <a:cs typeface="Calibri" panose="020F0502020204030204" pitchFamily="34" charset="0"/>
              </a:rPr>
              <a:t>: PLN, USD, EUR lub kredyt indeksowany kursem USD, </a:t>
            </a:r>
            <a:r>
              <a:rPr lang="pl-PL" sz="1400" spc="-10" dirty="0" smtClean="0">
                <a:latin typeface="Calibri" panose="020F0502020204030204" pitchFamily="34" charset="0"/>
                <a:cs typeface="Calibri" panose="020F0502020204030204" pitchFamily="34" charset="0"/>
              </a:rPr>
              <a:t>EUR</a:t>
            </a:r>
            <a:endParaRPr lang="pl-PL" sz="1400" spc="-1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object 6"/>
          <p:cNvSpPr txBox="1"/>
          <p:nvPr/>
        </p:nvSpPr>
        <p:spPr>
          <a:xfrm>
            <a:off x="362139" y="2797717"/>
            <a:ext cx="1714499" cy="566822"/>
          </a:xfrm>
          <a:prstGeom prst="rect">
            <a:avLst/>
          </a:prstGeom>
        </p:spPr>
        <p:txBody>
          <a:bodyPr vert="horz" wrap="square" lIns="90000" tIns="90000" rIns="90000" bIns="90000" rtlCol="0">
            <a:noAutofit/>
          </a:bodyPr>
          <a:lstStyle/>
          <a:p>
            <a:pPr marL="12700" marR="5080" defTabSz="457200">
              <a:spcBef>
                <a:spcPts val="100"/>
              </a:spcBef>
              <a:defRPr/>
            </a:pPr>
            <a:r>
              <a:rPr lang="pl-PL" b="1" spc="-1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Korzyści</a:t>
            </a:r>
          </a:p>
        </p:txBody>
      </p:sp>
      <p:sp>
        <p:nvSpPr>
          <p:cNvPr id="43" name="object 6"/>
          <p:cNvSpPr txBox="1"/>
          <p:nvPr/>
        </p:nvSpPr>
        <p:spPr>
          <a:xfrm>
            <a:off x="2334350" y="2797717"/>
            <a:ext cx="5620930" cy="2403560"/>
          </a:xfrm>
          <a:prstGeom prst="rect">
            <a:avLst/>
          </a:prstGeom>
        </p:spPr>
        <p:txBody>
          <a:bodyPr vert="horz" wrap="square" lIns="90000" tIns="90000" rIns="90000" bIns="90000" rtlCol="0">
            <a:noAutofit/>
          </a:bodyPr>
          <a:lstStyle/>
          <a:p>
            <a:pPr marL="182563" marR="5080" indent="-169863" defTabSz="457200">
              <a:spcBef>
                <a:spcPts val="1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/>
            </a:pPr>
            <a:r>
              <a:rPr lang="pl-PL" sz="1400" spc="-10" dirty="0" smtClean="0">
                <a:latin typeface="Calibri" panose="020F0502020204030204" pitchFamily="34" charset="0"/>
                <a:cs typeface="Calibri" panose="020F0502020204030204" pitchFamily="34" charset="0"/>
              </a:rPr>
              <a:t>podniesienie </a:t>
            </a:r>
            <a:r>
              <a:rPr lang="pl-PL" sz="1400" spc="-10" dirty="0">
                <a:latin typeface="Calibri" panose="020F0502020204030204" pitchFamily="34" charset="0"/>
                <a:cs typeface="Calibri" panose="020F0502020204030204" pitchFamily="34" charset="0"/>
              </a:rPr>
              <a:t>rentowności kapitału własnego poprzez zwiększenie dźwigni finansowej</a:t>
            </a:r>
          </a:p>
          <a:p>
            <a:pPr marL="182563" marR="5080" indent="-169863" defTabSz="457200">
              <a:spcBef>
                <a:spcPts val="1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/>
            </a:pPr>
            <a:r>
              <a:rPr lang="pl-PL" sz="1400" spc="-10" dirty="0" smtClean="0">
                <a:latin typeface="Calibri" panose="020F0502020204030204" pitchFamily="34" charset="0"/>
                <a:cs typeface="Calibri" panose="020F0502020204030204" pitchFamily="34" charset="0"/>
              </a:rPr>
              <a:t>szybsze </a:t>
            </a:r>
            <a:r>
              <a:rPr lang="pl-PL" sz="1400" spc="-10" dirty="0">
                <a:latin typeface="Calibri" panose="020F0502020204030204" pitchFamily="34" charset="0"/>
                <a:cs typeface="Calibri" panose="020F0502020204030204" pitchFamily="34" charset="0"/>
              </a:rPr>
              <a:t>uzyskanie środków w porównaniu z emisją papierów wartościowych</a:t>
            </a:r>
          </a:p>
          <a:p>
            <a:pPr marL="182563" marR="5080" indent="-169863" defTabSz="457200">
              <a:spcBef>
                <a:spcPts val="1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/>
            </a:pPr>
            <a:r>
              <a:rPr lang="pl-PL" sz="1400" spc="-10" dirty="0">
                <a:latin typeface="Calibri" panose="020F0502020204030204" pitchFamily="34" charset="0"/>
                <a:cs typeface="Calibri" panose="020F0502020204030204" pitchFamily="34" charset="0"/>
              </a:rPr>
              <a:t>możliwość spłaty kredytu inwestycyjnego w innym banku lub BGK</a:t>
            </a:r>
          </a:p>
          <a:p>
            <a:pPr marL="182563" marR="5080" indent="-169863" defTabSz="457200">
              <a:spcBef>
                <a:spcPts val="1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/>
            </a:pPr>
            <a:r>
              <a:rPr lang="pl-PL" sz="1400" spc="-10" dirty="0">
                <a:latin typeface="Calibri" panose="020F0502020204030204" pitchFamily="34" charset="0"/>
                <a:cs typeface="Calibri" panose="020F0502020204030204" pitchFamily="34" charset="0"/>
              </a:rPr>
              <a:t>finansowanie wydatków kwalifikowanych</a:t>
            </a:r>
          </a:p>
          <a:p>
            <a:pPr marL="182563" marR="5080" indent="-169863" defTabSz="457200">
              <a:spcBef>
                <a:spcPts val="1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/>
            </a:pPr>
            <a:r>
              <a:rPr lang="pl-PL" sz="1400" spc="-10" dirty="0" smtClean="0">
                <a:latin typeface="Calibri" panose="020F0502020204030204" pitchFamily="34" charset="0"/>
                <a:cs typeface="Calibri" panose="020F0502020204030204" pitchFamily="34" charset="0"/>
              </a:rPr>
              <a:t>możliwość </a:t>
            </a:r>
            <a:r>
              <a:rPr lang="pl-PL" sz="1400" spc="-10" dirty="0">
                <a:latin typeface="Calibri" panose="020F0502020204030204" pitchFamily="34" charset="0"/>
                <a:cs typeface="Calibri" panose="020F0502020204030204" pitchFamily="34" charset="0"/>
              </a:rPr>
              <a:t>uzupełnienia finansowania przedsięwzięć inwestycyjnych wspieranych środkami z funduszy celowych, programów rządowych oraz instytucji międzynarodowych</a:t>
            </a:r>
          </a:p>
          <a:p>
            <a:pPr marL="182563" marR="5080" indent="-169863" defTabSz="457200">
              <a:spcBef>
                <a:spcPts val="1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/>
            </a:pPr>
            <a:r>
              <a:rPr lang="pl-PL" sz="1400" spc="-10" dirty="0" smtClean="0">
                <a:latin typeface="Calibri" panose="020F0502020204030204" pitchFamily="34" charset="0"/>
                <a:cs typeface="Calibri" panose="020F0502020204030204" pitchFamily="34" charset="0"/>
              </a:rPr>
              <a:t>możliwość </a:t>
            </a:r>
            <a:r>
              <a:rPr lang="pl-PL" sz="1400" spc="-10" dirty="0">
                <a:latin typeface="Calibri" panose="020F0502020204030204" pitchFamily="34" charset="0"/>
                <a:cs typeface="Calibri" panose="020F0502020204030204" pitchFamily="34" charset="0"/>
              </a:rPr>
              <a:t>sfinansowania potrzeb </a:t>
            </a:r>
            <a:r>
              <a:rPr lang="pl-PL" sz="1400" spc="-10" dirty="0" smtClean="0">
                <a:latin typeface="Calibri" panose="020F0502020204030204" pitchFamily="34" charset="0"/>
                <a:cs typeface="Calibri" panose="020F0502020204030204" pitchFamily="34" charset="0"/>
              </a:rPr>
              <a:t>inwestycyjnych</a:t>
            </a:r>
            <a:endParaRPr lang="pl-PL" sz="1400" spc="-1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000" y="1929858"/>
            <a:ext cx="3780000" cy="4370400"/>
          </a:xfrm>
          <a:prstGeom prst="rect">
            <a:avLst/>
          </a:prstGeom>
        </p:spPr>
      </p:pic>
      <p:sp>
        <p:nvSpPr>
          <p:cNvPr id="44" name="object 6"/>
          <p:cNvSpPr txBox="1"/>
          <p:nvPr/>
        </p:nvSpPr>
        <p:spPr>
          <a:xfrm>
            <a:off x="362139" y="5235733"/>
            <a:ext cx="1714499" cy="566822"/>
          </a:xfrm>
          <a:prstGeom prst="rect">
            <a:avLst/>
          </a:prstGeom>
        </p:spPr>
        <p:txBody>
          <a:bodyPr vert="horz" wrap="square" lIns="90000" tIns="90000" rIns="90000" bIns="90000" rtlCol="0">
            <a:noAutofit/>
          </a:bodyPr>
          <a:lstStyle/>
          <a:p>
            <a:pPr marL="12700" marR="5080" defTabSz="457200">
              <a:spcBef>
                <a:spcPts val="100"/>
              </a:spcBef>
              <a:defRPr/>
            </a:pPr>
            <a:r>
              <a:rPr lang="pl-PL" b="1" spc="-1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Formy finansowania</a:t>
            </a:r>
          </a:p>
        </p:txBody>
      </p:sp>
      <p:sp>
        <p:nvSpPr>
          <p:cNvPr id="45" name="object 6"/>
          <p:cNvSpPr txBox="1"/>
          <p:nvPr/>
        </p:nvSpPr>
        <p:spPr>
          <a:xfrm>
            <a:off x="2334350" y="5235733"/>
            <a:ext cx="5740882" cy="734836"/>
          </a:xfrm>
          <a:prstGeom prst="rect">
            <a:avLst/>
          </a:prstGeom>
        </p:spPr>
        <p:txBody>
          <a:bodyPr vert="horz" wrap="square" lIns="90000" tIns="90000" rIns="90000" bIns="90000" rtlCol="0">
            <a:noAutofit/>
          </a:bodyPr>
          <a:lstStyle/>
          <a:p>
            <a:pPr marL="182563" marR="5080" indent="-169863" defTabSz="457200">
              <a:spcBef>
                <a:spcPts val="1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/>
            </a:pPr>
            <a:r>
              <a:rPr lang="pl-PL" sz="1400" spc="-10" dirty="0"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pl-PL" sz="1400" spc="-10" dirty="0" smtClean="0">
                <a:latin typeface="Calibri" panose="020F0502020204030204" pitchFamily="34" charset="0"/>
                <a:cs typeface="Calibri" panose="020F0502020204030204" pitchFamily="34" charset="0"/>
              </a:rPr>
              <a:t>redyt </a:t>
            </a:r>
            <a:r>
              <a:rPr lang="pl-PL" sz="1400" spc="-10" dirty="0">
                <a:latin typeface="Calibri" panose="020F0502020204030204" pitchFamily="34" charset="0"/>
                <a:cs typeface="Calibri" panose="020F0502020204030204" pitchFamily="34" charset="0"/>
              </a:rPr>
              <a:t>nieodnawialny w rachunku kredytowym</a:t>
            </a:r>
          </a:p>
          <a:p>
            <a:pPr marL="182563" marR="5080" indent="-169863" defTabSz="457200">
              <a:spcBef>
                <a:spcPts val="1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/>
            </a:pPr>
            <a:r>
              <a:rPr lang="pl-PL" sz="1400" spc="-10" dirty="0" smtClean="0">
                <a:latin typeface="Calibri" panose="020F0502020204030204" pitchFamily="34" charset="0"/>
                <a:cs typeface="Calibri" panose="020F0502020204030204" pitchFamily="34" charset="0"/>
              </a:rPr>
              <a:t>spłata </a:t>
            </a:r>
            <a:r>
              <a:rPr lang="pl-PL" sz="1400" spc="-10" dirty="0">
                <a:latin typeface="Calibri" panose="020F0502020204030204" pitchFamily="34" charset="0"/>
                <a:cs typeface="Calibri" panose="020F0502020204030204" pitchFamily="34" charset="0"/>
              </a:rPr>
              <a:t>w ratach lub </a:t>
            </a:r>
            <a:r>
              <a:rPr lang="pl-PL" sz="1400" spc="-10" dirty="0" smtClean="0">
                <a:latin typeface="Calibri" panose="020F0502020204030204" pitchFamily="34" charset="0"/>
                <a:cs typeface="Calibri" panose="020F0502020204030204" pitchFamily="34" charset="0"/>
              </a:rPr>
              <a:t>balonowa</a:t>
            </a:r>
            <a:endParaRPr lang="pl-PL" sz="1400" spc="-1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90129" y="2784288"/>
            <a:ext cx="7358951" cy="2432304"/>
            <a:chOff x="490129" y="2784288"/>
            <a:chExt cx="7465151" cy="2432304"/>
          </a:xfrm>
        </p:grpSpPr>
        <p:cxnSp>
          <p:nvCxnSpPr>
            <p:cNvPr id="40" name="Straight Connector 39"/>
            <p:cNvCxnSpPr/>
            <p:nvPr/>
          </p:nvCxnSpPr>
          <p:spPr>
            <a:xfrm>
              <a:off x="490129" y="2784288"/>
              <a:ext cx="7465151" cy="0"/>
            </a:xfrm>
            <a:prstGeom prst="line">
              <a:avLst/>
            </a:prstGeom>
            <a:ln w="9525">
              <a:solidFill>
                <a:schemeClr val="tx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490129" y="5216592"/>
              <a:ext cx="7465151" cy="0"/>
            </a:xfrm>
            <a:prstGeom prst="line">
              <a:avLst/>
            </a:prstGeom>
            <a:ln w="9525">
              <a:solidFill>
                <a:schemeClr val="tx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469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480" y="1929858"/>
            <a:ext cx="3779520" cy="4370915"/>
          </a:xfrm>
          <a:prstGeom prst="rect">
            <a:avLst/>
          </a:prstGeom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30D576-EDB4-4767-A840-38EFCFF3C29D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333F48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333F48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  <a:sym typeface="Calibri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62139" y="232543"/>
            <a:ext cx="10293790" cy="829933"/>
          </a:xfrm>
        </p:spPr>
        <p:txBody>
          <a:bodyPr/>
          <a:lstStyle/>
          <a:p>
            <a:r>
              <a:rPr lang="pl-PL" dirty="0"/>
              <a:t>Kredyt obrotowy dla firm</a:t>
            </a:r>
          </a:p>
        </p:txBody>
      </p:sp>
      <p:sp>
        <p:nvSpPr>
          <p:cNvPr id="14" name="Prostokąt 4"/>
          <p:cNvSpPr/>
          <p:nvPr/>
        </p:nvSpPr>
        <p:spPr>
          <a:xfrm>
            <a:off x="0" y="1134394"/>
            <a:ext cx="12192000" cy="4951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schemeClr val="tx1"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Pentagon 39"/>
          <p:cNvSpPr/>
          <p:nvPr/>
        </p:nvSpPr>
        <p:spPr>
          <a:xfrm>
            <a:off x="362139" y="1189968"/>
            <a:ext cx="3657252" cy="383980"/>
          </a:xfrm>
          <a:prstGeom prst="roundRect">
            <a:avLst/>
          </a:prstGeom>
          <a:noFill/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341" tIns="72009" rIns="72009" bIns="72009" rtlCol="0" anchor="ctr"/>
          <a:lstStyle/>
          <a:p>
            <a:pPr algn="ctr"/>
            <a:r>
              <a:rPr lang="en-US" sz="1200" b="1" dirty="0" err="1">
                <a:solidFill>
                  <a:schemeClr val="tx1"/>
                </a:solidFill>
              </a:rPr>
              <a:t>Kredyt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inwestycyjny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dla</a:t>
            </a:r>
            <a:r>
              <a:rPr lang="en-US" sz="1200" b="1" dirty="0">
                <a:solidFill>
                  <a:schemeClr val="tx1"/>
                </a:solidFill>
              </a:rPr>
              <a:t> firm</a:t>
            </a:r>
          </a:p>
        </p:txBody>
      </p:sp>
      <p:grpSp>
        <p:nvGrpSpPr>
          <p:cNvPr id="25" name="Group 152"/>
          <p:cNvGrpSpPr/>
          <p:nvPr/>
        </p:nvGrpSpPr>
        <p:grpSpPr>
          <a:xfrm>
            <a:off x="7845111" y="6294370"/>
            <a:ext cx="567369" cy="567369"/>
            <a:chOff x="5267326" y="3451226"/>
            <a:chExt cx="227013" cy="227013"/>
          </a:xfrm>
          <a:solidFill>
            <a:schemeClr val="tx2"/>
          </a:solidFill>
        </p:grpSpPr>
        <p:sp>
          <p:nvSpPr>
            <p:cNvPr id="26" name="Freeform 634"/>
            <p:cNvSpPr>
              <a:spLocks/>
            </p:cNvSpPr>
            <p:nvPr/>
          </p:nvSpPr>
          <p:spPr bwMode="auto">
            <a:xfrm>
              <a:off x="5267326" y="3451226"/>
              <a:ext cx="28575" cy="28575"/>
            </a:xfrm>
            <a:custGeom>
              <a:avLst/>
              <a:gdLst>
                <a:gd name="T0" fmla="*/ 1 w 18"/>
                <a:gd name="T1" fmla="*/ 0 h 18"/>
                <a:gd name="T2" fmla="*/ 0 w 18"/>
                <a:gd name="T3" fmla="*/ 1 h 18"/>
                <a:gd name="T4" fmla="*/ 0 w 18"/>
                <a:gd name="T5" fmla="*/ 18 h 18"/>
                <a:gd name="T6" fmla="*/ 18 w 18"/>
                <a:gd name="T7" fmla="*/ 0 h 18"/>
                <a:gd name="T8" fmla="*/ 1 w 18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" y="0"/>
                  </a:moveTo>
                  <a:lnTo>
                    <a:pt x="0" y="1"/>
                  </a:lnTo>
                  <a:lnTo>
                    <a:pt x="0" y="18"/>
                  </a:lnTo>
                  <a:lnTo>
                    <a:pt x="18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635"/>
            <p:cNvSpPr>
              <a:spLocks/>
            </p:cNvSpPr>
            <p:nvPr/>
          </p:nvSpPr>
          <p:spPr bwMode="auto">
            <a:xfrm>
              <a:off x="5267326" y="3451226"/>
              <a:ext cx="80963" cy="80963"/>
            </a:xfrm>
            <a:custGeom>
              <a:avLst/>
              <a:gdLst>
                <a:gd name="T0" fmla="*/ 35 w 51"/>
                <a:gd name="T1" fmla="*/ 0 h 51"/>
                <a:gd name="T2" fmla="*/ 0 w 51"/>
                <a:gd name="T3" fmla="*/ 34 h 51"/>
                <a:gd name="T4" fmla="*/ 0 w 51"/>
                <a:gd name="T5" fmla="*/ 51 h 51"/>
                <a:gd name="T6" fmla="*/ 51 w 51"/>
                <a:gd name="T7" fmla="*/ 0 h 51"/>
                <a:gd name="T8" fmla="*/ 35 w 51"/>
                <a:gd name="T9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1">
                  <a:moveTo>
                    <a:pt x="35" y="0"/>
                  </a:moveTo>
                  <a:lnTo>
                    <a:pt x="0" y="34"/>
                  </a:lnTo>
                  <a:lnTo>
                    <a:pt x="0" y="51"/>
                  </a:lnTo>
                  <a:lnTo>
                    <a:pt x="51" y="0"/>
                  </a:lnTo>
                  <a:lnTo>
                    <a:pt x="3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636"/>
            <p:cNvSpPr>
              <a:spLocks/>
            </p:cNvSpPr>
            <p:nvPr/>
          </p:nvSpPr>
          <p:spPr bwMode="auto">
            <a:xfrm>
              <a:off x="5267326" y="3451226"/>
              <a:ext cx="227013" cy="227013"/>
            </a:xfrm>
            <a:custGeom>
              <a:avLst/>
              <a:gdLst>
                <a:gd name="T0" fmla="*/ 143 w 143"/>
                <a:gd name="T1" fmla="*/ 0 h 143"/>
                <a:gd name="T2" fmla="*/ 134 w 143"/>
                <a:gd name="T3" fmla="*/ 0 h 143"/>
                <a:gd name="T4" fmla="*/ 0 w 143"/>
                <a:gd name="T5" fmla="*/ 134 h 143"/>
                <a:gd name="T6" fmla="*/ 0 w 143"/>
                <a:gd name="T7" fmla="*/ 143 h 143"/>
                <a:gd name="T8" fmla="*/ 8 w 143"/>
                <a:gd name="T9" fmla="*/ 143 h 143"/>
                <a:gd name="T10" fmla="*/ 143 w 143"/>
                <a:gd name="T11" fmla="*/ 8 h 143"/>
                <a:gd name="T12" fmla="*/ 143 w 143"/>
                <a:gd name="T13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3" h="143">
                  <a:moveTo>
                    <a:pt x="143" y="0"/>
                  </a:moveTo>
                  <a:lnTo>
                    <a:pt x="134" y="0"/>
                  </a:lnTo>
                  <a:lnTo>
                    <a:pt x="0" y="134"/>
                  </a:lnTo>
                  <a:lnTo>
                    <a:pt x="0" y="143"/>
                  </a:lnTo>
                  <a:lnTo>
                    <a:pt x="8" y="143"/>
                  </a:lnTo>
                  <a:lnTo>
                    <a:pt x="143" y="8"/>
                  </a:lnTo>
                  <a:lnTo>
                    <a:pt x="14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637"/>
            <p:cNvSpPr>
              <a:spLocks/>
            </p:cNvSpPr>
            <p:nvPr/>
          </p:nvSpPr>
          <p:spPr bwMode="auto">
            <a:xfrm>
              <a:off x="5411788" y="3595688"/>
              <a:ext cx="82550" cy="82550"/>
            </a:xfrm>
            <a:custGeom>
              <a:avLst/>
              <a:gdLst>
                <a:gd name="T0" fmla="*/ 52 w 52"/>
                <a:gd name="T1" fmla="*/ 0 h 52"/>
                <a:gd name="T2" fmla="*/ 0 w 52"/>
                <a:gd name="T3" fmla="*/ 52 h 52"/>
                <a:gd name="T4" fmla="*/ 17 w 52"/>
                <a:gd name="T5" fmla="*/ 52 h 52"/>
                <a:gd name="T6" fmla="*/ 52 w 52"/>
                <a:gd name="T7" fmla="*/ 17 h 52"/>
                <a:gd name="T8" fmla="*/ 52 w 52"/>
                <a:gd name="T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52">
                  <a:moveTo>
                    <a:pt x="52" y="0"/>
                  </a:moveTo>
                  <a:lnTo>
                    <a:pt x="0" y="52"/>
                  </a:lnTo>
                  <a:lnTo>
                    <a:pt x="17" y="52"/>
                  </a:lnTo>
                  <a:lnTo>
                    <a:pt x="52" y="17"/>
                  </a:lnTo>
                  <a:lnTo>
                    <a:pt x="5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638"/>
            <p:cNvSpPr>
              <a:spLocks/>
            </p:cNvSpPr>
            <p:nvPr/>
          </p:nvSpPr>
          <p:spPr bwMode="auto">
            <a:xfrm>
              <a:off x="5464176" y="3648076"/>
              <a:ext cx="30163" cy="30163"/>
            </a:xfrm>
            <a:custGeom>
              <a:avLst/>
              <a:gdLst>
                <a:gd name="T0" fmla="*/ 19 w 19"/>
                <a:gd name="T1" fmla="*/ 0 h 19"/>
                <a:gd name="T2" fmla="*/ 0 w 19"/>
                <a:gd name="T3" fmla="*/ 19 h 19"/>
                <a:gd name="T4" fmla="*/ 17 w 19"/>
                <a:gd name="T5" fmla="*/ 19 h 19"/>
                <a:gd name="T6" fmla="*/ 19 w 19"/>
                <a:gd name="T7" fmla="*/ 17 h 19"/>
                <a:gd name="T8" fmla="*/ 19 w 19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9">
                  <a:moveTo>
                    <a:pt x="19" y="0"/>
                  </a:moveTo>
                  <a:lnTo>
                    <a:pt x="0" y="19"/>
                  </a:lnTo>
                  <a:lnTo>
                    <a:pt x="17" y="19"/>
                  </a:lnTo>
                  <a:lnTo>
                    <a:pt x="19" y="17"/>
                  </a:lnTo>
                  <a:lnTo>
                    <a:pt x="1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639"/>
            <p:cNvSpPr>
              <a:spLocks/>
            </p:cNvSpPr>
            <p:nvPr/>
          </p:nvSpPr>
          <p:spPr bwMode="auto">
            <a:xfrm>
              <a:off x="5359401" y="3543301"/>
              <a:ext cx="134938" cy="134938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16 w 85"/>
                <a:gd name="T5" fmla="*/ 85 h 85"/>
                <a:gd name="T6" fmla="*/ 85 w 85"/>
                <a:gd name="T7" fmla="*/ 16 h 85"/>
                <a:gd name="T8" fmla="*/ 85 w 85"/>
                <a:gd name="T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lnTo>
                    <a:pt x="0" y="85"/>
                  </a:lnTo>
                  <a:lnTo>
                    <a:pt x="16" y="85"/>
                  </a:lnTo>
                  <a:lnTo>
                    <a:pt x="85" y="16"/>
                  </a:lnTo>
                  <a:lnTo>
                    <a:pt x="8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640"/>
            <p:cNvSpPr>
              <a:spLocks/>
            </p:cNvSpPr>
            <p:nvPr/>
          </p:nvSpPr>
          <p:spPr bwMode="auto">
            <a:xfrm>
              <a:off x="5267326" y="3451226"/>
              <a:ext cx="187325" cy="187325"/>
            </a:xfrm>
            <a:custGeom>
              <a:avLst/>
              <a:gdLst>
                <a:gd name="T0" fmla="*/ 101 w 118"/>
                <a:gd name="T1" fmla="*/ 0 h 118"/>
                <a:gd name="T2" fmla="*/ 0 w 118"/>
                <a:gd name="T3" fmla="*/ 101 h 118"/>
                <a:gd name="T4" fmla="*/ 0 w 118"/>
                <a:gd name="T5" fmla="*/ 118 h 118"/>
                <a:gd name="T6" fmla="*/ 118 w 118"/>
                <a:gd name="T7" fmla="*/ 0 h 118"/>
                <a:gd name="T8" fmla="*/ 101 w 118"/>
                <a:gd name="T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118">
                  <a:moveTo>
                    <a:pt x="101" y="0"/>
                  </a:moveTo>
                  <a:lnTo>
                    <a:pt x="0" y="101"/>
                  </a:lnTo>
                  <a:lnTo>
                    <a:pt x="0" y="118"/>
                  </a:lnTo>
                  <a:lnTo>
                    <a:pt x="118" y="0"/>
                  </a:lnTo>
                  <a:lnTo>
                    <a:pt x="10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641"/>
            <p:cNvSpPr>
              <a:spLocks/>
            </p:cNvSpPr>
            <p:nvPr/>
          </p:nvSpPr>
          <p:spPr bwMode="auto">
            <a:xfrm>
              <a:off x="5305426" y="3489326"/>
              <a:ext cx="188913" cy="188913"/>
            </a:xfrm>
            <a:custGeom>
              <a:avLst/>
              <a:gdLst>
                <a:gd name="T0" fmla="*/ 119 w 119"/>
                <a:gd name="T1" fmla="*/ 0 h 119"/>
                <a:gd name="T2" fmla="*/ 0 w 119"/>
                <a:gd name="T3" fmla="*/ 119 h 119"/>
                <a:gd name="T4" fmla="*/ 17 w 119"/>
                <a:gd name="T5" fmla="*/ 119 h 119"/>
                <a:gd name="T6" fmla="*/ 119 w 119"/>
                <a:gd name="T7" fmla="*/ 17 h 119"/>
                <a:gd name="T8" fmla="*/ 119 w 119"/>
                <a:gd name="T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19">
                  <a:moveTo>
                    <a:pt x="119" y="0"/>
                  </a:moveTo>
                  <a:lnTo>
                    <a:pt x="0" y="119"/>
                  </a:lnTo>
                  <a:lnTo>
                    <a:pt x="17" y="119"/>
                  </a:lnTo>
                  <a:lnTo>
                    <a:pt x="119" y="17"/>
                  </a:lnTo>
                  <a:lnTo>
                    <a:pt x="11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642"/>
            <p:cNvSpPr>
              <a:spLocks/>
            </p:cNvSpPr>
            <p:nvPr/>
          </p:nvSpPr>
          <p:spPr bwMode="auto">
            <a:xfrm>
              <a:off x="5267326" y="3451226"/>
              <a:ext cx="133350" cy="134938"/>
            </a:xfrm>
            <a:custGeom>
              <a:avLst/>
              <a:gdLst>
                <a:gd name="T0" fmla="*/ 68 w 84"/>
                <a:gd name="T1" fmla="*/ 0 h 85"/>
                <a:gd name="T2" fmla="*/ 0 w 84"/>
                <a:gd name="T3" fmla="*/ 68 h 85"/>
                <a:gd name="T4" fmla="*/ 0 w 84"/>
                <a:gd name="T5" fmla="*/ 85 h 85"/>
                <a:gd name="T6" fmla="*/ 84 w 84"/>
                <a:gd name="T7" fmla="*/ 0 h 85"/>
                <a:gd name="T8" fmla="*/ 68 w 84"/>
                <a:gd name="T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85">
                  <a:moveTo>
                    <a:pt x="68" y="0"/>
                  </a:moveTo>
                  <a:lnTo>
                    <a:pt x="0" y="68"/>
                  </a:lnTo>
                  <a:lnTo>
                    <a:pt x="0" y="85"/>
                  </a:lnTo>
                  <a:lnTo>
                    <a:pt x="84" y="0"/>
                  </a:lnTo>
                  <a:lnTo>
                    <a:pt x="6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643"/>
            <p:cNvSpPr>
              <a:spLocks/>
            </p:cNvSpPr>
            <p:nvPr/>
          </p:nvSpPr>
          <p:spPr bwMode="auto">
            <a:xfrm>
              <a:off x="5267326" y="3451226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0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644"/>
            <p:cNvSpPr>
              <a:spLocks/>
            </p:cNvSpPr>
            <p:nvPr/>
          </p:nvSpPr>
          <p:spPr bwMode="auto">
            <a:xfrm>
              <a:off x="5491163" y="3675063"/>
              <a:ext cx="3175" cy="3175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2 h 2"/>
                <a:gd name="T6" fmla="*/ 2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9" name="Chevron 40"/>
          <p:cNvSpPr/>
          <p:nvPr/>
        </p:nvSpPr>
        <p:spPr>
          <a:xfrm>
            <a:off x="8191848" y="1189968"/>
            <a:ext cx="3657252" cy="383980"/>
          </a:xfrm>
          <a:prstGeom prst="roundRect">
            <a:avLst/>
          </a:prstGeom>
          <a:noFill/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341" tIns="72009" rIns="72009" bIns="72009" rtlCol="0" anchor="ctr"/>
          <a:lstStyle/>
          <a:p>
            <a:pPr algn="ctr"/>
            <a:r>
              <a:rPr lang="en-US" sz="1200" b="1" dirty="0" err="1">
                <a:solidFill>
                  <a:schemeClr val="tx1"/>
                </a:solidFill>
              </a:rPr>
              <a:t>Kredyt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obrotowy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dla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szpitali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41" name="Chevron 42"/>
          <p:cNvSpPr/>
          <p:nvPr/>
        </p:nvSpPr>
        <p:spPr>
          <a:xfrm>
            <a:off x="4276993" y="1189968"/>
            <a:ext cx="3657252" cy="383980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341" tIns="72009" rIns="72009" bIns="72009" rtlCol="0" anchor="ctr"/>
          <a:lstStyle/>
          <a:p>
            <a:pPr algn="ctr"/>
            <a:r>
              <a:rPr lang="en-US" sz="1200" b="1" dirty="0" err="1">
                <a:solidFill>
                  <a:srgbClr val="CE1C35"/>
                </a:solidFill>
              </a:rPr>
              <a:t>Kredyt</a:t>
            </a:r>
            <a:r>
              <a:rPr lang="en-US" sz="1200" b="1" dirty="0">
                <a:solidFill>
                  <a:srgbClr val="CE1C35"/>
                </a:solidFill>
              </a:rPr>
              <a:t> </a:t>
            </a:r>
            <a:r>
              <a:rPr lang="en-US" sz="1200" b="1" dirty="0" err="1">
                <a:solidFill>
                  <a:srgbClr val="CE1C35"/>
                </a:solidFill>
              </a:rPr>
              <a:t>obrotowy</a:t>
            </a:r>
            <a:r>
              <a:rPr lang="en-US" sz="1200" b="1" dirty="0">
                <a:solidFill>
                  <a:srgbClr val="CE1C35"/>
                </a:solidFill>
              </a:rPr>
              <a:t> </a:t>
            </a:r>
            <a:r>
              <a:rPr lang="en-US" sz="1200" b="1" dirty="0" err="1">
                <a:solidFill>
                  <a:srgbClr val="CE1C35"/>
                </a:solidFill>
              </a:rPr>
              <a:t>dla</a:t>
            </a:r>
            <a:r>
              <a:rPr lang="en-US" sz="1200" b="1" dirty="0">
                <a:solidFill>
                  <a:srgbClr val="CE1C35"/>
                </a:solidFill>
              </a:rPr>
              <a:t> firm</a:t>
            </a:r>
          </a:p>
        </p:txBody>
      </p:sp>
      <p:sp>
        <p:nvSpPr>
          <p:cNvPr id="46" name="object 6"/>
          <p:cNvSpPr txBox="1"/>
          <p:nvPr/>
        </p:nvSpPr>
        <p:spPr>
          <a:xfrm>
            <a:off x="362139" y="1929859"/>
            <a:ext cx="1714499" cy="566822"/>
          </a:xfrm>
          <a:prstGeom prst="rect">
            <a:avLst/>
          </a:prstGeom>
        </p:spPr>
        <p:txBody>
          <a:bodyPr vert="horz" wrap="square" lIns="90000" tIns="90000" rIns="90000" bIns="90000" rtlCol="0">
            <a:noAutofit/>
          </a:bodyPr>
          <a:lstStyle/>
          <a:p>
            <a:pPr marL="12700" marR="5080" defTabSz="457200">
              <a:spcBef>
                <a:spcPts val="100"/>
              </a:spcBef>
              <a:defRPr/>
            </a:pPr>
            <a:r>
              <a:rPr lang="pl-PL" b="1" spc="-1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Przeznaczenie</a:t>
            </a:r>
          </a:p>
        </p:txBody>
      </p:sp>
      <p:sp>
        <p:nvSpPr>
          <p:cNvPr id="47" name="object 6"/>
          <p:cNvSpPr txBox="1"/>
          <p:nvPr/>
        </p:nvSpPr>
        <p:spPr>
          <a:xfrm>
            <a:off x="2334350" y="1929859"/>
            <a:ext cx="5599895" cy="1533431"/>
          </a:xfrm>
          <a:prstGeom prst="rect">
            <a:avLst/>
          </a:prstGeom>
        </p:spPr>
        <p:txBody>
          <a:bodyPr vert="horz" wrap="square" lIns="90000" tIns="90000" rIns="90000" bIns="90000" rtlCol="0">
            <a:noAutofit/>
          </a:bodyPr>
          <a:lstStyle/>
          <a:p>
            <a:pPr marL="182563" marR="5080" indent="-169863" defTabSz="457200">
              <a:spcBef>
                <a:spcPts val="1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/>
            </a:pPr>
            <a:r>
              <a:rPr lang="pl-PL" sz="1400" spc="-10" dirty="0" smtClean="0">
                <a:latin typeface="Calibri" panose="020F0502020204030204" pitchFamily="34" charset="0"/>
                <a:cs typeface="Calibri" panose="020F0502020204030204" pitchFamily="34" charset="0"/>
              </a:rPr>
              <a:t>okres </a:t>
            </a:r>
            <a:r>
              <a:rPr lang="pl-PL" sz="1400" spc="-10" dirty="0">
                <a:latin typeface="Calibri" panose="020F0502020204030204" pitchFamily="34" charset="0"/>
                <a:cs typeface="Calibri" panose="020F0502020204030204" pitchFamily="34" charset="0"/>
              </a:rPr>
              <a:t>kredytowania: </a:t>
            </a:r>
          </a:p>
          <a:p>
            <a:pPr marL="354013" marR="5080" indent="-160338" defTabSz="457200">
              <a:spcBef>
                <a:spcPts val="100"/>
              </a:spcBef>
              <a:buClr>
                <a:schemeClr val="tx2"/>
              </a:buClr>
              <a:buFont typeface="+mj-lt"/>
              <a:buAutoNum type="alphaLcParenR"/>
              <a:defRPr/>
            </a:pPr>
            <a:r>
              <a:rPr lang="pl-PL" sz="1400" spc="-1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pl-PL" sz="1400" spc="-10" dirty="0" smtClean="0">
                <a:latin typeface="Calibri" panose="020F0502020204030204" pitchFamily="34" charset="0"/>
                <a:cs typeface="Calibri" panose="020F0502020204030204" pitchFamily="34" charset="0"/>
              </a:rPr>
              <a:t>do </a:t>
            </a:r>
            <a:r>
              <a:rPr lang="pl-PL" sz="1400" spc="-10" dirty="0">
                <a:latin typeface="Calibri" panose="020F0502020204030204" pitchFamily="34" charset="0"/>
                <a:cs typeface="Calibri" panose="020F0502020204030204" pitchFamily="34" charset="0"/>
              </a:rPr>
              <a:t>3 lat w przypadku kredytów udzielonych w </a:t>
            </a:r>
            <a:r>
              <a:rPr lang="pl-PL" sz="1400" spc="-10" dirty="0" smtClean="0">
                <a:latin typeface="Calibri" panose="020F0502020204030204" pitchFamily="34" charset="0"/>
                <a:cs typeface="Calibri" panose="020F0502020204030204" pitchFamily="34" charset="0"/>
              </a:rPr>
              <a:t>rachunku </a:t>
            </a:r>
            <a:r>
              <a:rPr lang="pl-PL" sz="1400" spc="-10" dirty="0">
                <a:latin typeface="Calibri" panose="020F0502020204030204" pitchFamily="34" charset="0"/>
                <a:cs typeface="Calibri" panose="020F0502020204030204" pitchFamily="34" charset="0"/>
              </a:rPr>
              <a:t>kredytowym</a:t>
            </a:r>
          </a:p>
          <a:p>
            <a:pPr marL="354013" marR="5080" indent="-160338" defTabSz="457200">
              <a:spcBef>
                <a:spcPts val="100"/>
              </a:spcBef>
              <a:buClr>
                <a:schemeClr val="tx2"/>
              </a:buClr>
              <a:buFont typeface="+mj-lt"/>
              <a:buAutoNum type="alphaLcParenR"/>
              <a:defRPr/>
            </a:pPr>
            <a:r>
              <a:rPr lang="pl-PL" sz="1400" spc="-1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pl-PL" sz="1400" spc="-10" dirty="0" smtClean="0">
                <a:latin typeface="Calibri" panose="020F0502020204030204" pitchFamily="34" charset="0"/>
                <a:cs typeface="Calibri" panose="020F0502020204030204" pitchFamily="34" charset="0"/>
              </a:rPr>
              <a:t>do </a:t>
            </a:r>
            <a:r>
              <a:rPr lang="pl-PL" sz="1400" spc="-10" dirty="0">
                <a:latin typeface="Calibri" panose="020F0502020204030204" pitchFamily="34" charset="0"/>
                <a:cs typeface="Calibri" panose="020F0502020204030204" pitchFamily="34" charset="0"/>
              </a:rPr>
              <a:t>2 lat w przypadku kredytów udzielonych </a:t>
            </a:r>
            <a:r>
              <a:rPr lang="pl-PL" sz="1400" spc="-10" dirty="0" smtClean="0">
                <a:latin typeface="Calibri" panose="020F0502020204030204" pitchFamily="34" charset="0"/>
                <a:cs typeface="Calibri" panose="020F0502020204030204" pitchFamily="34" charset="0"/>
              </a:rPr>
              <a:t>w rachunku </a:t>
            </a:r>
            <a:r>
              <a:rPr lang="pl-PL" sz="1400" spc="-10" dirty="0">
                <a:latin typeface="Calibri" panose="020F0502020204030204" pitchFamily="34" charset="0"/>
                <a:cs typeface="Calibri" panose="020F0502020204030204" pitchFamily="34" charset="0"/>
              </a:rPr>
              <a:t>bieżącym</a:t>
            </a:r>
          </a:p>
          <a:p>
            <a:pPr marL="182563" marR="5080" indent="-169863" defTabSz="457200">
              <a:spcBef>
                <a:spcPts val="1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/>
            </a:pPr>
            <a:r>
              <a:rPr lang="pl-PL" sz="1400" spc="-10" dirty="0">
                <a:latin typeface="Calibri" panose="020F0502020204030204" pitchFamily="34" charset="0"/>
                <a:cs typeface="Calibri" panose="020F0502020204030204" pitchFamily="34" charset="0"/>
              </a:rPr>
              <a:t>waluta: PLN, USD, EUR lub kredyt indeksowany kursem USD, EUR</a:t>
            </a:r>
          </a:p>
          <a:p>
            <a:pPr marL="182563" marR="5080" indent="-169863" defTabSz="457200">
              <a:spcBef>
                <a:spcPts val="1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/>
            </a:pPr>
            <a:r>
              <a:rPr lang="pl-PL" sz="1400" spc="-10" dirty="0">
                <a:latin typeface="Calibri" panose="020F0502020204030204" pitchFamily="34" charset="0"/>
                <a:cs typeface="Calibri" panose="020F0502020204030204" pitchFamily="34" charset="0"/>
              </a:rPr>
              <a:t>możliwość sfinansowania potrzeb związanych z prowadzoną działalnością lub finansowania zwracanego podatku </a:t>
            </a:r>
            <a:r>
              <a:rPr lang="pl-PL" sz="1400" spc="-10" dirty="0" smtClean="0">
                <a:latin typeface="Calibri" panose="020F0502020204030204" pitchFamily="34" charset="0"/>
                <a:cs typeface="Calibri" panose="020F0502020204030204" pitchFamily="34" charset="0"/>
              </a:rPr>
              <a:t>VAT</a:t>
            </a:r>
            <a:endParaRPr lang="pl-PL" sz="1400" spc="-1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object 6"/>
          <p:cNvSpPr txBox="1"/>
          <p:nvPr/>
        </p:nvSpPr>
        <p:spPr>
          <a:xfrm>
            <a:off x="362139" y="3476719"/>
            <a:ext cx="1714499" cy="566822"/>
          </a:xfrm>
          <a:prstGeom prst="rect">
            <a:avLst/>
          </a:prstGeom>
        </p:spPr>
        <p:txBody>
          <a:bodyPr vert="horz" wrap="square" lIns="90000" tIns="90000" rIns="90000" bIns="90000" rtlCol="0">
            <a:noAutofit/>
          </a:bodyPr>
          <a:lstStyle/>
          <a:p>
            <a:pPr marL="12700" marR="5080" defTabSz="457200">
              <a:spcBef>
                <a:spcPts val="100"/>
              </a:spcBef>
              <a:defRPr/>
            </a:pPr>
            <a:r>
              <a:rPr lang="pl-PL" b="1" spc="-1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Korzyści</a:t>
            </a:r>
          </a:p>
        </p:txBody>
      </p:sp>
      <p:sp>
        <p:nvSpPr>
          <p:cNvPr id="51" name="object 6"/>
          <p:cNvSpPr txBox="1"/>
          <p:nvPr/>
        </p:nvSpPr>
        <p:spPr>
          <a:xfrm>
            <a:off x="2334350" y="3476719"/>
            <a:ext cx="5599895" cy="1030511"/>
          </a:xfrm>
          <a:prstGeom prst="rect">
            <a:avLst/>
          </a:prstGeom>
        </p:spPr>
        <p:txBody>
          <a:bodyPr vert="horz" wrap="square" lIns="90000" tIns="90000" rIns="90000" bIns="90000" rtlCol="0">
            <a:noAutofit/>
          </a:bodyPr>
          <a:lstStyle/>
          <a:p>
            <a:pPr marL="182563" marR="5080" indent="-169863" defTabSz="457200">
              <a:spcBef>
                <a:spcPts val="1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/>
            </a:pPr>
            <a:r>
              <a:rPr lang="pl-PL" sz="1400" spc="-10" dirty="0" smtClean="0">
                <a:latin typeface="Calibri" panose="020F0502020204030204" pitchFamily="34" charset="0"/>
                <a:cs typeface="Calibri" panose="020F0502020204030204" pitchFamily="34" charset="0"/>
              </a:rPr>
              <a:t>zabezpieczenie </a:t>
            </a:r>
            <a:r>
              <a:rPr lang="pl-PL" sz="1400" spc="-10" dirty="0">
                <a:latin typeface="Calibri" panose="020F0502020204030204" pitchFamily="34" charset="0"/>
                <a:cs typeface="Calibri" panose="020F0502020204030204" pitchFamily="34" charset="0"/>
              </a:rPr>
              <a:t>płynności finansowej</a:t>
            </a:r>
          </a:p>
          <a:p>
            <a:pPr marL="182563" marR="5080" indent="-169863" defTabSz="457200">
              <a:spcBef>
                <a:spcPts val="1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/>
            </a:pPr>
            <a:r>
              <a:rPr lang="pl-PL" sz="1400" spc="-10" dirty="0">
                <a:latin typeface="Calibri" panose="020F0502020204030204" pitchFamily="34" charset="0"/>
                <a:cs typeface="Calibri" panose="020F0502020204030204" pitchFamily="34" charset="0"/>
              </a:rPr>
              <a:t>wzrost kapitału obrotowego</a:t>
            </a:r>
          </a:p>
          <a:p>
            <a:pPr marL="182563" marR="5080" indent="-169863" defTabSz="457200">
              <a:spcBef>
                <a:spcPts val="1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/>
            </a:pPr>
            <a:r>
              <a:rPr lang="pl-PL" sz="1400" spc="-10" dirty="0">
                <a:latin typeface="Calibri" panose="020F0502020204030204" pitchFamily="34" charset="0"/>
                <a:cs typeface="Calibri" panose="020F0502020204030204" pitchFamily="34" charset="0"/>
              </a:rPr>
              <a:t>zabezpieczenie ciągłości działalności operacyjnej</a:t>
            </a:r>
          </a:p>
          <a:p>
            <a:pPr marL="182563" marR="5080" indent="-169863" defTabSz="457200">
              <a:spcBef>
                <a:spcPts val="1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/>
            </a:pPr>
            <a:r>
              <a:rPr lang="pl-PL" sz="1400" spc="-10" dirty="0">
                <a:latin typeface="Calibri" panose="020F0502020204030204" pitchFamily="34" charset="0"/>
                <a:cs typeface="Calibri" panose="020F0502020204030204" pitchFamily="34" charset="0"/>
              </a:rPr>
              <a:t>elastyczny sposób spłaty </a:t>
            </a:r>
            <a:r>
              <a:rPr lang="pl-PL" sz="1400" spc="-10" dirty="0" smtClean="0">
                <a:latin typeface="Calibri" panose="020F0502020204030204" pitchFamily="34" charset="0"/>
                <a:cs typeface="Calibri" panose="020F0502020204030204" pitchFamily="34" charset="0"/>
              </a:rPr>
              <a:t>kredytu</a:t>
            </a:r>
            <a:endParaRPr lang="pl-PL" sz="1400" spc="-1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object 6"/>
          <p:cNvSpPr txBox="1"/>
          <p:nvPr/>
        </p:nvSpPr>
        <p:spPr>
          <a:xfrm>
            <a:off x="362139" y="4571459"/>
            <a:ext cx="1714499" cy="566822"/>
          </a:xfrm>
          <a:prstGeom prst="rect">
            <a:avLst/>
          </a:prstGeom>
        </p:spPr>
        <p:txBody>
          <a:bodyPr vert="horz" wrap="square" lIns="90000" tIns="90000" rIns="90000" bIns="90000" rtlCol="0">
            <a:noAutofit/>
          </a:bodyPr>
          <a:lstStyle/>
          <a:p>
            <a:pPr marL="12700" marR="5080" defTabSz="457200">
              <a:spcBef>
                <a:spcPts val="100"/>
              </a:spcBef>
              <a:defRPr/>
            </a:pPr>
            <a:r>
              <a:rPr lang="pl-PL" b="1" spc="-1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Formy finansowania</a:t>
            </a:r>
          </a:p>
        </p:txBody>
      </p:sp>
      <p:sp>
        <p:nvSpPr>
          <p:cNvPr id="53" name="object 6"/>
          <p:cNvSpPr txBox="1"/>
          <p:nvPr/>
        </p:nvSpPr>
        <p:spPr>
          <a:xfrm>
            <a:off x="2334350" y="4571459"/>
            <a:ext cx="5599895" cy="1030511"/>
          </a:xfrm>
          <a:prstGeom prst="rect">
            <a:avLst/>
          </a:prstGeom>
        </p:spPr>
        <p:txBody>
          <a:bodyPr vert="horz" wrap="square" lIns="90000" tIns="90000" rIns="90000" bIns="90000" rtlCol="0">
            <a:noAutofit/>
          </a:bodyPr>
          <a:lstStyle/>
          <a:p>
            <a:pPr marL="182563" marR="5080" indent="-169863" defTabSz="457200">
              <a:spcBef>
                <a:spcPts val="1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/>
            </a:pPr>
            <a:r>
              <a:rPr lang="pl-PL" sz="1400" spc="-10" dirty="0">
                <a:latin typeface="Calibri" panose="020F0502020204030204" pitchFamily="34" charset="0"/>
                <a:cs typeface="Calibri" panose="020F0502020204030204" pitchFamily="34" charset="0"/>
              </a:rPr>
              <a:t>kredyt odnawialny w rachunku bieżącym </a:t>
            </a:r>
          </a:p>
          <a:p>
            <a:pPr marL="182563" marR="5080" indent="-169863" defTabSz="457200">
              <a:spcBef>
                <a:spcPts val="1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/>
            </a:pPr>
            <a:r>
              <a:rPr lang="pl-PL" sz="1400" spc="-10" dirty="0">
                <a:latin typeface="Calibri" panose="020F0502020204030204" pitchFamily="34" charset="0"/>
                <a:cs typeface="Calibri" panose="020F0502020204030204" pitchFamily="34" charset="0"/>
              </a:rPr>
              <a:t>kredyt w rachunku kredytowym:</a:t>
            </a:r>
          </a:p>
          <a:p>
            <a:pPr marL="354013" marR="5080" indent="-160338" defTabSz="457200">
              <a:spcBef>
                <a:spcPts val="100"/>
              </a:spcBef>
              <a:buClr>
                <a:schemeClr val="tx2"/>
              </a:buClr>
              <a:buFont typeface="+mj-lt"/>
              <a:buAutoNum type="alphaLcParenR"/>
              <a:defRPr/>
            </a:pPr>
            <a:r>
              <a:rPr lang="pl-PL" sz="1400" spc="-1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pl-PL" sz="1400" spc="-10" dirty="0" smtClean="0">
                <a:latin typeface="Calibri" panose="020F0502020204030204" pitchFamily="34" charset="0"/>
                <a:cs typeface="Calibri" panose="020F0502020204030204" pitchFamily="34" charset="0"/>
              </a:rPr>
              <a:t>wypłacany </a:t>
            </a:r>
            <a:r>
              <a:rPr lang="pl-PL" sz="1400" spc="-10" dirty="0">
                <a:latin typeface="Calibri" panose="020F0502020204030204" pitchFamily="34" charset="0"/>
                <a:cs typeface="Calibri" panose="020F0502020204030204" pitchFamily="34" charset="0"/>
              </a:rPr>
              <a:t>jednorazowo</a:t>
            </a:r>
          </a:p>
          <a:p>
            <a:pPr marL="354013" marR="5080" indent="-160338" defTabSz="457200">
              <a:spcBef>
                <a:spcPts val="100"/>
              </a:spcBef>
              <a:buClr>
                <a:schemeClr val="tx2"/>
              </a:buClr>
              <a:buFont typeface="+mj-lt"/>
              <a:buAutoNum type="alphaLcParenR"/>
              <a:defRPr/>
            </a:pPr>
            <a:r>
              <a:rPr lang="pl-PL" sz="1400" spc="-1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pl-PL" sz="1400" spc="-10" dirty="0" smtClean="0">
                <a:latin typeface="Calibri" panose="020F0502020204030204" pitchFamily="34" charset="0"/>
                <a:cs typeface="Calibri" panose="020F0502020204030204" pitchFamily="34" charset="0"/>
              </a:rPr>
              <a:t>w </a:t>
            </a:r>
            <a:r>
              <a:rPr lang="pl-PL" sz="1400" spc="-10" dirty="0">
                <a:latin typeface="Calibri" panose="020F0502020204030204" pitchFamily="34" charset="0"/>
                <a:cs typeface="Calibri" panose="020F0502020204030204" pitchFamily="34" charset="0"/>
              </a:rPr>
              <a:t>transzach w linii kredytowej nieodnawialnej</a:t>
            </a:r>
          </a:p>
          <a:p>
            <a:pPr marL="354013" marR="5080" indent="-160338" defTabSz="457200">
              <a:spcBef>
                <a:spcPts val="100"/>
              </a:spcBef>
              <a:buClr>
                <a:schemeClr val="tx2"/>
              </a:buClr>
              <a:buFont typeface="+mj-lt"/>
              <a:buAutoNum type="alphaLcParenR"/>
              <a:defRPr/>
            </a:pPr>
            <a:r>
              <a:rPr lang="pl-PL" sz="1400" spc="-1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pl-PL" sz="1400" spc="-10" dirty="0" smtClean="0">
                <a:latin typeface="Calibri" panose="020F0502020204030204" pitchFamily="34" charset="0"/>
                <a:cs typeface="Calibri" panose="020F0502020204030204" pitchFamily="34" charset="0"/>
              </a:rPr>
              <a:t>w </a:t>
            </a:r>
            <a:r>
              <a:rPr lang="pl-PL" sz="1400" spc="-10" dirty="0">
                <a:latin typeface="Calibri" panose="020F0502020204030204" pitchFamily="34" charset="0"/>
                <a:cs typeface="Calibri" panose="020F0502020204030204" pitchFamily="34" charset="0"/>
              </a:rPr>
              <a:t>linii </a:t>
            </a:r>
            <a:r>
              <a:rPr lang="pl-PL" sz="1400" spc="-10" dirty="0" smtClean="0">
                <a:latin typeface="Calibri" panose="020F0502020204030204" pitchFamily="34" charset="0"/>
                <a:cs typeface="Calibri" panose="020F0502020204030204" pitchFamily="34" charset="0"/>
              </a:rPr>
              <a:t>kredytowej odnawialnej</a:t>
            </a:r>
            <a:endParaRPr lang="pl-PL" sz="1400" spc="-1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90130" y="3458210"/>
            <a:ext cx="7354982" cy="1098009"/>
            <a:chOff x="490129" y="3458210"/>
            <a:chExt cx="7465151" cy="1098009"/>
          </a:xfrm>
        </p:grpSpPr>
        <p:cxnSp>
          <p:nvCxnSpPr>
            <p:cNvPr id="48" name="Straight Connector 47"/>
            <p:cNvCxnSpPr/>
            <p:nvPr/>
          </p:nvCxnSpPr>
          <p:spPr>
            <a:xfrm>
              <a:off x="490129" y="3458210"/>
              <a:ext cx="7465151" cy="0"/>
            </a:xfrm>
            <a:prstGeom prst="line">
              <a:avLst/>
            </a:prstGeom>
            <a:ln w="9525">
              <a:solidFill>
                <a:schemeClr val="tx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490129" y="4556219"/>
              <a:ext cx="7465151" cy="0"/>
            </a:xfrm>
            <a:prstGeom prst="line">
              <a:avLst/>
            </a:prstGeom>
            <a:ln w="9525">
              <a:solidFill>
                <a:schemeClr val="tx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000" y="1929858"/>
            <a:ext cx="3780000" cy="43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92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" name="object 2"/>
          <p:cNvSpPr/>
          <p:nvPr/>
        </p:nvSpPr>
        <p:spPr>
          <a:xfrm>
            <a:off x="5345831" y="0"/>
            <a:ext cx="6855957" cy="6858000"/>
          </a:xfrm>
          <a:custGeom>
            <a:avLst/>
            <a:gdLst/>
            <a:ahLst/>
            <a:cxnLst/>
            <a:rect l="l" t="t" r="r" b="b"/>
            <a:pathLst>
              <a:path w="4606925" h="5328285">
                <a:moveTo>
                  <a:pt x="0" y="5328005"/>
                </a:moveTo>
                <a:lnTo>
                  <a:pt x="0" y="0"/>
                </a:lnTo>
                <a:lnTo>
                  <a:pt x="4606315" y="0"/>
                </a:lnTo>
                <a:lnTo>
                  <a:pt x="4606315" y="5328005"/>
                </a:lnTo>
                <a:lnTo>
                  <a:pt x="0" y="532800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139" y="232543"/>
            <a:ext cx="10293790" cy="594771"/>
          </a:xfrm>
        </p:spPr>
        <p:txBody>
          <a:bodyPr>
            <a:normAutofit fontScale="90000"/>
          </a:bodyPr>
          <a:lstStyle/>
          <a:p>
            <a:r>
              <a:rPr lang="pl-PL" dirty="0"/>
              <a:t>Finansowanie eksportu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i </a:t>
            </a:r>
            <a:r>
              <a:rPr lang="pl-PL" dirty="0"/>
              <a:t>ekspansji zagranicznej</a:t>
            </a:r>
          </a:p>
        </p:txBody>
      </p:sp>
      <p:sp>
        <p:nvSpPr>
          <p:cNvPr id="34" name="object 6"/>
          <p:cNvSpPr txBox="1"/>
          <p:nvPr/>
        </p:nvSpPr>
        <p:spPr>
          <a:xfrm>
            <a:off x="439742" y="2268440"/>
            <a:ext cx="239222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4572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-1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Wsparcie dla </a:t>
            </a:r>
            <a:r>
              <a:rPr kumimoji="0" lang="pl-PL" sz="1600" b="0" i="0" u="none" strike="noStrike" kern="1200" cap="none" spc="-1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polskich </a:t>
            </a:r>
            <a:r>
              <a:rPr kumimoji="0" lang="pl-PL" sz="1600" b="0" i="0" u="none" strike="noStrike" kern="1200" cap="none" spc="-1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przedsiębiorstw na </a:t>
            </a:r>
            <a:r>
              <a:rPr kumimoji="0" lang="pl-PL" sz="1600" b="0" i="0" u="none" strike="noStrike" kern="1200" cap="none" spc="-1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rynkach podwyższonego </a:t>
            </a:r>
            <a:r>
              <a:rPr kumimoji="0" lang="pl-PL" sz="1600" b="0" i="0" u="none" strike="noStrike" kern="1200" cap="none" spc="-1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ryzyka</a:t>
            </a:r>
          </a:p>
        </p:txBody>
      </p:sp>
      <p:sp>
        <p:nvSpPr>
          <p:cNvPr id="35" name="object 6"/>
          <p:cNvSpPr txBox="1"/>
          <p:nvPr/>
        </p:nvSpPr>
        <p:spPr>
          <a:xfrm>
            <a:off x="2822408" y="2234154"/>
            <a:ext cx="1985535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4572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-1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Warunki dostosowane  do indywidualnych </a:t>
            </a:r>
            <a:r>
              <a:rPr kumimoji="0" lang="pl-PL" sz="1600" b="0" i="0" u="none" strike="noStrike" kern="1200" cap="none" spc="-1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potrzeb przedsiębiorców</a:t>
            </a:r>
            <a:endParaRPr kumimoji="0" lang="pl-PL" sz="1600" b="0" i="0" u="none" strike="noStrike" kern="1200" cap="none" spc="-1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6" name="object 6"/>
          <p:cNvSpPr txBox="1"/>
          <p:nvPr/>
        </p:nvSpPr>
        <p:spPr>
          <a:xfrm>
            <a:off x="439742" y="4307276"/>
            <a:ext cx="2259726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4572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-1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Wiele dostępnych </a:t>
            </a:r>
            <a:r>
              <a:rPr kumimoji="0" lang="pl-PL" sz="1600" b="0" i="0" u="none" strike="noStrike" kern="1200" cap="none" spc="-1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produktów</a:t>
            </a:r>
            <a:r>
              <a:rPr kumimoji="0" lang="pl-PL" sz="1600" b="0" i="0" u="none" strike="noStrike" kern="1200" cap="none" spc="-1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finansowania handlu i inwestycji zagranicznych</a:t>
            </a:r>
            <a:endParaRPr kumimoji="0" lang="pl-PL" sz="1600" b="0" i="0" u="none" strike="noStrike" kern="1200" cap="none" spc="-1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7" name="object 6"/>
          <p:cNvSpPr txBox="1"/>
          <p:nvPr/>
        </p:nvSpPr>
        <p:spPr>
          <a:xfrm>
            <a:off x="2822408" y="4264720"/>
            <a:ext cx="2307355" cy="15029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4572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-1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Doświadczenie we </a:t>
            </a:r>
            <a:r>
              <a:rPr kumimoji="0" lang="pl-PL" sz="1600" b="0" i="0" u="none" strike="noStrike" kern="1200" cap="none" spc="-1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wspieraniu eksportu</a:t>
            </a:r>
          </a:p>
          <a:p>
            <a:pPr marL="12700" marR="5080" lvl="0" indent="0" algn="l" defTabSz="4572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-1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 </a:t>
            </a:r>
            <a:r>
              <a:rPr lang="pl-PL" sz="1600" spc="-10" dirty="0">
                <a:latin typeface="Calibri" panose="020F0502020204030204" pitchFamily="34" charset="0"/>
                <a:cs typeface="Calibri" panose="020F0502020204030204" pitchFamily="34" charset="0"/>
              </a:rPr>
              <a:t>inwestycji polskich przedsiębiorstw </a:t>
            </a:r>
            <a:br>
              <a:rPr lang="pl-PL" sz="1600" spc="-1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600" spc="-10" dirty="0">
                <a:latin typeface="Calibri" panose="020F0502020204030204" pitchFamily="34" charset="0"/>
                <a:cs typeface="Calibri" panose="020F0502020204030204" pitchFamily="34" charset="0"/>
              </a:rPr>
              <a:t>na 6 kontynentach </a:t>
            </a:r>
            <a:br>
              <a:rPr lang="pl-PL" sz="1600" spc="-1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600" spc="-1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pl-PL" sz="1600" spc="-10" dirty="0" smtClean="0">
                <a:latin typeface="Calibri" panose="020F0502020204030204" pitchFamily="34" charset="0"/>
                <a:cs typeface="Calibri" panose="020F0502020204030204" pitchFamily="34" charset="0"/>
              </a:rPr>
              <a:t>79 krajów)</a:t>
            </a:r>
            <a:endParaRPr lang="pl-PL" sz="1600" spc="-1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8" name="Grupa 872"/>
          <p:cNvGrpSpPr/>
          <p:nvPr/>
        </p:nvGrpSpPr>
        <p:grpSpPr>
          <a:xfrm>
            <a:off x="2808158" y="1545432"/>
            <a:ext cx="567533" cy="567534"/>
            <a:chOff x="6249988" y="4648200"/>
            <a:chExt cx="635000" cy="635001"/>
          </a:xfrm>
          <a:solidFill>
            <a:schemeClr val="tx2"/>
          </a:solidFill>
        </p:grpSpPr>
        <p:sp>
          <p:nvSpPr>
            <p:cNvPr id="39" name="Freeform 240"/>
            <p:cNvSpPr>
              <a:spLocks noEditPoints="1"/>
            </p:cNvSpPr>
            <p:nvPr/>
          </p:nvSpPr>
          <p:spPr bwMode="auto">
            <a:xfrm>
              <a:off x="6443663" y="4672013"/>
              <a:ext cx="249238" cy="223838"/>
            </a:xfrm>
            <a:custGeom>
              <a:avLst/>
              <a:gdLst>
                <a:gd name="T0" fmla="*/ 78 w 157"/>
                <a:gd name="T1" fmla="*/ 14 h 141"/>
                <a:gd name="T2" fmla="*/ 59 w 157"/>
                <a:gd name="T3" fmla="*/ 27 h 141"/>
                <a:gd name="T4" fmla="*/ 39 w 157"/>
                <a:gd name="T5" fmla="*/ 47 h 141"/>
                <a:gd name="T6" fmla="*/ 25 w 157"/>
                <a:gd name="T7" fmla="*/ 71 h 141"/>
                <a:gd name="T8" fmla="*/ 15 w 157"/>
                <a:gd name="T9" fmla="*/ 97 h 141"/>
                <a:gd name="T10" fmla="*/ 13 w 157"/>
                <a:gd name="T11" fmla="*/ 120 h 141"/>
                <a:gd name="T12" fmla="*/ 26 w 157"/>
                <a:gd name="T13" fmla="*/ 112 h 141"/>
                <a:gd name="T14" fmla="*/ 51 w 157"/>
                <a:gd name="T15" fmla="*/ 105 h 141"/>
                <a:gd name="T16" fmla="*/ 78 w 157"/>
                <a:gd name="T17" fmla="*/ 102 h 141"/>
                <a:gd name="T18" fmla="*/ 106 w 157"/>
                <a:gd name="T19" fmla="*/ 105 h 141"/>
                <a:gd name="T20" fmla="*/ 131 w 157"/>
                <a:gd name="T21" fmla="*/ 112 h 141"/>
                <a:gd name="T22" fmla="*/ 144 w 157"/>
                <a:gd name="T23" fmla="*/ 120 h 141"/>
                <a:gd name="T24" fmla="*/ 141 w 157"/>
                <a:gd name="T25" fmla="*/ 97 h 141"/>
                <a:gd name="T26" fmla="*/ 132 w 157"/>
                <a:gd name="T27" fmla="*/ 71 h 141"/>
                <a:gd name="T28" fmla="*/ 117 w 157"/>
                <a:gd name="T29" fmla="*/ 47 h 141"/>
                <a:gd name="T30" fmla="*/ 99 w 157"/>
                <a:gd name="T31" fmla="*/ 27 h 141"/>
                <a:gd name="T32" fmla="*/ 78 w 157"/>
                <a:gd name="T33" fmla="*/ 14 h 141"/>
                <a:gd name="T34" fmla="*/ 78 w 157"/>
                <a:gd name="T35" fmla="*/ 0 h 141"/>
                <a:gd name="T36" fmla="*/ 81 w 157"/>
                <a:gd name="T37" fmla="*/ 1 h 141"/>
                <a:gd name="T38" fmla="*/ 107 w 157"/>
                <a:gd name="T39" fmla="*/ 18 h 141"/>
                <a:gd name="T40" fmla="*/ 128 w 157"/>
                <a:gd name="T41" fmla="*/ 39 h 141"/>
                <a:gd name="T42" fmla="*/ 144 w 157"/>
                <a:gd name="T43" fmla="*/ 65 h 141"/>
                <a:gd name="T44" fmla="*/ 154 w 157"/>
                <a:gd name="T45" fmla="*/ 94 h 141"/>
                <a:gd name="T46" fmla="*/ 157 w 157"/>
                <a:gd name="T47" fmla="*/ 127 h 141"/>
                <a:gd name="T48" fmla="*/ 157 w 157"/>
                <a:gd name="T49" fmla="*/ 131 h 141"/>
                <a:gd name="T50" fmla="*/ 157 w 157"/>
                <a:gd name="T51" fmla="*/ 141 h 141"/>
                <a:gd name="T52" fmla="*/ 148 w 157"/>
                <a:gd name="T53" fmla="*/ 136 h 141"/>
                <a:gd name="T54" fmla="*/ 127 w 157"/>
                <a:gd name="T55" fmla="*/ 124 h 141"/>
                <a:gd name="T56" fmla="*/ 103 w 157"/>
                <a:gd name="T57" fmla="*/ 118 h 141"/>
                <a:gd name="T58" fmla="*/ 78 w 157"/>
                <a:gd name="T59" fmla="*/ 115 h 141"/>
                <a:gd name="T60" fmla="*/ 53 w 157"/>
                <a:gd name="T61" fmla="*/ 118 h 141"/>
                <a:gd name="T62" fmla="*/ 31 w 157"/>
                <a:gd name="T63" fmla="*/ 124 h 141"/>
                <a:gd name="T64" fmla="*/ 9 w 157"/>
                <a:gd name="T65" fmla="*/ 136 h 141"/>
                <a:gd name="T66" fmla="*/ 0 w 157"/>
                <a:gd name="T67" fmla="*/ 141 h 141"/>
                <a:gd name="T68" fmla="*/ 0 w 157"/>
                <a:gd name="T69" fmla="*/ 131 h 141"/>
                <a:gd name="T70" fmla="*/ 0 w 157"/>
                <a:gd name="T71" fmla="*/ 127 h 141"/>
                <a:gd name="T72" fmla="*/ 4 w 157"/>
                <a:gd name="T73" fmla="*/ 94 h 141"/>
                <a:gd name="T74" fmla="*/ 14 w 157"/>
                <a:gd name="T75" fmla="*/ 65 h 141"/>
                <a:gd name="T76" fmla="*/ 30 w 157"/>
                <a:gd name="T77" fmla="*/ 39 h 141"/>
                <a:gd name="T78" fmla="*/ 51 w 157"/>
                <a:gd name="T79" fmla="*/ 18 h 141"/>
                <a:gd name="T80" fmla="*/ 76 w 157"/>
                <a:gd name="T81" fmla="*/ 1 h 141"/>
                <a:gd name="T82" fmla="*/ 78 w 157"/>
                <a:gd name="T83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7" h="141">
                  <a:moveTo>
                    <a:pt x="78" y="14"/>
                  </a:moveTo>
                  <a:lnTo>
                    <a:pt x="59" y="27"/>
                  </a:lnTo>
                  <a:lnTo>
                    <a:pt x="39" y="47"/>
                  </a:lnTo>
                  <a:lnTo>
                    <a:pt x="25" y="71"/>
                  </a:lnTo>
                  <a:lnTo>
                    <a:pt x="15" y="97"/>
                  </a:lnTo>
                  <a:lnTo>
                    <a:pt x="13" y="120"/>
                  </a:lnTo>
                  <a:lnTo>
                    <a:pt x="26" y="112"/>
                  </a:lnTo>
                  <a:lnTo>
                    <a:pt x="51" y="105"/>
                  </a:lnTo>
                  <a:lnTo>
                    <a:pt x="78" y="102"/>
                  </a:lnTo>
                  <a:lnTo>
                    <a:pt x="106" y="105"/>
                  </a:lnTo>
                  <a:lnTo>
                    <a:pt x="131" y="112"/>
                  </a:lnTo>
                  <a:lnTo>
                    <a:pt x="144" y="120"/>
                  </a:lnTo>
                  <a:lnTo>
                    <a:pt x="141" y="97"/>
                  </a:lnTo>
                  <a:lnTo>
                    <a:pt x="132" y="71"/>
                  </a:lnTo>
                  <a:lnTo>
                    <a:pt x="117" y="47"/>
                  </a:lnTo>
                  <a:lnTo>
                    <a:pt x="99" y="27"/>
                  </a:lnTo>
                  <a:lnTo>
                    <a:pt x="78" y="14"/>
                  </a:lnTo>
                  <a:close/>
                  <a:moveTo>
                    <a:pt x="78" y="0"/>
                  </a:moveTo>
                  <a:lnTo>
                    <a:pt x="81" y="1"/>
                  </a:lnTo>
                  <a:lnTo>
                    <a:pt x="107" y="18"/>
                  </a:lnTo>
                  <a:lnTo>
                    <a:pt x="128" y="39"/>
                  </a:lnTo>
                  <a:lnTo>
                    <a:pt x="144" y="65"/>
                  </a:lnTo>
                  <a:lnTo>
                    <a:pt x="154" y="94"/>
                  </a:lnTo>
                  <a:lnTo>
                    <a:pt x="157" y="127"/>
                  </a:lnTo>
                  <a:lnTo>
                    <a:pt x="157" y="131"/>
                  </a:lnTo>
                  <a:lnTo>
                    <a:pt x="157" y="141"/>
                  </a:lnTo>
                  <a:lnTo>
                    <a:pt x="148" y="136"/>
                  </a:lnTo>
                  <a:lnTo>
                    <a:pt x="127" y="124"/>
                  </a:lnTo>
                  <a:lnTo>
                    <a:pt x="103" y="118"/>
                  </a:lnTo>
                  <a:lnTo>
                    <a:pt x="78" y="115"/>
                  </a:lnTo>
                  <a:lnTo>
                    <a:pt x="53" y="118"/>
                  </a:lnTo>
                  <a:lnTo>
                    <a:pt x="31" y="124"/>
                  </a:lnTo>
                  <a:lnTo>
                    <a:pt x="9" y="136"/>
                  </a:lnTo>
                  <a:lnTo>
                    <a:pt x="0" y="141"/>
                  </a:lnTo>
                  <a:lnTo>
                    <a:pt x="0" y="131"/>
                  </a:lnTo>
                  <a:lnTo>
                    <a:pt x="0" y="127"/>
                  </a:lnTo>
                  <a:lnTo>
                    <a:pt x="4" y="94"/>
                  </a:lnTo>
                  <a:lnTo>
                    <a:pt x="14" y="65"/>
                  </a:lnTo>
                  <a:lnTo>
                    <a:pt x="30" y="39"/>
                  </a:lnTo>
                  <a:lnTo>
                    <a:pt x="51" y="18"/>
                  </a:lnTo>
                  <a:lnTo>
                    <a:pt x="76" y="1"/>
                  </a:lnTo>
                  <a:lnTo>
                    <a:pt x="7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241"/>
            <p:cNvSpPr>
              <a:spLocks noEditPoints="1"/>
            </p:cNvSpPr>
            <p:nvPr/>
          </p:nvSpPr>
          <p:spPr bwMode="auto">
            <a:xfrm>
              <a:off x="6346826" y="4860925"/>
              <a:ext cx="241300" cy="234950"/>
            </a:xfrm>
            <a:custGeom>
              <a:avLst/>
              <a:gdLst>
                <a:gd name="T0" fmla="*/ 62 w 152"/>
                <a:gd name="T1" fmla="*/ 24 h 148"/>
                <a:gd name="T2" fmla="*/ 48 w 152"/>
                <a:gd name="T3" fmla="*/ 37 h 148"/>
                <a:gd name="T4" fmla="*/ 29 w 152"/>
                <a:gd name="T5" fmla="*/ 60 h 148"/>
                <a:gd name="T6" fmla="*/ 17 w 152"/>
                <a:gd name="T7" fmla="*/ 89 h 148"/>
                <a:gd name="T8" fmla="*/ 14 w 152"/>
                <a:gd name="T9" fmla="*/ 116 h 148"/>
                <a:gd name="T10" fmla="*/ 31 w 152"/>
                <a:gd name="T11" fmla="*/ 127 h 148"/>
                <a:gd name="T12" fmla="*/ 54 w 152"/>
                <a:gd name="T13" fmla="*/ 133 h 148"/>
                <a:gd name="T14" fmla="*/ 79 w 152"/>
                <a:gd name="T15" fmla="*/ 136 h 148"/>
                <a:gd name="T16" fmla="*/ 109 w 152"/>
                <a:gd name="T17" fmla="*/ 132 h 148"/>
                <a:gd name="T18" fmla="*/ 126 w 152"/>
                <a:gd name="T19" fmla="*/ 126 h 148"/>
                <a:gd name="T20" fmla="*/ 112 w 152"/>
                <a:gd name="T21" fmla="*/ 116 h 148"/>
                <a:gd name="T22" fmla="*/ 92 w 152"/>
                <a:gd name="T23" fmla="*/ 96 h 148"/>
                <a:gd name="T24" fmla="*/ 75 w 152"/>
                <a:gd name="T25" fmla="*/ 71 h 148"/>
                <a:gd name="T26" fmla="*/ 65 w 152"/>
                <a:gd name="T27" fmla="*/ 42 h 148"/>
                <a:gd name="T28" fmla="*/ 62 w 152"/>
                <a:gd name="T29" fmla="*/ 24 h 148"/>
                <a:gd name="T30" fmla="*/ 72 w 152"/>
                <a:gd name="T31" fmla="*/ 0 h 148"/>
                <a:gd name="T32" fmla="*/ 74 w 152"/>
                <a:gd name="T33" fmla="*/ 12 h 148"/>
                <a:gd name="T34" fmla="*/ 78 w 152"/>
                <a:gd name="T35" fmla="*/ 39 h 148"/>
                <a:gd name="T36" fmla="*/ 87 w 152"/>
                <a:gd name="T37" fmla="*/ 65 h 148"/>
                <a:gd name="T38" fmla="*/ 101 w 152"/>
                <a:gd name="T39" fmla="*/ 88 h 148"/>
                <a:gd name="T40" fmla="*/ 120 w 152"/>
                <a:gd name="T41" fmla="*/ 107 h 148"/>
                <a:gd name="T42" fmla="*/ 142 w 152"/>
                <a:gd name="T43" fmla="*/ 122 h 148"/>
                <a:gd name="T44" fmla="*/ 152 w 152"/>
                <a:gd name="T45" fmla="*/ 127 h 148"/>
                <a:gd name="T46" fmla="*/ 142 w 152"/>
                <a:gd name="T47" fmla="*/ 132 h 148"/>
                <a:gd name="T48" fmla="*/ 112 w 152"/>
                <a:gd name="T49" fmla="*/ 144 h 148"/>
                <a:gd name="T50" fmla="*/ 79 w 152"/>
                <a:gd name="T51" fmla="*/ 148 h 148"/>
                <a:gd name="T52" fmla="*/ 51 w 152"/>
                <a:gd name="T53" fmla="*/ 145 h 148"/>
                <a:gd name="T54" fmla="*/ 25 w 152"/>
                <a:gd name="T55" fmla="*/ 137 h 148"/>
                <a:gd name="T56" fmla="*/ 3 w 152"/>
                <a:gd name="T57" fmla="*/ 126 h 148"/>
                <a:gd name="T58" fmla="*/ 0 w 152"/>
                <a:gd name="T59" fmla="*/ 124 h 148"/>
                <a:gd name="T60" fmla="*/ 0 w 152"/>
                <a:gd name="T61" fmla="*/ 120 h 148"/>
                <a:gd name="T62" fmla="*/ 3 w 152"/>
                <a:gd name="T63" fmla="*/ 93 h 148"/>
                <a:gd name="T64" fmla="*/ 12 w 152"/>
                <a:gd name="T65" fmla="*/ 67 h 148"/>
                <a:gd name="T66" fmla="*/ 25 w 152"/>
                <a:gd name="T67" fmla="*/ 43 h 148"/>
                <a:gd name="T68" fmla="*/ 42 w 152"/>
                <a:gd name="T69" fmla="*/ 22 h 148"/>
                <a:gd name="T70" fmla="*/ 63 w 152"/>
                <a:gd name="T71" fmla="*/ 7 h 148"/>
                <a:gd name="T72" fmla="*/ 72 w 152"/>
                <a:gd name="T73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2" h="148">
                  <a:moveTo>
                    <a:pt x="62" y="24"/>
                  </a:moveTo>
                  <a:lnTo>
                    <a:pt x="48" y="37"/>
                  </a:lnTo>
                  <a:lnTo>
                    <a:pt x="29" y="60"/>
                  </a:lnTo>
                  <a:lnTo>
                    <a:pt x="17" y="89"/>
                  </a:lnTo>
                  <a:lnTo>
                    <a:pt x="14" y="116"/>
                  </a:lnTo>
                  <a:lnTo>
                    <a:pt x="31" y="127"/>
                  </a:lnTo>
                  <a:lnTo>
                    <a:pt x="54" y="133"/>
                  </a:lnTo>
                  <a:lnTo>
                    <a:pt x="79" y="136"/>
                  </a:lnTo>
                  <a:lnTo>
                    <a:pt x="109" y="132"/>
                  </a:lnTo>
                  <a:lnTo>
                    <a:pt x="126" y="126"/>
                  </a:lnTo>
                  <a:lnTo>
                    <a:pt x="112" y="116"/>
                  </a:lnTo>
                  <a:lnTo>
                    <a:pt x="92" y="96"/>
                  </a:lnTo>
                  <a:lnTo>
                    <a:pt x="75" y="71"/>
                  </a:lnTo>
                  <a:lnTo>
                    <a:pt x="65" y="42"/>
                  </a:lnTo>
                  <a:lnTo>
                    <a:pt x="62" y="24"/>
                  </a:lnTo>
                  <a:close/>
                  <a:moveTo>
                    <a:pt x="72" y="0"/>
                  </a:moveTo>
                  <a:lnTo>
                    <a:pt x="74" y="12"/>
                  </a:lnTo>
                  <a:lnTo>
                    <a:pt x="78" y="39"/>
                  </a:lnTo>
                  <a:lnTo>
                    <a:pt x="87" y="65"/>
                  </a:lnTo>
                  <a:lnTo>
                    <a:pt x="101" y="88"/>
                  </a:lnTo>
                  <a:lnTo>
                    <a:pt x="120" y="107"/>
                  </a:lnTo>
                  <a:lnTo>
                    <a:pt x="142" y="122"/>
                  </a:lnTo>
                  <a:lnTo>
                    <a:pt x="152" y="127"/>
                  </a:lnTo>
                  <a:lnTo>
                    <a:pt x="142" y="132"/>
                  </a:lnTo>
                  <a:lnTo>
                    <a:pt x="112" y="144"/>
                  </a:lnTo>
                  <a:lnTo>
                    <a:pt x="79" y="148"/>
                  </a:lnTo>
                  <a:lnTo>
                    <a:pt x="51" y="145"/>
                  </a:lnTo>
                  <a:lnTo>
                    <a:pt x="25" y="137"/>
                  </a:lnTo>
                  <a:lnTo>
                    <a:pt x="3" y="126"/>
                  </a:lnTo>
                  <a:lnTo>
                    <a:pt x="0" y="124"/>
                  </a:lnTo>
                  <a:lnTo>
                    <a:pt x="0" y="120"/>
                  </a:lnTo>
                  <a:lnTo>
                    <a:pt x="3" y="93"/>
                  </a:lnTo>
                  <a:lnTo>
                    <a:pt x="12" y="67"/>
                  </a:lnTo>
                  <a:lnTo>
                    <a:pt x="25" y="43"/>
                  </a:lnTo>
                  <a:lnTo>
                    <a:pt x="42" y="22"/>
                  </a:lnTo>
                  <a:lnTo>
                    <a:pt x="63" y="7"/>
                  </a:lnTo>
                  <a:lnTo>
                    <a:pt x="7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42"/>
            <p:cNvSpPr>
              <a:spLocks noEditPoints="1"/>
            </p:cNvSpPr>
            <p:nvPr/>
          </p:nvSpPr>
          <p:spPr bwMode="auto">
            <a:xfrm>
              <a:off x="6546851" y="4860925"/>
              <a:ext cx="242888" cy="234950"/>
            </a:xfrm>
            <a:custGeom>
              <a:avLst/>
              <a:gdLst>
                <a:gd name="T0" fmla="*/ 90 w 153"/>
                <a:gd name="T1" fmla="*/ 24 h 148"/>
                <a:gd name="T2" fmla="*/ 88 w 153"/>
                <a:gd name="T3" fmla="*/ 42 h 148"/>
                <a:gd name="T4" fmla="*/ 77 w 153"/>
                <a:gd name="T5" fmla="*/ 71 h 148"/>
                <a:gd name="T6" fmla="*/ 62 w 153"/>
                <a:gd name="T7" fmla="*/ 96 h 148"/>
                <a:gd name="T8" fmla="*/ 41 w 153"/>
                <a:gd name="T9" fmla="*/ 116 h 148"/>
                <a:gd name="T10" fmla="*/ 26 w 153"/>
                <a:gd name="T11" fmla="*/ 126 h 148"/>
                <a:gd name="T12" fmla="*/ 45 w 153"/>
                <a:gd name="T13" fmla="*/ 132 h 148"/>
                <a:gd name="T14" fmla="*/ 75 w 153"/>
                <a:gd name="T15" fmla="*/ 136 h 148"/>
                <a:gd name="T16" fmla="*/ 100 w 153"/>
                <a:gd name="T17" fmla="*/ 133 h 148"/>
                <a:gd name="T18" fmla="*/ 122 w 153"/>
                <a:gd name="T19" fmla="*/ 127 h 148"/>
                <a:gd name="T20" fmla="*/ 140 w 153"/>
                <a:gd name="T21" fmla="*/ 116 h 148"/>
                <a:gd name="T22" fmla="*/ 136 w 153"/>
                <a:gd name="T23" fmla="*/ 89 h 148"/>
                <a:gd name="T24" fmla="*/ 124 w 153"/>
                <a:gd name="T25" fmla="*/ 60 h 148"/>
                <a:gd name="T26" fmla="*/ 106 w 153"/>
                <a:gd name="T27" fmla="*/ 37 h 148"/>
                <a:gd name="T28" fmla="*/ 90 w 153"/>
                <a:gd name="T29" fmla="*/ 24 h 148"/>
                <a:gd name="T30" fmla="*/ 80 w 153"/>
                <a:gd name="T31" fmla="*/ 0 h 148"/>
                <a:gd name="T32" fmla="*/ 89 w 153"/>
                <a:gd name="T33" fmla="*/ 7 h 148"/>
                <a:gd name="T34" fmla="*/ 110 w 153"/>
                <a:gd name="T35" fmla="*/ 22 h 148"/>
                <a:gd name="T36" fmla="*/ 127 w 153"/>
                <a:gd name="T37" fmla="*/ 43 h 148"/>
                <a:gd name="T38" fmla="*/ 140 w 153"/>
                <a:gd name="T39" fmla="*/ 67 h 148"/>
                <a:gd name="T40" fmla="*/ 149 w 153"/>
                <a:gd name="T41" fmla="*/ 93 h 148"/>
                <a:gd name="T42" fmla="*/ 153 w 153"/>
                <a:gd name="T43" fmla="*/ 120 h 148"/>
                <a:gd name="T44" fmla="*/ 153 w 153"/>
                <a:gd name="T45" fmla="*/ 124 h 148"/>
                <a:gd name="T46" fmla="*/ 151 w 153"/>
                <a:gd name="T47" fmla="*/ 126 h 148"/>
                <a:gd name="T48" fmla="*/ 127 w 153"/>
                <a:gd name="T49" fmla="*/ 137 h 148"/>
                <a:gd name="T50" fmla="*/ 102 w 153"/>
                <a:gd name="T51" fmla="*/ 145 h 148"/>
                <a:gd name="T52" fmla="*/ 75 w 153"/>
                <a:gd name="T53" fmla="*/ 148 h 148"/>
                <a:gd name="T54" fmla="*/ 41 w 153"/>
                <a:gd name="T55" fmla="*/ 144 h 148"/>
                <a:gd name="T56" fmla="*/ 11 w 153"/>
                <a:gd name="T57" fmla="*/ 132 h 148"/>
                <a:gd name="T58" fmla="*/ 0 w 153"/>
                <a:gd name="T59" fmla="*/ 127 h 148"/>
                <a:gd name="T60" fmla="*/ 11 w 153"/>
                <a:gd name="T61" fmla="*/ 122 h 148"/>
                <a:gd name="T62" fmla="*/ 33 w 153"/>
                <a:gd name="T63" fmla="*/ 107 h 148"/>
                <a:gd name="T64" fmla="*/ 52 w 153"/>
                <a:gd name="T65" fmla="*/ 88 h 148"/>
                <a:gd name="T66" fmla="*/ 67 w 153"/>
                <a:gd name="T67" fmla="*/ 65 h 148"/>
                <a:gd name="T68" fmla="*/ 76 w 153"/>
                <a:gd name="T69" fmla="*/ 39 h 148"/>
                <a:gd name="T70" fmla="*/ 80 w 153"/>
                <a:gd name="T71" fmla="*/ 12 h 148"/>
                <a:gd name="T72" fmla="*/ 80 w 153"/>
                <a:gd name="T73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3" h="148">
                  <a:moveTo>
                    <a:pt x="90" y="24"/>
                  </a:moveTo>
                  <a:lnTo>
                    <a:pt x="88" y="42"/>
                  </a:lnTo>
                  <a:lnTo>
                    <a:pt x="77" y="71"/>
                  </a:lnTo>
                  <a:lnTo>
                    <a:pt x="62" y="96"/>
                  </a:lnTo>
                  <a:lnTo>
                    <a:pt x="41" y="116"/>
                  </a:lnTo>
                  <a:lnTo>
                    <a:pt x="26" y="126"/>
                  </a:lnTo>
                  <a:lnTo>
                    <a:pt x="45" y="132"/>
                  </a:lnTo>
                  <a:lnTo>
                    <a:pt x="75" y="136"/>
                  </a:lnTo>
                  <a:lnTo>
                    <a:pt x="100" y="133"/>
                  </a:lnTo>
                  <a:lnTo>
                    <a:pt x="122" y="127"/>
                  </a:lnTo>
                  <a:lnTo>
                    <a:pt x="140" y="116"/>
                  </a:lnTo>
                  <a:lnTo>
                    <a:pt x="136" y="89"/>
                  </a:lnTo>
                  <a:lnTo>
                    <a:pt x="124" y="60"/>
                  </a:lnTo>
                  <a:lnTo>
                    <a:pt x="106" y="37"/>
                  </a:lnTo>
                  <a:lnTo>
                    <a:pt x="90" y="24"/>
                  </a:lnTo>
                  <a:close/>
                  <a:moveTo>
                    <a:pt x="80" y="0"/>
                  </a:moveTo>
                  <a:lnTo>
                    <a:pt x="89" y="7"/>
                  </a:lnTo>
                  <a:lnTo>
                    <a:pt x="110" y="22"/>
                  </a:lnTo>
                  <a:lnTo>
                    <a:pt x="127" y="43"/>
                  </a:lnTo>
                  <a:lnTo>
                    <a:pt x="140" y="67"/>
                  </a:lnTo>
                  <a:lnTo>
                    <a:pt x="149" y="93"/>
                  </a:lnTo>
                  <a:lnTo>
                    <a:pt x="153" y="120"/>
                  </a:lnTo>
                  <a:lnTo>
                    <a:pt x="153" y="124"/>
                  </a:lnTo>
                  <a:lnTo>
                    <a:pt x="151" y="126"/>
                  </a:lnTo>
                  <a:lnTo>
                    <a:pt x="127" y="137"/>
                  </a:lnTo>
                  <a:lnTo>
                    <a:pt x="102" y="145"/>
                  </a:lnTo>
                  <a:lnTo>
                    <a:pt x="75" y="148"/>
                  </a:lnTo>
                  <a:lnTo>
                    <a:pt x="41" y="144"/>
                  </a:lnTo>
                  <a:lnTo>
                    <a:pt x="11" y="132"/>
                  </a:lnTo>
                  <a:lnTo>
                    <a:pt x="0" y="127"/>
                  </a:lnTo>
                  <a:lnTo>
                    <a:pt x="11" y="122"/>
                  </a:lnTo>
                  <a:lnTo>
                    <a:pt x="33" y="107"/>
                  </a:lnTo>
                  <a:lnTo>
                    <a:pt x="52" y="88"/>
                  </a:lnTo>
                  <a:lnTo>
                    <a:pt x="67" y="65"/>
                  </a:lnTo>
                  <a:lnTo>
                    <a:pt x="76" y="39"/>
                  </a:lnTo>
                  <a:lnTo>
                    <a:pt x="80" y="12"/>
                  </a:lnTo>
                  <a:lnTo>
                    <a:pt x="8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43"/>
            <p:cNvSpPr>
              <a:spLocks noEditPoints="1"/>
            </p:cNvSpPr>
            <p:nvPr/>
          </p:nvSpPr>
          <p:spPr bwMode="auto">
            <a:xfrm>
              <a:off x="6443663" y="4833938"/>
              <a:ext cx="249238" cy="238125"/>
            </a:xfrm>
            <a:custGeom>
              <a:avLst/>
              <a:gdLst>
                <a:gd name="T0" fmla="*/ 78 w 157"/>
                <a:gd name="T1" fmla="*/ 13 h 150"/>
                <a:gd name="T2" fmla="*/ 53 w 157"/>
                <a:gd name="T3" fmla="*/ 16 h 150"/>
                <a:gd name="T4" fmla="*/ 31 w 157"/>
                <a:gd name="T5" fmla="*/ 22 h 150"/>
                <a:gd name="T6" fmla="*/ 13 w 157"/>
                <a:gd name="T7" fmla="*/ 31 h 150"/>
                <a:gd name="T8" fmla="*/ 17 w 157"/>
                <a:gd name="T9" fmla="*/ 56 h 150"/>
                <a:gd name="T10" fmla="*/ 26 w 157"/>
                <a:gd name="T11" fmla="*/ 82 h 150"/>
                <a:gd name="T12" fmla="*/ 40 w 157"/>
                <a:gd name="T13" fmla="*/ 105 h 150"/>
                <a:gd name="T14" fmla="*/ 59 w 157"/>
                <a:gd name="T15" fmla="*/ 124 h 150"/>
                <a:gd name="T16" fmla="*/ 78 w 157"/>
                <a:gd name="T17" fmla="*/ 137 h 150"/>
                <a:gd name="T18" fmla="*/ 98 w 157"/>
                <a:gd name="T19" fmla="*/ 124 h 150"/>
                <a:gd name="T20" fmla="*/ 117 w 157"/>
                <a:gd name="T21" fmla="*/ 105 h 150"/>
                <a:gd name="T22" fmla="*/ 132 w 157"/>
                <a:gd name="T23" fmla="*/ 82 h 150"/>
                <a:gd name="T24" fmla="*/ 141 w 157"/>
                <a:gd name="T25" fmla="*/ 56 h 150"/>
                <a:gd name="T26" fmla="*/ 144 w 157"/>
                <a:gd name="T27" fmla="*/ 31 h 150"/>
                <a:gd name="T28" fmla="*/ 127 w 157"/>
                <a:gd name="T29" fmla="*/ 22 h 150"/>
                <a:gd name="T30" fmla="*/ 103 w 157"/>
                <a:gd name="T31" fmla="*/ 16 h 150"/>
                <a:gd name="T32" fmla="*/ 78 w 157"/>
                <a:gd name="T33" fmla="*/ 13 h 150"/>
                <a:gd name="T34" fmla="*/ 78 w 157"/>
                <a:gd name="T35" fmla="*/ 0 h 150"/>
                <a:gd name="T36" fmla="*/ 106 w 157"/>
                <a:gd name="T37" fmla="*/ 3 h 150"/>
                <a:gd name="T38" fmla="*/ 131 w 157"/>
                <a:gd name="T39" fmla="*/ 10 h 150"/>
                <a:gd name="T40" fmla="*/ 154 w 157"/>
                <a:gd name="T41" fmla="*/ 24 h 150"/>
                <a:gd name="T42" fmla="*/ 157 w 157"/>
                <a:gd name="T43" fmla="*/ 25 h 150"/>
                <a:gd name="T44" fmla="*/ 157 w 157"/>
                <a:gd name="T45" fmla="*/ 29 h 150"/>
                <a:gd name="T46" fmla="*/ 153 w 157"/>
                <a:gd name="T47" fmla="*/ 59 h 150"/>
                <a:gd name="T48" fmla="*/ 142 w 157"/>
                <a:gd name="T49" fmla="*/ 88 h 150"/>
                <a:gd name="T50" fmla="*/ 127 w 157"/>
                <a:gd name="T51" fmla="*/ 113 h 150"/>
                <a:gd name="T52" fmla="*/ 106 w 157"/>
                <a:gd name="T53" fmla="*/ 133 h 150"/>
                <a:gd name="T54" fmla="*/ 81 w 157"/>
                <a:gd name="T55" fmla="*/ 149 h 150"/>
                <a:gd name="T56" fmla="*/ 78 w 157"/>
                <a:gd name="T57" fmla="*/ 150 h 150"/>
                <a:gd name="T58" fmla="*/ 76 w 157"/>
                <a:gd name="T59" fmla="*/ 149 h 150"/>
                <a:gd name="T60" fmla="*/ 51 w 157"/>
                <a:gd name="T61" fmla="*/ 133 h 150"/>
                <a:gd name="T62" fmla="*/ 31 w 157"/>
                <a:gd name="T63" fmla="*/ 113 h 150"/>
                <a:gd name="T64" fmla="*/ 14 w 157"/>
                <a:gd name="T65" fmla="*/ 88 h 150"/>
                <a:gd name="T66" fmla="*/ 4 w 157"/>
                <a:gd name="T67" fmla="*/ 59 h 150"/>
                <a:gd name="T68" fmla="*/ 0 w 157"/>
                <a:gd name="T69" fmla="*/ 29 h 150"/>
                <a:gd name="T70" fmla="*/ 0 w 157"/>
                <a:gd name="T71" fmla="*/ 25 h 150"/>
                <a:gd name="T72" fmla="*/ 2 w 157"/>
                <a:gd name="T73" fmla="*/ 24 h 150"/>
                <a:gd name="T74" fmla="*/ 26 w 157"/>
                <a:gd name="T75" fmla="*/ 10 h 150"/>
                <a:gd name="T76" fmla="*/ 51 w 157"/>
                <a:gd name="T77" fmla="*/ 3 h 150"/>
                <a:gd name="T78" fmla="*/ 78 w 157"/>
                <a:gd name="T7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57" h="150">
                  <a:moveTo>
                    <a:pt x="78" y="13"/>
                  </a:moveTo>
                  <a:lnTo>
                    <a:pt x="53" y="16"/>
                  </a:lnTo>
                  <a:lnTo>
                    <a:pt x="31" y="22"/>
                  </a:lnTo>
                  <a:lnTo>
                    <a:pt x="13" y="31"/>
                  </a:lnTo>
                  <a:lnTo>
                    <a:pt x="17" y="56"/>
                  </a:lnTo>
                  <a:lnTo>
                    <a:pt x="26" y="82"/>
                  </a:lnTo>
                  <a:lnTo>
                    <a:pt x="40" y="105"/>
                  </a:lnTo>
                  <a:lnTo>
                    <a:pt x="59" y="124"/>
                  </a:lnTo>
                  <a:lnTo>
                    <a:pt x="78" y="137"/>
                  </a:lnTo>
                  <a:lnTo>
                    <a:pt x="98" y="124"/>
                  </a:lnTo>
                  <a:lnTo>
                    <a:pt x="117" y="105"/>
                  </a:lnTo>
                  <a:lnTo>
                    <a:pt x="132" y="82"/>
                  </a:lnTo>
                  <a:lnTo>
                    <a:pt x="141" y="56"/>
                  </a:lnTo>
                  <a:lnTo>
                    <a:pt x="144" y="31"/>
                  </a:lnTo>
                  <a:lnTo>
                    <a:pt x="127" y="22"/>
                  </a:lnTo>
                  <a:lnTo>
                    <a:pt x="103" y="16"/>
                  </a:lnTo>
                  <a:lnTo>
                    <a:pt x="78" y="13"/>
                  </a:lnTo>
                  <a:close/>
                  <a:moveTo>
                    <a:pt x="78" y="0"/>
                  </a:moveTo>
                  <a:lnTo>
                    <a:pt x="106" y="3"/>
                  </a:lnTo>
                  <a:lnTo>
                    <a:pt x="131" y="10"/>
                  </a:lnTo>
                  <a:lnTo>
                    <a:pt x="154" y="24"/>
                  </a:lnTo>
                  <a:lnTo>
                    <a:pt x="157" y="25"/>
                  </a:lnTo>
                  <a:lnTo>
                    <a:pt x="157" y="29"/>
                  </a:lnTo>
                  <a:lnTo>
                    <a:pt x="153" y="59"/>
                  </a:lnTo>
                  <a:lnTo>
                    <a:pt x="142" y="88"/>
                  </a:lnTo>
                  <a:lnTo>
                    <a:pt x="127" y="113"/>
                  </a:lnTo>
                  <a:lnTo>
                    <a:pt x="106" y="133"/>
                  </a:lnTo>
                  <a:lnTo>
                    <a:pt x="81" y="149"/>
                  </a:lnTo>
                  <a:lnTo>
                    <a:pt x="78" y="150"/>
                  </a:lnTo>
                  <a:lnTo>
                    <a:pt x="76" y="149"/>
                  </a:lnTo>
                  <a:lnTo>
                    <a:pt x="51" y="133"/>
                  </a:lnTo>
                  <a:lnTo>
                    <a:pt x="31" y="113"/>
                  </a:lnTo>
                  <a:lnTo>
                    <a:pt x="14" y="88"/>
                  </a:lnTo>
                  <a:lnTo>
                    <a:pt x="4" y="59"/>
                  </a:lnTo>
                  <a:lnTo>
                    <a:pt x="0" y="29"/>
                  </a:lnTo>
                  <a:lnTo>
                    <a:pt x="0" y="25"/>
                  </a:lnTo>
                  <a:lnTo>
                    <a:pt x="2" y="24"/>
                  </a:lnTo>
                  <a:lnTo>
                    <a:pt x="26" y="10"/>
                  </a:lnTo>
                  <a:lnTo>
                    <a:pt x="51" y="3"/>
                  </a:lnTo>
                  <a:lnTo>
                    <a:pt x="7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44"/>
            <p:cNvSpPr>
              <a:spLocks noEditPoints="1"/>
            </p:cNvSpPr>
            <p:nvPr/>
          </p:nvSpPr>
          <p:spPr bwMode="auto">
            <a:xfrm>
              <a:off x="6505576" y="4919663"/>
              <a:ext cx="134938" cy="20638"/>
            </a:xfrm>
            <a:custGeom>
              <a:avLst/>
              <a:gdLst>
                <a:gd name="T0" fmla="*/ 73 w 85"/>
                <a:gd name="T1" fmla="*/ 0 h 13"/>
                <a:gd name="T2" fmla="*/ 85 w 85"/>
                <a:gd name="T3" fmla="*/ 0 h 13"/>
                <a:gd name="T4" fmla="*/ 85 w 85"/>
                <a:gd name="T5" fmla="*/ 13 h 13"/>
                <a:gd name="T6" fmla="*/ 73 w 85"/>
                <a:gd name="T7" fmla="*/ 13 h 13"/>
                <a:gd name="T8" fmla="*/ 73 w 85"/>
                <a:gd name="T9" fmla="*/ 0 h 13"/>
                <a:gd name="T10" fmla="*/ 50 w 85"/>
                <a:gd name="T11" fmla="*/ 0 h 13"/>
                <a:gd name="T12" fmla="*/ 61 w 85"/>
                <a:gd name="T13" fmla="*/ 0 h 13"/>
                <a:gd name="T14" fmla="*/ 61 w 85"/>
                <a:gd name="T15" fmla="*/ 13 h 13"/>
                <a:gd name="T16" fmla="*/ 50 w 85"/>
                <a:gd name="T17" fmla="*/ 13 h 13"/>
                <a:gd name="T18" fmla="*/ 50 w 85"/>
                <a:gd name="T19" fmla="*/ 0 h 13"/>
                <a:gd name="T20" fmla="*/ 25 w 85"/>
                <a:gd name="T21" fmla="*/ 0 h 13"/>
                <a:gd name="T22" fmla="*/ 37 w 85"/>
                <a:gd name="T23" fmla="*/ 0 h 13"/>
                <a:gd name="T24" fmla="*/ 37 w 85"/>
                <a:gd name="T25" fmla="*/ 13 h 13"/>
                <a:gd name="T26" fmla="*/ 25 w 85"/>
                <a:gd name="T27" fmla="*/ 13 h 13"/>
                <a:gd name="T28" fmla="*/ 25 w 85"/>
                <a:gd name="T29" fmla="*/ 0 h 13"/>
                <a:gd name="T30" fmla="*/ 0 w 85"/>
                <a:gd name="T31" fmla="*/ 0 h 13"/>
                <a:gd name="T32" fmla="*/ 12 w 85"/>
                <a:gd name="T33" fmla="*/ 0 h 13"/>
                <a:gd name="T34" fmla="*/ 12 w 85"/>
                <a:gd name="T35" fmla="*/ 13 h 13"/>
                <a:gd name="T36" fmla="*/ 0 w 85"/>
                <a:gd name="T37" fmla="*/ 13 h 13"/>
                <a:gd name="T38" fmla="*/ 0 w 85"/>
                <a:gd name="T3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" h="13">
                  <a:moveTo>
                    <a:pt x="73" y="0"/>
                  </a:moveTo>
                  <a:lnTo>
                    <a:pt x="85" y="0"/>
                  </a:lnTo>
                  <a:lnTo>
                    <a:pt x="85" y="13"/>
                  </a:lnTo>
                  <a:lnTo>
                    <a:pt x="73" y="13"/>
                  </a:lnTo>
                  <a:lnTo>
                    <a:pt x="73" y="0"/>
                  </a:lnTo>
                  <a:close/>
                  <a:moveTo>
                    <a:pt x="50" y="0"/>
                  </a:moveTo>
                  <a:lnTo>
                    <a:pt x="61" y="0"/>
                  </a:lnTo>
                  <a:lnTo>
                    <a:pt x="61" y="13"/>
                  </a:lnTo>
                  <a:lnTo>
                    <a:pt x="50" y="13"/>
                  </a:lnTo>
                  <a:lnTo>
                    <a:pt x="50" y="0"/>
                  </a:lnTo>
                  <a:close/>
                  <a:moveTo>
                    <a:pt x="25" y="0"/>
                  </a:moveTo>
                  <a:lnTo>
                    <a:pt x="37" y="0"/>
                  </a:lnTo>
                  <a:lnTo>
                    <a:pt x="37" y="13"/>
                  </a:lnTo>
                  <a:lnTo>
                    <a:pt x="25" y="13"/>
                  </a:lnTo>
                  <a:lnTo>
                    <a:pt x="25" y="0"/>
                  </a:lnTo>
                  <a:close/>
                  <a:moveTo>
                    <a:pt x="0" y="0"/>
                  </a:moveTo>
                  <a:lnTo>
                    <a:pt x="12" y="0"/>
                  </a:lnTo>
                  <a:lnTo>
                    <a:pt x="12" y="13"/>
                  </a:lnTo>
                  <a:lnTo>
                    <a:pt x="0" y="1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45"/>
            <p:cNvSpPr>
              <a:spLocks noEditPoints="1"/>
            </p:cNvSpPr>
            <p:nvPr/>
          </p:nvSpPr>
          <p:spPr bwMode="auto">
            <a:xfrm>
              <a:off x="6249988" y="4648200"/>
              <a:ext cx="442913" cy="447675"/>
            </a:xfrm>
            <a:custGeom>
              <a:avLst/>
              <a:gdLst>
                <a:gd name="T0" fmla="*/ 114 w 279"/>
                <a:gd name="T1" fmla="*/ 15 h 282"/>
                <a:gd name="T2" fmla="*/ 68 w 279"/>
                <a:gd name="T3" fmla="*/ 34 h 282"/>
                <a:gd name="T4" fmla="*/ 34 w 279"/>
                <a:gd name="T5" fmla="*/ 70 h 282"/>
                <a:gd name="T6" fmla="*/ 14 w 279"/>
                <a:gd name="T7" fmla="*/ 116 h 282"/>
                <a:gd name="T8" fmla="*/ 14 w 279"/>
                <a:gd name="T9" fmla="*/ 167 h 282"/>
                <a:gd name="T10" fmla="*/ 34 w 279"/>
                <a:gd name="T11" fmla="*/ 214 h 282"/>
                <a:gd name="T12" fmla="*/ 68 w 279"/>
                <a:gd name="T13" fmla="*/ 248 h 282"/>
                <a:gd name="T14" fmla="*/ 114 w 279"/>
                <a:gd name="T15" fmla="*/ 267 h 282"/>
                <a:gd name="T16" fmla="*/ 165 w 279"/>
                <a:gd name="T17" fmla="*/ 267 h 282"/>
                <a:gd name="T18" fmla="*/ 211 w 279"/>
                <a:gd name="T19" fmla="*/ 248 h 282"/>
                <a:gd name="T20" fmla="*/ 245 w 279"/>
                <a:gd name="T21" fmla="*/ 214 h 282"/>
                <a:gd name="T22" fmla="*/ 264 w 279"/>
                <a:gd name="T23" fmla="*/ 167 h 282"/>
                <a:gd name="T24" fmla="*/ 264 w 279"/>
                <a:gd name="T25" fmla="*/ 116 h 282"/>
                <a:gd name="T26" fmla="*/ 245 w 279"/>
                <a:gd name="T27" fmla="*/ 70 h 282"/>
                <a:gd name="T28" fmla="*/ 211 w 279"/>
                <a:gd name="T29" fmla="*/ 34 h 282"/>
                <a:gd name="T30" fmla="*/ 165 w 279"/>
                <a:gd name="T31" fmla="*/ 15 h 282"/>
                <a:gd name="T32" fmla="*/ 140 w 279"/>
                <a:gd name="T33" fmla="*/ 0 h 282"/>
                <a:gd name="T34" fmla="*/ 194 w 279"/>
                <a:gd name="T35" fmla="*/ 11 h 282"/>
                <a:gd name="T36" fmla="*/ 238 w 279"/>
                <a:gd name="T37" fmla="*/ 41 h 282"/>
                <a:gd name="T38" fmla="*/ 268 w 279"/>
                <a:gd name="T39" fmla="*/ 87 h 282"/>
                <a:gd name="T40" fmla="*/ 279 w 279"/>
                <a:gd name="T41" fmla="*/ 142 h 282"/>
                <a:gd name="T42" fmla="*/ 268 w 279"/>
                <a:gd name="T43" fmla="*/ 195 h 282"/>
                <a:gd name="T44" fmla="*/ 238 w 279"/>
                <a:gd name="T45" fmla="*/ 241 h 282"/>
                <a:gd name="T46" fmla="*/ 194 w 279"/>
                <a:gd name="T47" fmla="*/ 271 h 282"/>
                <a:gd name="T48" fmla="*/ 140 w 279"/>
                <a:gd name="T49" fmla="*/ 282 h 282"/>
                <a:gd name="T50" fmla="*/ 85 w 279"/>
                <a:gd name="T51" fmla="*/ 271 h 282"/>
                <a:gd name="T52" fmla="*/ 40 w 279"/>
                <a:gd name="T53" fmla="*/ 241 h 282"/>
                <a:gd name="T54" fmla="*/ 10 w 279"/>
                <a:gd name="T55" fmla="*/ 195 h 282"/>
                <a:gd name="T56" fmla="*/ 0 w 279"/>
                <a:gd name="T57" fmla="*/ 142 h 282"/>
                <a:gd name="T58" fmla="*/ 10 w 279"/>
                <a:gd name="T59" fmla="*/ 87 h 282"/>
                <a:gd name="T60" fmla="*/ 40 w 279"/>
                <a:gd name="T61" fmla="*/ 41 h 282"/>
                <a:gd name="T62" fmla="*/ 85 w 279"/>
                <a:gd name="T63" fmla="*/ 11 h 282"/>
                <a:gd name="T64" fmla="*/ 140 w 279"/>
                <a:gd name="T65" fmla="*/ 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79" h="282">
                  <a:moveTo>
                    <a:pt x="140" y="12"/>
                  </a:moveTo>
                  <a:lnTo>
                    <a:pt x="114" y="15"/>
                  </a:lnTo>
                  <a:lnTo>
                    <a:pt x="90" y="23"/>
                  </a:lnTo>
                  <a:lnTo>
                    <a:pt x="68" y="34"/>
                  </a:lnTo>
                  <a:lnTo>
                    <a:pt x="50" y="50"/>
                  </a:lnTo>
                  <a:lnTo>
                    <a:pt x="34" y="70"/>
                  </a:lnTo>
                  <a:lnTo>
                    <a:pt x="22" y="91"/>
                  </a:lnTo>
                  <a:lnTo>
                    <a:pt x="14" y="116"/>
                  </a:lnTo>
                  <a:lnTo>
                    <a:pt x="12" y="142"/>
                  </a:lnTo>
                  <a:lnTo>
                    <a:pt x="14" y="167"/>
                  </a:lnTo>
                  <a:lnTo>
                    <a:pt x="22" y="192"/>
                  </a:lnTo>
                  <a:lnTo>
                    <a:pt x="34" y="214"/>
                  </a:lnTo>
                  <a:lnTo>
                    <a:pt x="50" y="232"/>
                  </a:lnTo>
                  <a:lnTo>
                    <a:pt x="68" y="248"/>
                  </a:lnTo>
                  <a:lnTo>
                    <a:pt x="90" y="260"/>
                  </a:lnTo>
                  <a:lnTo>
                    <a:pt x="114" y="267"/>
                  </a:lnTo>
                  <a:lnTo>
                    <a:pt x="140" y="270"/>
                  </a:lnTo>
                  <a:lnTo>
                    <a:pt x="165" y="267"/>
                  </a:lnTo>
                  <a:lnTo>
                    <a:pt x="190" y="260"/>
                  </a:lnTo>
                  <a:lnTo>
                    <a:pt x="211" y="248"/>
                  </a:lnTo>
                  <a:lnTo>
                    <a:pt x="229" y="232"/>
                  </a:lnTo>
                  <a:lnTo>
                    <a:pt x="245" y="214"/>
                  </a:lnTo>
                  <a:lnTo>
                    <a:pt x="256" y="192"/>
                  </a:lnTo>
                  <a:lnTo>
                    <a:pt x="264" y="167"/>
                  </a:lnTo>
                  <a:lnTo>
                    <a:pt x="267" y="142"/>
                  </a:lnTo>
                  <a:lnTo>
                    <a:pt x="264" y="116"/>
                  </a:lnTo>
                  <a:lnTo>
                    <a:pt x="256" y="91"/>
                  </a:lnTo>
                  <a:lnTo>
                    <a:pt x="245" y="70"/>
                  </a:lnTo>
                  <a:lnTo>
                    <a:pt x="229" y="50"/>
                  </a:lnTo>
                  <a:lnTo>
                    <a:pt x="211" y="34"/>
                  </a:lnTo>
                  <a:lnTo>
                    <a:pt x="190" y="23"/>
                  </a:lnTo>
                  <a:lnTo>
                    <a:pt x="165" y="15"/>
                  </a:lnTo>
                  <a:lnTo>
                    <a:pt x="140" y="12"/>
                  </a:lnTo>
                  <a:close/>
                  <a:moveTo>
                    <a:pt x="140" y="0"/>
                  </a:moveTo>
                  <a:lnTo>
                    <a:pt x="167" y="3"/>
                  </a:lnTo>
                  <a:lnTo>
                    <a:pt x="194" y="11"/>
                  </a:lnTo>
                  <a:lnTo>
                    <a:pt x="217" y="24"/>
                  </a:lnTo>
                  <a:lnTo>
                    <a:pt x="238" y="41"/>
                  </a:lnTo>
                  <a:lnTo>
                    <a:pt x="255" y="62"/>
                  </a:lnTo>
                  <a:lnTo>
                    <a:pt x="268" y="87"/>
                  </a:lnTo>
                  <a:lnTo>
                    <a:pt x="276" y="113"/>
                  </a:lnTo>
                  <a:lnTo>
                    <a:pt x="279" y="142"/>
                  </a:lnTo>
                  <a:lnTo>
                    <a:pt x="276" y="169"/>
                  </a:lnTo>
                  <a:lnTo>
                    <a:pt x="268" y="195"/>
                  </a:lnTo>
                  <a:lnTo>
                    <a:pt x="255" y="220"/>
                  </a:lnTo>
                  <a:lnTo>
                    <a:pt x="238" y="241"/>
                  </a:lnTo>
                  <a:lnTo>
                    <a:pt x="217" y="258"/>
                  </a:lnTo>
                  <a:lnTo>
                    <a:pt x="194" y="271"/>
                  </a:lnTo>
                  <a:lnTo>
                    <a:pt x="167" y="279"/>
                  </a:lnTo>
                  <a:lnTo>
                    <a:pt x="140" y="282"/>
                  </a:lnTo>
                  <a:lnTo>
                    <a:pt x="111" y="279"/>
                  </a:lnTo>
                  <a:lnTo>
                    <a:pt x="85" y="271"/>
                  </a:lnTo>
                  <a:lnTo>
                    <a:pt x="61" y="258"/>
                  </a:lnTo>
                  <a:lnTo>
                    <a:pt x="40" y="241"/>
                  </a:lnTo>
                  <a:lnTo>
                    <a:pt x="23" y="220"/>
                  </a:lnTo>
                  <a:lnTo>
                    <a:pt x="10" y="195"/>
                  </a:lnTo>
                  <a:lnTo>
                    <a:pt x="2" y="169"/>
                  </a:lnTo>
                  <a:lnTo>
                    <a:pt x="0" y="142"/>
                  </a:lnTo>
                  <a:lnTo>
                    <a:pt x="2" y="113"/>
                  </a:lnTo>
                  <a:lnTo>
                    <a:pt x="10" y="87"/>
                  </a:lnTo>
                  <a:lnTo>
                    <a:pt x="23" y="62"/>
                  </a:lnTo>
                  <a:lnTo>
                    <a:pt x="40" y="41"/>
                  </a:lnTo>
                  <a:lnTo>
                    <a:pt x="61" y="24"/>
                  </a:lnTo>
                  <a:lnTo>
                    <a:pt x="85" y="11"/>
                  </a:lnTo>
                  <a:lnTo>
                    <a:pt x="111" y="3"/>
                  </a:lnTo>
                  <a:lnTo>
                    <a:pt x="14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46"/>
            <p:cNvSpPr>
              <a:spLocks noEditPoints="1"/>
            </p:cNvSpPr>
            <p:nvPr/>
          </p:nvSpPr>
          <p:spPr bwMode="auto">
            <a:xfrm>
              <a:off x="6443663" y="4648200"/>
              <a:ext cx="441325" cy="447675"/>
            </a:xfrm>
            <a:custGeom>
              <a:avLst/>
              <a:gdLst>
                <a:gd name="T0" fmla="*/ 114 w 278"/>
                <a:gd name="T1" fmla="*/ 15 h 282"/>
                <a:gd name="T2" fmla="*/ 68 w 278"/>
                <a:gd name="T3" fmla="*/ 34 h 282"/>
                <a:gd name="T4" fmla="*/ 34 w 278"/>
                <a:gd name="T5" fmla="*/ 70 h 282"/>
                <a:gd name="T6" fmla="*/ 15 w 278"/>
                <a:gd name="T7" fmla="*/ 116 h 282"/>
                <a:gd name="T8" fmla="*/ 15 w 278"/>
                <a:gd name="T9" fmla="*/ 167 h 282"/>
                <a:gd name="T10" fmla="*/ 34 w 278"/>
                <a:gd name="T11" fmla="*/ 214 h 282"/>
                <a:gd name="T12" fmla="*/ 68 w 278"/>
                <a:gd name="T13" fmla="*/ 248 h 282"/>
                <a:gd name="T14" fmla="*/ 114 w 278"/>
                <a:gd name="T15" fmla="*/ 267 h 282"/>
                <a:gd name="T16" fmla="*/ 165 w 278"/>
                <a:gd name="T17" fmla="*/ 267 h 282"/>
                <a:gd name="T18" fmla="*/ 210 w 278"/>
                <a:gd name="T19" fmla="*/ 248 h 282"/>
                <a:gd name="T20" fmla="*/ 244 w 278"/>
                <a:gd name="T21" fmla="*/ 214 h 282"/>
                <a:gd name="T22" fmla="*/ 264 w 278"/>
                <a:gd name="T23" fmla="*/ 167 h 282"/>
                <a:gd name="T24" fmla="*/ 264 w 278"/>
                <a:gd name="T25" fmla="*/ 116 h 282"/>
                <a:gd name="T26" fmla="*/ 244 w 278"/>
                <a:gd name="T27" fmla="*/ 70 h 282"/>
                <a:gd name="T28" fmla="*/ 210 w 278"/>
                <a:gd name="T29" fmla="*/ 34 h 282"/>
                <a:gd name="T30" fmla="*/ 165 w 278"/>
                <a:gd name="T31" fmla="*/ 15 h 282"/>
                <a:gd name="T32" fmla="*/ 140 w 278"/>
                <a:gd name="T33" fmla="*/ 0 h 282"/>
                <a:gd name="T34" fmla="*/ 193 w 278"/>
                <a:gd name="T35" fmla="*/ 11 h 282"/>
                <a:gd name="T36" fmla="*/ 238 w 278"/>
                <a:gd name="T37" fmla="*/ 41 h 282"/>
                <a:gd name="T38" fmla="*/ 268 w 278"/>
                <a:gd name="T39" fmla="*/ 87 h 282"/>
                <a:gd name="T40" fmla="*/ 278 w 278"/>
                <a:gd name="T41" fmla="*/ 142 h 282"/>
                <a:gd name="T42" fmla="*/ 268 w 278"/>
                <a:gd name="T43" fmla="*/ 195 h 282"/>
                <a:gd name="T44" fmla="*/ 238 w 278"/>
                <a:gd name="T45" fmla="*/ 241 h 282"/>
                <a:gd name="T46" fmla="*/ 193 w 278"/>
                <a:gd name="T47" fmla="*/ 271 h 282"/>
                <a:gd name="T48" fmla="*/ 140 w 278"/>
                <a:gd name="T49" fmla="*/ 282 h 282"/>
                <a:gd name="T50" fmla="*/ 85 w 278"/>
                <a:gd name="T51" fmla="*/ 271 h 282"/>
                <a:gd name="T52" fmla="*/ 40 w 278"/>
                <a:gd name="T53" fmla="*/ 241 h 282"/>
                <a:gd name="T54" fmla="*/ 11 w 278"/>
                <a:gd name="T55" fmla="*/ 195 h 282"/>
                <a:gd name="T56" fmla="*/ 0 w 278"/>
                <a:gd name="T57" fmla="*/ 142 h 282"/>
                <a:gd name="T58" fmla="*/ 11 w 278"/>
                <a:gd name="T59" fmla="*/ 87 h 282"/>
                <a:gd name="T60" fmla="*/ 40 w 278"/>
                <a:gd name="T61" fmla="*/ 41 h 282"/>
                <a:gd name="T62" fmla="*/ 85 w 278"/>
                <a:gd name="T63" fmla="*/ 11 h 282"/>
                <a:gd name="T64" fmla="*/ 140 w 278"/>
                <a:gd name="T65" fmla="*/ 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78" h="282">
                  <a:moveTo>
                    <a:pt x="140" y="12"/>
                  </a:moveTo>
                  <a:lnTo>
                    <a:pt x="114" y="15"/>
                  </a:lnTo>
                  <a:lnTo>
                    <a:pt x="90" y="23"/>
                  </a:lnTo>
                  <a:lnTo>
                    <a:pt x="68" y="34"/>
                  </a:lnTo>
                  <a:lnTo>
                    <a:pt x="49" y="50"/>
                  </a:lnTo>
                  <a:lnTo>
                    <a:pt x="34" y="70"/>
                  </a:lnTo>
                  <a:lnTo>
                    <a:pt x="22" y="91"/>
                  </a:lnTo>
                  <a:lnTo>
                    <a:pt x="15" y="116"/>
                  </a:lnTo>
                  <a:lnTo>
                    <a:pt x="13" y="142"/>
                  </a:lnTo>
                  <a:lnTo>
                    <a:pt x="15" y="167"/>
                  </a:lnTo>
                  <a:lnTo>
                    <a:pt x="22" y="192"/>
                  </a:lnTo>
                  <a:lnTo>
                    <a:pt x="34" y="214"/>
                  </a:lnTo>
                  <a:lnTo>
                    <a:pt x="49" y="232"/>
                  </a:lnTo>
                  <a:lnTo>
                    <a:pt x="68" y="248"/>
                  </a:lnTo>
                  <a:lnTo>
                    <a:pt x="90" y="260"/>
                  </a:lnTo>
                  <a:lnTo>
                    <a:pt x="114" y="267"/>
                  </a:lnTo>
                  <a:lnTo>
                    <a:pt x="140" y="270"/>
                  </a:lnTo>
                  <a:lnTo>
                    <a:pt x="165" y="267"/>
                  </a:lnTo>
                  <a:lnTo>
                    <a:pt x="189" y="260"/>
                  </a:lnTo>
                  <a:lnTo>
                    <a:pt x="210" y="248"/>
                  </a:lnTo>
                  <a:lnTo>
                    <a:pt x="230" y="232"/>
                  </a:lnTo>
                  <a:lnTo>
                    <a:pt x="244" y="214"/>
                  </a:lnTo>
                  <a:lnTo>
                    <a:pt x="256" y="192"/>
                  </a:lnTo>
                  <a:lnTo>
                    <a:pt x="264" y="167"/>
                  </a:lnTo>
                  <a:lnTo>
                    <a:pt x="267" y="142"/>
                  </a:lnTo>
                  <a:lnTo>
                    <a:pt x="264" y="116"/>
                  </a:lnTo>
                  <a:lnTo>
                    <a:pt x="256" y="91"/>
                  </a:lnTo>
                  <a:lnTo>
                    <a:pt x="244" y="70"/>
                  </a:lnTo>
                  <a:lnTo>
                    <a:pt x="230" y="50"/>
                  </a:lnTo>
                  <a:lnTo>
                    <a:pt x="210" y="34"/>
                  </a:lnTo>
                  <a:lnTo>
                    <a:pt x="189" y="23"/>
                  </a:lnTo>
                  <a:lnTo>
                    <a:pt x="165" y="15"/>
                  </a:lnTo>
                  <a:lnTo>
                    <a:pt x="140" y="12"/>
                  </a:lnTo>
                  <a:close/>
                  <a:moveTo>
                    <a:pt x="140" y="0"/>
                  </a:moveTo>
                  <a:lnTo>
                    <a:pt x="167" y="3"/>
                  </a:lnTo>
                  <a:lnTo>
                    <a:pt x="193" y="11"/>
                  </a:lnTo>
                  <a:lnTo>
                    <a:pt x="217" y="24"/>
                  </a:lnTo>
                  <a:lnTo>
                    <a:pt x="238" y="41"/>
                  </a:lnTo>
                  <a:lnTo>
                    <a:pt x="255" y="62"/>
                  </a:lnTo>
                  <a:lnTo>
                    <a:pt x="268" y="87"/>
                  </a:lnTo>
                  <a:lnTo>
                    <a:pt x="276" y="113"/>
                  </a:lnTo>
                  <a:lnTo>
                    <a:pt x="278" y="142"/>
                  </a:lnTo>
                  <a:lnTo>
                    <a:pt x="276" y="169"/>
                  </a:lnTo>
                  <a:lnTo>
                    <a:pt x="268" y="195"/>
                  </a:lnTo>
                  <a:lnTo>
                    <a:pt x="255" y="220"/>
                  </a:lnTo>
                  <a:lnTo>
                    <a:pt x="238" y="241"/>
                  </a:lnTo>
                  <a:lnTo>
                    <a:pt x="217" y="258"/>
                  </a:lnTo>
                  <a:lnTo>
                    <a:pt x="193" y="271"/>
                  </a:lnTo>
                  <a:lnTo>
                    <a:pt x="167" y="279"/>
                  </a:lnTo>
                  <a:lnTo>
                    <a:pt x="140" y="282"/>
                  </a:lnTo>
                  <a:lnTo>
                    <a:pt x="111" y="279"/>
                  </a:lnTo>
                  <a:lnTo>
                    <a:pt x="85" y="271"/>
                  </a:lnTo>
                  <a:lnTo>
                    <a:pt x="61" y="258"/>
                  </a:lnTo>
                  <a:lnTo>
                    <a:pt x="40" y="241"/>
                  </a:lnTo>
                  <a:lnTo>
                    <a:pt x="23" y="220"/>
                  </a:lnTo>
                  <a:lnTo>
                    <a:pt x="11" y="195"/>
                  </a:lnTo>
                  <a:lnTo>
                    <a:pt x="2" y="169"/>
                  </a:lnTo>
                  <a:lnTo>
                    <a:pt x="0" y="142"/>
                  </a:lnTo>
                  <a:lnTo>
                    <a:pt x="2" y="113"/>
                  </a:lnTo>
                  <a:lnTo>
                    <a:pt x="11" y="87"/>
                  </a:lnTo>
                  <a:lnTo>
                    <a:pt x="23" y="62"/>
                  </a:lnTo>
                  <a:lnTo>
                    <a:pt x="40" y="41"/>
                  </a:lnTo>
                  <a:lnTo>
                    <a:pt x="61" y="24"/>
                  </a:lnTo>
                  <a:lnTo>
                    <a:pt x="85" y="11"/>
                  </a:lnTo>
                  <a:lnTo>
                    <a:pt x="111" y="3"/>
                  </a:lnTo>
                  <a:lnTo>
                    <a:pt x="14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47"/>
            <p:cNvSpPr>
              <a:spLocks noEditPoints="1"/>
            </p:cNvSpPr>
            <p:nvPr/>
          </p:nvSpPr>
          <p:spPr bwMode="auto">
            <a:xfrm>
              <a:off x="6346826" y="4833938"/>
              <a:ext cx="442913" cy="449263"/>
            </a:xfrm>
            <a:custGeom>
              <a:avLst/>
              <a:gdLst>
                <a:gd name="T0" fmla="*/ 114 w 279"/>
                <a:gd name="T1" fmla="*/ 16 h 283"/>
                <a:gd name="T2" fmla="*/ 68 w 279"/>
                <a:gd name="T3" fmla="*/ 35 h 283"/>
                <a:gd name="T4" fmla="*/ 34 w 279"/>
                <a:gd name="T5" fmla="*/ 69 h 283"/>
                <a:gd name="T6" fmla="*/ 15 w 279"/>
                <a:gd name="T7" fmla="*/ 115 h 283"/>
                <a:gd name="T8" fmla="*/ 15 w 279"/>
                <a:gd name="T9" fmla="*/ 168 h 283"/>
                <a:gd name="T10" fmla="*/ 34 w 279"/>
                <a:gd name="T11" fmla="*/ 213 h 283"/>
                <a:gd name="T12" fmla="*/ 68 w 279"/>
                <a:gd name="T13" fmla="*/ 249 h 283"/>
                <a:gd name="T14" fmla="*/ 114 w 279"/>
                <a:gd name="T15" fmla="*/ 267 h 283"/>
                <a:gd name="T16" fmla="*/ 165 w 279"/>
                <a:gd name="T17" fmla="*/ 267 h 283"/>
                <a:gd name="T18" fmla="*/ 211 w 279"/>
                <a:gd name="T19" fmla="*/ 249 h 283"/>
                <a:gd name="T20" fmla="*/ 245 w 279"/>
                <a:gd name="T21" fmla="*/ 213 h 283"/>
                <a:gd name="T22" fmla="*/ 265 w 279"/>
                <a:gd name="T23" fmla="*/ 168 h 283"/>
                <a:gd name="T24" fmla="*/ 266 w 279"/>
                <a:gd name="T25" fmla="*/ 141 h 283"/>
                <a:gd name="T26" fmla="*/ 257 w 279"/>
                <a:gd name="T27" fmla="*/ 92 h 283"/>
                <a:gd name="T28" fmla="*/ 230 w 279"/>
                <a:gd name="T29" fmla="*/ 51 h 283"/>
                <a:gd name="T30" fmla="*/ 189 w 279"/>
                <a:gd name="T31" fmla="*/ 24 h 283"/>
                <a:gd name="T32" fmla="*/ 139 w 279"/>
                <a:gd name="T33" fmla="*/ 13 h 283"/>
                <a:gd name="T34" fmla="*/ 168 w 279"/>
                <a:gd name="T35" fmla="*/ 4 h 283"/>
                <a:gd name="T36" fmla="*/ 218 w 279"/>
                <a:gd name="T37" fmla="*/ 25 h 283"/>
                <a:gd name="T38" fmla="*/ 256 w 279"/>
                <a:gd name="T39" fmla="*/ 63 h 283"/>
                <a:gd name="T40" fmla="*/ 277 w 279"/>
                <a:gd name="T41" fmla="*/ 113 h 283"/>
                <a:gd name="T42" fmla="*/ 279 w 279"/>
                <a:gd name="T43" fmla="*/ 141 h 283"/>
                <a:gd name="T44" fmla="*/ 269 w 279"/>
                <a:gd name="T45" fmla="*/ 196 h 283"/>
                <a:gd name="T46" fmla="*/ 239 w 279"/>
                <a:gd name="T47" fmla="*/ 241 h 283"/>
                <a:gd name="T48" fmla="*/ 194 w 279"/>
                <a:gd name="T49" fmla="*/ 271 h 283"/>
                <a:gd name="T50" fmla="*/ 139 w 279"/>
                <a:gd name="T51" fmla="*/ 283 h 283"/>
                <a:gd name="T52" fmla="*/ 86 w 279"/>
                <a:gd name="T53" fmla="*/ 271 h 283"/>
                <a:gd name="T54" fmla="*/ 41 w 279"/>
                <a:gd name="T55" fmla="*/ 241 h 283"/>
                <a:gd name="T56" fmla="*/ 11 w 279"/>
                <a:gd name="T57" fmla="*/ 196 h 283"/>
                <a:gd name="T58" fmla="*/ 0 w 279"/>
                <a:gd name="T59" fmla="*/ 141 h 283"/>
                <a:gd name="T60" fmla="*/ 11 w 279"/>
                <a:gd name="T61" fmla="*/ 86 h 283"/>
                <a:gd name="T62" fmla="*/ 41 w 279"/>
                <a:gd name="T63" fmla="*/ 42 h 283"/>
                <a:gd name="T64" fmla="*/ 86 w 279"/>
                <a:gd name="T65" fmla="*/ 12 h 283"/>
                <a:gd name="T66" fmla="*/ 139 w 279"/>
                <a:gd name="T67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79" h="283">
                  <a:moveTo>
                    <a:pt x="139" y="13"/>
                  </a:moveTo>
                  <a:lnTo>
                    <a:pt x="114" y="16"/>
                  </a:lnTo>
                  <a:lnTo>
                    <a:pt x="89" y="24"/>
                  </a:lnTo>
                  <a:lnTo>
                    <a:pt x="68" y="35"/>
                  </a:lnTo>
                  <a:lnTo>
                    <a:pt x="50" y="51"/>
                  </a:lnTo>
                  <a:lnTo>
                    <a:pt x="34" y="69"/>
                  </a:lnTo>
                  <a:lnTo>
                    <a:pt x="23" y="92"/>
                  </a:lnTo>
                  <a:lnTo>
                    <a:pt x="15" y="115"/>
                  </a:lnTo>
                  <a:lnTo>
                    <a:pt x="12" y="141"/>
                  </a:lnTo>
                  <a:lnTo>
                    <a:pt x="15" y="168"/>
                  </a:lnTo>
                  <a:lnTo>
                    <a:pt x="23" y="191"/>
                  </a:lnTo>
                  <a:lnTo>
                    <a:pt x="34" y="213"/>
                  </a:lnTo>
                  <a:lnTo>
                    <a:pt x="50" y="233"/>
                  </a:lnTo>
                  <a:lnTo>
                    <a:pt x="68" y="249"/>
                  </a:lnTo>
                  <a:lnTo>
                    <a:pt x="89" y="260"/>
                  </a:lnTo>
                  <a:lnTo>
                    <a:pt x="114" y="267"/>
                  </a:lnTo>
                  <a:lnTo>
                    <a:pt x="139" y="270"/>
                  </a:lnTo>
                  <a:lnTo>
                    <a:pt x="165" y="267"/>
                  </a:lnTo>
                  <a:lnTo>
                    <a:pt x="189" y="260"/>
                  </a:lnTo>
                  <a:lnTo>
                    <a:pt x="211" y="249"/>
                  </a:lnTo>
                  <a:lnTo>
                    <a:pt x="230" y="233"/>
                  </a:lnTo>
                  <a:lnTo>
                    <a:pt x="245" y="213"/>
                  </a:lnTo>
                  <a:lnTo>
                    <a:pt x="257" y="191"/>
                  </a:lnTo>
                  <a:lnTo>
                    <a:pt x="265" y="168"/>
                  </a:lnTo>
                  <a:lnTo>
                    <a:pt x="266" y="141"/>
                  </a:lnTo>
                  <a:lnTo>
                    <a:pt x="266" y="141"/>
                  </a:lnTo>
                  <a:lnTo>
                    <a:pt x="265" y="115"/>
                  </a:lnTo>
                  <a:lnTo>
                    <a:pt x="257" y="92"/>
                  </a:lnTo>
                  <a:lnTo>
                    <a:pt x="245" y="69"/>
                  </a:lnTo>
                  <a:lnTo>
                    <a:pt x="230" y="51"/>
                  </a:lnTo>
                  <a:lnTo>
                    <a:pt x="211" y="35"/>
                  </a:lnTo>
                  <a:lnTo>
                    <a:pt x="189" y="24"/>
                  </a:lnTo>
                  <a:lnTo>
                    <a:pt x="165" y="16"/>
                  </a:lnTo>
                  <a:lnTo>
                    <a:pt x="139" y="13"/>
                  </a:lnTo>
                  <a:close/>
                  <a:moveTo>
                    <a:pt x="139" y="0"/>
                  </a:moveTo>
                  <a:lnTo>
                    <a:pt x="168" y="4"/>
                  </a:lnTo>
                  <a:lnTo>
                    <a:pt x="194" y="12"/>
                  </a:lnTo>
                  <a:lnTo>
                    <a:pt x="218" y="25"/>
                  </a:lnTo>
                  <a:lnTo>
                    <a:pt x="239" y="42"/>
                  </a:lnTo>
                  <a:lnTo>
                    <a:pt x="256" y="63"/>
                  </a:lnTo>
                  <a:lnTo>
                    <a:pt x="269" y="86"/>
                  </a:lnTo>
                  <a:lnTo>
                    <a:pt x="277" y="113"/>
                  </a:lnTo>
                  <a:lnTo>
                    <a:pt x="279" y="141"/>
                  </a:lnTo>
                  <a:lnTo>
                    <a:pt x="279" y="141"/>
                  </a:lnTo>
                  <a:lnTo>
                    <a:pt x="277" y="170"/>
                  </a:lnTo>
                  <a:lnTo>
                    <a:pt x="269" y="196"/>
                  </a:lnTo>
                  <a:lnTo>
                    <a:pt x="256" y="220"/>
                  </a:lnTo>
                  <a:lnTo>
                    <a:pt x="239" y="241"/>
                  </a:lnTo>
                  <a:lnTo>
                    <a:pt x="218" y="258"/>
                  </a:lnTo>
                  <a:lnTo>
                    <a:pt x="194" y="271"/>
                  </a:lnTo>
                  <a:lnTo>
                    <a:pt x="168" y="280"/>
                  </a:lnTo>
                  <a:lnTo>
                    <a:pt x="139" y="283"/>
                  </a:lnTo>
                  <a:lnTo>
                    <a:pt x="112" y="280"/>
                  </a:lnTo>
                  <a:lnTo>
                    <a:pt x="86" y="271"/>
                  </a:lnTo>
                  <a:lnTo>
                    <a:pt x="62" y="258"/>
                  </a:lnTo>
                  <a:lnTo>
                    <a:pt x="41" y="241"/>
                  </a:lnTo>
                  <a:lnTo>
                    <a:pt x="24" y="220"/>
                  </a:lnTo>
                  <a:lnTo>
                    <a:pt x="11" y="196"/>
                  </a:lnTo>
                  <a:lnTo>
                    <a:pt x="3" y="170"/>
                  </a:lnTo>
                  <a:lnTo>
                    <a:pt x="0" y="141"/>
                  </a:lnTo>
                  <a:lnTo>
                    <a:pt x="3" y="113"/>
                  </a:lnTo>
                  <a:lnTo>
                    <a:pt x="11" y="86"/>
                  </a:lnTo>
                  <a:lnTo>
                    <a:pt x="24" y="63"/>
                  </a:lnTo>
                  <a:lnTo>
                    <a:pt x="41" y="42"/>
                  </a:lnTo>
                  <a:lnTo>
                    <a:pt x="62" y="25"/>
                  </a:lnTo>
                  <a:lnTo>
                    <a:pt x="86" y="12"/>
                  </a:lnTo>
                  <a:lnTo>
                    <a:pt x="112" y="4"/>
                  </a:lnTo>
                  <a:lnTo>
                    <a:pt x="13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7" name="Freeform 676"/>
          <p:cNvSpPr>
            <a:spLocks noEditPoints="1"/>
          </p:cNvSpPr>
          <p:nvPr/>
        </p:nvSpPr>
        <p:spPr bwMode="auto">
          <a:xfrm>
            <a:off x="431525" y="1530715"/>
            <a:ext cx="576183" cy="619017"/>
          </a:xfrm>
          <a:custGeom>
            <a:avLst/>
            <a:gdLst>
              <a:gd name="T0" fmla="*/ 306 w 417"/>
              <a:gd name="T1" fmla="*/ 368 h 448"/>
              <a:gd name="T2" fmla="*/ 111 w 417"/>
              <a:gd name="T3" fmla="*/ 368 h 448"/>
              <a:gd name="T4" fmla="*/ 208 w 417"/>
              <a:gd name="T5" fmla="*/ 288 h 448"/>
              <a:gd name="T6" fmla="*/ 196 w 417"/>
              <a:gd name="T7" fmla="*/ 333 h 448"/>
              <a:gd name="T8" fmla="*/ 229 w 417"/>
              <a:gd name="T9" fmla="*/ 300 h 448"/>
              <a:gd name="T10" fmla="*/ 237 w 417"/>
              <a:gd name="T11" fmla="*/ 284 h 448"/>
              <a:gd name="T12" fmla="*/ 224 w 417"/>
              <a:gd name="T13" fmla="*/ 349 h 448"/>
              <a:gd name="T14" fmla="*/ 169 w 417"/>
              <a:gd name="T15" fmla="*/ 312 h 448"/>
              <a:gd name="T16" fmla="*/ 306 w 417"/>
              <a:gd name="T17" fmla="*/ 256 h 448"/>
              <a:gd name="T18" fmla="*/ 321 w 417"/>
              <a:gd name="T19" fmla="*/ 256 h 448"/>
              <a:gd name="T20" fmla="*/ 96 w 417"/>
              <a:gd name="T21" fmla="*/ 288 h 448"/>
              <a:gd name="T22" fmla="*/ 289 w 417"/>
              <a:gd name="T23" fmla="*/ 368 h 448"/>
              <a:gd name="T24" fmla="*/ 306 w 417"/>
              <a:gd name="T25" fmla="*/ 281 h 448"/>
              <a:gd name="T26" fmla="*/ 96 w 417"/>
              <a:gd name="T27" fmla="*/ 270 h 448"/>
              <a:gd name="T28" fmla="*/ 96 w 417"/>
              <a:gd name="T29" fmla="*/ 255 h 448"/>
              <a:gd name="T30" fmla="*/ 51 w 417"/>
              <a:gd name="T31" fmla="*/ 124 h 448"/>
              <a:gd name="T32" fmla="*/ 46 w 417"/>
              <a:gd name="T33" fmla="*/ 194 h 448"/>
              <a:gd name="T34" fmla="*/ 114 w 417"/>
              <a:gd name="T35" fmla="*/ 168 h 448"/>
              <a:gd name="T36" fmla="*/ 159 w 417"/>
              <a:gd name="T37" fmla="*/ 53 h 448"/>
              <a:gd name="T38" fmla="*/ 297 w 417"/>
              <a:gd name="T39" fmla="*/ 135 h 448"/>
              <a:gd name="T40" fmla="*/ 352 w 417"/>
              <a:gd name="T41" fmla="*/ 192 h 448"/>
              <a:gd name="T42" fmla="*/ 382 w 417"/>
              <a:gd name="T43" fmla="*/ 148 h 448"/>
              <a:gd name="T44" fmla="*/ 258 w 417"/>
              <a:gd name="T45" fmla="*/ 53 h 448"/>
              <a:gd name="T46" fmla="*/ 154 w 417"/>
              <a:gd name="T47" fmla="*/ 90 h 448"/>
              <a:gd name="T48" fmla="*/ 143 w 417"/>
              <a:gd name="T49" fmla="*/ 196 h 448"/>
              <a:gd name="T50" fmla="*/ 255 w 417"/>
              <a:gd name="T51" fmla="*/ 191 h 448"/>
              <a:gd name="T52" fmla="*/ 274 w 417"/>
              <a:gd name="T53" fmla="*/ 112 h 448"/>
              <a:gd name="T54" fmla="*/ 209 w 417"/>
              <a:gd name="T55" fmla="*/ 47 h 448"/>
              <a:gd name="T56" fmla="*/ 216 w 417"/>
              <a:gd name="T57" fmla="*/ 5 h 448"/>
              <a:gd name="T58" fmla="*/ 318 w 417"/>
              <a:gd name="T59" fmla="*/ 61 h 448"/>
              <a:gd name="T60" fmla="*/ 413 w 417"/>
              <a:gd name="T61" fmla="*/ 186 h 448"/>
              <a:gd name="T62" fmla="*/ 410 w 417"/>
              <a:gd name="T63" fmla="*/ 224 h 448"/>
              <a:gd name="T64" fmla="*/ 403 w 417"/>
              <a:gd name="T65" fmla="*/ 222 h 448"/>
              <a:gd name="T66" fmla="*/ 373 w 417"/>
              <a:gd name="T67" fmla="*/ 210 h 448"/>
              <a:gd name="T68" fmla="*/ 305 w 417"/>
              <a:gd name="T69" fmla="*/ 221 h 448"/>
              <a:gd name="T70" fmla="*/ 296 w 417"/>
              <a:gd name="T71" fmla="*/ 224 h 448"/>
              <a:gd name="T72" fmla="*/ 281 w 417"/>
              <a:gd name="T73" fmla="*/ 217 h 448"/>
              <a:gd name="T74" fmla="*/ 216 w 417"/>
              <a:gd name="T75" fmla="*/ 240 h 448"/>
              <a:gd name="T76" fmla="*/ 336 w 417"/>
              <a:gd name="T77" fmla="*/ 248 h 448"/>
              <a:gd name="T78" fmla="*/ 328 w 417"/>
              <a:gd name="T79" fmla="*/ 383 h 448"/>
              <a:gd name="T80" fmla="*/ 192 w 417"/>
              <a:gd name="T81" fmla="*/ 445 h 448"/>
              <a:gd name="T82" fmla="*/ 136 w 417"/>
              <a:gd name="T83" fmla="*/ 408 h 448"/>
              <a:gd name="T84" fmla="*/ 148 w 417"/>
              <a:gd name="T85" fmla="*/ 401 h 448"/>
              <a:gd name="T86" fmla="*/ 164 w 417"/>
              <a:gd name="T87" fmla="*/ 428 h 448"/>
              <a:gd name="T88" fmla="*/ 201 w 417"/>
              <a:gd name="T89" fmla="*/ 383 h 448"/>
              <a:gd name="T90" fmla="*/ 81 w 417"/>
              <a:gd name="T91" fmla="*/ 376 h 448"/>
              <a:gd name="T92" fmla="*/ 88 w 417"/>
              <a:gd name="T93" fmla="*/ 240 h 448"/>
              <a:gd name="T94" fmla="*/ 142 w 417"/>
              <a:gd name="T95" fmla="*/ 214 h 448"/>
              <a:gd name="T96" fmla="*/ 121 w 417"/>
              <a:gd name="T97" fmla="*/ 224 h 448"/>
              <a:gd name="T98" fmla="*/ 112 w 417"/>
              <a:gd name="T99" fmla="*/ 221 h 448"/>
              <a:gd name="T100" fmla="*/ 65 w 417"/>
              <a:gd name="T101" fmla="*/ 208 h 448"/>
              <a:gd name="T102" fmla="*/ 14 w 417"/>
              <a:gd name="T103" fmla="*/ 222 h 448"/>
              <a:gd name="T104" fmla="*/ 5 w 417"/>
              <a:gd name="T105" fmla="*/ 223 h 448"/>
              <a:gd name="T106" fmla="*/ 13 w 417"/>
              <a:gd name="T107" fmla="*/ 156 h 448"/>
              <a:gd name="T108" fmla="*/ 131 w 417"/>
              <a:gd name="T109" fmla="*/ 46 h 448"/>
              <a:gd name="T110" fmla="*/ 203 w 417"/>
              <a:gd name="T111" fmla="*/ 2 h 4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17" h="448">
                <a:moveTo>
                  <a:pt x="321" y="353"/>
                </a:moveTo>
                <a:lnTo>
                  <a:pt x="315" y="356"/>
                </a:lnTo>
                <a:lnTo>
                  <a:pt x="312" y="359"/>
                </a:lnTo>
                <a:lnTo>
                  <a:pt x="308" y="363"/>
                </a:lnTo>
                <a:lnTo>
                  <a:pt x="306" y="368"/>
                </a:lnTo>
                <a:lnTo>
                  <a:pt x="321" y="368"/>
                </a:lnTo>
                <a:lnTo>
                  <a:pt x="321" y="353"/>
                </a:lnTo>
                <a:close/>
                <a:moveTo>
                  <a:pt x="96" y="353"/>
                </a:moveTo>
                <a:lnTo>
                  <a:pt x="96" y="368"/>
                </a:lnTo>
                <a:lnTo>
                  <a:pt x="111" y="368"/>
                </a:lnTo>
                <a:lnTo>
                  <a:pt x="109" y="363"/>
                </a:lnTo>
                <a:lnTo>
                  <a:pt x="105" y="359"/>
                </a:lnTo>
                <a:lnTo>
                  <a:pt x="102" y="356"/>
                </a:lnTo>
                <a:lnTo>
                  <a:pt x="96" y="353"/>
                </a:lnTo>
                <a:close/>
                <a:moveTo>
                  <a:pt x="208" y="288"/>
                </a:moveTo>
                <a:lnTo>
                  <a:pt x="196" y="291"/>
                </a:lnTo>
                <a:lnTo>
                  <a:pt x="188" y="300"/>
                </a:lnTo>
                <a:lnTo>
                  <a:pt x="185" y="312"/>
                </a:lnTo>
                <a:lnTo>
                  <a:pt x="188" y="324"/>
                </a:lnTo>
                <a:lnTo>
                  <a:pt x="196" y="333"/>
                </a:lnTo>
                <a:lnTo>
                  <a:pt x="208" y="336"/>
                </a:lnTo>
                <a:lnTo>
                  <a:pt x="221" y="333"/>
                </a:lnTo>
                <a:lnTo>
                  <a:pt x="229" y="324"/>
                </a:lnTo>
                <a:lnTo>
                  <a:pt x="232" y="312"/>
                </a:lnTo>
                <a:lnTo>
                  <a:pt x="229" y="300"/>
                </a:lnTo>
                <a:lnTo>
                  <a:pt x="221" y="291"/>
                </a:lnTo>
                <a:lnTo>
                  <a:pt x="208" y="288"/>
                </a:lnTo>
                <a:close/>
                <a:moveTo>
                  <a:pt x="208" y="271"/>
                </a:moveTo>
                <a:lnTo>
                  <a:pt x="224" y="275"/>
                </a:lnTo>
                <a:lnTo>
                  <a:pt x="237" y="284"/>
                </a:lnTo>
                <a:lnTo>
                  <a:pt x="245" y="297"/>
                </a:lnTo>
                <a:lnTo>
                  <a:pt x="248" y="312"/>
                </a:lnTo>
                <a:lnTo>
                  <a:pt x="245" y="328"/>
                </a:lnTo>
                <a:lnTo>
                  <a:pt x="237" y="341"/>
                </a:lnTo>
                <a:lnTo>
                  <a:pt x="224" y="349"/>
                </a:lnTo>
                <a:lnTo>
                  <a:pt x="208" y="352"/>
                </a:lnTo>
                <a:lnTo>
                  <a:pt x="193" y="349"/>
                </a:lnTo>
                <a:lnTo>
                  <a:pt x="180" y="341"/>
                </a:lnTo>
                <a:lnTo>
                  <a:pt x="172" y="328"/>
                </a:lnTo>
                <a:lnTo>
                  <a:pt x="169" y="312"/>
                </a:lnTo>
                <a:lnTo>
                  <a:pt x="172" y="297"/>
                </a:lnTo>
                <a:lnTo>
                  <a:pt x="180" y="284"/>
                </a:lnTo>
                <a:lnTo>
                  <a:pt x="193" y="275"/>
                </a:lnTo>
                <a:lnTo>
                  <a:pt x="208" y="271"/>
                </a:lnTo>
                <a:close/>
                <a:moveTo>
                  <a:pt x="306" y="256"/>
                </a:moveTo>
                <a:lnTo>
                  <a:pt x="308" y="261"/>
                </a:lnTo>
                <a:lnTo>
                  <a:pt x="312" y="264"/>
                </a:lnTo>
                <a:lnTo>
                  <a:pt x="315" y="268"/>
                </a:lnTo>
                <a:lnTo>
                  <a:pt x="321" y="270"/>
                </a:lnTo>
                <a:lnTo>
                  <a:pt x="321" y="256"/>
                </a:lnTo>
                <a:lnTo>
                  <a:pt x="306" y="256"/>
                </a:lnTo>
                <a:close/>
                <a:moveTo>
                  <a:pt x="127" y="255"/>
                </a:moveTo>
                <a:lnTo>
                  <a:pt x="121" y="270"/>
                </a:lnTo>
                <a:lnTo>
                  <a:pt x="111" y="281"/>
                </a:lnTo>
                <a:lnTo>
                  <a:pt x="96" y="288"/>
                </a:lnTo>
                <a:lnTo>
                  <a:pt x="96" y="337"/>
                </a:lnTo>
                <a:lnTo>
                  <a:pt x="111" y="343"/>
                </a:lnTo>
                <a:lnTo>
                  <a:pt x="121" y="353"/>
                </a:lnTo>
                <a:lnTo>
                  <a:pt x="127" y="368"/>
                </a:lnTo>
                <a:lnTo>
                  <a:pt x="289" y="368"/>
                </a:lnTo>
                <a:lnTo>
                  <a:pt x="296" y="353"/>
                </a:lnTo>
                <a:lnTo>
                  <a:pt x="306" y="343"/>
                </a:lnTo>
                <a:lnTo>
                  <a:pt x="321" y="337"/>
                </a:lnTo>
                <a:lnTo>
                  <a:pt x="321" y="288"/>
                </a:lnTo>
                <a:lnTo>
                  <a:pt x="306" y="281"/>
                </a:lnTo>
                <a:lnTo>
                  <a:pt x="296" y="270"/>
                </a:lnTo>
                <a:lnTo>
                  <a:pt x="289" y="256"/>
                </a:lnTo>
                <a:lnTo>
                  <a:pt x="127" y="255"/>
                </a:lnTo>
                <a:close/>
                <a:moveTo>
                  <a:pt x="96" y="255"/>
                </a:moveTo>
                <a:lnTo>
                  <a:pt x="96" y="270"/>
                </a:lnTo>
                <a:lnTo>
                  <a:pt x="102" y="268"/>
                </a:lnTo>
                <a:lnTo>
                  <a:pt x="105" y="264"/>
                </a:lnTo>
                <a:lnTo>
                  <a:pt x="109" y="261"/>
                </a:lnTo>
                <a:lnTo>
                  <a:pt x="111" y="255"/>
                </a:lnTo>
                <a:lnTo>
                  <a:pt x="96" y="255"/>
                </a:lnTo>
                <a:close/>
                <a:moveTo>
                  <a:pt x="159" y="53"/>
                </a:moveTo>
                <a:lnTo>
                  <a:pt x="127" y="65"/>
                </a:lnTo>
                <a:lnTo>
                  <a:pt x="98" y="81"/>
                </a:lnTo>
                <a:lnTo>
                  <a:pt x="73" y="101"/>
                </a:lnTo>
                <a:lnTo>
                  <a:pt x="51" y="124"/>
                </a:lnTo>
                <a:lnTo>
                  <a:pt x="35" y="148"/>
                </a:lnTo>
                <a:lnTo>
                  <a:pt x="23" y="174"/>
                </a:lnTo>
                <a:lnTo>
                  <a:pt x="17" y="202"/>
                </a:lnTo>
                <a:lnTo>
                  <a:pt x="30" y="198"/>
                </a:lnTo>
                <a:lnTo>
                  <a:pt x="46" y="194"/>
                </a:lnTo>
                <a:lnTo>
                  <a:pt x="65" y="192"/>
                </a:lnTo>
                <a:lnTo>
                  <a:pt x="83" y="194"/>
                </a:lnTo>
                <a:lnTo>
                  <a:pt x="99" y="198"/>
                </a:lnTo>
                <a:lnTo>
                  <a:pt x="112" y="203"/>
                </a:lnTo>
                <a:lnTo>
                  <a:pt x="114" y="168"/>
                </a:lnTo>
                <a:lnTo>
                  <a:pt x="120" y="135"/>
                </a:lnTo>
                <a:lnTo>
                  <a:pt x="128" y="106"/>
                </a:lnTo>
                <a:lnTo>
                  <a:pt x="139" y="82"/>
                </a:lnTo>
                <a:lnTo>
                  <a:pt x="149" y="67"/>
                </a:lnTo>
                <a:lnTo>
                  <a:pt x="159" y="53"/>
                </a:lnTo>
                <a:close/>
                <a:moveTo>
                  <a:pt x="258" y="53"/>
                </a:moveTo>
                <a:lnTo>
                  <a:pt x="268" y="67"/>
                </a:lnTo>
                <a:lnTo>
                  <a:pt x="277" y="82"/>
                </a:lnTo>
                <a:lnTo>
                  <a:pt x="289" y="106"/>
                </a:lnTo>
                <a:lnTo>
                  <a:pt x="297" y="135"/>
                </a:lnTo>
                <a:lnTo>
                  <a:pt x="303" y="168"/>
                </a:lnTo>
                <a:lnTo>
                  <a:pt x="305" y="203"/>
                </a:lnTo>
                <a:lnTo>
                  <a:pt x="318" y="198"/>
                </a:lnTo>
                <a:lnTo>
                  <a:pt x="334" y="194"/>
                </a:lnTo>
                <a:lnTo>
                  <a:pt x="352" y="192"/>
                </a:lnTo>
                <a:lnTo>
                  <a:pt x="371" y="194"/>
                </a:lnTo>
                <a:lnTo>
                  <a:pt x="387" y="198"/>
                </a:lnTo>
                <a:lnTo>
                  <a:pt x="400" y="202"/>
                </a:lnTo>
                <a:lnTo>
                  <a:pt x="394" y="174"/>
                </a:lnTo>
                <a:lnTo>
                  <a:pt x="382" y="148"/>
                </a:lnTo>
                <a:lnTo>
                  <a:pt x="366" y="124"/>
                </a:lnTo>
                <a:lnTo>
                  <a:pt x="344" y="101"/>
                </a:lnTo>
                <a:lnTo>
                  <a:pt x="319" y="81"/>
                </a:lnTo>
                <a:lnTo>
                  <a:pt x="290" y="65"/>
                </a:lnTo>
                <a:lnTo>
                  <a:pt x="258" y="53"/>
                </a:lnTo>
                <a:close/>
                <a:moveTo>
                  <a:pt x="208" y="47"/>
                </a:moveTo>
                <a:lnTo>
                  <a:pt x="193" y="51"/>
                </a:lnTo>
                <a:lnTo>
                  <a:pt x="179" y="58"/>
                </a:lnTo>
                <a:lnTo>
                  <a:pt x="165" y="72"/>
                </a:lnTo>
                <a:lnTo>
                  <a:pt x="154" y="90"/>
                </a:lnTo>
                <a:lnTo>
                  <a:pt x="143" y="112"/>
                </a:lnTo>
                <a:lnTo>
                  <a:pt x="135" y="139"/>
                </a:lnTo>
                <a:lnTo>
                  <a:pt x="131" y="169"/>
                </a:lnTo>
                <a:lnTo>
                  <a:pt x="128" y="202"/>
                </a:lnTo>
                <a:lnTo>
                  <a:pt x="143" y="196"/>
                </a:lnTo>
                <a:lnTo>
                  <a:pt x="162" y="191"/>
                </a:lnTo>
                <a:lnTo>
                  <a:pt x="184" y="186"/>
                </a:lnTo>
                <a:lnTo>
                  <a:pt x="208" y="184"/>
                </a:lnTo>
                <a:lnTo>
                  <a:pt x="233" y="186"/>
                </a:lnTo>
                <a:lnTo>
                  <a:pt x="255" y="191"/>
                </a:lnTo>
                <a:lnTo>
                  <a:pt x="274" y="196"/>
                </a:lnTo>
                <a:lnTo>
                  <a:pt x="289" y="202"/>
                </a:lnTo>
                <a:lnTo>
                  <a:pt x="286" y="169"/>
                </a:lnTo>
                <a:lnTo>
                  <a:pt x="282" y="139"/>
                </a:lnTo>
                <a:lnTo>
                  <a:pt x="274" y="112"/>
                </a:lnTo>
                <a:lnTo>
                  <a:pt x="263" y="90"/>
                </a:lnTo>
                <a:lnTo>
                  <a:pt x="252" y="72"/>
                </a:lnTo>
                <a:lnTo>
                  <a:pt x="238" y="58"/>
                </a:lnTo>
                <a:lnTo>
                  <a:pt x="224" y="51"/>
                </a:lnTo>
                <a:lnTo>
                  <a:pt x="209" y="47"/>
                </a:lnTo>
                <a:lnTo>
                  <a:pt x="208" y="47"/>
                </a:lnTo>
                <a:close/>
                <a:moveTo>
                  <a:pt x="208" y="0"/>
                </a:moveTo>
                <a:lnTo>
                  <a:pt x="211" y="0"/>
                </a:lnTo>
                <a:lnTo>
                  <a:pt x="214" y="2"/>
                </a:lnTo>
                <a:lnTo>
                  <a:pt x="216" y="5"/>
                </a:lnTo>
                <a:lnTo>
                  <a:pt x="216" y="8"/>
                </a:lnTo>
                <a:lnTo>
                  <a:pt x="216" y="32"/>
                </a:lnTo>
                <a:lnTo>
                  <a:pt x="253" y="36"/>
                </a:lnTo>
                <a:lnTo>
                  <a:pt x="286" y="46"/>
                </a:lnTo>
                <a:lnTo>
                  <a:pt x="318" y="61"/>
                </a:lnTo>
                <a:lnTo>
                  <a:pt x="345" y="80"/>
                </a:lnTo>
                <a:lnTo>
                  <a:pt x="370" y="103"/>
                </a:lnTo>
                <a:lnTo>
                  <a:pt x="389" y="128"/>
                </a:lnTo>
                <a:lnTo>
                  <a:pt x="404" y="156"/>
                </a:lnTo>
                <a:lnTo>
                  <a:pt x="413" y="186"/>
                </a:lnTo>
                <a:lnTo>
                  <a:pt x="417" y="216"/>
                </a:lnTo>
                <a:lnTo>
                  <a:pt x="416" y="218"/>
                </a:lnTo>
                <a:lnTo>
                  <a:pt x="415" y="221"/>
                </a:lnTo>
                <a:lnTo>
                  <a:pt x="412" y="223"/>
                </a:lnTo>
                <a:lnTo>
                  <a:pt x="410" y="224"/>
                </a:lnTo>
                <a:lnTo>
                  <a:pt x="409" y="224"/>
                </a:lnTo>
                <a:lnTo>
                  <a:pt x="407" y="224"/>
                </a:lnTo>
                <a:lnTo>
                  <a:pt x="404" y="223"/>
                </a:lnTo>
                <a:lnTo>
                  <a:pt x="404" y="222"/>
                </a:lnTo>
                <a:lnTo>
                  <a:pt x="403" y="222"/>
                </a:lnTo>
                <a:lnTo>
                  <a:pt x="401" y="221"/>
                </a:lnTo>
                <a:lnTo>
                  <a:pt x="397" y="218"/>
                </a:lnTo>
                <a:lnTo>
                  <a:pt x="394" y="217"/>
                </a:lnTo>
                <a:lnTo>
                  <a:pt x="389" y="215"/>
                </a:lnTo>
                <a:lnTo>
                  <a:pt x="373" y="210"/>
                </a:lnTo>
                <a:lnTo>
                  <a:pt x="352" y="208"/>
                </a:lnTo>
                <a:lnTo>
                  <a:pt x="337" y="209"/>
                </a:lnTo>
                <a:lnTo>
                  <a:pt x="323" y="213"/>
                </a:lnTo>
                <a:lnTo>
                  <a:pt x="313" y="217"/>
                </a:lnTo>
                <a:lnTo>
                  <a:pt x="305" y="221"/>
                </a:lnTo>
                <a:lnTo>
                  <a:pt x="303" y="222"/>
                </a:lnTo>
                <a:lnTo>
                  <a:pt x="301" y="222"/>
                </a:lnTo>
                <a:lnTo>
                  <a:pt x="300" y="223"/>
                </a:lnTo>
                <a:lnTo>
                  <a:pt x="298" y="224"/>
                </a:lnTo>
                <a:lnTo>
                  <a:pt x="296" y="224"/>
                </a:lnTo>
                <a:lnTo>
                  <a:pt x="292" y="223"/>
                </a:lnTo>
                <a:lnTo>
                  <a:pt x="292" y="222"/>
                </a:lnTo>
                <a:lnTo>
                  <a:pt x="290" y="221"/>
                </a:lnTo>
                <a:lnTo>
                  <a:pt x="286" y="219"/>
                </a:lnTo>
                <a:lnTo>
                  <a:pt x="281" y="217"/>
                </a:lnTo>
                <a:lnTo>
                  <a:pt x="275" y="214"/>
                </a:lnTo>
                <a:lnTo>
                  <a:pt x="268" y="211"/>
                </a:lnTo>
                <a:lnTo>
                  <a:pt x="245" y="204"/>
                </a:lnTo>
                <a:lnTo>
                  <a:pt x="216" y="200"/>
                </a:lnTo>
                <a:lnTo>
                  <a:pt x="216" y="240"/>
                </a:lnTo>
                <a:lnTo>
                  <a:pt x="328" y="240"/>
                </a:lnTo>
                <a:lnTo>
                  <a:pt x="331" y="240"/>
                </a:lnTo>
                <a:lnTo>
                  <a:pt x="334" y="243"/>
                </a:lnTo>
                <a:lnTo>
                  <a:pt x="336" y="245"/>
                </a:lnTo>
                <a:lnTo>
                  <a:pt x="336" y="248"/>
                </a:lnTo>
                <a:lnTo>
                  <a:pt x="336" y="376"/>
                </a:lnTo>
                <a:lnTo>
                  <a:pt x="336" y="379"/>
                </a:lnTo>
                <a:lnTo>
                  <a:pt x="334" y="381"/>
                </a:lnTo>
                <a:lnTo>
                  <a:pt x="331" y="383"/>
                </a:lnTo>
                <a:lnTo>
                  <a:pt x="328" y="383"/>
                </a:lnTo>
                <a:lnTo>
                  <a:pt x="216" y="383"/>
                </a:lnTo>
                <a:lnTo>
                  <a:pt x="216" y="408"/>
                </a:lnTo>
                <a:lnTo>
                  <a:pt x="214" y="424"/>
                </a:lnTo>
                <a:lnTo>
                  <a:pt x="204" y="436"/>
                </a:lnTo>
                <a:lnTo>
                  <a:pt x="192" y="445"/>
                </a:lnTo>
                <a:lnTo>
                  <a:pt x="177" y="448"/>
                </a:lnTo>
                <a:lnTo>
                  <a:pt x="161" y="445"/>
                </a:lnTo>
                <a:lnTo>
                  <a:pt x="148" y="436"/>
                </a:lnTo>
                <a:lnTo>
                  <a:pt x="140" y="424"/>
                </a:lnTo>
                <a:lnTo>
                  <a:pt x="136" y="408"/>
                </a:lnTo>
                <a:lnTo>
                  <a:pt x="138" y="405"/>
                </a:lnTo>
                <a:lnTo>
                  <a:pt x="139" y="402"/>
                </a:lnTo>
                <a:lnTo>
                  <a:pt x="141" y="401"/>
                </a:lnTo>
                <a:lnTo>
                  <a:pt x="144" y="400"/>
                </a:lnTo>
                <a:lnTo>
                  <a:pt x="148" y="401"/>
                </a:lnTo>
                <a:lnTo>
                  <a:pt x="150" y="402"/>
                </a:lnTo>
                <a:lnTo>
                  <a:pt x="151" y="405"/>
                </a:lnTo>
                <a:lnTo>
                  <a:pt x="153" y="408"/>
                </a:lnTo>
                <a:lnTo>
                  <a:pt x="156" y="420"/>
                </a:lnTo>
                <a:lnTo>
                  <a:pt x="164" y="428"/>
                </a:lnTo>
                <a:lnTo>
                  <a:pt x="177" y="432"/>
                </a:lnTo>
                <a:lnTo>
                  <a:pt x="188" y="428"/>
                </a:lnTo>
                <a:lnTo>
                  <a:pt x="198" y="420"/>
                </a:lnTo>
                <a:lnTo>
                  <a:pt x="201" y="408"/>
                </a:lnTo>
                <a:lnTo>
                  <a:pt x="201" y="383"/>
                </a:lnTo>
                <a:lnTo>
                  <a:pt x="88" y="383"/>
                </a:lnTo>
                <a:lnTo>
                  <a:pt x="86" y="383"/>
                </a:lnTo>
                <a:lnTo>
                  <a:pt x="83" y="381"/>
                </a:lnTo>
                <a:lnTo>
                  <a:pt x="81" y="379"/>
                </a:lnTo>
                <a:lnTo>
                  <a:pt x="81" y="376"/>
                </a:lnTo>
                <a:lnTo>
                  <a:pt x="81" y="248"/>
                </a:lnTo>
                <a:lnTo>
                  <a:pt x="81" y="245"/>
                </a:lnTo>
                <a:lnTo>
                  <a:pt x="83" y="243"/>
                </a:lnTo>
                <a:lnTo>
                  <a:pt x="86" y="240"/>
                </a:lnTo>
                <a:lnTo>
                  <a:pt x="88" y="240"/>
                </a:lnTo>
                <a:lnTo>
                  <a:pt x="201" y="240"/>
                </a:lnTo>
                <a:lnTo>
                  <a:pt x="201" y="200"/>
                </a:lnTo>
                <a:lnTo>
                  <a:pt x="178" y="203"/>
                </a:lnTo>
                <a:lnTo>
                  <a:pt x="158" y="208"/>
                </a:lnTo>
                <a:lnTo>
                  <a:pt x="142" y="214"/>
                </a:lnTo>
                <a:lnTo>
                  <a:pt x="131" y="219"/>
                </a:lnTo>
                <a:lnTo>
                  <a:pt x="127" y="221"/>
                </a:lnTo>
                <a:lnTo>
                  <a:pt x="125" y="222"/>
                </a:lnTo>
                <a:lnTo>
                  <a:pt x="125" y="223"/>
                </a:lnTo>
                <a:lnTo>
                  <a:pt x="121" y="224"/>
                </a:lnTo>
                <a:lnTo>
                  <a:pt x="119" y="224"/>
                </a:lnTo>
                <a:lnTo>
                  <a:pt x="116" y="223"/>
                </a:lnTo>
                <a:lnTo>
                  <a:pt x="116" y="222"/>
                </a:lnTo>
                <a:lnTo>
                  <a:pt x="114" y="222"/>
                </a:lnTo>
                <a:lnTo>
                  <a:pt x="112" y="221"/>
                </a:lnTo>
                <a:lnTo>
                  <a:pt x="110" y="218"/>
                </a:lnTo>
                <a:lnTo>
                  <a:pt x="105" y="217"/>
                </a:lnTo>
                <a:lnTo>
                  <a:pt x="101" y="215"/>
                </a:lnTo>
                <a:lnTo>
                  <a:pt x="84" y="210"/>
                </a:lnTo>
                <a:lnTo>
                  <a:pt x="65" y="208"/>
                </a:lnTo>
                <a:lnTo>
                  <a:pt x="49" y="209"/>
                </a:lnTo>
                <a:lnTo>
                  <a:pt x="36" y="213"/>
                </a:lnTo>
                <a:lnTo>
                  <a:pt x="24" y="217"/>
                </a:lnTo>
                <a:lnTo>
                  <a:pt x="16" y="221"/>
                </a:lnTo>
                <a:lnTo>
                  <a:pt x="14" y="222"/>
                </a:lnTo>
                <a:lnTo>
                  <a:pt x="13" y="222"/>
                </a:lnTo>
                <a:lnTo>
                  <a:pt x="13" y="223"/>
                </a:lnTo>
                <a:lnTo>
                  <a:pt x="11" y="224"/>
                </a:lnTo>
                <a:lnTo>
                  <a:pt x="7" y="224"/>
                </a:lnTo>
                <a:lnTo>
                  <a:pt x="5" y="223"/>
                </a:lnTo>
                <a:lnTo>
                  <a:pt x="2" y="221"/>
                </a:lnTo>
                <a:lnTo>
                  <a:pt x="1" y="218"/>
                </a:lnTo>
                <a:lnTo>
                  <a:pt x="0" y="216"/>
                </a:lnTo>
                <a:lnTo>
                  <a:pt x="4" y="186"/>
                </a:lnTo>
                <a:lnTo>
                  <a:pt x="13" y="156"/>
                </a:lnTo>
                <a:lnTo>
                  <a:pt x="28" y="128"/>
                </a:lnTo>
                <a:lnTo>
                  <a:pt x="47" y="103"/>
                </a:lnTo>
                <a:lnTo>
                  <a:pt x="72" y="80"/>
                </a:lnTo>
                <a:lnTo>
                  <a:pt x="99" y="61"/>
                </a:lnTo>
                <a:lnTo>
                  <a:pt x="131" y="46"/>
                </a:lnTo>
                <a:lnTo>
                  <a:pt x="164" y="36"/>
                </a:lnTo>
                <a:lnTo>
                  <a:pt x="201" y="32"/>
                </a:lnTo>
                <a:lnTo>
                  <a:pt x="201" y="8"/>
                </a:lnTo>
                <a:lnTo>
                  <a:pt x="201" y="5"/>
                </a:lnTo>
                <a:lnTo>
                  <a:pt x="203" y="2"/>
                </a:lnTo>
                <a:lnTo>
                  <a:pt x="206" y="0"/>
                </a:lnTo>
                <a:lnTo>
                  <a:pt x="208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8" name="Grupa 595"/>
          <p:cNvGrpSpPr/>
          <p:nvPr/>
        </p:nvGrpSpPr>
        <p:grpSpPr>
          <a:xfrm>
            <a:off x="455157" y="3644188"/>
            <a:ext cx="528918" cy="550185"/>
            <a:chOff x="2889703" y="374496"/>
            <a:chExt cx="528918" cy="550185"/>
          </a:xfrm>
          <a:solidFill>
            <a:schemeClr val="tx2"/>
          </a:solidFill>
        </p:grpSpPr>
        <p:sp>
          <p:nvSpPr>
            <p:cNvPr id="49" name="Freeform 364"/>
            <p:cNvSpPr>
              <a:spLocks noEditPoints="1"/>
            </p:cNvSpPr>
            <p:nvPr/>
          </p:nvSpPr>
          <p:spPr bwMode="auto">
            <a:xfrm>
              <a:off x="2922067" y="462341"/>
              <a:ext cx="463265" cy="332885"/>
            </a:xfrm>
            <a:custGeom>
              <a:avLst/>
              <a:gdLst>
                <a:gd name="T0" fmla="*/ 20 w 501"/>
                <a:gd name="T1" fmla="*/ 22 h 360"/>
                <a:gd name="T2" fmla="*/ 20 w 501"/>
                <a:gd name="T3" fmla="*/ 340 h 360"/>
                <a:gd name="T4" fmla="*/ 482 w 501"/>
                <a:gd name="T5" fmla="*/ 340 h 360"/>
                <a:gd name="T6" fmla="*/ 482 w 501"/>
                <a:gd name="T7" fmla="*/ 22 h 360"/>
                <a:gd name="T8" fmla="*/ 20 w 501"/>
                <a:gd name="T9" fmla="*/ 22 h 360"/>
                <a:gd name="T10" fmla="*/ 10 w 501"/>
                <a:gd name="T11" fmla="*/ 0 h 360"/>
                <a:gd name="T12" fmla="*/ 491 w 501"/>
                <a:gd name="T13" fmla="*/ 0 h 360"/>
                <a:gd name="T14" fmla="*/ 496 w 501"/>
                <a:gd name="T15" fmla="*/ 2 h 360"/>
                <a:gd name="T16" fmla="*/ 499 w 501"/>
                <a:gd name="T17" fmla="*/ 5 h 360"/>
                <a:gd name="T18" fmla="*/ 501 w 501"/>
                <a:gd name="T19" fmla="*/ 7 h 360"/>
                <a:gd name="T20" fmla="*/ 501 w 501"/>
                <a:gd name="T21" fmla="*/ 12 h 360"/>
                <a:gd name="T22" fmla="*/ 501 w 501"/>
                <a:gd name="T23" fmla="*/ 350 h 360"/>
                <a:gd name="T24" fmla="*/ 501 w 501"/>
                <a:gd name="T25" fmla="*/ 354 h 360"/>
                <a:gd name="T26" fmla="*/ 499 w 501"/>
                <a:gd name="T27" fmla="*/ 357 h 360"/>
                <a:gd name="T28" fmla="*/ 496 w 501"/>
                <a:gd name="T29" fmla="*/ 360 h 360"/>
                <a:gd name="T30" fmla="*/ 491 w 501"/>
                <a:gd name="T31" fmla="*/ 360 h 360"/>
                <a:gd name="T32" fmla="*/ 10 w 501"/>
                <a:gd name="T33" fmla="*/ 360 h 360"/>
                <a:gd name="T34" fmla="*/ 6 w 501"/>
                <a:gd name="T35" fmla="*/ 360 h 360"/>
                <a:gd name="T36" fmla="*/ 3 w 501"/>
                <a:gd name="T37" fmla="*/ 357 h 360"/>
                <a:gd name="T38" fmla="*/ 0 w 501"/>
                <a:gd name="T39" fmla="*/ 354 h 360"/>
                <a:gd name="T40" fmla="*/ 0 w 501"/>
                <a:gd name="T41" fmla="*/ 350 h 360"/>
                <a:gd name="T42" fmla="*/ 0 w 501"/>
                <a:gd name="T43" fmla="*/ 12 h 360"/>
                <a:gd name="T44" fmla="*/ 0 w 501"/>
                <a:gd name="T45" fmla="*/ 7 h 360"/>
                <a:gd name="T46" fmla="*/ 3 w 501"/>
                <a:gd name="T47" fmla="*/ 5 h 360"/>
                <a:gd name="T48" fmla="*/ 6 w 501"/>
                <a:gd name="T49" fmla="*/ 2 h 360"/>
                <a:gd name="T50" fmla="*/ 10 w 501"/>
                <a:gd name="T51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01" h="360">
                  <a:moveTo>
                    <a:pt x="20" y="22"/>
                  </a:moveTo>
                  <a:lnTo>
                    <a:pt x="20" y="340"/>
                  </a:lnTo>
                  <a:lnTo>
                    <a:pt x="482" y="340"/>
                  </a:lnTo>
                  <a:lnTo>
                    <a:pt x="482" y="22"/>
                  </a:lnTo>
                  <a:lnTo>
                    <a:pt x="20" y="22"/>
                  </a:lnTo>
                  <a:close/>
                  <a:moveTo>
                    <a:pt x="10" y="0"/>
                  </a:moveTo>
                  <a:lnTo>
                    <a:pt x="491" y="0"/>
                  </a:lnTo>
                  <a:lnTo>
                    <a:pt x="496" y="2"/>
                  </a:lnTo>
                  <a:lnTo>
                    <a:pt x="499" y="5"/>
                  </a:lnTo>
                  <a:lnTo>
                    <a:pt x="501" y="7"/>
                  </a:lnTo>
                  <a:lnTo>
                    <a:pt x="501" y="12"/>
                  </a:lnTo>
                  <a:lnTo>
                    <a:pt x="501" y="350"/>
                  </a:lnTo>
                  <a:lnTo>
                    <a:pt x="501" y="354"/>
                  </a:lnTo>
                  <a:lnTo>
                    <a:pt x="499" y="357"/>
                  </a:lnTo>
                  <a:lnTo>
                    <a:pt x="496" y="360"/>
                  </a:lnTo>
                  <a:lnTo>
                    <a:pt x="491" y="360"/>
                  </a:lnTo>
                  <a:lnTo>
                    <a:pt x="10" y="360"/>
                  </a:lnTo>
                  <a:lnTo>
                    <a:pt x="6" y="360"/>
                  </a:lnTo>
                  <a:lnTo>
                    <a:pt x="3" y="357"/>
                  </a:lnTo>
                  <a:lnTo>
                    <a:pt x="0" y="354"/>
                  </a:lnTo>
                  <a:lnTo>
                    <a:pt x="0" y="350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5"/>
                  </a:lnTo>
                  <a:lnTo>
                    <a:pt x="6" y="2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365"/>
            <p:cNvSpPr>
              <a:spLocks noEditPoints="1"/>
            </p:cNvSpPr>
            <p:nvPr/>
          </p:nvSpPr>
          <p:spPr bwMode="auto">
            <a:xfrm>
              <a:off x="2889703" y="413333"/>
              <a:ext cx="528918" cy="69351"/>
            </a:xfrm>
            <a:custGeom>
              <a:avLst/>
              <a:gdLst>
                <a:gd name="T0" fmla="*/ 20 w 572"/>
                <a:gd name="T1" fmla="*/ 21 h 75"/>
                <a:gd name="T2" fmla="*/ 20 w 572"/>
                <a:gd name="T3" fmla="*/ 53 h 75"/>
                <a:gd name="T4" fmla="*/ 552 w 572"/>
                <a:gd name="T5" fmla="*/ 53 h 75"/>
                <a:gd name="T6" fmla="*/ 552 w 572"/>
                <a:gd name="T7" fmla="*/ 21 h 75"/>
                <a:gd name="T8" fmla="*/ 20 w 572"/>
                <a:gd name="T9" fmla="*/ 21 h 75"/>
                <a:gd name="T10" fmla="*/ 10 w 572"/>
                <a:gd name="T11" fmla="*/ 0 h 75"/>
                <a:gd name="T12" fmla="*/ 562 w 572"/>
                <a:gd name="T13" fmla="*/ 0 h 75"/>
                <a:gd name="T14" fmla="*/ 566 w 572"/>
                <a:gd name="T15" fmla="*/ 1 h 75"/>
                <a:gd name="T16" fmla="*/ 569 w 572"/>
                <a:gd name="T17" fmla="*/ 2 h 75"/>
                <a:gd name="T18" fmla="*/ 572 w 572"/>
                <a:gd name="T19" fmla="*/ 7 h 75"/>
                <a:gd name="T20" fmla="*/ 572 w 572"/>
                <a:gd name="T21" fmla="*/ 11 h 75"/>
                <a:gd name="T22" fmla="*/ 572 w 572"/>
                <a:gd name="T23" fmla="*/ 65 h 75"/>
                <a:gd name="T24" fmla="*/ 572 w 572"/>
                <a:gd name="T25" fmla="*/ 67 h 75"/>
                <a:gd name="T26" fmla="*/ 569 w 572"/>
                <a:gd name="T27" fmla="*/ 72 h 75"/>
                <a:gd name="T28" fmla="*/ 566 w 572"/>
                <a:gd name="T29" fmla="*/ 73 h 75"/>
                <a:gd name="T30" fmla="*/ 562 w 572"/>
                <a:gd name="T31" fmla="*/ 75 h 75"/>
                <a:gd name="T32" fmla="*/ 10 w 572"/>
                <a:gd name="T33" fmla="*/ 75 h 75"/>
                <a:gd name="T34" fmla="*/ 6 w 572"/>
                <a:gd name="T35" fmla="*/ 73 h 75"/>
                <a:gd name="T36" fmla="*/ 3 w 572"/>
                <a:gd name="T37" fmla="*/ 72 h 75"/>
                <a:gd name="T38" fmla="*/ 0 w 572"/>
                <a:gd name="T39" fmla="*/ 67 h 75"/>
                <a:gd name="T40" fmla="*/ 0 w 572"/>
                <a:gd name="T41" fmla="*/ 65 h 75"/>
                <a:gd name="T42" fmla="*/ 0 w 572"/>
                <a:gd name="T43" fmla="*/ 11 h 75"/>
                <a:gd name="T44" fmla="*/ 0 w 572"/>
                <a:gd name="T45" fmla="*/ 7 h 75"/>
                <a:gd name="T46" fmla="*/ 3 w 572"/>
                <a:gd name="T47" fmla="*/ 2 h 75"/>
                <a:gd name="T48" fmla="*/ 6 w 572"/>
                <a:gd name="T49" fmla="*/ 1 h 75"/>
                <a:gd name="T50" fmla="*/ 10 w 572"/>
                <a:gd name="T51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72" h="75">
                  <a:moveTo>
                    <a:pt x="20" y="21"/>
                  </a:moveTo>
                  <a:lnTo>
                    <a:pt x="20" y="53"/>
                  </a:lnTo>
                  <a:lnTo>
                    <a:pt x="552" y="53"/>
                  </a:lnTo>
                  <a:lnTo>
                    <a:pt x="552" y="21"/>
                  </a:lnTo>
                  <a:lnTo>
                    <a:pt x="20" y="21"/>
                  </a:lnTo>
                  <a:close/>
                  <a:moveTo>
                    <a:pt x="10" y="0"/>
                  </a:moveTo>
                  <a:lnTo>
                    <a:pt x="562" y="0"/>
                  </a:lnTo>
                  <a:lnTo>
                    <a:pt x="566" y="1"/>
                  </a:lnTo>
                  <a:lnTo>
                    <a:pt x="569" y="2"/>
                  </a:lnTo>
                  <a:lnTo>
                    <a:pt x="572" y="7"/>
                  </a:lnTo>
                  <a:lnTo>
                    <a:pt x="572" y="11"/>
                  </a:lnTo>
                  <a:lnTo>
                    <a:pt x="572" y="65"/>
                  </a:lnTo>
                  <a:lnTo>
                    <a:pt x="572" y="67"/>
                  </a:lnTo>
                  <a:lnTo>
                    <a:pt x="569" y="72"/>
                  </a:lnTo>
                  <a:lnTo>
                    <a:pt x="566" y="73"/>
                  </a:lnTo>
                  <a:lnTo>
                    <a:pt x="562" y="75"/>
                  </a:lnTo>
                  <a:lnTo>
                    <a:pt x="10" y="75"/>
                  </a:lnTo>
                  <a:lnTo>
                    <a:pt x="6" y="73"/>
                  </a:lnTo>
                  <a:lnTo>
                    <a:pt x="3" y="72"/>
                  </a:lnTo>
                  <a:lnTo>
                    <a:pt x="0" y="67"/>
                  </a:lnTo>
                  <a:lnTo>
                    <a:pt x="0" y="65"/>
                  </a:lnTo>
                  <a:lnTo>
                    <a:pt x="0" y="11"/>
                  </a:lnTo>
                  <a:lnTo>
                    <a:pt x="0" y="7"/>
                  </a:lnTo>
                  <a:lnTo>
                    <a:pt x="3" y="2"/>
                  </a:lnTo>
                  <a:lnTo>
                    <a:pt x="6" y="1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Rectangle 366"/>
            <p:cNvSpPr>
              <a:spLocks noChangeArrowheads="1"/>
            </p:cNvSpPr>
            <p:nvPr/>
          </p:nvSpPr>
          <p:spPr bwMode="auto">
            <a:xfrm>
              <a:off x="3144915" y="374496"/>
              <a:ext cx="18494" cy="4900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67"/>
            <p:cNvSpPr>
              <a:spLocks/>
            </p:cNvSpPr>
            <p:nvPr/>
          </p:nvSpPr>
          <p:spPr bwMode="auto">
            <a:xfrm>
              <a:off x="3015459" y="776732"/>
              <a:ext cx="277404" cy="147949"/>
            </a:xfrm>
            <a:custGeom>
              <a:avLst/>
              <a:gdLst>
                <a:gd name="T0" fmla="*/ 150 w 300"/>
                <a:gd name="T1" fmla="*/ 0 h 160"/>
                <a:gd name="T2" fmla="*/ 154 w 300"/>
                <a:gd name="T3" fmla="*/ 0 h 160"/>
                <a:gd name="T4" fmla="*/ 157 w 300"/>
                <a:gd name="T5" fmla="*/ 3 h 160"/>
                <a:gd name="T6" fmla="*/ 300 w 300"/>
                <a:gd name="T7" fmla="*/ 146 h 160"/>
                <a:gd name="T8" fmla="*/ 286 w 300"/>
                <a:gd name="T9" fmla="*/ 160 h 160"/>
                <a:gd name="T10" fmla="*/ 150 w 300"/>
                <a:gd name="T11" fmla="*/ 24 h 160"/>
                <a:gd name="T12" fmla="*/ 14 w 300"/>
                <a:gd name="T13" fmla="*/ 160 h 160"/>
                <a:gd name="T14" fmla="*/ 0 w 300"/>
                <a:gd name="T15" fmla="*/ 146 h 160"/>
                <a:gd name="T16" fmla="*/ 143 w 300"/>
                <a:gd name="T17" fmla="*/ 3 h 160"/>
                <a:gd name="T18" fmla="*/ 146 w 300"/>
                <a:gd name="T19" fmla="*/ 0 h 160"/>
                <a:gd name="T20" fmla="*/ 150 w 300"/>
                <a:gd name="T21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0" h="160">
                  <a:moveTo>
                    <a:pt x="150" y="0"/>
                  </a:moveTo>
                  <a:lnTo>
                    <a:pt x="154" y="0"/>
                  </a:lnTo>
                  <a:lnTo>
                    <a:pt x="157" y="3"/>
                  </a:lnTo>
                  <a:lnTo>
                    <a:pt x="300" y="146"/>
                  </a:lnTo>
                  <a:lnTo>
                    <a:pt x="286" y="160"/>
                  </a:lnTo>
                  <a:lnTo>
                    <a:pt x="150" y="24"/>
                  </a:lnTo>
                  <a:lnTo>
                    <a:pt x="14" y="160"/>
                  </a:lnTo>
                  <a:lnTo>
                    <a:pt x="0" y="146"/>
                  </a:lnTo>
                  <a:lnTo>
                    <a:pt x="143" y="3"/>
                  </a:lnTo>
                  <a:lnTo>
                    <a:pt x="146" y="0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68"/>
            <p:cNvSpPr>
              <a:spLocks/>
            </p:cNvSpPr>
            <p:nvPr/>
          </p:nvSpPr>
          <p:spPr bwMode="auto">
            <a:xfrm>
              <a:off x="3144915" y="538165"/>
              <a:ext cx="90619" cy="55481"/>
            </a:xfrm>
            <a:custGeom>
              <a:avLst/>
              <a:gdLst>
                <a:gd name="T0" fmla="*/ 48 w 98"/>
                <a:gd name="T1" fmla="*/ 0 h 60"/>
                <a:gd name="T2" fmla="*/ 52 w 98"/>
                <a:gd name="T3" fmla="*/ 0 h 60"/>
                <a:gd name="T4" fmla="*/ 55 w 98"/>
                <a:gd name="T5" fmla="*/ 3 h 60"/>
                <a:gd name="T6" fmla="*/ 98 w 98"/>
                <a:gd name="T7" fmla="*/ 44 h 60"/>
                <a:gd name="T8" fmla="*/ 83 w 98"/>
                <a:gd name="T9" fmla="*/ 60 h 60"/>
                <a:gd name="T10" fmla="*/ 48 w 98"/>
                <a:gd name="T11" fmla="*/ 25 h 60"/>
                <a:gd name="T12" fmla="*/ 14 w 98"/>
                <a:gd name="T13" fmla="*/ 60 h 60"/>
                <a:gd name="T14" fmla="*/ 0 w 98"/>
                <a:gd name="T15" fmla="*/ 44 h 60"/>
                <a:gd name="T16" fmla="*/ 41 w 98"/>
                <a:gd name="T17" fmla="*/ 3 h 60"/>
                <a:gd name="T18" fmla="*/ 45 w 98"/>
                <a:gd name="T19" fmla="*/ 0 h 60"/>
                <a:gd name="T20" fmla="*/ 48 w 98"/>
                <a:gd name="T21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8" h="60">
                  <a:moveTo>
                    <a:pt x="48" y="0"/>
                  </a:moveTo>
                  <a:lnTo>
                    <a:pt x="52" y="0"/>
                  </a:lnTo>
                  <a:lnTo>
                    <a:pt x="55" y="3"/>
                  </a:lnTo>
                  <a:lnTo>
                    <a:pt x="98" y="44"/>
                  </a:lnTo>
                  <a:lnTo>
                    <a:pt x="83" y="60"/>
                  </a:lnTo>
                  <a:lnTo>
                    <a:pt x="48" y="25"/>
                  </a:lnTo>
                  <a:lnTo>
                    <a:pt x="14" y="60"/>
                  </a:lnTo>
                  <a:lnTo>
                    <a:pt x="0" y="44"/>
                  </a:lnTo>
                  <a:lnTo>
                    <a:pt x="41" y="3"/>
                  </a:lnTo>
                  <a:lnTo>
                    <a:pt x="45" y="0"/>
                  </a:lnTo>
                  <a:lnTo>
                    <a:pt x="4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69"/>
            <p:cNvSpPr>
              <a:spLocks/>
            </p:cNvSpPr>
            <p:nvPr/>
          </p:nvSpPr>
          <p:spPr bwMode="auto">
            <a:xfrm>
              <a:off x="3015459" y="514123"/>
              <a:ext cx="67502" cy="67502"/>
            </a:xfrm>
            <a:custGeom>
              <a:avLst/>
              <a:gdLst>
                <a:gd name="T0" fmla="*/ 14 w 73"/>
                <a:gd name="T1" fmla="*/ 0 h 73"/>
                <a:gd name="T2" fmla="*/ 73 w 73"/>
                <a:gd name="T3" fmla="*/ 59 h 73"/>
                <a:gd name="T4" fmla="*/ 59 w 73"/>
                <a:gd name="T5" fmla="*/ 73 h 73"/>
                <a:gd name="T6" fmla="*/ 0 w 73"/>
                <a:gd name="T7" fmla="*/ 14 h 73"/>
                <a:gd name="T8" fmla="*/ 14 w 73"/>
                <a:gd name="T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73">
                  <a:moveTo>
                    <a:pt x="14" y="0"/>
                  </a:moveTo>
                  <a:lnTo>
                    <a:pt x="73" y="59"/>
                  </a:lnTo>
                  <a:lnTo>
                    <a:pt x="59" y="73"/>
                  </a:lnTo>
                  <a:lnTo>
                    <a:pt x="0" y="14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70"/>
            <p:cNvSpPr>
              <a:spLocks/>
            </p:cNvSpPr>
            <p:nvPr/>
          </p:nvSpPr>
          <p:spPr bwMode="auto">
            <a:xfrm>
              <a:off x="3015459" y="514123"/>
              <a:ext cx="67502" cy="67502"/>
            </a:xfrm>
            <a:custGeom>
              <a:avLst/>
              <a:gdLst>
                <a:gd name="T0" fmla="*/ 59 w 73"/>
                <a:gd name="T1" fmla="*/ 0 h 73"/>
                <a:gd name="T2" fmla="*/ 73 w 73"/>
                <a:gd name="T3" fmla="*/ 14 h 73"/>
                <a:gd name="T4" fmla="*/ 14 w 73"/>
                <a:gd name="T5" fmla="*/ 73 h 73"/>
                <a:gd name="T6" fmla="*/ 0 w 73"/>
                <a:gd name="T7" fmla="*/ 59 h 73"/>
                <a:gd name="T8" fmla="*/ 59 w 73"/>
                <a:gd name="T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73">
                  <a:moveTo>
                    <a:pt x="59" y="0"/>
                  </a:moveTo>
                  <a:lnTo>
                    <a:pt x="73" y="14"/>
                  </a:lnTo>
                  <a:lnTo>
                    <a:pt x="14" y="73"/>
                  </a:lnTo>
                  <a:lnTo>
                    <a:pt x="0" y="59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71"/>
            <p:cNvSpPr>
              <a:spLocks/>
            </p:cNvSpPr>
            <p:nvPr/>
          </p:nvSpPr>
          <p:spPr bwMode="auto">
            <a:xfrm>
              <a:off x="3244780" y="635256"/>
              <a:ext cx="69351" cy="69351"/>
            </a:xfrm>
            <a:custGeom>
              <a:avLst/>
              <a:gdLst>
                <a:gd name="T0" fmla="*/ 15 w 75"/>
                <a:gd name="T1" fmla="*/ 0 h 75"/>
                <a:gd name="T2" fmla="*/ 75 w 75"/>
                <a:gd name="T3" fmla="*/ 61 h 75"/>
                <a:gd name="T4" fmla="*/ 60 w 75"/>
                <a:gd name="T5" fmla="*/ 75 h 75"/>
                <a:gd name="T6" fmla="*/ 0 w 75"/>
                <a:gd name="T7" fmla="*/ 14 h 75"/>
                <a:gd name="T8" fmla="*/ 15 w 75"/>
                <a:gd name="T9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75">
                  <a:moveTo>
                    <a:pt x="15" y="0"/>
                  </a:moveTo>
                  <a:lnTo>
                    <a:pt x="75" y="61"/>
                  </a:lnTo>
                  <a:lnTo>
                    <a:pt x="60" y="75"/>
                  </a:lnTo>
                  <a:lnTo>
                    <a:pt x="0" y="14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72"/>
            <p:cNvSpPr>
              <a:spLocks/>
            </p:cNvSpPr>
            <p:nvPr/>
          </p:nvSpPr>
          <p:spPr bwMode="auto">
            <a:xfrm>
              <a:off x="3244780" y="635256"/>
              <a:ext cx="69351" cy="69351"/>
            </a:xfrm>
            <a:custGeom>
              <a:avLst/>
              <a:gdLst>
                <a:gd name="T0" fmla="*/ 60 w 75"/>
                <a:gd name="T1" fmla="*/ 0 h 75"/>
                <a:gd name="T2" fmla="*/ 75 w 75"/>
                <a:gd name="T3" fmla="*/ 14 h 75"/>
                <a:gd name="T4" fmla="*/ 15 w 75"/>
                <a:gd name="T5" fmla="*/ 75 h 75"/>
                <a:gd name="T6" fmla="*/ 0 w 75"/>
                <a:gd name="T7" fmla="*/ 61 h 75"/>
                <a:gd name="T8" fmla="*/ 60 w 75"/>
                <a:gd name="T9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75">
                  <a:moveTo>
                    <a:pt x="60" y="0"/>
                  </a:moveTo>
                  <a:lnTo>
                    <a:pt x="75" y="14"/>
                  </a:lnTo>
                  <a:lnTo>
                    <a:pt x="15" y="75"/>
                  </a:lnTo>
                  <a:lnTo>
                    <a:pt x="0" y="61"/>
                  </a:lnTo>
                  <a:lnTo>
                    <a:pt x="6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73"/>
            <p:cNvSpPr>
              <a:spLocks noEditPoints="1"/>
            </p:cNvSpPr>
            <p:nvPr/>
          </p:nvSpPr>
          <p:spPr bwMode="auto">
            <a:xfrm>
              <a:off x="3060769" y="614913"/>
              <a:ext cx="73975" cy="73050"/>
            </a:xfrm>
            <a:custGeom>
              <a:avLst/>
              <a:gdLst>
                <a:gd name="T0" fmla="*/ 40 w 80"/>
                <a:gd name="T1" fmla="*/ 21 h 79"/>
                <a:gd name="T2" fmla="*/ 34 w 80"/>
                <a:gd name="T3" fmla="*/ 21 h 79"/>
                <a:gd name="T4" fmla="*/ 29 w 80"/>
                <a:gd name="T5" fmla="*/ 24 h 79"/>
                <a:gd name="T6" fmla="*/ 24 w 80"/>
                <a:gd name="T7" fmla="*/ 28 h 79"/>
                <a:gd name="T8" fmla="*/ 22 w 80"/>
                <a:gd name="T9" fmla="*/ 34 h 79"/>
                <a:gd name="T10" fmla="*/ 20 w 80"/>
                <a:gd name="T11" fmla="*/ 39 h 79"/>
                <a:gd name="T12" fmla="*/ 22 w 80"/>
                <a:gd name="T13" fmla="*/ 46 h 79"/>
                <a:gd name="T14" fmla="*/ 24 w 80"/>
                <a:gd name="T15" fmla="*/ 51 h 79"/>
                <a:gd name="T16" fmla="*/ 29 w 80"/>
                <a:gd name="T17" fmla="*/ 55 h 79"/>
                <a:gd name="T18" fmla="*/ 34 w 80"/>
                <a:gd name="T19" fmla="*/ 58 h 79"/>
                <a:gd name="T20" fmla="*/ 40 w 80"/>
                <a:gd name="T21" fmla="*/ 59 h 79"/>
                <a:gd name="T22" fmla="*/ 46 w 80"/>
                <a:gd name="T23" fmla="*/ 58 h 79"/>
                <a:gd name="T24" fmla="*/ 51 w 80"/>
                <a:gd name="T25" fmla="*/ 55 h 79"/>
                <a:gd name="T26" fmla="*/ 56 w 80"/>
                <a:gd name="T27" fmla="*/ 51 h 79"/>
                <a:gd name="T28" fmla="*/ 58 w 80"/>
                <a:gd name="T29" fmla="*/ 46 h 79"/>
                <a:gd name="T30" fmla="*/ 60 w 80"/>
                <a:gd name="T31" fmla="*/ 39 h 79"/>
                <a:gd name="T32" fmla="*/ 58 w 80"/>
                <a:gd name="T33" fmla="*/ 34 h 79"/>
                <a:gd name="T34" fmla="*/ 56 w 80"/>
                <a:gd name="T35" fmla="*/ 28 h 79"/>
                <a:gd name="T36" fmla="*/ 51 w 80"/>
                <a:gd name="T37" fmla="*/ 24 h 79"/>
                <a:gd name="T38" fmla="*/ 46 w 80"/>
                <a:gd name="T39" fmla="*/ 21 h 79"/>
                <a:gd name="T40" fmla="*/ 40 w 80"/>
                <a:gd name="T41" fmla="*/ 21 h 79"/>
                <a:gd name="T42" fmla="*/ 40 w 80"/>
                <a:gd name="T43" fmla="*/ 0 h 79"/>
                <a:gd name="T44" fmla="*/ 56 w 80"/>
                <a:gd name="T45" fmla="*/ 2 h 79"/>
                <a:gd name="T46" fmla="*/ 68 w 80"/>
                <a:gd name="T47" fmla="*/ 11 h 79"/>
                <a:gd name="T48" fmla="*/ 77 w 80"/>
                <a:gd name="T49" fmla="*/ 24 h 79"/>
                <a:gd name="T50" fmla="*/ 80 w 80"/>
                <a:gd name="T51" fmla="*/ 39 h 79"/>
                <a:gd name="T52" fmla="*/ 77 w 80"/>
                <a:gd name="T53" fmla="*/ 55 h 79"/>
                <a:gd name="T54" fmla="*/ 68 w 80"/>
                <a:gd name="T55" fmla="*/ 68 h 79"/>
                <a:gd name="T56" fmla="*/ 56 w 80"/>
                <a:gd name="T57" fmla="*/ 76 h 79"/>
                <a:gd name="T58" fmla="*/ 40 w 80"/>
                <a:gd name="T59" fmla="*/ 79 h 79"/>
                <a:gd name="T60" fmla="*/ 24 w 80"/>
                <a:gd name="T61" fmla="*/ 76 h 79"/>
                <a:gd name="T62" fmla="*/ 12 w 80"/>
                <a:gd name="T63" fmla="*/ 68 h 79"/>
                <a:gd name="T64" fmla="*/ 3 w 80"/>
                <a:gd name="T65" fmla="*/ 55 h 79"/>
                <a:gd name="T66" fmla="*/ 0 w 80"/>
                <a:gd name="T67" fmla="*/ 39 h 79"/>
                <a:gd name="T68" fmla="*/ 3 w 80"/>
                <a:gd name="T69" fmla="*/ 24 h 79"/>
                <a:gd name="T70" fmla="*/ 12 w 80"/>
                <a:gd name="T71" fmla="*/ 11 h 79"/>
                <a:gd name="T72" fmla="*/ 24 w 80"/>
                <a:gd name="T73" fmla="*/ 2 h 79"/>
                <a:gd name="T74" fmla="*/ 40 w 80"/>
                <a:gd name="T75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0" h="79">
                  <a:moveTo>
                    <a:pt x="40" y="21"/>
                  </a:moveTo>
                  <a:lnTo>
                    <a:pt x="34" y="21"/>
                  </a:lnTo>
                  <a:lnTo>
                    <a:pt x="29" y="24"/>
                  </a:lnTo>
                  <a:lnTo>
                    <a:pt x="24" y="28"/>
                  </a:lnTo>
                  <a:lnTo>
                    <a:pt x="22" y="34"/>
                  </a:lnTo>
                  <a:lnTo>
                    <a:pt x="20" y="39"/>
                  </a:lnTo>
                  <a:lnTo>
                    <a:pt x="22" y="46"/>
                  </a:lnTo>
                  <a:lnTo>
                    <a:pt x="24" y="51"/>
                  </a:lnTo>
                  <a:lnTo>
                    <a:pt x="29" y="55"/>
                  </a:lnTo>
                  <a:lnTo>
                    <a:pt x="34" y="58"/>
                  </a:lnTo>
                  <a:lnTo>
                    <a:pt x="40" y="59"/>
                  </a:lnTo>
                  <a:lnTo>
                    <a:pt x="46" y="58"/>
                  </a:lnTo>
                  <a:lnTo>
                    <a:pt x="51" y="55"/>
                  </a:lnTo>
                  <a:lnTo>
                    <a:pt x="56" y="51"/>
                  </a:lnTo>
                  <a:lnTo>
                    <a:pt x="58" y="46"/>
                  </a:lnTo>
                  <a:lnTo>
                    <a:pt x="60" y="39"/>
                  </a:lnTo>
                  <a:lnTo>
                    <a:pt x="58" y="34"/>
                  </a:lnTo>
                  <a:lnTo>
                    <a:pt x="56" y="28"/>
                  </a:lnTo>
                  <a:lnTo>
                    <a:pt x="51" y="24"/>
                  </a:lnTo>
                  <a:lnTo>
                    <a:pt x="46" y="21"/>
                  </a:lnTo>
                  <a:lnTo>
                    <a:pt x="40" y="21"/>
                  </a:lnTo>
                  <a:close/>
                  <a:moveTo>
                    <a:pt x="40" y="0"/>
                  </a:moveTo>
                  <a:lnTo>
                    <a:pt x="56" y="2"/>
                  </a:lnTo>
                  <a:lnTo>
                    <a:pt x="68" y="11"/>
                  </a:lnTo>
                  <a:lnTo>
                    <a:pt x="77" y="24"/>
                  </a:lnTo>
                  <a:lnTo>
                    <a:pt x="80" y="39"/>
                  </a:lnTo>
                  <a:lnTo>
                    <a:pt x="77" y="55"/>
                  </a:lnTo>
                  <a:lnTo>
                    <a:pt x="68" y="68"/>
                  </a:lnTo>
                  <a:lnTo>
                    <a:pt x="56" y="76"/>
                  </a:lnTo>
                  <a:lnTo>
                    <a:pt x="40" y="79"/>
                  </a:lnTo>
                  <a:lnTo>
                    <a:pt x="24" y="76"/>
                  </a:lnTo>
                  <a:lnTo>
                    <a:pt x="12" y="68"/>
                  </a:lnTo>
                  <a:lnTo>
                    <a:pt x="3" y="55"/>
                  </a:lnTo>
                  <a:lnTo>
                    <a:pt x="0" y="39"/>
                  </a:lnTo>
                  <a:lnTo>
                    <a:pt x="3" y="24"/>
                  </a:lnTo>
                  <a:lnTo>
                    <a:pt x="12" y="11"/>
                  </a:lnTo>
                  <a:lnTo>
                    <a:pt x="24" y="2"/>
                  </a:lnTo>
                  <a:lnTo>
                    <a:pt x="4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74"/>
            <p:cNvSpPr>
              <a:spLocks/>
            </p:cNvSpPr>
            <p:nvPr/>
          </p:nvSpPr>
          <p:spPr bwMode="auto">
            <a:xfrm>
              <a:off x="3020083" y="547411"/>
              <a:ext cx="179388" cy="191409"/>
            </a:xfrm>
            <a:custGeom>
              <a:avLst/>
              <a:gdLst>
                <a:gd name="T0" fmla="*/ 173 w 194"/>
                <a:gd name="T1" fmla="*/ 0 h 207"/>
                <a:gd name="T2" fmla="*/ 194 w 194"/>
                <a:gd name="T3" fmla="*/ 0 h 207"/>
                <a:gd name="T4" fmla="*/ 194 w 194"/>
                <a:gd name="T5" fmla="*/ 105 h 207"/>
                <a:gd name="T6" fmla="*/ 190 w 194"/>
                <a:gd name="T7" fmla="*/ 132 h 207"/>
                <a:gd name="T8" fmla="*/ 180 w 194"/>
                <a:gd name="T9" fmla="*/ 156 h 207"/>
                <a:gd name="T10" fmla="*/ 163 w 194"/>
                <a:gd name="T11" fmla="*/ 177 h 207"/>
                <a:gd name="T12" fmla="*/ 143 w 194"/>
                <a:gd name="T13" fmla="*/ 193 h 207"/>
                <a:gd name="T14" fmla="*/ 119 w 194"/>
                <a:gd name="T15" fmla="*/ 203 h 207"/>
                <a:gd name="T16" fmla="*/ 92 w 194"/>
                <a:gd name="T17" fmla="*/ 207 h 207"/>
                <a:gd name="T18" fmla="*/ 0 w 194"/>
                <a:gd name="T19" fmla="*/ 207 h 207"/>
                <a:gd name="T20" fmla="*/ 0 w 194"/>
                <a:gd name="T21" fmla="*/ 187 h 207"/>
                <a:gd name="T22" fmla="*/ 92 w 194"/>
                <a:gd name="T23" fmla="*/ 187 h 207"/>
                <a:gd name="T24" fmla="*/ 118 w 194"/>
                <a:gd name="T25" fmla="*/ 183 h 207"/>
                <a:gd name="T26" fmla="*/ 141 w 194"/>
                <a:gd name="T27" fmla="*/ 170 h 207"/>
                <a:gd name="T28" fmla="*/ 158 w 194"/>
                <a:gd name="T29" fmla="*/ 153 h 207"/>
                <a:gd name="T30" fmla="*/ 169 w 194"/>
                <a:gd name="T31" fmla="*/ 131 h 207"/>
                <a:gd name="T32" fmla="*/ 173 w 194"/>
                <a:gd name="T33" fmla="*/ 105 h 207"/>
                <a:gd name="T34" fmla="*/ 173 w 194"/>
                <a:gd name="T35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4" h="207">
                  <a:moveTo>
                    <a:pt x="173" y="0"/>
                  </a:moveTo>
                  <a:lnTo>
                    <a:pt x="194" y="0"/>
                  </a:lnTo>
                  <a:lnTo>
                    <a:pt x="194" y="105"/>
                  </a:lnTo>
                  <a:lnTo>
                    <a:pt x="190" y="132"/>
                  </a:lnTo>
                  <a:lnTo>
                    <a:pt x="180" y="156"/>
                  </a:lnTo>
                  <a:lnTo>
                    <a:pt x="163" y="177"/>
                  </a:lnTo>
                  <a:lnTo>
                    <a:pt x="143" y="193"/>
                  </a:lnTo>
                  <a:lnTo>
                    <a:pt x="119" y="203"/>
                  </a:lnTo>
                  <a:lnTo>
                    <a:pt x="92" y="207"/>
                  </a:lnTo>
                  <a:lnTo>
                    <a:pt x="0" y="207"/>
                  </a:lnTo>
                  <a:lnTo>
                    <a:pt x="0" y="187"/>
                  </a:lnTo>
                  <a:lnTo>
                    <a:pt x="92" y="187"/>
                  </a:lnTo>
                  <a:lnTo>
                    <a:pt x="118" y="183"/>
                  </a:lnTo>
                  <a:lnTo>
                    <a:pt x="141" y="170"/>
                  </a:lnTo>
                  <a:lnTo>
                    <a:pt x="158" y="153"/>
                  </a:lnTo>
                  <a:lnTo>
                    <a:pt x="169" y="131"/>
                  </a:lnTo>
                  <a:lnTo>
                    <a:pt x="173" y="105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75"/>
            <p:cNvSpPr>
              <a:spLocks/>
            </p:cNvSpPr>
            <p:nvPr/>
          </p:nvSpPr>
          <p:spPr bwMode="auto">
            <a:xfrm>
              <a:off x="3322454" y="500253"/>
              <a:ext cx="23117" cy="22192"/>
            </a:xfrm>
            <a:custGeom>
              <a:avLst/>
              <a:gdLst>
                <a:gd name="T0" fmla="*/ 12 w 25"/>
                <a:gd name="T1" fmla="*/ 0 h 24"/>
                <a:gd name="T2" fmla="*/ 17 w 25"/>
                <a:gd name="T3" fmla="*/ 2 h 24"/>
                <a:gd name="T4" fmla="*/ 20 w 25"/>
                <a:gd name="T5" fmla="*/ 5 h 24"/>
                <a:gd name="T6" fmla="*/ 23 w 25"/>
                <a:gd name="T7" fmla="*/ 7 h 24"/>
                <a:gd name="T8" fmla="*/ 25 w 25"/>
                <a:gd name="T9" fmla="*/ 13 h 24"/>
                <a:gd name="T10" fmla="*/ 23 w 25"/>
                <a:gd name="T11" fmla="*/ 17 h 24"/>
                <a:gd name="T12" fmla="*/ 20 w 25"/>
                <a:gd name="T13" fmla="*/ 22 h 24"/>
                <a:gd name="T14" fmla="*/ 17 w 25"/>
                <a:gd name="T15" fmla="*/ 23 h 24"/>
                <a:gd name="T16" fmla="*/ 12 w 25"/>
                <a:gd name="T17" fmla="*/ 24 h 24"/>
                <a:gd name="T18" fmla="*/ 8 w 25"/>
                <a:gd name="T19" fmla="*/ 23 h 24"/>
                <a:gd name="T20" fmla="*/ 5 w 25"/>
                <a:gd name="T21" fmla="*/ 22 h 24"/>
                <a:gd name="T22" fmla="*/ 2 w 25"/>
                <a:gd name="T23" fmla="*/ 17 h 24"/>
                <a:gd name="T24" fmla="*/ 0 w 25"/>
                <a:gd name="T25" fmla="*/ 13 h 24"/>
                <a:gd name="T26" fmla="*/ 2 w 25"/>
                <a:gd name="T27" fmla="*/ 7 h 24"/>
                <a:gd name="T28" fmla="*/ 5 w 25"/>
                <a:gd name="T29" fmla="*/ 5 h 24"/>
                <a:gd name="T30" fmla="*/ 8 w 25"/>
                <a:gd name="T31" fmla="*/ 2 h 24"/>
                <a:gd name="T32" fmla="*/ 12 w 25"/>
                <a:gd name="T3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24">
                  <a:moveTo>
                    <a:pt x="12" y="0"/>
                  </a:moveTo>
                  <a:lnTo>
                    <a:pt x="17" y="2"/>
                  </a:lnTo>
                  <a:lnTo>
                    <a:pt x="20" y="5"/>
                  </a:lnTo>
                  <a:lnTo>
                    <a:pt x="23" y="7"/>
                  </a:lnTo>
                  <a:lnTo>
                    <a:pt x="25" y="13"/>
                  </a:lnTo>
                  <a:lnTo>
                    <a:pt x="23" y="17"/>
                  </a:lnTo>
                  <a:lnTo>
                    <a:pt x="20" y="22"/>
                  </a:lnTo>
                  <a:lnTo>
                    <a:pt x="17" y="23"/>
                  </a:lnTo>
                  <a:lnTo>
                    <a:pt x="12" y="24"/>
                  </a:lnTo>
                  <a:lnTo>
                    <a:pt x="8" y="23"/>
                  </a:lnTo>
                  <a:lnTo>
                    <a:pt x="5" y="22"/>
                  </a:lnTo>
                  <a:lnTo>
                    <a:pt x="2" y="17"/>
                  </a:lnTo>
                  <a:lnTo>
                    <a:pt x="0" y="13"/>
                  </a:lnTo>
                  <a:lnTo>
                    <a:pt x="2" y="7"/>
                  </a:lnTo>
                  <a:lnTo>
                    <a:pt x="5" y="5"/>
                  </a:lnTo>
                  <a:lnTo>
                    <a:pt x="8" y="2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76"/>
            <p:cNvSpPr>
              <a:spLocks/>
            </p:cNvSpPr>
            <p:nvPr/>
          </p:nvSpPr>
          <p:spPr bwMode="auto">
            <a:xfrm>
              <a:off x="3322454" y="733272"/>
              <a:ext cx="23117" cy="22192"/>
            </a:xfrm>
            <a:custGeom>
              <a:avLst/>
              <a:gdLst>
                <a:gd name="T0" fmla="*/ 12 w 25"/>
                <a:gd name="T1" fmla="*/ 0 h 24"/>
                <a:gd name="T2" fmla="*/ 17 w 25"/>
                <a:gd name="T3" fmla="*/ 2 h 24"/>
                <a:gd name="T4" fmla="*/ 20 w 25"/>
                <a:gd name="T5" fmla="*/ 5 h 24"/>
                <a:gd name="T6" fmla="*/ 23 w 25"/>
                <a:gd name="T7" fmla="*/ 9 h 24"/>
                <a:gd name="T8" fmla="*/ 25 w 25"/>
                <a:gd name="T9" fmla="*/ 13 h 24"/>
                <a:gd name="T10" fmla="*/ 23 w 25"/>
                <a:gd name="T11" fmla="*/ 17 h 24"/>
                <a:gd name="T12" fmla="*/ 20 w 25"/>
                <a:gd name="T13" fmla="*/ 22 h 24"/>
                <a:gd name="T14" fmla="*/ 17 w 25"/>
                <a:gd name="T15" fmla="*/ 23 h 24"/>
                <a:gd name="T16" fmla="*/ 12 w 25"/>
                <a:gd name="T17" fmla="*/ 24 h 24"/>
                <a:gd name="T18" fmla="*/ 8 w 25"/>
                <a:gd name="T19" fmla="*/ 23 h 24"/>
                <a:gd name="T20" fmla="*/ 5 w 25"/>
                <a:gd name="T21" fmla="*/ 22 h 24"/>
                <a:gd name="T22" fmla="*/ 2 w 25"/>
                <a:gd name="T23" fmla="*/ 17 h 24"/>
                <a:gd name="T24" fmla="*/ 0 w 25"/>
                <a:gd name="T25" fmla="*/ 13 h 24"/>
                <a:gd name="T26" fmla="*/ 2 w 25"/>
                <a:gd name="T27" fmla="*/ 9 h 24"/>
                <a:gd name="T28" fmla="*/ 5 w 25"/>
                <a:gd name="T29" fmla="*/ 5 h 24"/>
                <a:gd name="T30" fmla="*/ 8 w 25"/>
                <a:gd name="T31" fmla="*/ 2 h 24"/>
                <a:gd name="T32" fmla="*/ 12 w 25"/>
                <a:gd name="T3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24">
                  <a:moveTo>
                    <a:pt x="12" y="0"/>
                  </a:moveTo>
                  <a:lnTo>
                    <a:pt x="17" y="2"/>
                  </a:lnTo>
                  <a:lnTo>
                    <a:pt x="20" y="5"/>
                  </a:lnTo>
                  <a:lnTo>
                    <a:pt x="23" y="9"/>
                  </a:lnTo>
                  <a:lnTo>
                    <a:pt x="25" y="13"/>
                  </a:lnTo>
                  <a:lnTo>
                    <a:pt x="23" y="17"/>
                  </a:lnTo>
                  <a:lnTo>
                    <a:pt x="20" y="22"/>
                  </a:lnTo>
                  <a:lnTo>
                    <a:pt x="17" y="23"/>
                  </a:lnTo>
                  <a:lnTo>
                    <a:pt x="12" y="24"/>
                  </a:lnTo>
                  <a:lnTo>
                    <a:pt x="8" y="23"/>
                  </a:lnTo>
                  <a:lnTo>
                    <a:pt x="5" y="22"/>
                  </a:lnTo>
                  <a:lnTo>
                    <a:pt x="2" y="17"/>
                  </a:lnTo>
                  <a:lnTo>
                    <a:pt x="0" y="13"/>
                  </a:lnTo>
                  <a:lnTo>
                    <a:pt x="2" y="9"/>
                  </a:lnTo>
                  <a:lnTo>
                    <a:pt x="5" y="5"/>
                  </a:lnTo>
                  <a:lnTo>
                    <a:pt x="8" y="2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77"/>
            <p:cNvSpPr>
              <a:spLocks/>
            </p:cNvSpPr>
            <p:nvPr/>
          </p:nvSpPr>
          <p:spPr bwMode="auto">
            <a:xfrm>
              <a:off x="2959054" y="500253"/>
              <a:ext cx="21268" cy="22192"/>
            </a:xfrm>
            <a:custGeom>
              <a:avLst/>
              <a:gdLst>
                <a:gd name="T0" fmla="*/ 11 w 23"/>
                <a:gd name="T1" fmla="*/ 0 h 24"/>
                <a:gd name="T2" fmla="*/ 15 w 23"/>
                <a:gd name="T3" fmla="*/ 2 h 24"/>
                <a:gd name="T4" fmla="*/ 20 w 23"/>
                <a:gd name="T5" fmla="*/ 5 h 24"/>
                <a:gd name="T6" fmla="*/ 23 w 23"/>
                <a:gd name="T7" fmla="*/ 7 h 24"/>
                <a:gd name="T8" fmla="*/ 23 w 23"/>
                <a:gd name="T9" fmla="*/ 13 h 24"/>
                <a:gd name="T10" fmla="*/ 23 w 23"/>
                <a:gd name="T11" fmla="*/ 17 h 24"/>
                <a:gd name="T12" fmla="*/ 20 w 23"/>
                <a:gd name="T13" fmla="*/ 22 h 24"/>
                <a:gd name="T14" fmla="*/ 15 w 23"/>
                <a:gd name="T15" fmla="*/ 23 h 24"/>
                <a:gd name="T16" fmla="*/ 11 w 23"/>
                <a:gd name="T17" fmla="*/ 24 h 24"/>
                <a:gd name="T18" fmla="*/ 7 w 23"/>
                <a:gd name="T19" fmla="*/ 23 h 24"/>
                <a:gd name="T20" fmla="*/ 3 w 23"/>
                <a:gd name="T21" fmla="*/ 22 h 24"/>
                <a:gd name="T22" fmla="*/ 0 w 23"/>
                <a:gd name="T23" fmla="*/ 17 h 24"/>
                <a:gd name="T24" fmla="*/ 0 w 23"/>
                <a:gd name="T25" fmla="*/ 13 h 24"/>
                <a:gd name="T26" fmla="*/ 0 w 23"/>
                <a:gd name="T27" fmla="*/ 7 h 24"/>
                <a:gd name="T28" fmla="*/ 3 w 23"/>
                <a:gd name="T29" fmla="*/ 5 h 24"/>
                <a:gd name="T30" fmla="*/ 7 w 23"/>
                <a:gd name="T31" fmla="*/ 2 h 24"/>
                <a:gd name="T32" fmla="*/ 11 w 23"/>
                <a:gd name="T3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24">
                  <a:moveTo>
                    <a:pt x="11" y="0"/>
                  </a:moveTo>
                  <a:lnTo>
                    <a:pt x="15" y="2"/>
                  </a:lnTo>
                  <a:lnTo>
                    <a:pt x="20" y="5"/>
                  </a:lnTo>
                  <a:lnTo>
                    <a:pt x="23" y="7"/>
                  </a:lnTo>
                  <a:lnTo>
                    <a:pt x="23" y="13"/>
                  </a:lnTo>
                  <a:lnTo>
                    <a:pt x="23" y="17"/>
                  </a:lnTo>
                  <a:lnTo>
                    <a:pt x="20" y="22"/>
                  </a:lnTo>
                  <a:lnTo>
                    <a:pt x="15" y="23"/>
                  </a:lnTo>
                  <a:lnTo>
                    <a:pt x="11" y="24"/>
                  </a:lnTo>
                  <a:lnTo>
                    <a:pt x="7" y="23"/>
                  </a:lnTo>
                  <a:lnTo>
                    <a:pt x="3" y="22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7"/>
                  </a:lnTo>
                  <a:lnTo>
                    <a:pt x="3" y="5"/>
                  </a:lnTo>
                  <a:lnTo>
                    <a:pt x="7" y="2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378"/>
            <p:cNvSpPr>
              <a:spLocks/>
            </p:cNvSpPr>
            <p:nvPr/>
          </p:nvSpPr>
          <p:spPr bwMode="auto">
            <a:xfrm>
              <a:off x="2959054" y="733272"/>
              <a:ext cx="21268" cy="22192"/>
            </a:xfrm>
            <a:custGeom>
              <a:avLst/>
              <a:gdLst>
                <a:gd name="T0" fmla="*/ 11 w 23"/>
                <a:gd name="T1" fmla="*/ 0 h 24"/>
                <a:gd name="T2" fmla="*/ 15 w 23"/>
                <a:gd name="T3" fmla="*/ 2 h 24"/>
                <a:gd name="T4" fmla="*/ 20 w 23"/>
                <a:gd name="T5" fmla="*/ 5 h 24"/>
                <a:gd name="T6" fmla="*/ 23 w 23"/>
                <a:gd name="T7" fmla="*/ 9 h 24"/>
                <a:gd name="T8" fmla="*/ 23 w 23"/>
                <a:gd name="T9" fmla="*/ 13 h 24"/>
                <a:gd name="T10" fmla="*/ 23 w 23"/>
                <a:gd name="T11" fmla="*/ 17 h 24"/>
                <a:gd name="T12" fmla="*/ 20 w 23"/>
                <a:gd name="T13" fmla="*/ 22 h 24"/>
                <a:gd name="T14" fmla="*/ 15 w 23"/>
                <a:gd name="T15" fmla="*/ 23 h 24"/>
                <a:gd name="T16" fmla="*/ 11 w 23"/>
                <a:gd name="T17" fmla="*/ 24 h 24"/>
                <a:gd name="T18" fmla="*/ 7 w 23"/>
                <a:gd name="T19" fmla="*/ 23 h 24"/>
                <a:gd name="T20" fmla="*/ 3 w 23"/>
                <a:gd name="T21" fmla="*/ 22 h 24"/>
                <a:gd name="T22" fmla="*/ 0 w 23"/>
                <a:gd name="T23" fmla="*/ 17 h 24"/>
                <a:gd name="T24" fmla="*/ 0 w 23"/>
                <a:gd name="T25" fmla="*/ 13 h 24"/>
                <a:gd name="T26" fmla="*/ 0 w 23"/>
                <a:gd name="T27" fmla="*/ 9 h 24"/>
                <a:gd name="T28" fmla="*/ 3 w 23"/>
                <a:gd name="T29" fmla="*/ 5 h 24"/>
                <a:gd name="T30" fmla="*/ 7 w 23"/>
                <a:gd name="T31" fmla="*/ 2 h 24"/>
                <a:gd name="T32" fmla="*/ 11 w 23"/>
                <a:gd name="T3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24">
                  <a:moveTo>
                    <a:pt x="11" y="0"/>
                  </a:moveTo>
                  <a:lnTo>
                    <a:pt x="15" y="2"/>
                  </a:lnTo>
                  <a:lnTo>
                    <a:pt x="20" y="5"/>
                  </a:lnTo>
                  <a:lnTo>
                    <a:pt x="23" y="9"/>
                  </a:lnTo>
                  <a:lnTo>
                    <a:pt x="23" y="13"/>
                  </a:lnTo>
                  <a:lnTo>
                    <a:pt x="23" y="17"/>
                  </a:lnTo>
                  <a:lnTo>
                    <a:pt x="20" y="22"/>
                  </a:lnTo>
                  <a:lnTo>
                    <a:pt x="15" y="23"/>
                  </a:lnTo>
                  <a:lnTo>
                    <a:pt x="11" y="24"/>
                  </a:lnTo>
                  <a:lnTo>
                    <a:pt x="7" y="23"/>
                  </a:lnTo>
                  <a:lnTo>
                    <a:pt x="3" y="22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9"/>
                  </a:lnTo>
                  <a:lnTo>
                    <a:pt x="3" y="5"/>
                  </a:lnTo>
                  <a:lnTo>
                    <a:pt x="7" y="2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4" name="Grupa 2999"/>
          <p:cNvGrpSpPr/>
          <p:nvPr/>
        </p:nvGrpSpPr>
        <p:grpSpPr>
          <a:xfrm>
            <a:off x="2938128" y="3618512"/>
            <a:ext cx="534490" cy="537154"/>
            <a:chOff x="15209838" y="5768976"/>
            <a:chExt cx="636587" cy="639763"/>
          </a:xfrm>
          <a:solidFill>
            <a:schemeClr val="tx2"/>
          </a:solidFill>
        </p:grpSpPr>
        <p:sp>
          <p:nvSpPr>
            <p:cNvPr id="65" name="Freeform 1187"/>
            <p:cNvSpPr>
              <a:spLocks noEditPoints="1"/>
            </p:cNvSpPr>
            <p:nvPr/>
          </p:nvSpPr>
          <p:spPr bwMode="auto">
            <a:xfrm>
              <a:off x="15328900" y="5888039"/>
              <a:ext cx="395288" cy="398463"/>
            </a:xfrm>
            <a:custGeom>
              <a:avLst/>
              <a:gdLst>
                <a:gd name="T0" fmla="*/ 124 w 249"/>
                <a:gd name="T1" fmla="*/ 13 h 251"/>
                <a:gd name="T2" fmla="*/ 94 w 249"/>
                <a:gd name="T3" fmla="*/ 17 h 251"/>
                <a:gd name="T4" fmla="*/ 68 w 249"/>
                <a:gd name="T5" fmla="*/ 29 h 251"/>
                <a:gd name="T6" fmla="*/ 46 w 249"/>
                <a:gd name="T7" fmla="*/ 46 h 251"/>
                <a:gd name="T8" fmla="*/ 28 w 249"/>
                <a:gd name="T9" fmla="*/ 69 h 251"/>
                <a:gd name="T10" fmla="*/ 17 w 249"/>
                <a:gd name="T11" fmla="*/ 95 h 251"/>
                <a:gd name="T12" fmla="*/ 12 w 249"/>
                <a:gd name="T13" fmla="*/ 125 h 251"/>
                <a:gd name="T14" fmla="*/ 16 w 249"/>
                <a:gd name="T15" fmla="*/ 155 h 251"/>
                <a:gd name="T16" fmla="*/ 28 w 249"/>
                <a:gd name="T17" fmla="*/ 183 h 251"/>
                <a:gd name="T18" fmla="*/ 45 w 249"/>
                <a:gd name="T19" fmla="*/ 205 h 251"/>
                <a:gd name="T20" fmla="*/ 68 w 249"/>
                <a:gd name="T21" fmla="*/ 224 h 251"/>
                <a:gd name="T22" fmla="*/ 94 w 249"/>
                <a:gd name="T23" fmla="*/ 235 h 251"/>
                <a:gd name="T24" fmla="*/ 124 w 249"/>
                <a:gd name="T25" fmla="*/ 239 h 251"/>
                <a:gd name="T26" fmla="*/ 124 w 249"/>
                <a:gd name="T27" fmla="*/ 239 h 251"/>
                <a:gd name="T28" fmla="*/ 154 w 249"/>
                <a:gd name="T29" fmla="*/ 235 h 251"/>
                <a:gd name="T30" fmla="*/ 181 w 249"/>
                <a:gd name="T31" fmla="*/ 224 h 251"/>
                <a:gd name="T32" fmla="*/ 203 w 249"/>
                <a:gd name="T33" fmla="*/ 207 h 251"/>
                <a:gd name="T34" fmla="*/ 221 w 249"/>
                <a:gd name="T35" fmla="*/ 183 h 251"/>
                <a:gd name="T36" fmla="*/ 232 w 249"/>
                <a:gd name="T37" fmla="*/ 155 h 251"/>
                <a:gd name="T38" fmla="*/ 236 w 249"/>
                <a:gd name="T39" fmla="*/ 127 h 251"/>
                <a:gd name="T40" fmla="*/ 232 w 249"/>
                <a:gd name="T41" fmla="*/ 97 h 251"/>
                <a:gd name="T42" fmla="*/ 221 w 249"/>
                <a:gd name="T43" fmla="*/ 69 h 251"/>
                <a:gd name="T44" fmla="*/ 203 w 249"/>
                <a:gd name="T45" fmla="*/ 46 h 251"/>
                <a:gd name="T46" fmla="*/ 181 w 249"/>
                <a:gd name="T47" fmla="*/ 29 h 251"/>
                <a:gd name="T48" fmla="*/ 154 w 249"/>
                <a:gd name="T49" fmla="*/ 17 h 251"/>
                <a:gd name="T50" fmla="*/ 124 w 249"/>
                <a:gd name="T51" fmla="*/ 13 h 251"/>
                <a:gd name="T52" fmla="*/ 124 w 249"/>
                <a:gd name="T53" fmla="*/ 13 h 251"/>
                <a:gd name="T54" fmla="*/ 124 w 249"/>
                <a:gd name="T55" fmla="*/ 0 h 251"/>
                <a:gd name="T56" fmla="*/ 124 w 249"/>
                <a:gd name="T57" fmla="*/ 0 h 251"/>
                <a:gd name="T58" fmla="*/ 153 w 249"/>
                <a:gd name="T59" fmla="*/ 4 h 251"/>
                <a:gd name="T60" fmla="*/ 179 w 249"/>
                <a:gd name="T61" fmla="*/ 13 h 251"/>
                <a:gd name="T62" fmla="*/ 202 w 249"/>
                <a:gd name="T63" fmla="*/ 29 h 251"/>
                <a:gd name="T64" fmla="*/ 221 w 249"/>
                <a:gd name="T65" fmla="*/ 48 h 251"/>
                <a:gd name="T66" fmla="*/ 236 w 249"/>
                <a:gd name="T67" fmla="*/ 70 h 251"/>
                <a:gd name="T68" fmla="*/ 245 w 249"/>
                <a:gd name="T69" fmla="*/ 98 h 251"/>
                <a:gd name="T70" fmla="*/ 249 w 249"/>
                <a:gd name="T71" fmla="*/ 127 h 251"/>
                <a:gd name="T72" fmla="*/ 245 w 249"/>
                <a:gd name="T73" fmla="*/ 154 h 251"/>
                <a:gd name="T74" fmla="*/ 236 w 249"/>
                <a:gd name="T75" fmla="*/ 182 h 251"/>
                <a:gd name="T76" fmla="*/ 221 w 249"/>
                <a:gd name="T77" fmla="*/ 204 h 251"/>
                <a:gd name="T78" fmla="*/ 202 w 249"/>
                <a:gd name="T79" fmla="*/ 224 h 251"/>
                <a:gd name="T80" fmla="*/ 179 w 249"/>
                <a:gd name="T81" fmla="*/ 239 h 251"/>
                <a:gd name="T82" fmla="*/ 153 w 249"/>
                <a:gd name="T83" fmla="*/ 248 h 251"/>
                <a:gd name="T84" fmla="*/ 124 w 249"/>
                <a:gd name="T85" fmla="*/ 251 h 251"/>
                <a:gd name="T86" fmla="*/ 124 w 249"/>
                <a:gd name="T87" fmla="*/ 251 h 251"/>
                <a:gd name="T88" fmla="*/ 96 w 249"/>
                <a:gd name="T89" fmla="*/ 248 h 251"/>
                <a:gd name="T90" fmla="*/ 69 w 249"/>
                <a:gd name="T91" fmla="*/ 238 h 251"/>
                <a:gd name="T92" fmla="*/ 46 w 249"/>
                <a:gd name="T93" fmla="*/ 224 h 251"/>
                <a:gd name="T94" fmla="*/ 28 w 249"/>
                <a:gd name="T95" fmla="*/ 204 h 251"/>
                <a:gd name="T96" fmla="*/ 13 w 249"/>
                <a:gd name="T97" fmla="*/ 180 h 251"/>
                <a:gd name="T98" fmla="*/ 3 w 249"/>
                <a:gd name="T99" fmla="*/ 154 h 251"/>
                <a:gd name="T100" fmla="*/ 0 w 249"/>
                <a:gd name="T101" fmla="*/ 125 h 251"/>
                <a:gd name="T102" fmla="*/ 4 w 249"/>
                <a:gd name="T103" fmla="*/ 97 h 251"/>
                <a:gd name="T104" fmla="*/ 13 w 249"/>
                <a:gd name="T105" fmla="*/ 70 h 251"/>
                <a:gd name="T106" fmla="*/ 28 w 249"/>
                <a:gd name="T107" fmla="*/ 47 h 251"/>
                <a:gd name="T108" fmla="*/ 47 w 249"/>
                <a:gd name="T109" fmla="*/ 27 h 251"/>
                <a:gd name="T110" fmla="*/ 69 w 249"/>
                <a:gd name="T111" fmla="*/ 13 h 251"/>
                <a:gd name="T112" fmla="*/ 96 w 249"/>
                <a:gd name="T113" fmla="*/ 4 h 251"/>
                <a:gd name="T114" fmla="*/ 124 w 249"/>
                <a:gd name="T115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49" h="251">
                  <a:moveTo>
                    <a:pt x="124" y="13"/>
                  </a:moveTo>
                  <a:lnTo>
                    <a:pt x="94" y="17"/>
                  </a:lnTo>
                  <a:lnTo>
                    <a:pt x="68" y="29"/>
                  </a:lnTo>
                  <a:lnTo>
                    <a:pt x="46" y="46"/>
                  </a:lnTo>
                  <a:lnTo>
                    <a:pt x="28" y="69"/>
                  </a:lnTo>
                  <a:lnTo>
                    <a:pt x="17" y="95"/>
                  </a:lnTo>
                  <a:lnTo>
                    <a:pt x="12" y="125"/>
                  </a:lnTo>
                  <a:lnTo>
                    <a:pt x="16" y="155"/>
                  </a:lnTo>
                  <a:lnTo>
                    <a:pt x="28" y="183"/>
                  </a:lnTo>
                  <a:lnTo>
                    <a:pt x="45" y="205"/>
                  </a:lnTo>
                  <a:lnTo>
                    <a:pt x="68" y="224"/>
                  </a:lnTo>
                  <a:lnTo>
                    <a:pt x="94" y="235"/>
                  </a:lnTo>
                  <a:lnTo>
                    <a:pt x="124" y="239"/>
                  </a:lnTo>
                  <a:lnTo>
                    <a:pt x="124" y="239"/>
                  </a:lnTo>
                  <a:lnTo>
                    <a:pt x="154" y="235"/>
                  </a:lnTo>
                  <a:lnTo>
                    <a:pt x="181" y="224"/>
                  </a:lnTo>
                  <a:lnTo>
                    <a:pt x="203" y="207"/>
                  </a:lnTo>
                  <a:lnTo>
                    <a:pt x="221" y="183"/>
                  </a:lnTo>
                  <a:lnTo>
                    <a:pt x="232" y="155"/>
                  </a:lnTo>
                  <a:lnTo>
                    <a:pt x="236" y="127"/>
                  </a:lnTo>
                  <a:lnTo>
                    <a:pt x="232" y="97"/>
                  </a:lnTo>
                  <a:lnTo>
                    <a:pt x="221" y="69"/>
                  </a:lnTo>
                  <a:lnTo>
                    <a:pt x="203" y="46"/>
                  </a:lnTo>
                  <a:lnTo>
                    <a:pt x="181" y="29"/>
                  </a:lnTo>
                  <a:lnTo>
                    <a:pt x="154" y="17"/>
                  </a:lnTo>
                  <a:lnTo>
                    <a:pt x="124" y="13"/>
                  </a:lnTo>
                  <a:lnTo>
                    <a:pt x="124" y="13"/>
                  </a:lnTo>
                  <a:close/>
                  <a:moveTo>
                    <a:pt x="124" y="0"/>
                  </a:moveTo>
                  <a:lnTo>
                    <a:pt x="124" y="0"/>
                  </a:lnTo>
                  <a:lnTo>
                    <a:pt x="153" y="4"/>
                  </a:lnTo>
                  <a:lnTo>
                    <a:pt x="179" y="13"/>
                  </a:lnTo>
                  <a:lnTo>
                    <a:pt x="202" y="29"/>
                  </a:lnTo>
                  <a:lnTo>
                    <a:pt x="221" y="48"/>
                  </a:lnTo>
                  <a:lnTo>
                    <a:pt x="236" y="70"/>
                  </a:lnTo>
                  <a:lnTo>
                    <a:pt x="245" y="98"/>
                  </a:lnTo>
                  <a:lnTo>
                    <a:pt x="249" y="127"/>
                  </a:lnTo>
                  <a:lnTo>
                    <a:pt x="245" y="154"/>
                  </a:lnTo>
                  <a:lnTo>
                    <a:pt x="236" y="182"/>
                  </a:lnTo>
                  <a:lnTo>
                    <a:pt x="221" y="204"/>
                  </a:lnTo>
                  <a:lnTo>
                    <a:pt x="202" y="224"/>
                  </a:lnTo>
                  <a:lnTo>
                    <a:pt x="179" y="239"/>
                  </a:lnTo>
                  <a:lnTo>
                    <a:pt x="153" y="248"/>
                  </a:lnTo>
                  <a:lnTo>
                    <a:pt x="124" y="251"/>
                  </a:lnTo>
                  <a:lnTo>
                    <a:pt x="124" y="251"/>
                  </a:lnTo>
                  <a:lnTo>
                    <a:pt x="96" y="248"/>
                  </a:lnTo>
                  <a:lnTo>
                    <a:pt x="69" y="238"/>
                  </a:lnTo>
                  <a:lnTo>
                    <a:pt x="46" y="224"/>
                  </a:lnTo>
                  <a:lnTo>
                    <a:pt x="28" y="204"/>
                  </a:lnTo>
                  <a:lnTo>
                    <a:pt x="13" y="180"/>
                  </a:lnTo>
                  <a:lnTo>
                    <a:pt x="3" y="154"/>
                  </a:lnTo>
                  <a:lnTo>
                    <a:pt x="0" y="125"/>
                  </a:lnTo>
                  <a:lnTo>
                    <a:pt x="4" y="97"/>
                  </a:lnTo>
                  <a:lnTo>
                    <a:pt x="13" y="70"/>
                  </a:lnTo>
                  <a:lnTo>
                    <a:pt x="28" y="47"/>
                  </a:lnTo>
                  <a:lnTo>
                    <a:pt x="47" y="27"/>
                  </a:lnTo>
                  <a:lnTo>
                    <a:pt x="69" y="13"/>
                  </a:lnTo>
                  <a:lnTo>
                    <a:pt x="96" y="4"/>
                  </a:lnTo>
                  <a:lnTo>
                    <a:pt x="12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1188"/>
            <p:cNvSpPr>
              <a:spLocks/>
            </p:cNvSpPr>
            <p:nvPr/>
          </p:nvSpPr>
          <p:spPr bwMode="auto">
            <a:xfrm>
              <a:off x="15468600" y="5942014"/>
              <a:ext cx="244475" cy="288925"/>
            </a:xfrm>
            <a:custGeom>
              <a:avLst/>
              <a:gdLst>
                <a:gd name="T0" fmla="*/ 115 w 154"/>
                <a:gd name="T1" fmla="*/ 12 h 182"/>
                <a:gd name="T2" fmla="*/ 102 w 154"/>
                <a:gd name="T3" fmla="*/ 18 h 182"/>
                <a:gd name="T4" fmla="*/ 94 w 154"/>
                <a:gd name="T5" fmla="*/ 22 h 182"/>
                <a:gd name="T6" fmla="*/ 90 w 154"/>
                <a:gd name="T7" fmla="*/ 25 h 182"/>
                <a:gd name="T8" fmla="*/ 89 w 154"/>
                <a:gd name="T9" fmla="*/ 25 h 182"/>
                <a:gd name="T10" fmla="*/ 43 w 154"/>
                <a:gd name="T11" fmla="*/ 29 h 182"/>
                <a:gd name="T12" fmla="*/ 40 w 154"/>
                <a:gd name="T13" fmla="*/ 49 h 182"/>
                <a:gd name="T14" fmla="*/ 36 w 154"/>
                <a:gd name="T15" fmla="*/ 59 h 182"/>
                <a:gd name="T16" fmla="*/ 42 w 154"/>
                <a:gd name="T17" fmla="*/ 86 h 182"/>
                <a:gd name="T18" fmla="*/ 19 w 154"/>
                <a:gd name="T19" fmla="*/ 82 h 182"/>
                <a:gd name="T20" fmla="*/ 17 w 154"/>
                <a:gd name="T21" fmla="*/ 106 h 182"/>
                <a:gd name="T22" fmla="*/ 39 w 154"/>
                <a:gd name="T23" fmla="*/ 140 h 182"/>
                <a:gd name="T24" fmla="*/ 60 w 154"/>
                <a:gd name="T25" fmla="*/ 110 h 182"/>
                <a:gd name="T26" fmla="*/ 49 w 154"/>
                <a:gd name="T27" fmla="*/ 82 h 182"/>
                <a:gd name="T28" fmla="*/ 83 w 154"/>
                <a:gd name="T29" fmla="*/ 70 h 182"/>
                <a:gd name="T30" fmla="*/ 111 w 154"/>
                <a:gd name="T31" fmla="*/ 81 h 182"/>
                <a:gd name="T32" fmla="*/ 131 w 154"/>
                <a:gd name="T33" fmla="*/ 74 h 182"/>
                <a:gd name="T34" fmla="*/ 144 w 154"/>
                <a:gd name="T35" fmla="*/ 55 h 182"/>
                <a:gd name="T36" fmla="*/ 141 w 154"/>
                <a:gd name="T37" fmla="*/ 81 h 182"/>
                <a:gd name="T38" fmla="*/ 107 w 154"/>
                <a:gd name="T39" fmla="*/ 99 h 182"/>
                <a:gd name="T40" fmla="*/ 82 w 154"/>
                <a:gd name="T41" fmla="*/ 93 h 182"/>
                <a:gd name="T42" fmla="*/ 64 w 154"/>
                <a:gd name="T43" fmla="*/ 98 h 182"/>
                <a:gd name="T44" fmla="*/ 44 w 154"/>
                <a:gd name="T45" fmla="*/ 182 h 182"/>
                <a:gd name="T46" fmla="*/ 27 w 154"/>
                <a:gd name="T47" fmla="*/ 144 h 182"/>
                <a:gd name="T48" fmla="*/ 10 w 154"/>
                <a:gd name="T49" fmla="*/ 118 h 182"/>
                <a:gd name="T50" fmla="*/ 10 w 154"/>
                <a:gd name="T51" fmla="*/ 72 h 182"/>
                <a:gd name="T52" fmla="*/ 12 w 154"/>
                <a:gd name="T53" fmla="*/ 67 h 182"/>
                <a:gd name="T54" fmla="*/ 23 w 154"/>
                <a:gd name="T55" fmla="*/ 44 h 182"/>
                <a:gd name="T56" fmla="*/ 40 w 154"/>
                <a:gd name="T57" fmla="*/ 14 h 182"/>
                <a:gd name="T58" fmla="*/ 85 w 154"/>
                <a:gd name="T59" fmla="*/ 13 h 182"/>
                <a:gd name="T60" fmla="*/ 91 w 154"/>
                <a:gd name="T61" fmla="*/ 9 h 182"/>
                <a:gd name="T62" fmla="*/ 108 w 154"/>
                <a:gd name="T63" fmla="*/ 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4" h="182">
                  <a:moveTo>
                    <a:pt x="108" y="0"/>
                  </a:moveTo>
                  <a:lnTo>
                    <a:pt x="115" y="12"/>
                  </a:lnTo>
                  <a:lnTo>
                    <a:pt x="108" y="14"/>
                  </a:lnTo>
                  <a:lnTo>
                    <a:pt x="102" y="18"/>
                  </a:lnTo>
                  <a:lnTo>
                    <a:pt x="98" y="21"/>
                  </a:lnTo>
                  <a:lnTo>
                    <a:pt x="94" y="22"/>
                  </a:lnTo>
                  <a:lnTo>
                    <a:pt x="91" y="23"/>
                  </a:lnTo>
                  <a:lnTo>
                    <a:pt x="90" y="25"/>
                  </a:lnTo>
                  <a:lnTo>
                    <a:pt x="90" y="25"/>
                  </a:lnTo>
                  <a:lnTo>
                    <a:pt x="89" y="25"/>
                  </a:lnTo>
                  <a:lnTo>
                    <a:pt x="59" y="34"/>
                  </a:lnTo>
                  <a:lnTo>
                    <a:pt x="43" y="29"/>
                  </a:lnTo>
                  <a:lnTo>
                    <a:pt x="32" y="38"/>
                  </a:lnTo>
                  <a:lnTo>
                    <a:pt x="40" y="49"/>
                  </a:lnTo>
                  <a:lnTo>
                    <a:pt x="27" y="57"/>
                  </a:lnTo>
                  <a:lnTo>
                    <a:pt x="36" y="59"/>
                  </a:lnTo>
                  <a:lnTo>
                    <a:pt x="47" y="72"/>
                  </a:lnTo>
                  <a:lnTo>
                    <a:pt x="42" y="86"/>
                  </a:lnTo>
                  <a:lnTo>
                    <a:pt x="27" y="81"/>
                  </a:lnTo>
                  <a:lnTo>
                    <a:pt x="19" y="82"/>
                  </a:lnTo>
                  <a:lnTo>
                    <a:pt x="14" y="99"/>
                  </a:lnTo>
                  <a:lnTo>
                    <a:pt x="17" y="106"/>
                  </a:lnTo>
                  <a:lnTo>
                    <a:pt x="32" y="106"/>
                  </a:lnTo>
                  <a:lnTo>
                    <a:pt x="39" y="140"/>
                  </a:lnTo>
                  <a:lnTo>
                    <a:pt x="43" y="150"/>
                  </a:lnTo>
                  <a:lnTo>
                    <a:pt x="60" y="110"/>
                  </a:lnTo>
                  <a:lnTo>
                    <a:pt x="52" y="106"/>
                  </a:lnTo>
                  <a:lnTo>
                    <a:pt x="49" y="82"/>
                  </a:lnTo>
                  <a:lnTo>
                    <a:pt x="72" y="86"/>
                  </a:lnTo>
                  <a:lnTo>
                    <a:pt x="83" y="70"/>
                  </a:lnTo>
                  <a:lnTo>
                    <a:pt x="95" y="91"/>
                  </a:lnTo>
                  <a:lnTo>
                    <a:pt x="111" y="81"/>
                  </a:lnTo>
                  <a:lnTo>
                    <a:pt x="119" y="98"/>
                  </a:lnTo>
                  <a:lnTo>
                    <a:pt x="131" y="74"/>
                  </a:lnTo>
                  <a:lnTo>
                    <a:pt x="144" y="55"/>
                  </a:lnTo>
                  <a:lnTo>
                    <a:pt x="144" y="55"/>
                  </a:lnTo>
                  <a:lnTo>
                    <a:pt x="154" y="61"/>
                  </a:lnTo>
                  <a:lnTo>
                    <a:pt x="141" y="81"/>
                  </a:lnTo>
                  <a:lnTo>
                    <a:pt x="119" y="125"/>
                  </a:lnTo>
                  <a:lnTo>
                    <a:pt x="107" y="99"/>
                  </a:lnTo>
                  <a:lnTo>
                    <a:pt x="91" y="110"/>
                  </a:lnTo>
                  <a:lnTo>
                    <a:pt x="82" y="93"/>
                  </a:lnTo>
                  <a:lnTo>
                    <a:pt x="76" y="101"/>
                  </a:lnTo>
                  <a:lnTo>
                    <a:pt x="64" y="98"/>
                  </a:lnTo>
                  <a:lnTo>
                    <a:pt x="77" y="103"/>
                  </a:lnTo>
                  <a:lnTo>
                    <a:pt x="44" y="182"/>
                  </a:lnTo>
                  <a:lnTo>
                    <a:pt x="38" y="169"/>
                  </a:lnTo>
                  <a:lnTo>
                    <a:pt x="27" y="144"/>
                  </a:lnTo>
                  <a:lnTo>
                    <a:pt x="22" y="118"/>
                  </a:lnTo>
                  <a:lnTo>
                    <a:pt x="10" y="118"/>
                  </a:lnTo>
                  <a:lnTo>
                    <a:pt x="0" y="101"/>
                  </a:lnTo>
                  <a:lnTo>
                    <a:pt x="10" y="72"/>
                  </a:lnTo>
                  <a:lnTo>
                    <a:pt x="25" y="69"/>
                  </a:lnTo>
                  <a:lnTo>
                    <a:pt x="12" y="67"/>
                  </a:lnTo>
                  <a:lnTo>
                    <a:pt x="9" y="53"/>
                  </a:lnTo>
                  <a:lnTo>
                    <a:pt x="23" y="44"/>
                  </a:lnTo>
                  <a:lnTo>
                    <a:pt x="17" y="35"/>
                  </a:lnTo>
                  <a:lnTo>
                    <a:pt x="40" y="14"/>
                  </a:lnTo>
                  <a:lnTo>
                    <a:pt x="59" y="21"/>
                  </a:lnTo>
                  <a:lnTo>
                    <a:pt x="85" y="13"/>
                  </a:lnTo>
                  <a:lnTo>
                    <a:pt x="86" y="13"/>
                  </a:lnTo>
                  <a:lnTo>
                    <a:pt x="91" y="9"/>
                  </a:lnTo>
                  <a:lnTo>
                    <a:pt x="99" y="5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1189"/>
            <p:cNvSpPr>
              <a:spLocks/>
            </p:cNvSpPr>
            <p:nvPr/>
          </p:nvSpPr>
          <p:spPr bwMode="auto">
            <a:xfrm>
              <a:off x="15340013" y="5937251"/>
              <a:ext cx="101600" cy="179388"/>
            </a:xfrm>
            <a:custGeom>
              <a:avLst/>
              <a:gdLst>
                <a:gd name="T0" fmla="*/ 39 w 64"/>
                <a:gd name="T1" fmla="*/ 0 h 113"/>
                <a:gd name="T2" fmla="*/ 39 w 64"/>
                <a:gd name="T3" fmla="*/ 0 h 113"/>
                <a:gd name="T4" fmla="*/ 51 w 64"/>
                <a:gd name="T5" fmla="*/ 4 h 113"/>
                <a:gd name="T6" fmla="*/ 45 w 64"/>
                <a:gd name="T7" fmla="*/ 18 h 113"/>
                <a:gd name="T8" fmla="*/ 45 w 64"/>
                <a:gd name="T9" fmla="*/ 18 h 113"/>
                <a:gd name="T10" fmla="*/ 36 w 64"/>
                <a:gd name="T11" fmla="*/ 41 h 113"/>
                <a:gd name="T12" fmla="*/ 36 w 64"/>
                <a:gd name="T13" fmla="*/ 42 h 113"/>
                <a:gd name="T14" fmla="*/ 38 w 64"/>
                <a:gd name="T15" fmla="*/ 42 h 113"/>
                <a:gd name="T16" fmla="*/ 38 w 64"/>
                <a:gd name="T17" fmla="*/ 41 h 113"/>
                <a:gd name="T18" fmla="*/ 39 w 64"/>
                <a:gd name="T19" fmla="*/ 38 h 113"/>
                <a:gd name="T20" fmla="*/ 40 w 64"/>
                <a:gd name="T21" fmla="*/ 37 h 113"/>
                <a:gd name="T22" fmla="*/ 40 w 64"/>
                <a:gd name="T23" fmla="*/ 37 h 113"/>
                <a:gd name="T24" fmla="*/ 51 w 64"/>
                <a:gd name="T25" fmla="*/ 37 h 113"/>
                <a:gd name="T26" fmla="*/ 64 w 64"/>
                <a:gd name="T27" fmla="*/ 54 h 113"/>
                <a:gd name="T28" fmla="*/ 64 w 64"/>
                <a:gd name="T29" fmla="*/ 62 h 113"/>
                <a:gd name="T30" fmla="*/ 38 w 64"/>
                <a:gd name="T31" fmla="*/ 85 h 113"/>
                <a:gd name="T32" fmla="*/ 34 w 64"/>
                <a:gd name="T33" fmla="*/ 87 h 113"/>
                <a:gd name="T34" fmla="*/ 26 w 64"/>
                <a:gd name="T35" fmla="*/ 88 h 113"/>
                <a:gd name="T36" fmla="*/ 30 w 64"/>
                <a:gd name="T37" fmla="*/ 105 h 113"/>
                <a:gd name="T38" fmla="*/ 23 w 64"/>
                <a:gd name="T39" fmla="*/ 113 h 113"/>
                <a:gd name="T40" fmla="*/ 0 w 64"/>
                <a:gd name="T41" fmla="*/ 113 h 113"/>
                <a:gd name="T42" fmla="*/ 0 w 64"/>
                <a:gd name="T43" fmla="*/ 101 h 113"/>
                <a:gd name="T44" fmla="*/ 15 w 64"/>
                <a:gd name="T45" fmla="*/ 101 h 113"/>
                <a:gd name="T46" fmla="*/ 13 w 64"/>
                <a:gd name="T47" fmla="*/ 90 h 113"/>
                <a:gd name="T48" fmla="*/ 13 w 64"/>
                <a:gd name="T49" fmla="*/ 89 h 113"/>
                <a:gd name="T50" fmla="*/ 13 w 64"/>
                <a:gd name="T51" fmla="*/ 88 h 113"/>
                <a:gd name="T52" fmla="*/ 11 w 64"/>
                <a:gd name="T53" fmla="*/ 85 h 113"/>
                <a:gd name="T54" fmla="*/ 11 w 64"/>
                <a:gd name="T55" fmla="*/ 83 h 113"/>
                <a:gd name="T56" fmla="*/ 11 w 64"/>
                <a:gd name="T57" fmla="*/ 81 h 113"/>
                <a:gd name="T58" fmla="*/ 13 w 64"/>
                <a:gd name="T59" fmla="*/ 81 h 113"/>
                <a:gd name="T60" fmla="*/ 13 w 64"/>
                <a:gd name="T61" fmla="*/ 80 h 113"/>
                <a:gd name="T62" fmla="*/ 14 w 64"/>
                <a:gd name="T63" fmla="*/ 79 h 113"/>
                <a:gd name="T64" fmla="*/ 15 w 64"/>
                <a:gd name="T65" fmla="*/ 77 h 113"/>
                <a:gd name="T66" fmla="*/ 18 w 64"/>
                <a:gd name="T67" fmla="*/ 76 h 113"/>
                <a:gd name="T68" fmla="*/ 18 w 64"/>
                <a:gd name="T69" fmla="*/ 76 h 113"/>
                <a:gd name="T70" fmla="*/ 31 w 64"/>
                <a:gd name="T71" fmla="*/ 75 h 113"/>
                <a:gd name="T72" fmla="*/ 51 w 64"/>
                <a:gd name="T73" fmla="*/ 56 h 113"/>
                <a:gd name="T74" fmla="*/ 45 w 64"/>
                <a:gd name="T75" fmla="*/ 50 h 113"/>
                <a:gd name="T76" fmla="*/ 44 w 64"/>
                <a:gd name="T77" fmla="*/ 51 h 113"/>
                <a:gd name="T78" fmla="*/ 41 w 64"/>
                <a:gd name="T79" fmla="*/ 55 h 113"/>
                <a:gd name="T80" fmla="*/ 40 w 64"/>
                <a:gd name="T81" fmla="*/ 56 h 113"/>
                <a:gd name="T82" fmla="*/ 40 w 64"/>
                <a:gd name="T83" fmla="*/ 56 h 113"/>
                <a:gd name="T84" fmla="*/ 39 w 64"/>
                <a:gd name="T85" fmla="*/ 58 h 113"/>
                <a:gd name="T86" fmla="*/ 38 w 64"/>
                <a:gd name="T87" fmla="*/ 58 h 113"/>
                <a:gd name="T88" fmla="*/ 38 w 64"/>
                <a:gd name="T89" fmla="*/ 58 h 113"/>
                <a:gd name="T90" fmla="*/ 36 w 64"/>
                <a:gd name="T91" fmla="*/ 58 h 113"/>
                <a:gd name="T92" fmla="*/ 31 w 64"/>
                <a:gd name="T93" fmla="*/ 55 h 113"/>
                <a:gd name="T94" fmla="*/ 31 w 64"/>
                <a:gd name="T95" fmla="*/ 55 h 113"/>
                <a:gd name="T96" fmla="*/ 30 w 64"/>
                <a:gd name="T97" fmla="*/ 54 h 113"/>
                <a:gd name="T98" fmla="*/ 28 w 64"/>
                <a:gd name="T99" fmla="*/ 51 h 113"/>
                <a:gd name="T100" fmla="*/ 27 w 64"/>
                <a:gd name="T101" fmla="*/ 49 h 113"/>
                <a:gd name="T102" fmla="*/ 24 w 64"/>
                <a:gd name="T103" fmla="*/ 45 h 113"/>
                <a:gd name="T104" fmla="*/ 24 w 64"/>
                <a:gd name="T105" fmla="*/ 43 h 113"/>
                <a:gd name="T106" fmla="*/ 23 w 64"/>
                <a:gd name="T107" fmla="*/ 42 h 113"/>
                <a:gd name="T108" fmla="*/ 23 w 64"/>
                <a:gd name="T109" fmla="*/ 42 h 113"/>
                <a:gd name="T110" fmla="*/ 23 w 64"/>
                <a:gd name="T111" fmla="*/ 41 h 113"/>
                <a:gd name="T112" fmla="*/ 23 w 64"/>
                <a:gd name="T113" fmla="*/ 39 h 113"/>
                <a:gd name="T114" fmla="*/ 23 w 64"/>
                <a:gd name="T115" fmla="*/ 38 h 113"/>
                <a:gd name="T116" fmla="*/ 23 w 64"/>
                <a:gd name="T117" fmla="*/ 38 h 113"/>
                <a:gd name="T118" fmla="*/ 34 w 64"/>
                <a:gd name="T119" fmla="*/ 15 h 113"/>
                <a:gd name="T120" fmla="*/ 39 w 64"/>
                <a:gd name="T12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4" h="113">
                  <a:moveTo>
                    <a:pt x="39" y="0"/>
                  </a:moveTo>
                  <a:lnTo>
                    <a:pt x="39" y="0"/>
                  </a:lnTo>
                  <a:lnTo>
                    <a:pt x="51" y="4"/>
                  </a:lnTo>
                  <a:lnTo>
                    <a:pt x="45" y="18"/>
                  </a:lnTo>
                  <a:lnTo>
                    <a:pt x="45" y="18"/>
                  </a:lnTo>
                  <a:lnTo>
                    <a:pt x="36" y="41"/>
                  </a:lnTo>
                  <a:lnTo>
                    <a:pt x="36" y="42"/>
                  </a:lnTo>
                  <a:lnTo>
                    <a:pt x="38" y="42"/>
                  </a:lnTo>
                  <a:lnTo>
                    <a:pt x="38" y="41"/>
                  </a:lnTo>
                  <a:lnTo>
                    <a:pt x="39" y="38"/>
                  </a:lnTo>
                  <a:lnTo>
                    <a:pt x="40" y="37"/>
                  </a:lnTo>
                  <a:lnTo>
                    <a:pt x="40" y="37"/>
                  </a:lnTo>
                  <a:lnTo>
                    <a:pt x="51" y="37"/>
                  </a:lnTo>
                  <a:lnTo>
                    <a:pt x="64" y="54"/>
                  </a:lnTo>
                  <a:lnTo>
                    <a:pt x="64" y="62"/>
                  </a:lnTo>
                  <a:lnTo>
                    <a:pt x="38" y="85"/>
                  </a:lnTo>
                  <a:lnTo>
                    <a:pt x="34" y="87"/>
                  </a:lnTo>
                  <a:lnTo>
                    <a:pt x="26" y="88"/>
                  </a:lnTo>
                  <a:lnTo>
                    <a:pt x="30" y="105"/>
                  </a:lnTo>
                  <a:lnTo>
                    <a:pt x="23" y="113"/>
                  </a:lnTo>
                  <a:lnTo>
                    <a:pt x="0" y="113"/>
                  </a:lnTo>
                  <a:lnTo>
                    <a:pt x="0" y="101"/>
                  </a:lnTo>
                  <a:lnTo>
                    <a:pt x="15" y="101"/>
                  </a:lnTo>
                  <a:lnTo>
                    <a:pt x="13" y="90"/>
                  </a:lnTo>
                  <a:lnTo>
                    <a:pt x="13" y="89"/>
                  </a:lnTo>
                  <a:lnTo>
                    <a:pt x="13" y="88"/>
                  </a:lnTo>
                  <a:lnTo>
                    <a:pt x="11" y="85"/>
                  </a:lnTo>
                  <a:lnTo>
                    <a:pt x="11" y="83"/>
                  </a:lnTo>
                  <a:lnTo>
                    <a:pt x="11" y="81"/>
                  </a:lnTo>
                  <a:lnTo>
                    <a:pt x="13" y="81"/>
                  </a:lnTo>
                  <a:lnTo>
                    <a:pt x="13" y="80"/>
                  </a:lnTo>
                  <a:lnTo>
                    <a:pt x="14" y="79"/>
                  </a:lnTo>
                  <a:lnTo>
                    <a:pt x="15" y="77"/>
                  </a:lnTo>
                  <a:lnTo>
                    <a:pt x="18" y="76"/>
                  </a:lnTo>
                  <a:lnTo>
                    <a:pt x="18" y="76"/>
                  </a:lnTo>
                  <a:lnTo>
                    <a:pt x="31" y="75"/>
                  </a:lnTo>
                  <a:lnTo>
                    <a:pt x="51" y="56"/>
                  </a:lnTo>
                  <a:lnTo>
                    <a:pt x="45" y="50"/>
                  </a:lnTo>
                  <a:lnTo>
                    <a:pt x="44" y="51"/>
                  </a:lnTo>
                  <a:lnTo>
                    <a:pt x="41" y="55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39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6" y="58"/>
                  </a:lnTo>
                  <a:lnTo>
                    <a:pt x="31" y="55"/>
                  </a:lnTo>
                  <a:lnTo>
                    <a:pt x="31" y="55"/>
                  </a:lnTo>
                  <a:lnTo>
                    <a:pt x="30" y="54"/>
                  </a:lnTo>
                  <a:lnTo>
                    <a:pt x="28" y="51"/>
                  </a:lnTo>
                  <a:lnTo>
                    <a:pt x="27" y="49"/>
                  </a:lnTo>
                  <a:lnTo>
                    <a:pt x="24" y="45"/>
                  </a:lnTo>
                  <a:lnTo>
                    <a:pt x="24" y="43"/>
                  </a:lnTo>
                  <a:lnTo>
                    <a:pt x="23" y="42"/>
                  </a:lnTo>
                  <a:lnTo>
                    <a:pt x="23" y="42"/>
                  </a:lnTo>
                  <a:lnTo>
                    <a:pt x="23" y="41"/>
                  </a:lnTo>
                  <a:lnTo>
                    <a:pt x="23" y="39"/>
                  </a:lnTo>
                  <a:lnTo>
                    <a:pt x="23" y="38"/>
                  </a:lnTo>
                  <a:lnTo>
                    <a:pt x="23" y="38"/>
                  </a:lnTo>
                  <a:lnTo>
                    <a:pt x="34" y="15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1190"/>
            <p:cNvSpPr>
              <a:spLocks noEditPoints="1"/>
            </p:cNvSpPr>
            <p:nvPr/>
          </p:nvSpPr>
          <p:spPr bwMode="auto">
            <a:xfrm>
              <a:off x="15381288" y="6083301"/>
              <a:ext cx="87313" cy="163513"/>
            </a:xfrm>
            <a:custGeom>
              <a:avLst/>
              <a:gdLst>
                <a:gd name="T0" fmla="*/ 19 w 55"/>
                <a:gd name="T1" fmla="*/ 21 h 103"/>
                <a:gd name="T2" fmla="*/ 13 w 55"/>
                <a:gd name="T3" fmla="*/ 34 h 103"/>
                <a:gd name="T4" fmla="*/ 22 w 55"/>
                <a:gd name="T5" fmla="*/ 51 h 103"/>
                <a:gd name="T6" fmla="*/ 22 w 55"/>
                <a:gd name="T7" fmla="*/ 51 h 103"/>
                <a:gd name="T8" fmla="*/ 22 w 55"/>
                <a:gd name="T9" fmla="*/ 52 h 103"/>
                <a:gd name="T10" fmla="*/ 22 w 55"/>
                <a:gd name="T11" fmla="*/ 52 h 103"/>
                <a:gd name="T12" fmla="*/ 23 w 55"/>
                <a:gd name="T13" fmla="*/ 55 h 103"/>
                <a:gd name="T14" fmla="*/ 23 w 55"/>
                <a:gd name="T15" fmla="*/ 55 h 103"/>
                <a:gd name="T16" fmla="*/ 22 w 55"/>
                <a:gd name="T17" fmla="*/ 78 h 103"/>
                <a:gd name="T18" fmla="*/ 23 w 55"/>
                <a:gd name="T19" fmla="*/ 80 h 103"/>
                <a:gd name="T20" fmla="*/ 40 w 55"/>
                <a:gd name="T21" fmla="*/ 40 h 103"/>
                <a:gd name="T22" fmla="*/ 19 w 55"/>
                <a:gd name="T23" fmla="*/ 21 h 103"/>
                <a:gd name="T24" fmla="*/ 14 w 55"/>
                <a:gd name="T25" fmla="*/ 0 h 103"/>
                <a:gd name="T26" fmla="*/ 55 w 55"/>
                <a:gd name="T27" fmla="*/ 36 h 103"/>
                <a:gd name="T28" fmla="*/ 26 w 55"/>
                <a:gd name="T29" fmla="*/ 103 h 103"/>
                <a:gd name="T30" fmla="*/ 10 w 55"/>
                <a:gd name="T31" fmla="*/ 82 h 103"/>
                <a:gd name="T32" fmla="*/ 10 w 55"/>
                <a:gd name="T33" fmla="*/ 56 h 103"/>
                <a:gd name="T34" fmla="*/ 0 w 55"/>
                <a:gd name="T35" fmla="*/ 34 h 103"/>
                <a:gd name="T36" fmla="*/ 14 w 55"/>
                <a:gd name="T3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5" h="103">
                  <a:moveTo>
                    <a:pt x="19" y="21"/>
                  </a:moveTo>
                  <a:lnTo>
                    <a:pt x="13" y="34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2"/>
                  </a:lnTo>
                  <a:lnTo>
                    <a:pt x="22" y="52"/>
                  </a:lnTo>
                  <a:lnTo>
                    <a:pt x="23" y="55"/>
                  </a:lnTo>
                  <a:lnTo>
                    <a:pt x="23" y="55"/>
                  </a:lnTo>
                  <a:lnTo>
                    <a:pt x="22" y="78"/>
                  </a:lnTo>
                  <a:lnTo>
                    <a:pt x="23" y="80"/>
                  </a:lnTo>
                  <a:lnTo>
                    <a:pt x="40" y="40"/>
                  </a:lnTo>
                  <a:lnTo>
                    <a:pt x="19" y="21"/>
                  </a:lnTo>
                  <a:close/>
                  <a:moveTo>
                    <a:pt x="14" y="0"/>
                  </a:moveTo>
                  <a:lnTo>
                    <a:pt x="55" y="36"/>
                  </a:lnTo>
                  <a:lnTo>
                    <a:pt x="26" y="103"/>
                  </a:lnTo>
                  <a:lnTo>
                    <a:pt x="10" y="82"/>
                  </a:lnTo>
                  <a:lnTo>
                    <a:pt x="10" y="56"/>
                  </a:lnTo>
                  <a:lnTo>
                    <a:pt x="0" y="34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1191"/>
            <p:cNvSpPr>
              <a:spLocks noEditPoints="1"/>
            </p:cNvSpPr>
            <p:nvPr/>
          </p:nvSpPr>
          <p:spPr bwMode="auto">
            <a:xfrm>
              <a:off x="15428913" y="5922964"/>
              <a:ext cx="82550" cy="88900"/>
            </a:xfrm>
            <a:custGeom>
              <a:avLst/>
              <a:gdLst>
                <a:gd name="T0" fmla="*/ 35 w 52"/>
                <a:gd name="T1" fmla="*/ 16 h 56"/>
                <a:gd name="T2" fmla="*/ 26 w 52"/>
                <a:gd name="T3" fmla="*/ 18 h 56"/>
                <a:gd name="T4" fmla="*/ 16 w 52"/>
                <a:gd name="T5" fmla="*/ 22 h 56"/>
                <a:gd name="T6" fmla="*/ 23 w 52"/>
                <a:gd name="T7" fmla="*/ 37 h 56"/>
                <a:gd name="T8" fmla="*/ 33 w 52"/>
                <a:gd name="T9" fmla="*/ 29 h 56"/>
                <a:gd name="T10" fmla="*/ 35 w 52"/>
                <a:gd name="T11" fmla="*/ 16 h 56"/>
                <a:gd name="T12" fmla="*/ 52 w 52"/>
                <a:gd name="T13" fmla="*/ 0 h 56"/>
                <a:gd name="T14" fmla="*/ 44 w 52"/>
                <a:gd name="T15" fmla="*/ 35 h 56"/>
                <a:gd name="T16" fmla="*/ 25 w 52"/>
                <a:gd name="T17" fmla="*/ 51 h 56"/>
                <a:gd name="T18" fmla="*/ 18 w 52"/>
                <a:gd name="T19" fmla="*/ 56 h 56"/>
                <a:gd name="T20" fmla="*/ 0 w 52"/>
                <a:gd name="T21" fmla="*/ 17 h 56"/>
                <a:gd name="T22" fmla="*/ 5 w 52"/>
                <a:gd name="T23" fmla="*/ 14 h 56"/>
                <a:gd name="T24" fmla="*/ 22 w 52"/>
                <a:gd name="T25" fmla="*/ 7 h 56"/>
                <a:gd name="T26" fmla="*/ 35 w 52"/>
                <a:gd name="T27" fmla="*/ 3 h 56"/>
                <a:gd name="T28" fmla="*/ 43 w 52"/>
                <a:gd name="T29" fmla="*/ 1 h 56"/>
                <a:gd name="T30" fmla="*/ 52 w 52"/>
                <a:gd name="T3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" h="56">
                  <a:moveTo>
                    <a:pt x="35" y="16"/>
                  </a:moveTo>
                  <a:lnTo>
                    <a:pt x="26" y="18"/>
                  </a:lnTo>
                  <a:lnTo>
                    <a:pt x="16" y="22"/>
                  </a:lnTo>
                  <a:lnTo>
                    <a:pt x="23" y="37"/>
                  </a:lnTo>
                  <a:lnTo>
                    <a:pt x="33" y="29"/>
                  </a:lnTo>
                  <a:lnTo>
                    <a:pt x="35" y="16"/>
                  </a:lnTo>
                  <a:close/>
                  <a:moveTo>
                    <a:pt x="52" y="0"/>
                  </a:moveTo>
                  <a:lnTo>
                    <a:pt x="44" y="35"/>
                  </a:lnTo>
                  <a:lnTo>
                    <a:pt x="25" y="51"/>
                  </a:lnTo>
                  <a:lnTo>
                    <a:pt x="18" y="56"/>
                  </a:lnTo>
                  <a:lnTo>
                    <a:pt x="0" y="17"/>
                  </a:lnTo>
                  <a:lnTo>
                    <a:pt x="5" y="14"/>
                  </a:lnTo>
                  <a:lnTo>
                    <a:pt x="22" y="7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5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1192"/>
            <p:cNvSpPr>
              <a:spLocks/>
            </p:cNvSpPr>
            <p:nvPr/>
          </p:nvSpPr>
          <p:spPr bwMode="auto">
            <a:xfrm>
              <a:off x="15209838" y="5768976"/>
              <a:ext cx="542925" cy="490538"/>
            </a:xfrm>
            <a:custGeom>
              <a:avLst/>
              <a:gdLst>
                <a:gd name="T0" fmla="*/ 201 w 342"/>
                <a:gd name="T1" fmla="*/ 0 h 309"/>
                <a:gd name="T2" fmla="*/ 231 w 342"/>
                <a:gd name="T3" fmla="*/ 3 h 309"/>
                <a:gd name="T4" fmla="*/ 261 w 342"/>
                <a:gd name="T5" fmla="*/ 9 h 309"/>
                <a:gd name="T6" fmla="*/ 290 w 342"/>
                <a:gd name="T7" fmla="*/ 21 h 309"/>
                <a:gd name="T8" fmla="*/ 317 w 342"/>
                <a:gd name="T9" fmla="*/ 38 h 309"/>
                <a:gd name="T10" fmla="*/ 342 w 342"/>
                <a:gd name="T11" fmla="*/ 59 h 309"/>
                <a:gd name="T12" fmla="*/ 333 w 342"/>
                <a:gd name="T13" fmla="*/ 68 h 309"/>
                <a:gd name="T14" fmla="*/ 309 w 342"/>
                <a:gd name="T15" fmla="*/ 47 h 309"/>
                <a:gd name="T16" fmla="*/ 284 w 342"/>
                <a:gd name="T17" fmla="*/ 33 h 309"/>
                <a:gd name="T18" fmla="*/ 257 w 342"/>
                <a:gd name="T19" fmla="*/ 21 h 309"/>
                <a:gd name="T20" fmla="*/ 229 w 342"/>
                <a:gd name="T21" fmla="*/ 14 h 309"/>
                <a:gd name="T22" fmla="*/ 201 w 342"/>
                <a:gd name="T23" fmla="*/ 12 h 309"/>
                <a:gd name="T24" fmla="*/ 172 w 342"/>
                <a:gd name="T25" fmla="*/ 14 h 309"/>
                <a:gd name="T26" fmla="*/ 143 w 342"/>
                <a:gd name="T27" fmla="*/ 21 h 309"/>
                <a:gd name="T28" fmla="*/ 117 w 342"/>
                <a:gd name="T29" fmla="*/ 33 h 309"/>
                <a:gd name="T30" fmla="*/ 91 w 342"/>
                <a:gd name="T31" fmla="*/ 47 h 309"/>
                <a:gd name="T32" fmla="*/ 67 w 342"/>
                <a:gd name="T33" fmla="*/ 68 h 309"/>
                <a:gd name="T34" fmla="*/ 48 w 342"/>
                <a:gd name="T35" fmla="*/ 92 h 309"/>
                <a:gd name="T36" fmla="*/ 33 w 342"/>
                <a:gd name="T37" fmla="*/ 117 h 309"/>
                <a:gd name="T38" fmla="*/ 21 w 342"/>
                <a:gd name="T39" fmla="*/ 144 h 309"/>
                <a:gd name="T40" fmla="*/ 15 w 342"/>
                <a:gd name="T41" fmla="*/ 173 h 309"/>
                <a:gd name="T42" fmla="*/ 12 w 342"/>
                <a:gd name="T43" fmla="*/ 202 h 309"/>
                <a:gd name="T44" fmla="*/ 16 w 342"/>
                <a:gd name="T45" fmla="*/ 237 h 309"/>
                <a:gd name="T46" fmla="*/ 25 w 342"/>
                <a:gd name="T47" fmla="*/ 270 h 309"/>
                <a:gd name="T48" fmla="*/ 41 w 342"/>
                <a:gd name="T49" fmla="*/ 302 h 309"/>
                <a:gd name="T50" fmla="*/ 41 w 342"/>
                <a:gd name="T51" fmla="*/ 302 h 309"/>
                <a:gd name="T52" fmla="*/ 31 w 342"/>
                <a:gd name="T53" fmla="*/ 309 h 309"/>
                <a:gd name="T54" fmla="*/ 14 w 342"/>
                <a:gd name="T55" fmla="*/ 275 h 309"/>
                <a:gd name="T56" fmla="*/ 4 w 342"/>
                <a:gd name="T57" fmla="*/ 238 h 309"/>
                <a:gd name="T58" fmla="*/ 0 w 342"/>
                <a:gd name="T59" fmla="*/ 202 h 309"/>
                <a:gd name="T60" fmla="*/ 3 w 342"/>
                <a:gd name="T61" fmla="*/ 172 h 309"/>
                <a:gd name="T62" fmla="*/ 10 w 342"/>
                <a:gd name="T63" fmla="*/ 140 h 309"/>
                <a:gd name="T64" fmla="*/ 21 w 342"/>
                <a:gd name="T65" fmla="*/ 111 h 309"/>
                <a:gd name="T66" fmla="*/ 38 w 342"/>
                <a:gd name="T67" fmla="*/ 84 h 309"/>
                <a:gd name="T68" fmla="*/ 59 w 342"/>
                <a:gd name="T69" fmla="*/ 59 h 309"/>
                <a:gd name="T70" fmla="*/ 84 w 342"/>
                <a:gd name="T71" fmla="*/ 38 h 309"/>
                <a:gd name="T72" fmla="*/ 110 w 342"/>
                <a:gd name="T73" fmla="*/ 21 h 309"/>
                <a:gd name="T74" fmla="*/ 139 w 342"/>
                <a:gd name="T75" fmla="*/ 9 h 309"/>
                <a:gd name="T76" fmla="*/ 169 w 342"/>
                <a:gd name="T77" fmla="*/ 3 h 309"/>
                <a:gd name="T78" fmla="*/ 201 w 342"/>
                <a:gd name="T79" fmla="*/ 0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42" h="309">
                  <a:moveTo>
                    <a:pt x="201" y="0"/>
                  </a:moveTo>
                  <a:lnTo>
                    <a:pt x="231" y="3"/>
                  </a:lnTo>
                  <a:lnTo>
                    <a:pt x="261" y="9"/>
                  </a:lnTo>
                  <a:lnTo>
                    <a:pt x="290" y="21"/>
                  </a:lnTo>
                  <a:lnTo>
                    <a:pt x="317" y="38"/>
                  </a:lnTo>
                  <a:lnTo>
                    <a:pt x="342" y="59"/>
                  </a:lnTo>
                  <a:lnTo>
                    <a:pt x="333" y="68"/>
                  </a:lnTo>
                  <a:lnTo>
                    <a:pt x="309" y="47"/>
                  </a:lnTo>
                  <a:lnTo>
                    <a:pt x="284" y="33"/>
                  </a:lnTo>
                  <a:lnTo>
                    <a:pt x="257" y="21"/>
                  </a:lnTo>
                  <a:lnTo>
                    <a:pt x="229" y="14"/>
                  </a:lnTo>
                  <a:lnTo>
                    <a:pt x="201" y="12"/>
                  </a:lnTo>
                  <a:lnTo>
                    <a:pt x="172" y="14"/>
                  </a:lnTo>
                  <a:lnTo>
                    <a:pt x="143" y="21"/>
                  </a:lnTo>
                  <a:lnTo>
                    <a:pt x="117" y="33"/>
                  </a:lnTo>
                  <a:lnTo>
                    <a:pt x="91" y="47"/>
                  </a:lnTo>
                  <a:lnTo>
                    <a:pt x="67" y="68"/>
                  </a:lnTo>
                  <a:lnTo>
                    <a:pt x="48" y="92"/>
                  </a:lnTo>
                  <a:lnTo>
                    <a:pt x="33" y="117"/>
                  </a:lnTo>
                  <a:lnTo>
                    <a:pt x="21" y="144"/>
                  </a:lnTo>
                  <a:lnTo>
                    <a:pt x="15" y="173"/>
                  </a:lnTo>
                  <a:lnTo>
                    <a:pt x="12" y="202"/>
                  </a:lnTo>
                  <a:lnTo>
                    <a:pt x="16" y="237"/>
                  </a:lnTo>
                  <a:lnTo>
                    <a:pt x="25" y="270"/>
                  </a:lnTo>
                  <a:lnTo>
                    <a:pt x="41" y="302"/>
                  </a:lnTo>
                  <a:lnTo>
                    <a:pt x="41" y="302"/>
                  </a:lnTo>
                  <a:lnTo>
                    <a:pt x="31" y="309"/>
                  </a:lnTo>
                  <a:lnTo>
                    <a:pt x="14" y="275"/>
                  </a:lnTo>
                  <a:lnTo>
                    <a:pt x="4" y="238"/>
                  </a:lnTo>
                  <a:lnTo>
                    <a:pt x="0" y="202"/>
                  </a:lnTo>
                  <a:lnTo>
                    <a:pt x="3" y="172"/>
                  </a:lnTo>
                  <a:lnTo>
                    <a:pt x="10" y="140"/>
                  </a:lnTo>
                  <a:lnTo>
                    <a:pt x="21" y="111"/>
                  </a:lnTo>
                  <a:lnTo>
                    <a:pt x="38" y="84"/>
                  </a:lnTo>
                  <a:lnTo>
                    <a:pt x="59" y="59"/>
                  </a:lnTo>
                  <a:lnTo>
                    <a:pt x="84" y="38"/>
                  </a:lnTo>
                  <a:lnTo>
                    <a:pt x="110" y="21"/>
                  </a:lnTo>
                  <a:lnTo>
                    <a:pt x="139" y="9"/>
                  </a:lnTo>
                  <a:lnTo>
                    <a:pt x="169" y="3"/>
                  </a:lnTo>
                  <a:lnTo>
                    <a:pt x="20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1193"/>
            <p:cNvSpPr>
              <a:spLocks/>
            </p:cNvSpPr>
            <p:nvPr/>
          </p:nvSpPr>
          <p:spPr bwMode="auto">
            <a:xfrm>
              <a:off x="15667038" y="5797551"/>
              <a:ext cx="87313" cy="87313"/>
            </a:xfrm>
            <a:custGeom>
              <a:avLst/>
              <a:gdLst>
                <a:gd name="T0" fmla="*/ 42 w 55"/>
                <a:gd name="T1" fmla="*/ 0 h 55"/>
                <a:gd name="T2" fmla="*/ 55 w 55"/>
                <a:gd name="T3" fmla="*/ 0 h 55"/>
                <a:gd name="T4" fmla="*/ 55 w 55"/>
                <a:gd name="T5" fmla="*/ 55 h 55"/>
                <a:gd name="T6" fmla="*/ 0 w 55"/>
                <a:gd name="T7" fmla="*/ 55 h 55"/>
                <a:gd name="T8" fmla="*/ 0 w 55"/>
                <a:gd name="T9" fmla="*/ 42 h 55"/>
                <a:gd name="T10" fmla="*/ 42 w 55"/>
                <a:gd name="T11" fmla="*/ 42 h 55"/>
                <a:gd name="T12" fmla="*/ 42 w 55"/>
                <a:gd name="T1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55">
                  <a:moveTo>
                    <a:pt x="42" y="0"/>
                  </a:moveTo>
                  <a:lnTo>
                    <a:pt x="55" y="0"/>
                  </a:lnTo>
                  <a:lnTo>
                    <a:pt x="55" y="55"/>
                  </a:lnTo>
                  <a:lnTo>
                    <a:pt x="0" y="55"/>
                  </a:lnTo>
                  <a:lnTo>
                    <a:pt x="0" y="42"/>
                  </a:lnTo>
                  <a:lnTo>
                    <a:pt x="42" y="42"/>
                  </a:lnTo>
                  <a:lnTo>
                    <a:pt x="4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1194"/>
            <p:cNvSpPr>
              <a:spLocks/>
            </p:cNvSpPr>
            <p:nvPr/>
          </p:nvSpPr>
          <p:spPr bwMode="auto">
            <a:xfrm>
              <a:off x="15306675" y="5916614"/>
              <a:ext cx="539750" cy="492125"/>
            </a:xfrm>
            <a:custGeom>
              <a:avLst/>
              <a:gdLst>
                <a:gd name="T0" fmla="*/ 310 w 340"/>
                <a:gd name="T1" fmla="*/ 0 h 310"/>
                <a:gd name="T2" fmla="*/ 327 w 340"/>
                <a:gd name="T3" fmla="*/ 34 h 310"/>
                <a:gd name="T4" fmla="*/ 337 w 340"/>
                <a:gd name="T5" fmla="*/ 71 h 310"/>
                <a:gd name="T6" fmla="*/ 340 w 340"/>
                <a:gd name="T7" fmla="*/ 109 h 310"/>
                <a:gd name="T8" fmla="*/ 339 w 340"/>
                <a:gd name="T9" fmla="*/ 139 h 310"/>
                <a:gd name="T10" fmla="*/ 331 w 340"/>
                <a:gd name="T11" fmla="*/ 169 h 310"/>
                <a:gd name="T12" fmla="*/ 319 w 340"/>
                <a:gd name="T13" fmla="*/ 198 h 310"/>
                <a:gd name="T14" fmla="*/ 303 w 340"/>
                <a:gd name="T15" fmla="*/ 225 h 310"/>
                <a:gd name="T16" fmla="*/ 282 w 340"/>
                <a:gd name="T17" fmla="*/ 250 h 310"/>
                <a:gd name="T18" fmla="*/ 257 w 340"/>
                <a:gd name="T19" fmla="*/ 272 h 310"/>
                <a:gd name="T20" fmla="*/ 230 w 340"/>
                <a:gd name="T21" fmla="*/ 288 h 310"/>
                <a:gd name="T22" fmla="*/ 201 w 340"/>
                <a:gd name="T23" fmla="*/ 300 h 310"/>
                <a:gd name="T24" fmla="*/ 171 w 340"/>
                <a:gd name="T25" fmla="*/ 308 h 310"/>
                <a:gd name="T26" fmla="*/ 141 w 340"/>
                <a:gd name="T27" fmla="*/ 310 h 310"/>
                <a:gd name="T28" fmla="*/ 110 w 340"/>
                <a:gd name="T29" fmla="*/ 308 h 310"/>
                <a:gd name="T30" fmla="*/ 79 w 340"/>
                <a:gd name="T31" fmla="*/ 300 h 310"/>
                <a:gd name="T32" fmla="*/ 51 w 340"/>
                <a:gd name="T33" fmla="*/ 288 h 310"/>
                <a:gd name="T34" fmla="*/ 25 w 340"/>
                <a:gd name="T35" fmla="*/ 272 h 310"/>
                <a:gd name="T36" fmla="*/ 0 w 340"/>
                <a:gd name="T37" fmla="*/ 250 h 310"/>
                <a:gd name="T38" fmla="*/ 8 w 340"/>
                <a:gd name="T39" fmla="*/ 242 h 310"/>
                <a:gd name="T40" fmla="*/ 31 w 340"/>
                <a:gd name="T41" fmla="*/ 262 h 310"/>
                <a:gd name="T42" fmla="*/ 57 w 340"/>
                <a:gd name="T43" fmla="*/ 278 h 310"/>
                <a:gd name="T44" fmla="*/ 83 w 340"/>
                <a:gd name="T45" fmla="*/ 289 h 310"/>
                <a:gd name="T46" fmla="*/ 112 w 340"/>
                <a:gd name="T47" fmla="*/ 296 h 310"/>
                <a:gd name="T48" fmla="*/ 141 w 340"/>
                <a:gd name="T49" fmla="*/ 297 h 310"/>
                <a:gd name="T50" fmla="*/ 170 w 340"/>
                <a:gd name="T51" fmla="*/ 296 h 310"/>
                <a:gd name="T52" fmla="*/ 197 w 340"/>
                <a:gd name="T53" fmla="*/ 288 h 310"/>
                <a:gd name="T54" fmla="*/ 225 w 340"/>
                <a:gd name="T55" fmla="*/ 278 h 310"/>
                <a:gd name="T56" fmla="*/ 250 w 340"/>
                <a:gd name="T57" fmla="*/ 262 h 310"/>
                <a:gd name="T58" fmla="*/ 273 w 340"/>
                <a:gd name="T59" fmla="*/ 242 h 310"/>
                <a:gd name="T60" fmla="*/ 293 w 340"/>
                <a:gd name="T61" fmla="*/ 219 h 310"/>
                <a:gd name="T62" fmla="*/ 309 w 340"/>
                <a:gd name="T63" fmla="*/ 192 h 310"/>
                <a:gd name="T64" fmla="*/ 319 w 340"/>
                <a:gd name="T65" fmla="*/ 165 h 310"/>
                <a:gd name="T66" fmla="*/ 326 w 340"/>
                <a:gd name="T67" fmla="*/ 137 h 310"/>
                <a:gd name="T68" fmla="*/ 328 w 340"/>
                <a:gd name="T69" fmla="*/ 109 h 310"/>
                <a:gd name="T70" fmla="*/ 326 w 340"/>
                <a:gd name="T71" fmla="*/ 73 h 310"/>
                <a:gd name="T72" fmla="*/ 315 w 340"/>
                <a:gd name="T73" fmla="*/ 39 h 310"/>
                <a:gd name="T74" fmla="*/ 299 w 340"/>
                <a:gd name="T75" fmla="*/ 7 h 310"/>
                <a:gd name="T76" fmla="*/ 299 w 340"/>
                <a:gd name="T77" fmla="*/ 7 h 310"/>
                <a:gd name="T78" fmla="*/ 310 w 340"/>
                <a:gd name="T79" fmla="*/ 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40" h="310">
                  <a:moveTo>
                    <a:pt x="310" y="0"/>
                  </a:moveTo>
                  <a:lnTo>
                    <a:pt x="327" y="34"/>
                  </a:lnTo>
                  <a:lnTo>
                    <a:pt x="337" y="71"/>
                  </a:lnTo>
                  <a:lnTo>
                    <a:pt x="340" y="109"/>
                  </a:lnTo>
                  <a:lnTo>
                    <a:pt x="339" y="139"/>
                  </a:lnTo>
                  <a:lnTo>
                    <a:pt x="331" y="169"/>
                  </a:lnTo>
                  <a:lnTo>
                    <a:pt x="319" y="198"/>
                  </a:lnTo>
                  <a:lnTo>
                    <a:pt x="303" y="225"/>
                  </a:lnTo>
                  <a:lnTo>
                    <a:pt x="282" y="250"/>
                  </a:lnTo>
                  <a:lnTo>
                    <a:pt x="257" y="272"/>
                  </a:lnTo>
                  <a:lnTo>
                    <a:pt x="230" y="288"/>
                  </a:lnTo>
                  <a:lnTo>
                    <a:pt x="201" y="300"/>
                  </a:lnTo>
                  <a:lnTo>
                    <a:pt x="171" y="308"/>
                  </a:lnTo>
                  <a:lnTo>
                    <a:pt x="141" y="310"/>
                  </a:lnTo>
                  <a:lnTo>
                    <a:pt x="110" y="308"/>
                  </a:lnTo>
                  <a:lnTo>
                    <a:pt x="79" y="300"/>
                  </a:lnTo>
                  <a:lnTo>
                    <a:pt x="51" y="288"/>
                  </a:lnTo>
                  <a:lnTo>
                    <a:pt x="25" y="272"/>
                  </a:lnTo>
                  <a:lnTo>
                    <a:pt x="0" y="250"/>
                  </a:lnTo>
                  <a:lnTo>
                    <a:pt x="8" y="242"/>
                  </a:lnTo>
                  <a:lnTo>
                    <a:pt x="31" y="262"/>
                  </a:lnTo>
                  <a:lnTo>
                    <a:pt x="57" y="278"/>
                  </a:lnTo>
                  <a:lnTo>
                    <a:pt x="83" y="289"/>
                  </a:lnTo>
                  <a:lnTo>
                    <a:pt x="112" y="296"/>
                  </a:lnTo>
                  <a:lnTo>
                    <a:pt x="141" y="297"/>
                  </a:lnTo>
                  <a:lnTo>
                    <a:pt x="170" y="296"/>
                  </a:lnTo>
                  <a:lnTo>
                    <a:pt x="197" y="288"/>
                  </a:lnTo>
                  <a:lnTo>
                    <a:pt x="225" y="278"/>
                  </a:lnTo>
                  <a:lnTo>
                    <a:pt x="250" y="262"/>
                  </a:lnTo>
                  <a:lnTo>
                    <a:pt x="273" y="242"/>
                  </a:lnTo>
                  <a:lnTo>
                    <a:pt x="293" y="219"/>
                  </a:lnTo>
                  <a:lnTo>
                    <a:pt x="309" y="192"/>
                  </a:lnTo>
                  <a:lnTo>
                    <a:pt x="319" y="165"/>
                  </a:lnTo>
                  <a:lnTo>
                    <a:pt x="326" y="137"/>
                  </a:lnTo>
                  <a:lnTo>
                    <a:pt x="328" y="109"/>
                  </a:lnTo>
                  <a:lnTo>
                    <a:pt x="326" y="73"/>
                  </a:lnTo>
                  <a:lnTo>
                    <a:pt x="315" y="39"/>
                  </a:lnTo>
                  <a:lnTo>
                    <a:pt x="299" y="7"/>
                  </a:lnTo>
                  <a:lnTo>
                    <a:pt x="299" y="7"/>
                  </a:lnTo>
                  <a:lnTo>
                    <a:pt x="31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1195"/>
            <p:cNvSpPr>
              <a:spLocks/>
            </p:cNvSpPr>
            <p:nvPr/>
          </p:nvSpPr>
          <p:spPr bwMode="auto">
            <a:xfrm>
              <a:off x="15303500" y="6292851"/>
              <a:ext cx="85725" cy="87313"/>
            </a:xfrm>
            <a:custGeom>
              <a:avLst/>
              <a:gdLst>
                <a:gd name="T0" fmla="*/ 0 w 54"/>
                <a:gd name="T1" fmla="*/ 0 h 55"/>
                <a:gd name="T2" fmla="*/ 54 w 54"/>
                <a:gd name="T3" fmla="*/ 0 h 55"/>
                <a:gd name="T4" fmla="*/ 54 w 54"/>
                <a:gd name="T5" fmla="*/ 12 h 55"/>
                <a:gd name="T6" fmla="*/ 12 w 54"/>
                <a:gd name="T7" fmla="*/ 12 h 55"/>
                <a:gd name="T8" fmla="*/ 12 w 54"/>
                <a:gd name="T9" fmla="*/ 55 h 55"/>
                <a:gd name="T10" fmla="*/ 0 w 54"/>
                <a:gd name="T11" fmla="*/ 55 h 55"/>
                <a:gd name="T12" fmla="*/ 0 w 54"/>
                <a:gd name="T1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55">
                  <a:moveTo>
                    <a:pt x="0" y="0"/>
                  </a:moveTo>
                  <a:lnTo>
                    <a:pt x="54" y="0"/>
                  </a:lnTo>
                  <a:lnTo>
                    <a:pt x="54" y="12"/>
                  </a:lnTo>
                  <a:lnTo>
                    <a:pt x="12" y="12"/>
                  </a:lnTo>
                  <a:lnTo>
                    <a:pt x="12" y="55"/>
                  </a:lnTo>
                  <a:lnTo>
                    <a:pt x="0" y="5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064" name="Obraz 7">
            <a:extLst>
              <a:ext uri="{FF2B5EF4-FFF2-40B4-BE49-F238E27FC236}">
                <a16:creationId xmlns:a16="http://schemas.microsoft.com/office/drawing/2014/main" id="{0B40EE87-5E23-40AC-9CF6-289C68FA75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8050" y="169169"/>
            <a:ext cx="928164" cy="700687"/>
          </a:xfrm>
          <a:prstGeom prst="rect">
            <a:avLst/>
          </a:prstGeom>
        </p:spPr>
      </p:pic>
      <p:sp>
        <p:nvSpPr>
          <p:cNvPr id="2065" name="Symbol zastępczy numeru slajdu 3"/>
          <p:cNvSpPr>
            <a:spLocks noGrp="1"/>
          </p:cNvSpPr>
          <p:nvPr>
            <p:ph type="sldNum" sz="quarter" idx="4"/>
          </p:nvPr>
        </p:nvSpPr>
        <p:spPr>
          <a:xfrm>
            <a:off x="91059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30D576-EDB4-4767-A840-38EFCFF3C29D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333F48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333F48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  <a:sym typeface="Calibri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3138" y="1246766"/>
            <a:ext cx="6689131" cy="4364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442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Łącznik prosty 60"/>
          <p:cNvCxnSpPr/>
          <p:nvPr/>
        </p:nvCxnSpPr>
        <p:spPr>
          <a:xfrm>
            <a:off x="362140" y="1818771"/>
            <a:ext cx="11320948" cy="0"/>
          </a:xfrm>
          <a:prstGeom prst="line">
            <a:avLst/>
          </a:prstGeom>
          <a:ln w="9525">
            <a:solidFill>
              <a:schemeClr val="tx1">
                <a:lumMod val="60000"/>
                <a:lumOff val="40000"/>
              </a:schemeClr>
            </a:solidFill>
            <a:headEnd type="oval" w="med" len="med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Finansowe wspieranie eksportu / ekspansji zagranicznej</a:t>
            </a:r>
            <a:br>
              <a:rPr lang="pl-PL" dirty="0"/>
            </a:br>
            <a:r>
              <a:rPr lang="pl-PL" sz="1800" dirty="0"/>
              <a:t>Unikalna oferta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30D576-EDB4-4767-A840-38EFCFF3C29D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333F48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333F48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  <a:sym typeface="Calibri"/>
            </a:endParaRPr>
          </a:p>
        </p:txBody>
      </p:sp>
      <p:sp>
        <p:nvSpPr>
          <p:cNvPr id="6" name="Prostokąt 122"/>
          <p:cNvSpPr/>
          <p:nvPr/>
        </p:nvSpPr>
        <p:spPr>
          <a:xfrm>
            <a:off x="362139" y="2268809"/>
            <a:ext cx="6788615" cy="769807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</a:ln>
          <a:effectLst/>
        </p:spPr>
        <p:txBody>
          <a:bodyPr lIns="36000" tIns="36000" rIns="36000" bIns="36000" rtlCol="0" anchor="ctr"/>
          <a:lstStyle/>
          <a:p>
            <a:pPr algn="ctr" defTabSz="914400">
              <a:defRPr/>
            </a:pPr>
            <a:r>
              <a:rPr lang="pl-PL" sz="1600" b="1" kern="0" dirty="0" smtClean="0">
                <a:solidFill>
                  <a:srgbClr val="FFFFFF"/>
                </a:solidFill>
              </a:rPr>
              <a:t>Finansowanie </a:t>
            </a:r>
            <a:r>
              <a:rPr lang="pl-PL" sz="1600" b="1" kern="0" dirty="0">
                <a:solidFill>
                  <a:srgbClr val="FFFFFF"/>
                </a:solidFill>
              </a:rPr>
              <a:t>e</a:t>
            </a:r>
            <a:r>
              <a:rPr lang="pl-PL" sz="1600" b="1" kern="0" dirty="0" smtClean="0">
                <a:solidFill>
                  <a:srgbClr val="FFFFFF"/>
                </a:solidFill>
              </a:rPr>
              <a:t>ksportu</a:t>
            </a:r>
            <a:endParaRPr lang="pl-PL" sz="1600" b="1" kern="0" dirty="0">
              <a:solidFill>
                <a:srgbClr val="FFFFFF"/>
              </a:solidFill>
            </a:endParaRPr>
          </a:p>
        </p:txBody>
      </p:sp>
      <p:sp>
        <p:nvSpPr>
          <p:cNvPr id="7" name="Prostokąt 123"/>
          <p:cNvSpPr/>
          <p:nvPr/>
        </p:nvSpPr>
        <p:spPr>
          <a:xfrm>
            <a:off x="7249140" y="2268809"/>
            <a:ext cx="4433948" cy="76980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12700" cap="flat" cmpd="sng" algn="ctr">
            <a:noFill/>
            <a:prstDash val="solid"/>
          </a:ln>
          <a:effectLst/>
        </p:spPr>
        <p:txBody>
          <a:bodyPr lIns="36000" tIns="36000" rIns="36000" bIns="36000" rtlCol="0" anchor="ctr"/>
          <a:lstStyle/>
          <a:p>
            <a:pPr algn="ctr" defTabSz="914400">
              <a:defRPr/>
            </a:pPr>
            <a:r>
              <a:rPr lang="pl-PL" sz="1600" b="1" kern="0" dirty="0"/>
              <a:t>Finansowanie inwestycji</a:t>
            </a:r>
            <a:br>
              <a:rPr lang="pl-PL" sz="1600" b="1" kern="0" dirty="0"/>
            </a:br>
            <a:r>
              <a:rPr lang="pl-PL" sz="1600" b="1" kern="0" dirty="0"/>
              <a:t>zagranicznych</a:t>
            </a:r>
          </a:p>
        </p:txBody>
      </p:sp>
      <p:sp>
        <p:nvSpPr>
          <p:cNvPr id="8" name="Prostokąt 124"/>
          <p:cNvSpPr/>
          <p:nvPr/>
        </p:nvSpPr>
        <p:spPr>
          <a:xfrm>
            <a:off x="362139" y="3180085"/>
            <a:ext cx="2739086" cy="76980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12700" cap="flat" cmpd="sng" algn="ctr">
            <a:noFill/>
            <a:prstDash val="solid"/>
          </a:ln>
          <a:effectLst/>
        </p:spPr>
        <p:txBody>
          <a:bodyPr lIns="108000" tIns="36000" rIns="36000" bIns="36000" rtlCol="0" anchor="ctr"/>
          <a:lstStyle/>
          <a:p>
            <a:pPr defTabSz="914400">
              <a:defRPr/>
            </a:pPr>
            <a:r>
              <a:rPr lang="pl-PL" sz="1600" b="1" kern="0" dirty="0"/>
              <a:t>Finansowanie krótkoterminowe</a:t>
            </a:r>
          </a:p>
        </p:txBody>
      </p:sp>
      <p:sp>
        <p:nvSpPr>
          <p:cNvPr id="9" name="Prostokąt 125"/>
          <p:cNvSpPr/>
          <p:nvPr/>
        </p:nvSpPr>
        <p:spPr>
          <a:xfrm>
            <a:off x="3285603" y="3180085"/>
            <a:ext cx="8397485" cy="769807"/>
          </a:xfrm>
          <a:prstGeom prst="rect">
            <a:avLst/>
          </a:prstGeom>
          <a:solidFill>
            <a:srgbClr val="DA2038"/>
          </a:solidFill>
          <a:ln w="12700" cap="flat" cmpd="sng" algn="ctr">
            <a:noFill/>
            <a:prstDash val="solid"/>
          </a:ln>
          <a:effectLst/>
        </p:spPr>
        <p:txBody>
          <a:bodyPr lIns="36000" tIns="36000" rIns="36000" bIns="36000" rtlCol="0" anchor="ctr"/>
          <a:lstStyle/>
          <a:p>
            <a:pPr algn="ctr" defTabSz="914400">
              <a:defRPr/>
            </a:pPr>
            <a:r>
              <a:rPr lang="pl-PL" sz="1600" b="1" kern="0" dirty="0">
                <a:solidFill>
                  <a:srgbClr val="FFFFFF"/>
                </a:solidFill>
              </a:rPr>
              <a:t>Finansowanie długoterminowe</a:t>
            </a:r>
          </a:p>
        </p:txBody>
      </p:sp>
      <p:sp>
        <p:nvSpPr>
          <p:cNvPr id="10" name="Prostokąt 126"/>
          <p:cNvSpPr/>
          <p:nvPr/>
        </p:nvSpPr>
        <p:spPr>
          <a:xfrm>
            <a:off x="362140" y="4027595"/>
            <a:ext cx="2739086" cy="2182986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0" rtlCol="0" anchor="t"/>
          <a:lstStyle/>
          <a:p>
            <a:pPr marL="182563" indent="-182563" defTabSz="914400">
              <a:spcAft>
                <a:spcPts val="200"/>
              </a:spcAft>
              <a:buClr>
                <a:srgbClr val="DA2038"/>
              </a:buClr>
              <a:buFont typeface="Wingdings" panose="05000000000000000000" pitchFamily="2" charset="2"/>
              <a:buChar char="§"/>
              <a:defRPr/>
            </a:pPr>
            <a:r>
              <a:rPr lang="pl-PL" sz="1600" kern="0" dirty="0"/>
              <a:t>Akredytywy </a:t>
            </a:r>
            <a:r>
              <a:rPr lang="pl-PL" sz="1600" kern="0" dirty="0" smtClean="0"/>
              <a:t>zagraniczne:</a:t>
            </a:r>
          </a:p>
          <a:p>
            <a:pPr marL="358775" indent="-182563" defTabSz="914400">
              <a:spcAft>
                <a:spcPts val="200"/>
              </a:spcAft>
              <a:buClr>
                <a:srgbClr val="DA2038"/>
              </a:buClr>
              <a:buFont typeface="Wingdings" panose="05000000000000000000" pitchFamily="2" charset="2"/>
              <a:buChar char="§"/>
              <a:defRPr/>
            </a:pPr>
            <a:r>
              <a:rPr lang="pl-PL" sz="1600" kern="0" dirty="0" smtClean="0"/>
              <a:t>potwierdzanie</a:t>
            </a:r>
            <a:endParaRPr lang="pl-PL" sz="1600" kern="0" dirty="0"/>
          </a:p>
          <a:p>
            <a:pPr marL="358775" indent="-182563" defTabSz="914400">
              <a:spcAft>
                <a:spcPts val="200"/>
              </a:spcAft>
              <a:buClr>
                <a:srgbClr val="DA2038"/>
              </a:buClr>
              <a:buFont typeface="Wingdings" panose="05000000000000000000" pitchFamily="2" charset="2"/>
              <a:buChar char="§"/>
              <a:defRPr/>
            </a:pPr>
            <a:r>
              <a:rPr lang="pl-PL" sz="1600" kern="0" dirty="0"/>
              <a:t>d</a:t>
            </a:r>
            <a:r>
              <a:rPr lang="pl-PL" sz="1600" kern="0" dirty="0" smtClean="0"/>
              <a:t>yskontowanie</a:t>
            </a:r>
            <a:endParaRPr lang="pl-PL" sz="1600" kern="0" dirty="0"/>
          </a:p>
          <a:p>
            <a:pPr marL="358775" indent="-182563" defTabSz="914400">
              <a:spcAft>
                <a:spcPts val="200"/>
              </a:spcAft>
              <a:buClr>
                <a:srgbClr val="DA2038"/>
              </a:buClr>
              <a:buFont typeface="Wingdings" panose="05000000000000000000" pitchFamily="2" charset="2"/>
              <a:buChar char="§"/>
              <a:defRPr/>
            </a:pPr>
            <a:r>
              <a:rPr lang="pl-PL" sz="1600" kern="0" dirty="0" smtClean="0"/>
              <a:t>post-finansowanie</a:t>
            </a:r>
            <a:endParaRPr lang="pl-PL" sz="1600" kern="0" dirty="0"/>
          </a:p>
          <a:p>
            <a:pPr marL="182563" indent="-182563" defTabSz="914400">
              <a:spcAft>
                <a:spcPts val="200"/>
              </a:spcAft>
              <a:buClr>
                <a:srgbClr val="DA2038"/>
              </a:buClr>
              <a:buFont typeface="Wingdings" panose="05000000000000000000" pitchFamily="2" charset="2"/>
              <a:buChar char="§"/>
              <a:defRPr/>
            </a:pPr>
            <a:r>
              <a:rPr lang="pl-PL" sz="1600" kern="0" dirty="0" smtClean="0"/>
              <a:t>Gwarancje</a:t>
            </a:r>
            <a:endParaRPr lang="pl-PL" sz="1600" kern="0" dirty="0"/>
          </a:p>
          <a:p>
            <a:pPr algn="ctr" defTabSz="914400">
              <a:spcAft>
                <a:spcPts val="200"/>
              </a:spcAft>
              <a:defRPr/>
            </a:pPr>
            <a:endParaRPr lang="pl-PL" sz="1600" b="1" kern="0" dirty="0"/>
          </a:p>
        </p:txBody>
      </p:sp>
      <p:sp>
        <p:nvSpPr>
          <p:cNvPr id="11" name="Prostokąt 127"/>
          <p:cNvSpPr/>
          <p:nvPr/>
        </p:nvSpPr>
        <p:spPr>
          <a:xfrm>
            <a:off x="3285600" y="4027595"/>
            <a:ext cx="4075978" cy="2182986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0" rtlCol="0" anchor="t"/>
          <a:lstStyle/>
          <a:p>
            <a:pPr marL="182563" indent="-182563" defTabSz="914400">
              <a:spcAft>
                <a:spcPts val="200"/>
              </a:spcAft>
              <a:buClr>
                <a:srgbClr val="DA2038"/>
              </a:buClr>
              <a:buFont typeface="Wingdings" panose="05000000000000000000" pitchFamily="2" charset="2"/>
              <a:buChar char="§"/>
              <a:defRPr/>
            </a:pPr>
            <a:r>
              <a:rPr lang="pl-PL" sz="1600" kern="0" dirty="0"/>
              <a:t>Kredyty dla banku nabywcy</a:t>
            </a:r>
          </a:p>
          <a:p>
            <a:pPr marL="182563" indent="-182563" defTabSz="914400">
              <a:spcAft>
                <a:spcPts val="200"/>
              </a:spcAft>
              <a:buClr>
                <a:srgbClr val="DA2038"/>
              </a:buClr>
              <a:buFont typeface="Wingdings" panose="05000000000000000000" pitchFamily="2" charset="2"/>
              <a:buChar char="§"/>
              <a:defRPr/>
            </a:pPr>
            <a:r>
              <a:rPr lang="pl-PL" sz="1600" kern="0" dirty="0"/>
              <a:t>Kredyty dla nabywcy</a:t>
            </a:r>
          </a:p>
          <a:p>
            <a:pPr marL="182563" indent="-182563" defTabSz="914400">
              <a:spcAft>
                <a:spcPts val="200"/>
              </a:spcAft>
              <a:buClr>
                <a:srgbClr val="DA2038"/>
              </a:buClr>
              <a:buFont typeface="Wingdings" panose="05000000000000000000" pitchFamily="2" charset="2"/>
              <a:buChar char="§"/>
              <a:defRPr/>
            </a:pPr>
            <a:r>
              <a:rPr lang="pl-PL" sz="1600" kern="0" dirty="0"/>
              <a:t>Wykupy wierzytelności </a:t>
            </a:r>
            <a:r>
              <a:rPr lang="pl-PL" sz="1600" kern="0" dirty="0" smtClean="0"/>
              <a:t/>
            </a:r>
            <a:br>
              <a:rPr lang="pl-PL" sz="1600" kern="0" dirty="0" smtClean="0"/>
            </a:br>
            <a:r>
              <a:rPr lang="pl-PL" sz="1600" kern="0" dirty="0" smtClean="0"/>
              <a:t>z </a:t>
            </a:r>
            <a:r>
              <a:rPr lang="pl-PL" sz="1600" kern="0" dirty="0"/>
              <a:t>kontraktów eksportowych</a:t>
            </a:r>
          </a:p>
          <a:p>
            <a:pPr marL="182563" indent="-182563">
              <a:spcAft>
                <a:spcPts val="200"/>
              </a:spcAft>
              <a:buClr>
                <a:srgbClr val="DA2038"/>
              </a:buClr>
              <a:buFont typeface="Wingdings" panose="05000000000000000000" pitchFamily="2" charset="2"/>
              <a:buChar char="§"/>
              <a:defRPr/>
            </a:pPr>
            <a:r>
              <a:rPr lang="pl-PL" sz="1600" kern="0" dirty="0"/>
              <a:t>Finansowanie eksportu z gwarancją KUKE</a:t>
            </a:r>
          </a:p>
          <a:p>
            <a:pPr marL="182563" indent="-182563" defTabSz="914400">
              <a:spcAft>
                <a:spcPts val="200"/>
              </a:spcAft>
              <a:buClr>
                <a:srgbClr val="DA2038"/>
              </a:buClr>
              <a:buFont typeface="Wingdings" panose="05000000000000000000" pitchFamily="2" charset="2"/>
              <a:buChar char="§"/>
              <a:defRPr/>
            </a:pPr>
            <a:r>
              <a:rPr lang="pl-PL" sz="1600" kern="0" dirty="0" smtClean="0"/>
              <a:t>Gwarancje</a:t>
            </a:r>
            <a:endParaRPr lang="pl-PL" sz="1600" kern="0" dirty="0"/>
          </a:p>
        </p:txBody>
      </p:sp>
      <p:sp>
        <p:nvSpPr>
          <p:cNvPr id="12" name="Prostokąt 129"/>
          <p:cNvSpPr/>
          <p:nvPr/>
        </p:nvSpPr>
        <p:spPr>
          <a:xfrm>
            <a:off x="7361580" y="4027595"/>
            <a:ext cx="4321508" cy="2182986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0" rtlCol="0" anchor="t"/>
          <a:lstStyle/>
          <a:p>
            <a:pPr marL="182563" indent="-182563" defTabSz="914400">
              <a:spcAft>
                <a:spcPts val="200"/>
              </a:spcAft>
              <a:buClr>
                <a:srgbClr val="DA2038"/>
              </a:buClr>
              <a:buFont typeface="Wingdings" panose="05000000000000000000" pitchFamily="2" charset="2"/>
              <a:buChar char="§"/>
              <a:defRPr/>
            </a:pPr>
            <a:r>
              <a:rPr lang="pl-PL" sz="1600" kern="0" dirty="0"/>
              <a:t>Kredyty strukturyzowane przeznaczone </a:t>
            </a:r>
            <a:r>
              <a:rPr lang="pl-PL" sz="1600" kern="0" dirty="0" smtClean="0"/>
              <a:t/>
            </a:r>
            <a:br>
              <a:rPr lang="pl-PL" sz="1600" kern="0" dirty="0" smtClean="0"/>
            </a:br>
            <a:r>
              <a:rPr lang="pl-PL" sz="1600" kern="0" dirty="0" smtClean="0"/>
              <a:t>na </a:t>
            </a:r>
            <a:r>
              <a:rPr lang="pl-PL" sz="1600" kern="0" dirty="0"/>
              <a:t>finansowanie ekspansji zagranicznej polskich przedsiębiorstw</a:t>
            </a:r>
          </a:p>
        </p:txBody>
      </p:sp>
      <p:cxnSp>
        <p:nvCxnSpPr>
          <p:cNvPr id="13" name="Łącznik prosty 161"/>
          <p:cNvCxnSpPr/>
          <p:nvPr/>
        </p:nvCxnSpPr>
        <p:spPr>
          <a:xfrm flipV="1">
            <a:off x="7199947" y="4027595"/>
            <a:ext cx="0" cy="2024412"/>
          </a:xfrm>
          <a:prstGeom prst="line">
            <a:avLst/>
          </a:prstGeom>
          <a:noFill/>
          <a:ln w="15875" cap="rnd" cmpd="sng" algn="ctr">
            <a:solidFill>
              <a:schemeClr val="tx1">
                <a:lumMod val="60000"/>
                <a:lumOff val="40000"/>
              </a:schemeClr>
            </a:solidFill>
            <a:prstDash val="sysDot"/>
          </a:ln>
          <a:effectLst/>
        </p:spPr>
      </p:cxnSp>
      <p:cxnSp>
        <p:nvCxnSpPr>
          <p:cNvPr id="14" name="Łącznik prosty 163"/>
          <p:cNvCxnSpPr/>
          <p:nvPr/>
        </p:nvCxnSpPr>
        <p:spPr>
          <a:xfrm flipV="1">
            <a:off x="3193412" y="3180085"/>
            <a:ext cx="0" cy="2871922"/>
          </a:xfrm>
          <a:prstGeom prst="line">
            <a:avLst/>
          </a:prstGeom>
          <a:noFill/>
          <a:ln w="15875" cap="rnd" cmpd="sng" algn="ctr">
            <a:solidFill>
              <a:schemeClr val="tx1">
                <a:lumMod val="60000"/>
                <a:lumOff val="40000"/>
              </a:schemeClr>
            </a:solidFill>
            <a:prstDash val="sysDot"/>
          </a:ln>
          <a:effectLst/>
        </p:spPr>
      </p:cxnSp>
      <p:grpSp>
        <p:nvGrpSpPr>
          <p:cNvPr id="15" name="Grupa 164"/>
          <p:cNvGrpSpPr/>
          <p:nvPr/>
        </p:nvGrpSpPr>
        <p:grpSpPr>
          <a:xfrm>
            <a:off x="2293484" y="3411433"/>
            <a:ext cx="306041" cy="307110"/>
            <a:chOff x="15614651" y="2717800"/>
            <a:chExt cx="454025" cy="455613"/>
          </a:xfrm>
        </p:grpSpPr>
        <p:sp>
          <p:nvSpPr>
            <p:cNvPr id="16" name="Freeform 437"/>
            <p:cNvSpPr>
              <a:spLocks/>
            </p:cNvSpPr>
            <p:nvPr/>
          </p:nvSpPr>
          <p:spPr bwMode="auto">
            <a:xfrm>
              <a:off x="15616238" y="2941638"/>
              <a:ext cx="430213" cy="231775"/>
            </a:xfrm>
            <a:custGeom>
              <a:avLst/>
              <a:gdLst>
                <a:gd name="T0" fmla="*/ 7 w 271"/>
                <a:gd name="T1" fmla="*/ 0 h 146"/>
                <a:gd name="T2" fmla="*/ 9 w 271"/>
                <a:gd name="T3" fmla="*/ 1 h 146"/>
                <a:gd name="T4" fmla="*/ 12 w 271"/>
                <a:gd name="T5" fmla="*/ 3 h 146"/>
                <a:gd name="T6" fmla="*/ 13 w 271"/>
                <a:gd name="T7" fmla="*/ 6 h 146"/>
                <a:gd name="T8" fmla="*/ 13 w 271"/>
                <a:gd name="T9" fmla="*/ 114 h 146"/>
                <a:gd name="T10" fmla="*/ 13 w 271"/>
                <a:gd name="T11" fmla="*/ 120 h 146"/>
                <a:gd name="T12" fmla="*/ 16 w 271"/>
                <a:gd name="T13" fmla="*/ 125 h 146"/>
                <a:gd name="T14" fmla="*/ 21 w 271"/>
                <a:gd name="T15" fmla="*/ 129 h 146"/>
                <a:gd name="T16" fmla="*/ 26 w 271"/>
                <a:gd name="T17" fmla="*/ 132 h 146"/>
                <a:gd name="T18" fmla="*/ 32 w 271"/>
                <a:gd name="T19" fmla="*/ 133 h 146"/>
                <a:gd name="T20" fmla="*/ 239 w 271"/>
                <a:gd name="T21" fmla="*/ 133 h 146"/>
                <a:gd name="T22" fmla="*/ 244 w 271"/>
                <a:gd name="T23" fmla="*/ 132 h 146"/>
                <a:gd name="T24" fmla="*/ 249 w 271"/>
                <a:gd name="T25" fmla="*/ 129 h 146"/>
                <a:gd name="T26" fmla="*/ 254 w 271"/>
                <a:gd name="T27" fmla="*/ 125 h 146"/>
                <a:gd name="T28" fmla="*/ 257 w 271"/>
                <a:gd name="T29" fmla="*/ 120 h 146"/>
                <a:gd name="T30" fmla="*/ 258 w 271"/>
                <a:gd name="T31" fmla="*/ 114 h 146"/>
                <a:gd name="T32" fmla="*/ 258 w 271"/>
                <a:gd name="T33" fmla="*/ 82 h 146"/>
                <a:gd name="T34" fmla="*/ 258 w 271"/>
                <a:gd name="T35" fmla="*/ 80 h 146"/>
                <a:gd name="T36" fmla="*/ 261 w 271"/>
                <a:gd name="T37" fmla="*/ 77 h 146"/>
                <a:gd name="T38" fmla="*/ 264 w 271"/>
                <a:gd name="T39" fmla="*/ 76 h 146"/>
                <a:gd name="T40" fmla="*/ 267 w 271"/>
                <a:gd name="T41" fmla="*/ 77 h 146"/>
                <a:gd name="T42" fmla="*/ 270 w 271"/>
                <a:gd name="T43" fmla="*/ 80 h 146"/>
                <a:gd name="T44" fmla="*/ 271 w 271"/>
                <a:gd name="T45" fmla="*/ 82 h 146"/>
                <a:gd name="T46" fmla="*/ 271 w 271"/>
                <a:gd name="T47" fmla="*/ 114 h 146"/>
                <a:gd name="T48" fmla="*/ 268 w 271"/>
                <a:gd name="T49" fmla="*/ 127 h 146"/>
                <a:gd name="T50" fmla="*/ 261 w 271"/>
                <a:gd name="T51" fmla="*/ 137 h 146"/>
                <a:gd name="T52" fmla="*/ 250 w 271"/>
                <a:gd name="T53" fmla="*/ 143 h 146"/>
                <a:gd name="T54" fmla="*/ 239 w 271"/>
                <a:gd name="T55" fmla="*/ 146 h 146"/>
                <a:gd name="T56" fmla="*/ 32 w 271"/>
                <a:gd name="T57" fmla="*/ 146 h 146"/>
                <a:gd name="T58" fmla="*/ 19 w 271"/>
                <a:gd name="T59" fmla="*/ 143 h 146"/>
                <a:gd name="T60" fmla="*/ 9 w 271"/>
                <a:gd name="T61" fmla="*/ 137 h 146"/>
                <a:gd name="T62" fmla="*/ 2 w 271"/>
                <a:gd name="T63" fmla="*/ 127 h 146"/>
                <a:gd name="T64" fmla="*/ 0 w 271"/>
                <a:gd name="T65" fmla="*/ 114 h 146"/>
                <a:gd name="T66" fmla="*/ 0 w 271"/>
                <a:gd name="T67" fmla="*/ 6 h 146"/>
                <a:gd name="T68" fmla="*/ 0 w 271"/>
                <a:gd name="T69" fmla="*/ 3 h 146"/>
                <a:gd name="T70" fmla="*/ 3 w 271"/>
                <a:gd name="T71" fmla="*/ 1 h 146"/>
                <a:gd name="T72" fmla="*/ 7 w 271"/>
                <a:gd name="T73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71" h="146">
                  <a:moveTo>
                    <a:pt x="7" y="0"/>
                  </a:moveTo>
                  <a:lnTo>
                    <a:pt x="9" y="1"/>
                  </a:lnTo>
                  <a:lnTo>
                    <a:pt x="12" y="3"/>
                  </a:lnTo>
                  <a:lnTo>
                    <a:pt x="13" y="6"/>
                  </a:lnTo>
                  <a:lnTo>
                    <a:pt x="13" y="114"/>
                  </a:lnTo>
                  <a:lnTo>
                    <a:pt x="13" y="120"/>
                  </a:lnTo>
                  <a:lnTo>
                    <a:pt x="16" y="125"/>
                  </a:lnTo>
                  <a:lnTo>
                    <a:pt x="21" y="129"/>
                  </a:lnTo>
                  <a:lnTo>
                    <a:pt x="26" y="132"/>
                  </a:lnTo>
                  <a:lnTo>
                    <a:pt x="32" y="133"/>
                  </a:lnTo>
                  <a:lnTo>
                    <a:pt x="239" y="133"/>
                  </a:lnTo>
                  <a:lnTo>
                    <a:pt x="244" y="132"/>
                  </a:lnTo>
                  <a:lnTo>
                    <a:pt x="249" y="129"/>
                  </a:lnTo>
                  <a:lnTo>
                    <a:pt x="254" y="125"/>
                  </a:lnTo>
                  <a:lnTo>
                    <a:pt x="257" y="120"/>
                  </a:lnTo>
                  <a:lnTo>
                    <a:pt x="258" y="114"/>
                  </a:lnTo>
                  <a:lnTo>
                    <a:pt x="258" y="82"/>
                  </a:lnTo>
                  <a:lnTo>
                    <a:pt x="258" y="80"/>
                  </a:lnTo>
                  <a:lnTo>
                    <a:pt x="261" y="77"/>
                  </a:lnTo>
                  <a:lnTo>
                    <a:pt x="264" y="76"/>
                  </a:lnTo>
                  <a:lnTo>
                    <a:pt x="267" y="77"/>
                  </a:lnTo>
                  <a:lnTo>
                    <a:pt x="270" y="80"/>
                  </a:lnTo>
                  <a:lnTo>
                    <a:pt x="271" y="82"/>
                  </a:lnTo>
                  <a:lnTo>
                    <a:pt x="271" y="114"/>
                  </a:lnTo>
                  <a:lnTo>
                    <a:pt x="268" y="127"/>
                  </a:lnTo>
                  <a:lnTo>
                    <a:pt x="261" y="137"/>
                  </a:lnTo>
                  <a:lnTo>
                    <a:pt x="250" y="143"/>
                  </a:lnTo>
                  <a:lnTo>
                    <a:pt x="239" y="146"/>
                  </a:lnTo>
                  <a:lnTo>
                    <a:pt x="32" y="146"/>
                  </a:lnTo>
                  <a:lnTo>
                    <a:pt x="19" y="143"/>
                  </a:lnTo>
                  <a:lnTo>
                    <a:pt x="9" y="137"/>
                  </a:lnTo>
                  <a:lnTo>
                    <a:pt x="2" y="127"/>
                  </a:lnTo>
                  <a:lnTo>
                    <a:pt x="0" y="114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1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7" name="Freeform 438"/>
            <p:cNvSpPr>
              <a:spLocks/>
            </p:cNvSpPr>
            <p:nvPr/>
          </p:nvSpPr>
          <p:spPr bwMode="auto">
            <a:xfrm>
              <a:off x="15614651" y="2795588"/>
              <a:ext cx="431800" cy="182563"/>
            </a:xfrm>
            <a:custGeom>
              <a:avLst/>
              <a:gdLst>
                <a:gd name="T0" fmla="*/ 6 w 272"/>
                <a:gd name="T1" fmla="*/ 0 h 115"/>
                <a:gd name="T2" fmla="*/ 6 w 272"/>
                <a:gd name="T3" fmla="*/ 0 h 115"/>
                <a:gd name="T4" fmla="*/ 10 w 272"/>
                <a:gd name="T5" fmla="*/ 2 h 115"/>
                <a:gd name="T6" fmla="*/ 12 w 272"/>
                <a:gd name="T7" fmla="*/ 4 h 115"/>
                <a:gd name="T8" fmla="*/ 13 w 272"/>
                <a:gd name="T9" fmla="*/ 7 h 115"/>
                <a:gd name="T10" fmla="*/ 14 w 272"/>
                <a:gd name="T11" fmla="*/ 21 h 115"/>
                <a:gd name="T12" fmla="*/ 19 w 272"/>
                <a:gd name="T13" fmla="*/ 29 h 115"/>
                <a:gd name="T14" fmla="*/ 22 w 272"/>
                <a:gd name="T15" fmla="*/ 31 h 115"/>
                <a:gd name="T16" fmla="*/ 24 w 272"/>
                <a:gd name="T17" fmla="*/ 32 h 115"/>
                <a:gd name="T18" fmla="*/ 29 w 272"/>
                <a:gd name="T19" fmla="*/ 32 h 115"/>
                <a:gd name="T20" fmla="*/ 39 w 272"/>
                <a:gd name="T21" fmla="*/ 32 h 115"/>
                <a:gd name="T22" fmla="*/ 51 w 272"/>
                <a:gd name="T23" fmla="*/ 32 h 115"/>
                <a:gd name="T24" fmla="*/ 57 w 272"/>
                <a:gd name="T25" fmla="*/ 32 h 115"/>
                <a:gd name="T26" fmla="*/ 62 w 272"/>
                <a:gd name="T27" fmla="*/ 32 h 115"/>
                <a:gd name="T28" fmla="*/ 240 w 272"/>
                <a:gd name="T29" fmla="*/ 32 h 115"/>
                <a:gd name="T30" fmla="*/ 251 w 272"/>
                <a:gd name="T31" fmla="*/ 35 h 115"/>
                <a:gd name="T32" fmla="*/ 262 w 272"/>
                <a:gd name="T33" fmla="*/ 41 h 115"/>
                <a:gd name="T34" fmla="*/ 269 w 272"/>
                <a:gd name="T35" fmla="*/ 51 h 115"/>
                <a:gd name="T36" fmla="*/ 272 w 272"/>
                <a:gd name="T37" fmla="*/ 64 h 115"/>
                <a:gd name="T38" fmla="*/ 272 w 272"/>
                <a:gd name="T39" fmla="*/ 108 h 115"/>
                <a:gd name="T40" fmla="*/ 271 w 272"/>
                <a:gd name="T41" fmla="*/ 112 h 115"/>
                <a:gd name="T42" fmla="*/ 268 w 272"/>
                <a:gd name="T43" fmla="*/ 113 h 115"/>
                <a:gd name="T44" fmla="*/ 265 w 272"/>
                <a:gd name="T45" fmla="*/ 115 h 115"/>
                <a:gd name="T46" fmla="*/ 262 w 272"/>
                <a:gd name="T47" fmla="*/ 113 h 115"/>
                <a:gd name="T48" fmla="*/ 259 w 272"/>
                <a:gd name="T49" fmla="*/ 112 h 115"/>
                <a:gd name="T50" fmla="*/ 259 w 272"/>
                <a:gd name="T51" fmla="*/ 108 h 115"/>
                <a:gd name="T52" fmla="*/ 259 w 272"/>
                <a:gd name="T53" fmla="*/ 64 h 115"/>
                <a:gd name="T54" fmla="*/ 258 w 272"/>
                <a:gd name="T55" fmla="*/ 57 h 115"/>
                <a:gd name="T56" fmla="*/ 255 w 272"/>
                <a:gd name="T57" fmla="*/ 52 h 115"/>
                <a:gd name="T58" fmla="*/ 250 w 272"/>
                <a:gd name="T59" fmla="*/ 49 h 115"/>
                <a:gd name="T60" fmla="*/ 245 w 272"/>
                <a:gd name="T61" fmla="*/ 46 h 115"/>
                <a:gd name="T62" fmla="*/ 240 w 272"/>
                <a:gd name="T63" fmla="*/ 45 h 115"/>
                <a:gd name="T64" fmla="*/ 62 w 272"/>
                <a:gd name="T65" fmla="*/ 45 h 115"/>
                <a:gd name="T66" fmla="*/ 57 w 272"/>
                <a:gd name="T67" fmla="*/ 45 h 115"/>
                <a:gd name="T68" fmla="*/ 51 w 272"/>
                <a:gd name="T69" fmla="*/ 45 h 115"/>
                <a:gd name="T70" fmla="*/ 39 w 272"/>
                <a:gd name="T71" fmla="*/ 45 h 115"/>
                <a:gd name="T72" fmla="*/ 29 w 272"/>
                <a:gd name="T73" fmla="*/ 45 h 115"/>
                <a:gd name="T74" fmla="*/ 24 w 272"/>
                <a:gd name="T75" fmla="*/ 45 h 115"/>
                <a:gd name="T76" fmla="*/ 19 w 272"/>
                <a:gd name="T77" fmla="*/ 43 h 115"/>
                <a:gd name="T78" fmla="*/ 14 w 272"/>
                <a:gd name="T79" fmla="*/ 41 h 115"/>
                <a:gd name="T80" fmla="*/ 10 w 272"/>
                <a:gd name="T81" fmla="*/ 38 h 115"/>
                <a:gd name="T82" fmla="*/ 4 w 272"/>
                <a:gd name="T83" fmla="*/ 31 h 115"/>
                <a:gd name="T84" fmla="*/ 1 w 272"/>
                <a:gd name="T85" fmla="*/ 21 h 115"/>
                <a:gd name="T86" fmla="*/ 0 w 272"/>
                <a:gd name="T87" fmla="*/ 7 h 115"/>
                <a:gd name="T88" fmla="*/ 1 w 272"/>
                <a:gd name="T89" fmla="*/ 4 h 115"/>
                <a:gd name="T90" fmla="*/ 4 w 272"/>
                <a:gd name="T91" fmla="*/ 2 h 115"/>
                <a:gd name="T92" fmla="*/ 6 w 272"/>
                <a:gd name="T9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72" h="115">
                  <a:moveTo>
                    <a:pt x="6" y="0"/>
                  </a:moveTo>
                  <a:lnTo>
                    <a:pt x="6" y="0"/>
                  </a:lnTo>
                  <a:lnTo>
                    <a:pt x="10" y="2"/>
                  </a:lnTo>
                  <a:lnTo>
                    <a:pt x="12" y="4"/>
                  </a:lnTo>
                  <a:lnTo>
                    <a:pt x="13" y="7"/>
                  </a:lnTo>
                  <a:lnTo>
                    <a:pt x="14" y="21"/>
                  </a:lnTo>
                  <a:lnTo>
                    <a:pt x="19" y="29"/>
                  </a:lnTo>
                  <a:lnTo>
                    <a:pt x="22" y="31"/>
                  </a:lnTo>
                  <a:lnTo>
                    <a:pt x="24" y="32"/>
                  </a:lnTo>
                  <a:lnTo>
                    <a:pt x="29" y="32"/>
                  </a:lnTo>
                  <a:lnTo>
                    <a:pt x="39" y="32"/>
                  </a:lnTo>
                  <a:lnTo>
                    <a:pt x="51" y="32"/>
                  </a:lnTo>
                  <a:lnTo>
                    <a:pt x="57" y="32"/>
                  </a:lnTo>
                  <a:lnTo>
                    <a:pt x="62" y="32"/>
                  </a:lnTo>
                  <a:lnTo>
                    <a:pt x="240" y="32"/>
                  </a:lnTo>
                  <a:lnTo>
                    <a:pt x="251" y="35"/>
                  </a:lnTo>
                  <a:lnTo>
                    <a:pt x="262" y="41"/>
                  </a:lnTo>
                  <a:lnTo>
                    <a:pt x="269" y="51"/>
                  </a:lnTo>
                  <a:lnTo>
                    <a:pt x="272" y="64"/>
                  </a:lnTo>
                  <a:lnTo>
                    <a:pt x="272" y="108"/>
                  </a:lnTo>
                  <a:lnTo>
                    <a:pt x="271" y="112"/>
                  </a:lnTo>
                  <a:lnTo>
                    <a:pt x="268" y="113"/>
                  </a:lnTo>
                  <a:lnTo>
                    <a:pt x="265" y="115"/>
                  </a:lnTo>
                  <a:lnTo>
                    <a:pt x="262" y="113"/>
                  </a:lnTo>
                  <a:lnTo>
                    <a:pt x="259" y="112"/>
                  </a:lnTo>
                  <a:lnTo>
                    <a:pt x="259" y="108"/>
                  </a:lnTo>
                  <a:lnTo>
                    <a:pt x="259" y="64"/>
                  </a:lnTo>
                  <a:lnTo>
                    <a:pt x="258" y="57"/>
                  </a:lnTo>
                  <a:lnTo>
                    <a:pt x="255" y="52"/>
                  </a:lnTo>
                  <a:lnTo>
                    <a:pt x="250" y="49"/>
                  </a:lnTo>
                  <a:lnTo>
                    <a:pt x="245" y="46"/>
                  </a:lnTo>
                  <a:lnTo>
                    <a:pt x="240" y="45"/>
                  </a:lnTo>
                  <a:lnTo>
                    <a:pt x="62" y="45"/>
                  </a:lnTo>
                  <a:lnTo>
                    <a:pt x="57" y="45"/>
                  </a:lnTo>
                  <a:lnTo>
                    <a:pt x="51" y="45"/>
                  </a:lnTo>
                  <a:lnTo>
                    <a:pt x="39" y="45"/>
                  </a:lnTo>
                  <a:lnTo>
                    <a:pt x="29" y="45"/>
                  </a:lnTo>
                  <a:lnTo>
                    <a:pt x="24" y="45"/>
                  </a:lnTo>
                  <a:lnTo>
                    <a:pt x="19" y="43"/>
                  </a:lnTo>
                  <a:lnTo>
                    <a:pt x="14" y="41"/>
                  </a:lnTo>
                  <a:lnTo>
                    <a:pt x="10" y="38"/>
                  </a:lnTo>
                  <a:lnTo>
                    <a:pt x="4" y="31"/>
                  </a:lnTo>
                  <a:lnTo>
                    <a:pt x="1" y="21"/>
                  </a:lnTo>
                  <a:lnTo>
                    <a:pt x="0" y="7"/>
                  </a:lnTo>
                  <a:lnTo>
                    <a:pt x="1" y="4"/>
                  </a:lnTo>
                  <a:lnTo>
                    <a:pt x="4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8" name="Freeform 439"/>
            <p:cNvSpPr>
              <a:spLocks/>
            </p:cNvSpPr>
            <p:nvPr/>
          </p:nvSpPr>
          <p:spPr bwMode="auto">
            <a:xfrm>
              <a:off x="15895638" y="2751138"/>
              <a:ext cx="112713" cy="109538"/>
            </a:xfrm>
            <a:custGeom>
              <a:avLst/>
              <a:gdLst>
                <a:gd name="T0" fmla="*/ 6 w 71"/>
                <a:gd name="T1" fmla="*/ 0 h 69"/>
                <a:gd name="T2" fmla="*/ 39 w 71"/>
                <a:gd name="T3" fmla="*/ 0 h 69"/>
                <a:gd name="T4" fmla="*/ 50 w 71"/>
                <a:gd name="T5" fmla="*/ 3 h 69"/>
                <a:gd name="T6" fmla="*/ 61 w 71"/>
                <a:gd name="T7" fmla="*/ 9 h 69"/>
                <a:gd name="T8" fmla="*/ 68 w 71"/>
                <a:gd name="T9" fmla="*/ 19 h 69"/>
                <a:gd name="T10" fmla="*/ 71 w 71"/>
                <a:gd name="T11" fmla="*/ 32 h 69"/>
                <a:gd name="T12" fmla="*/ 71 w 71"/>
                <a:gd name="T13" fmla="*/ 63 h 69"/>
                <a:gd name="T14" fmla="*/ 69 w 71"/>
                <a:gd name="T15" fmla="*/ 66 h 69"/>
                <a:gd name="T16" fmla="*/ 67 w 71"/>
                <a:gd name="T17" fmla="*/ 68 h 69"/>
                <a:gd name="T18" fmla="*/ 64 w 71"/>
                <a:gd name="T19" fmla="*/ 69 h 69"/>
                <a:gd name="T20" fmla="*/ 61 w 71"/>
                <a:gd name="T21" fmla="*/ 68 h 69"/>
                <a:gd name="T22" fmla="*/ 58 w 71"/>
                <a:gd name="T23" fmla="*/ 66 h 69"/>
                <a:gd name="T24" fmla="*/ 58 w 71"/>
                <a:gd name="T25" fmla="*/ 63 h 69"/>
                <a:gd name="T26" fmla="*/ 58 w 71"/>
                <a:gd name="T27" fmla="*/ 32 h 69"/>
                <a:gd name="T28" fmla="*/ 57 w 71"/>
                <a:gd name="T29" fmla="*/ 26 h 69"/>
                <a:gd name="T30" fmla="*/ 54 w 71"/>
                <a:gd name="T31" fmla="*/ 21 h 69"/>
                <a:gd name="T32" fmla="*/ 49 w 71"/>
                <a:gd name="T33" fmla="*/ 17 h 69"/>
                <a:gd name="T34" fmla="*/ 44 w 71"/>
                <a:gd name="T35" fmla="*/ 14 h 69"/>
                <a:gd name="T36" fmla="*/ 39 w 71"/>
                <a:gd name="T37" fmla="*/ 13 h 69"/>
                <a:gd name="T38" fmla="*/ 6 w 71"/>
                <a:gd name="T39" fmla="*/ 13 h 69"/>
                <a:gd name="T40" fmla="*/ 2 w 71"/>
                <a:gd name="T41" fmla="*/ 12 h 69"/>
                <a:gd name="T42" fmla="*/ 0 w 71"/>
                <a:gd name="T43" fmla="*/ 11 h 69"/>
                <a:gd name="T44" fmla="*/ 0 w 71"/>
                <a:gd name="T45" fmla="*/ 7 h 69"/>
                <a:gd name="T46" fmla="*/ 0 w 71"/>
                <a:gd name="T47" fmla="*/ 4 h 69"/>
                <a:gd name="T48" fmla="*/ 2 w 71"/>
                <a:gd name="T49" fmla="*/ 2 h 69"/>
                <a:gd name="T50" fmla="*/ 6 w 71"/>
                <a:gd name="T51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1" h="69">
                  <a:moveTo>
                    <a:pt x="6" y="0"/>
                  </a:moveTo>
                  <a:lnTo>
                    <a:pt x="39" y="0"/>
                  </a:lnTo>
                  <a:lnTo>
                    <a:pt x="50" y="3"/>
                  </a:lnTo>
                  <a:lnTo>
                    <a:pt x="61" y="9"/>
                  </a:lnTo>
                  <a:lnTo>
                    <a:pt x="68" y="19"/>
                  </a:lnTo>
                  <a:lnTo>
                    <a:pt x="71" y="32"/>
                  </a:lnTo>
                  <a:lnTo>
                    <a:pt x="71" y="63"/>
                  </a:lnTo>
                  <a:lnTo>
                    <a:pt x="69" y="66"/>
                  </a:lnTo>
                  <a:lnTo>
                    <a:pt x="67" y="68"/>
                  </a:lnTo>
                  <a:lnTo>
                    <a:pt x="64" y="69"/>
                  </a:lnTo>
                  <a:lnTo>
                    <a:pt x="61" y="68"/>
                  </a:lnTo>
                  <a:lnTo>
                    <a:pt x="58" y="66"/>
                  </a:lnTo>
                  <a:lnTo>
                    <a:pt x="58" y="63"/>
                  </a:lnTo>
                  <a:lnTo>
                    <a:pt x="58" y="32"/>
                  </a:lnTo>
                  <a:lnTo>
                    <a:pt x="57" y="26"/>
                  </a:lnTo>
                  <a:lnTo>
                    <a:pt x="54" y="21"/>
                  </a:lnTo>
                  <a:lnTo>
                    <a:pt x="49" y="17"/>
                  </a:lnTo>
                  <a:lnTo>
                    <a:pt x="44" y="14"/>
                  </a:lnTo>
                  <a:lnTo>
                    <a:pt x="39" y="13"/>
                  </a:lnTo>
                  <a:lnTo>
                    <a:pt x="6" y="13"/>
                  </a:lnTo>
                  <a:lnTo>
                    <a:pt x="2" y="12"/>
                  </a:lnTo>
                  <a:lnTo>
                    <a:pt x="0" y="11"/>
                  </a:lnTo>
                  <a:lnTo>
                    <a:pt x="0" y="7"/>
                  </a:ln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9" name="Freeform 440"/>
            <p:cNvSpPr>
              <a:spLocks/>
            </p:cNvSpPr>
            <p:nvPr/>
          </p:nvSpPr>
          <p:spPr bwMode="auto">
            <a:xfrm>
              <a:off x="15616238" y="2751138"/>
              <a:ext cx="190500" cy="174625"/>
            </a:xfrm>
            <a:custGeom>
              <a:avLst/>
              <a:gdLst>
                <a:gd name="T0" fmla="*/ 32 w 120"/>
                <a:gd name="T1" fmla="*/ 0 h 110"/>
                <a:gd name="T2" fmla="*/ 113 w 120"/>
                <a:gd name="T3" fmla="*/ 0 h 110"/>
                <a:gd name="T4" fmla="*/ 116 w 120"/>
                <a:gd name="T5" fmla="*/ 2 h 110"/>
                <a:gd name="T6" fmla="*/ 118 w 120"/>
                <a:gd name="T7" fmla="*/ 4 h 110"/>
                <a:gd name="T8" fmla="*/ 120 w 120"/>
                <a:gd name="T9" fmla="*/ 7 h 110"/>
                <a:gd name="T10" fmla="*/ 118 w 120"/>
                <a:gd name="T11" fmla="*/ 11 h 110"/>
                <a:gd name="T12" fmla="*/ 116 w 120"/>
                <a:gd name="T13" fmla="*/ 12 h 110"/>
                <a:gd name="T14" fmla="*/ 113 w 120"/>
                <a:gd name="T15" fmla="*/ 13 h 110"/>
                <a:gd name="T16" fmla="*/ 32 w 120"/>
                <a:gd name="T17" fmla="*/ 13 h 110"/>
                <a:gd name="T18" fmla="*/ 26 w 120"/>
                <a:gd name="T19" fmla="*/ 14 h 110"/>
                <a:gd name="T20" fmla="*/ 21 w 120"/>
                <a:gd name="T21" fmla="*/ 17 h 110"/>
                <a:gd name="T22" fmla="*/ 16 w 120"/>
                <a:gd name="T23" fmla="*/ 21 h 110"/>
                <a:gd name="T24" fmla="*/ 13 w 120"/>
                <a:gd name="T25" fmla="*/ 26 h 110"/>
                <a:gd name="T26" fmla="*/ 13 w 120"/>
                <a:gd name="T27" fmla="*/ 32 h 110"/>
                <a:gd name="T28" fmla="*/ 13 w 120"/>
                <a:gd name="T29" fmla="*/ 102 h 110"/>
                <a:gd name="T30" fmla="*/ 13 w 120"/>
                <a:gd name="T31" fmla="*/ 103 h 110"/>
                <a:gd name="T32" fmla="*/ 12 w 120"/>
                <a:gd name="T33" fmla="*/ 107 h 110"/>
                <a:gd name="T34" fmla="*/ 9 w 120"/>
                <a:gd name="T35" fmla="*/ 110 h 110"/>
                <a:gd name="T36" fmla="*/ 7 w 120"/>
                <a:gd name="T37" fmla="*/ 110 h 110"/>
                <a:gd name="T38" fmla="*/ 7 w 120"/>
                <a:gd name="T39" fmla="*/ 110 h 110"/>
                <a:gd name="T40" fmla="*/ 3 w 120"/>
                <a:gd name="T41" fmla="*/ 110 h 110"/>
                <a:gd name="T42" fmla="*/ 2 w 120"/>
                <a:gd name="T43" fmla="*/ 107 h 110"/>
                <a:gd name="T44" fmla="*/ 0 w 120"/>
                <a:gd name="T45" fmla="*/ 106 h 110"/>
                <a:gd name="T46" fmla="*/ 0 w 120"/>
                <a:gd name="T47" fmla="*/ 103 h 110"/>
                <a:gd name="T48" fmla="*/ 0 w 120"/>
                <a:gd name="T49" fmla="*/ 32 h 110"/>
                <a:gd name="T50" fmla="*/ 2 w 120"/>
                <a:gd name="T51" fmla="*/ 19 h 110"/>
                <a:gd name="T52" fmla="*/ 9 w 120"/>
                <a:gd name="T53" fmla="*/ 9 h 110"/>
                <a:gd name="T54" fmla="*/ 19 w 120"/>
                <a:gd name="T55" fmla="*/ 3 h 110"/>
                <a:gd name="T56" fmla="*/ 32 w 120"/>
                <a:gd name="T57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0" h="110">
                  <a:moveTo>
                    <a:pt x="32" y="0"/>
                  </a:moveTo>
                  <a:lnTo>
                    <a:pt x="113" y="0"/>
                  </a:lnTo>
                  <a:lnTo>
                    <a:pt x="116" y="2"/>
                  </a:lnTo>
                  <a:lnTo>
                    <a:pt x="118" y="4"/>
                  </a:lnTo>
                  <a:lnTo>
                    <a:pt x="120" y="7"/>
                  </a:lnTo>
                  <a:lnTo>
                    <a:pt x="118" y="11"/>
                  </a:lnTo>
                  <a:lnTo>
                    <a:pt x="116" y="12"/>
                  </a:lnTo>
                  <a:lnTo>
                    <a:pt x="113" y="13"/>
                  </a:lnTo>
                  <a:lnTo>
                    <a:pt x="32" y="13"/>
                  </a:lnTo>
                  <a:lnTo>
                    <a:pt x="26" y="14"/>
                  </a:lnTo>
                  <a:lnTo>
                    <a:pt x="21" y="17"/>
                  </a:lnTo>
                  <a:lnTo>
                    <a:pt x="16" y="21"/>
                  </a:lnTo>
                  <a:lnTo>
                    <a:pt x="13" y="26"/>
                  </a:lnTo>
                  <a:lnTo>
                    <a:pt x="13" y="32"/>
                  </a:lnTo>
                  <a:lnTo>
                    <a:pt x="13" y="102"/>
                  </a:lnTo>
                  <a:lnTo>
                    <a:pt x="13" y="103"/>
                  </a:lnTo>
                  <a:lnTo>
                    <a:pt x="12" y="107"/>
                  </a:lnTo>
                  <a:lnTo>
                    <a:pt x="9" y="110"/>
                  </a:lnTo>
                  <a:lnTo>
                    <a:pt x="7" y="110"/>
                  </a:lnTo>
                  <a:lnTo>
                    <a:pt x="7" y="110"/>
                  </a:lnTo>
                  <a:lnTo>
                    <a:pt x="3" y="110"/>
                  </a:lnTo>
                  <a:lnTo>
                    <a:pt x="2" y="107"/>
                  </a:lnTo>
                  <a:lnTo>
                    <a:pt x="0" y="106"/>
                  </a:lnTo>
                  <a:lnTo>
                    <a:pt x="0" y="103"/>
                  </a:lnTo>
                  <a:lnTo>
                    <a:pt x="0" y="32"/>
                  </a:lnTo>
                  <a:lnTo>
                    <a:pt x="2" y="19"/>
                  </a:lnTo>
                  <a:lnTo>
                    <a:pt x="9" y="9"/>
                  </a:lnTo>
                  <a:lnTo>
                    <a:pt x="19" y="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0" name="Freeform 441"/>
            <p:cNvSpPr>
              <a:spLocks noEditPoints="1"/>
            </p:cNvSpPr>
            <p:nvPr/>
          </p:nvSpPr>
          <p:spPr bwMode="auto">
            <a:xfrm>
              <a:off x="15913101" y="2960688"/>
              <a:ext cx="155575" cy="96838"/>
            </a:xfrm>
            <a:custGeom>
              <a:avLst/>
              <a:gdLst>
                <a:gd name="T0" fmla="*/ 34 w 98"/>
                <a:gd name="T1" fmla="*/ 13 h 61"/>
                <a:gd name="T2" fmla="*/ 30 w 98"/>
                <a:gd name="T3" fmla="*/ 13 h 61"/>
                <a:gd name="T4" fmla="*/ 24 w 98"/>
                <a:gd name="T5" fmla="*/ 14 h 61"/>
                <a:gd name="T6" fmla="*/ 19 w 98"/>
                <a:gd name="T7" fmla="*/ 17 h 61"/>
                <a:gd name="T8" fmla="*/ 14 w 98"/>
                <a:gd name="T9" fmla="*/ 23 h 61"/>
                <a:gd name="T10" fmla="*/ 13 w 98"/>
                <a:gd name="T11" fmla="*/ 31 h 61"/>
                <a:gd name="T12" fmla="*/ 13 w 98"/>
                <a:gd name="T13" fmla="*/ 37 h 61"/>
                <a:gd name="T14" fmla="*/ 15 w 98"/>
                <a:gd name="T15" fmla="*/ 44 h 61"/>
                <a:gd name="T16" fmla="*/ 22 w 98"/>
                <a:gd name="T17" fmla="*/ 47 h 61"/>
                <a:gd name="T18" fmla="*/ 33 w 98"/>
                <a:gd name="T19" fmla="*/ 49 h 61"/>
                <a:gd name="T20" fmla="*/ 85 w 98"/>
                <a:gd name="T21" fmla="*/ 49 h 61"/>
                <a:gd name="T22" fmla="*/ 85 w 98"/>
                <a:gd name="T23" fmla="*/ 13 h 61"/>
                <a:gd name="T24" fmla="*/ 34 w 98"/>
                <a:gd name="T25" fmla="*/ 13 h 61"/>
                <a:gd name="T26" fmla="*/ 33 w 98"/>
                <a:gd name="T27" fmla="*/ 0 h 61"/>
                <a:gd name="T28" fmla="*/ 91 w 98"/>
                <a:gd name="T29" fmla="*/ 0 h 61"/>
                <a:gd name="T30" fmla="*/ 93 w 98"/>
                <a:gd name="T31" fmla="*/ 0 h 61"/>
                <a:gd name="T32" fmla="*/ 95 w 98"/>
                <a:gd name="T33" fmla="*/ 3 h 61"/>
                <a:gd name="T34" fmla="*/ 96 w 98"/>
                <a:gd name="T35" fmla="*/ 4 h 61"/>
                <a:gd name="T36" fmla="*/ 98 w 98"/>
                <a:gd name="T37" fmla="*/ 7 h 61"/>
                <a:gd name="T38" fmla="*/ 98 w 98"/>
                <a:gd name="T39" fmla="*/ 55 h 61"/>
                <a:gd name="T40" fmla="*/ 96 w 98"/>
                <a:gd name="T41" fmla="*/ 59 h 61"/>
                <a:gd name="T42" fmla="*/ 94 w 98"/>
                <a:gd name="T43" fmla="*/ 60 h 61"/>
                <a:gd name="T44" fmla="*/ 91 w 98"/>
                <a:gd name="T45" fmla="*/ 61 h 61"/>
                <a:gd name="T46" fmla="*/ 33 w 98"/>
                <a:gd name="T47" fmla="*/ 61 h 61"/>
                <a:gd name="T48" fmla="*/ 18 w 98"/>
                <a:gd name="T49" fmla="*/ 59 h 61"/>
                <a:gd name="T50" fmla="*/ 8 w 98"/>
                <a:gd name="T51" fmla="*/ 54 h 61"/>
                <a:gd name="T52" fmla="*/ 1 w 98"/>
                <a:gd name="T53" fmla="*/ 44 h 61"/>
                <a:gd name="T54" fmla="*/ 0 w 98"/>
                <a:gd name="T55" fmla="*/ 31 h 61"/>
                <a:gd name="T56" fmla="*/ 1 w 98"/>
                <a:gd name="T57" fmla="*/ 19 h 61"/>
                <a:gd name="T58" fmla="*/ 6 w 98"/>
                <a:gd name="T59" fmla="*/ 11 h 61"/>
                <a:gd name="T60" fmla="*/ 14 w 98"/>
                <a:gd name="T61" fmla="*/ 5 h 61"/>
                <a:gd name="T62" fmla="*/ 24 w 98"/>
                <a:gd name="T63" fmla="*/ 2 h 61"/>
                <a:gd name="T64" fmla="*/ 33 w 98"/>
                <a:gd name="T65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8" h="61">
                  <a:moveTo>
                    <a:pt x="34" y="13"/>
                  </a:moveTo>
                  <a:lnTo>
                    <a:pt x="30" y="13"/>
                  </a:lnTo>
                  <a:lnTo>
                    <a:pt x="24" y="14"/>
                  </a:lnTo>
                  <a:lnTo>
                    <a:pt x="19" y="17"/>
                  </a:lnTo>
                  <a:lnTo>
                    <a:pt x="14" y="23"/>
                  </a:lnTo>
                  <a:lnTo>
                    <a:pt x="13" y="31"/>
                  </a:lnTo>
                  <a:lnTo>
                    <a:pt x="13" y="37"/>
                  </a:lnTo>
                  <a:lnTo>
                    <a:pt x="15" y="44"/>
                  </a:lnTo>
                  <a:lnTo>
                    <a:pt x="22" y="47"/>
                  </a:lnTo>
                  <a:lnTo>
                    <a:pt x="33" y="49"/>
                  </a:lnTo>
                  <a:lnTo>
                    <a:pt x="85" y="49"/>
                  </a:lnTo>
                  <a:lnTo>
                    <a:pt x="85" y="13"/>
                  </a:lnTo>
                  <a:lnTo>
                    <a:pt x="34" y="13"/>
                  </a:lnTo>
                  <a:close/>
                  <a:moveTo>
                    <a:pt x="33" y="0"/>
                  </a:moveTo>
                  <a:lnTo>
                    <a:pt x="91" y="0"/>
                  </a:lnTo>
                  <a:lnTo>
                    <a:pt x="93" y="0"/>
                  </a:lnTo>
                  <a:lnTo>
                    <a:pt x="95" y="3"/>
                  </a:lnTo>
                  <a:lnTo>
                    <a:pt x="96" y="4"/>
                  </a:lnTo>
                  <a:lnTo>
                    <a:pt x="98" y="7"/>
                  </a:lnTo>
                  <a:lnTo>
                    <a:pt x="98" y="55"/>
                  </a:lnTo>
                  <a:lnTo>
                    <a:pt x="96" y="59"/>
                  </a:lnTo>
                  <a:lnTo>
                    <a:pt x="94" y="60"/>
                  </a:lnTo>
                  <a:lnTo>
                    <a:pt x="91" y="61"/>
                  </a:lnTo>
                  <a:lnTo>
                    <a:pt x="33" y="61"/>
                  </a:lnTo>
                  <a:lnTo>
                    <a:pt x="18" y="59"/>
                  </a:lnTo>
                  <a:lnTo>
                    <a:pt x="8" y="54"/>
                  </a:lnTo>
                  <a:lnTo>
                    <a:pt x="1" y="44"/>
                  </a:lnTo>
                  <a:lnTo>
                    <a:pt x="0" y="31"/>
                  </a:lnTo>
                  <a:lnTo>
                    <a:pt x="1" y="19"/>
                  </a:lnTo>
                  <a:lnTo>
                    <a:pt x="6" y="11"/>
                  </a:lnTo>
                  <a:lnTo>
                    <a:pt x="14" y="5"/>
                  </a:lnTo>
                  <a:lnTo>
                    <a:pt x="24" y="2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1" name="Freeform 442"/>
            <p:cNvSpPr>
              <a:spLocks/>
            </p:cNvSpPr>
            <p:nvPr/>
          </p:nvSpPr>
          <p:spPr bwMode="auto">
            <a:xfrm>
              <a:off x="15651163" y="2717800"/>
              <a:ext cx="266700" cy="141288"/>
            </a:xfrm>
            <a:custGeom>
              <a:avLst/>
              <a:gdLst>
                <a:gd name="T0" fmla="*/ 128 w 168"/>
                <a:gd name="T1" fmla="*/ 0 h 89"/>
                <a:gd name="T2" fmla="*/ 137 w 168"/>
                <a:gd name="T3" fmla="*/ 1 h 89"/>
                <a:gd name="T4" fmla="*/ 145 w 168"/>
                <a:gd name="T5" fmla="*/ 6 h 89"/>
                <a:gd name="T6" fmla="*/ 145 w 168"/>
                <a:gd name="T7" fmla="*/ 7 h 89"/>
                <a:gd name="T8" fmla="*/ 166 w 168"/>
                <a:gd name="T9" fmla="*/ 34 h 89"/>
                <a:gd name="T10" fmla="*/ 166 w 168"/>
                <a:gd name="T11" fmla="*/ 35 h 89"/>
                <a:gd name="T12" fmla="*/ 168 w 168"/>
                <a:gd name="T13" fmla="*/ 38 h 89"/>
                <a:gd name="T14" fmla="*/ 166 w 168"/>
                <a:gd name="T15" fmla="*/ 40 h 89"/>
                <a:gd name="T16" fmla="*/ 165 w 168"/>
                <a:gd name="T17" fmla="*/ 43 h 89"/>
                <a:gd name="T18" fmla="*/ 162 w 168"/>
                <a:gd name="T19" fmla="*/ 43 h 89"/>
                <a:gd name="T20" fmla="*/ 160 w 168"/>
                <a:gd name="T21" fmla="*/ 44 h 89"/>
                <a:gd name="T22" fmla="*/ 157 w 168"/>
                <a:gd name="T23" fmla="*/ 43 h 89"/>
                <a:gd name="T24" fmla="*/ 156 w 168"/>
                <a:gd name="T25" fmla="*/ 42 h 89"/>
                <a:gd name="T26" fmla="*/ 135 w 168"/>
                <a:gd name="T27" fmla="*/ 15 h 89"/>
                <a:gd name="T28" fmla="*/ 132 w 168"/>
                <a:gd name="T29" fmla="*/ 12 h 89"/>
                <a:gd name="T30" fmla="*/ 129 w 168"/>
                <a:gd name="T31" fmla="*/ 12 h 89"/>
                <a:gd name="T32" fmla="*/ 127 w 168"/>
                <a:gd name="T33" fmla="*/ 12 h 89"/>
                <a:gd name="T34" fmla="*/ 126 w 168"/>
                <a:gd name="T35" fmla="*/ 12 h 89"/>
                <a:gd name="T36" fmla="*/ 123 w 168"/>
                <a:gd name="T37" fmla="*/ 14 h 89"/>
                <a:gd name="T38" fmla="*/ 122 w 168"/>
                <a:gd name="T39" fmla="*/ 14 h 89"/>
                <a:gd name="T40" fmla="*/ 9 w 168"/>
                <a:gd name="T41" fmla="*/ 87 h 89"/>
                <a:gd name="T42" fmla="*/ 8 w 168"/>
                <a:gd name="T43" fmla="*/ 87 h 89"/>
                <a:gd name="T44" fmla="*/ 6 w 168"/>
                <a:gd name="T45" fmla="*/ 89 h 89"/>
                <a:gd name="T46" fmla="*/ 2 w 168"/>
                <a:gd name="T47" fmla="*/ 87 h 89"/>
                <a:gd name="T48" fmla="*/ 0 w 168"/>
                <a:gd name="T49" fmla="*/ 85 h 89"/>
                <a:gd name="T50" fmla="*/ 0 w 168"/>
                <a:gd name="T51" fmla="*/ 82 h 89"/>
                <a:gd name="T52" fmla="*/ 0 w 168"/>
                <a:gd name="T53" fmla="*/ 81 h 89"/>
                <a:gd name="T54" fmla="*/ 0 w 168"/>
                <a:gd name="T55" fmla="*/ 78 h 89"/>
                <a:gd name="T56" fmla="*/ 2 w 168"/>
                <a:gd name="T57" fmla="*/ 76 h 89"/>
                <a:gd name="T58" fmla="*/ 115 w 168"/>
                <a:gd name="T59" fmla="*/ 4 h 89"/>
                <a:gd name="T60" fmla="*/ 121 w 168"/>
                <a:gd name="T61" fmla="*/ 1 h 89"/>
                <a:gd name="T62" fmla="*/ 128 w 168"/>
                <a:gd name="T63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8" h="89">
                  <a:moveTo>
                    <a:pt x="128" y="0"/>
                  </a:moveTo>
                  <a:lnTo>
                    <a:pt x="137" y="1"/>
                  </a:lnTo>
                  <a:lnTo>
                    <a:pt x="145" y="6"/>
                  </a:lnTo>
                  <a:lnTo>
                    <a:pt x="145" y="7"/>
                  </a:lnTo>
                  <a:lnTo>
                    <a:pt x="166" y="34"/>
                  </a:lnTo>
                  <a:lnTo>
                    <a:pt x="166" y="35"/>
                  </a:lnTo>
                  <a:lnTo>
                    <a:pt x="168" y="38"/>
                  </a:lnTo>
                  <a:lnTo>
                    <a:pt x="166" y="40"/>
                  </a:lnTo>
                  <a:lnTo>
                    <a:pt x="165" y="43"/>
                  </a:lnTo>
                  <a:lnTo>
                    <a:pt x="162" y="43"/>
                  </a:lnTo>
                  <a:lnTo>
                    <a:pt x="160" y="44"/>
                  </a:lnTo>
                  <a:lnTo>
                    <a:pt x="157" y="43"/>
                  </a:lnTo>
                  <a:lnTo>
                    <a:pt x="156" y="42"/>
                  </a:lnTo>
                  <a:lnTo>
                    <a:pt x="135" y="15"/>
                  </a:lnTo>
                  <a:lnTo>
                    <a:pt x="132" y="12"/>
                  </a:lnTo>
                  <a:lnTo>
                    <a:pt x="129" y="12"/>
                  </a:lnTo>
                  <a:lnTo>
                    <a:pt x="127" y="12"/>
                  </a:lnTo>
                  <a:lnTo>
                    <a:pt x="126" y="12"/>
                  </a:lnTo>
                  <a:lnTo>
                    <a:pt x="123" y="14"/>
                  </a:lnTo>
                  <a:lnTo>
                    <a:pt x="122" y="14"/>
                  </a:lnTo>
                  <a:lnTo>
                    <a:pt x="9" y="87"/>
                  </a:lnTo>
                  <a:lnTo>
                    <a:pt x="8" y="87"/>
                  </a:lnTo>
                  <a:lnTo>
                    <a:pt x="6" y="89"/>
                  </a:lnTo>
                  <a:lnTo>
                    <a:pt x="2" y="87"/>
                  </a:lnTo>
                  <a:lnTo>
                    <a:pt x="0" y="85"/>
                  </a:lnTo>
                  <a:lnTo>
                    <a:pt x="0" y="82"/>
                  </a:lnTo>
                  <a:lnTo>
                    <a:pt x="0" y="81"/>
                  </a:lnTo>
                  <a:lnTo>
                    <a:pt x="0" y="78"/>
                  </a:lnTo>
                  <a:lnTo>
                    <a:pt x="2" y="76"/>
                  </a:lnTo>
                  <a:lnTo>
                    <a:pt x="115" y="4"/>
                  </a:lnTo>
                  <a:lnTo>
                    <a:pt x="121" y="1"/>
                  </a:lnTo>
                  <a:lnTo>
                    <a:pt x="128" y="0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2" name="Freeform 443"/>
            <p:cNvSpPr>
              <a:spLocks/>
            </p:cNvSpPr>
            <p:nvPr/>
          </p:nvSpPr>
          <p:spPr bwMode="auto">
            <a:xfrm>
              <a:off x="15695613" y="2765425"/>
              <a:ext cx="298450" cy="101600"/>
            </a:xfrm>
            <a:custGeom>
              <a:avLst/>
              <a:gdLst>
                <a:gd name="T0" fmla="*/ 145 w 188"/>
                <a:gd name="T1" fmla="*/ 0 h 64"/>
                <a:gd name="T2" fmla="*/ 152 w 188"/>
                <a:gd name="T3" fmla="*/ 0 h 64"/>
                <a:gd name="T4" fmla="*/ 160 w 188"/>
                <a:gd name="T5" fmla="*/ 4 h 64"/>
                <a:gd name="T6" fmla="*/ 166 w 188"/>
                <a:gd name="T7" fmla="*/ 12 h 64"/>
                <a:gd name="T8" fmla="*/ 167 w 188"/>
                <a:gd name="T9" fmla="*/ 12 h 64"/>
                <a:gd name="T10" fmla="*/ 170 w 188"/>
                <a:gd name="T11" fmla="*/ 17 h 64"/>
                <a:gd name="T12" fmla="*/ 174 w 188"/>
                <a:gd name="T13" fmla="*/ 26 h 64"/>
                <a:gd name="T14" fmla="*/ 178 w 188"/>
                <a:gd name="T15" fmla="*/ 33 h 64"/>
                <a:gd name="T16" fmla="*/ 183 w 188"/>
                <a:gd name="T17" fmla="*/ 42 h 64"/>
                <a:gd name="T18" fmla="*/ 185 w 188"/>
                <a:gd name="T19" fmla="*/ 48 h 64"/>
                <a:gd name="T20" fmla="*/ 187 w 188"/>
                <a:gd name="T21" fmla="*/ 51 h 64"/>
                <a:gd name="T22" fmla="*/ 188 w 188"/>
                <a:gd name="T23" fmla="*/ 54 h 64"/>
                <a:gd name="T24" fmla="*/ 187 w 188"/>
                <a:gd name="T25" fmla="*/ 56 h 64"/>
                <a:gd name="T26" fmla="*/ 185 w 188"/>
                <a:gd name="T27" fmla="*/ 57 h 64"/>
                <a:gd name="T28" fmla="*/ 184 w 188"/>
                <a:gd name="T29" fmla="*/ 60 h 64"/>
                <a:gd name="T30" fmla="*/ 181 w 188"/>
                <a:gd name="T31" fmla="*/ 60 h 64"/>
                <a:gd name="T32" fmla="*/ 179 w 188"/>
                <a:gd name="T33" fmla="*/ 60 h 64"/>
                <a:gd name="T34" fmla="*/ 176 w 188"/>
                <a:gd name="T35" fmla="*/ 59 h 64"/>
                <a:gd name="T36" fmla="*/ 175 w 188"/>
                <a:gd name="T37" fmla="*/ 56 h 64"/>
                <a:gd name="T38" fmla="*/ 174 w 188"/>
                <a:gd name="T39" fmla="*/ 54 h 64"/>
                <a:gd name="T40" fmla="*/ 170 w 188"/>
                <a:gd name="T41" fmla="*/ 47 h 64"/>
                <a:gd name="T42" fmla="*/ 166 w 188"/>
                <a:gd name="T43" fmla="*/ 40 h 64"/>
                <a:gd name="T44" fmla="*/ 162 w 188"/>
                <a:gd name="T45" fmla="*/ 31 h 64"/>
                <a:gd name="T46" fmla="*/ 159 w 188"/>
                <a:gd name="T47" fmla="*/ 23 h 64"/>
                <a:gd name="T48" fmla="*/ 156 w 188"/>
                <a:gd name="T49" fmla="*/ 17 h 64"/>
                <a:gd name="T50" fmla="*/ 153 w 188"/>
                <a:gd name="T51" fmla="*/ 14 h 64"/>
                <a:gd name="T52" fmla="*/ 151 w 188"/>
                <a:gd name="T53" fmla="*/ 13 h 64"/>
                <a:gd name="T54" fmla="*/ 148 w 188"/>
                <a:gd name="T55" fmla="*/ 13 h 64"/>
                <a:gd name="T56" fmla="*/ 146 w 188"/>
                <a:gd name="T57" fmla="*/ 13 h 64"/>
                <a:gd name="T58" fmla="*/ 145 w 188"/>
                <a:gd name="T59" fmla="*/ 13 h 64"/>
                <a:gd name="T60" fmla="*/ 143 w 188"/>
                <a:gd name="T61" fmla="*/ 13 h 64"/>
                <a:gd name="T62" fmla="*/ 8 w 188"/>
                <a:gd name="T63" fmla="*/ 64 h 64"/>
                <a:gd name="T64" fmla="*/ 6 w 188"/>
                <a:gd name="T65" fmla="*/ 64 h 64"/>
                <a:gd name="T66" fmla="*/ 4 w 188"/>
                <a:gd name="T67" fmla="*/ 64 h 64"/>
                <a:gd name="T68" fmla="*/ 1 w 188"/>
                <a:gd name="T69" fmla="*/ 62 h 64"/>
                <a:gd name="T70" fmla="*/ 0 w 188"/>
                <a:gd name="T71" fmla="*/ 60 h 64"/>
                <a:gd name="T72" fmla="*/ 0 w 188"/>
                <a:gd name="T73" fmla="*/ 57 h 64"/>
                <a:gd name="T74" fmla="*/ 0 w 188"/>
                <a:gd name="T75" fmla="*/ 55 h 64"/>
                <a:gd name="T76" fmla="*/ 1 w 188"/>
                <a:gd name="T77" fmla="*/ 52 h 64"/>
                <a:gd name="T78" fmla="*/ 4 w 188"/>
                <a:gd name="T79" fmla="*/ 51 h 64"/>
                <a:gd name="T80" fmla="*/ 140 w 188"/>
                <a:gd name="T81" fmla="*/ 2 h 64"/>
                <a:gd name="T82" fmla="*/ 145 w 188"/>
                <a:gd name="T8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88" h="64">
                  <a:moveTo>
                    <a:pt x="145" y="0"/>
                  </a:moveTo>
                  <a:lnTo>
                    <a:pt x="152" y="0"/>
                  </a:lnTo>
                  <a:lnTo>
                    <a:pt x="160" y="4"/>
                  </a:lnTo>
                  <a:lnTo>
                    <a:pt x="166" y="12"/>
                  </a:lnTo>
                  <a:lnTo>
                    <a:pt x="167" y="12"/>
                  </a:lnTo>
                  <a:lnTo>
                    <a:pt x="170" y="17"/>
                  </a:lnTo>
                  <a:lnTo>
                    <a:pt x="174" y="26"/>
                  </a:lnTo>
                  <a:lnTo>
                    <a:pt x="178" y="33"/>
                  </a:lnTo>
                  <a:lnTo>
                    <a:pt x="183" y="42"/>
                  </a:lnTo>
                  <a:lnTo>
                    <a:pt x="185" y="48"/>
                  </a:lnTo>
                  <a:lnTo>
                    <a:pt x="187" y="51"/>
                  </a:lnTo>
                  <a:lnTo>
                    <a:pt x="188" y="54"/>
                  </a:lnTo>
                  <a:lnTo>
                    <a:pt x="187" y="56"/>
                  </a:lnTo>
                  <a:lnTo>
                    <a:pt x="185" y="57"/>
                  </a:lnTo>
                  <a:lnTo>
                    <a:pt x="184" y="60"/>
                  </a:lnTo>
                  <a:lnTo>
                    <a:pt x="181" y="60"/>
                  </a:lnTo>
                  <a:lnTo>
                    <a:pt x="179" y="60"/>
                  </a:lnTo>
                  <a:lnTo>
                    <a:pt x="176" y="59"/>
                  </a:lnTo>
                  <a:lnTo>
                    <a:pt x="175" y="56"/>
                  </a:lnTo>
                  <a:lnTo>
                    <a:pt x="174" y="54"/>
                  </a:lnTo>
                  <a:lnTo>
                    <a:pt x="170" y="47"/>
                  </a:lnTo>
                  <a:lnTo>
                    <a:pt x="166" y="40"/>
                  </a:lnTo>
                  <a:lnTo>
                    <a:pt x="162" y="31"/>
                  </a:lnTo>
                  <a:lnTo>
                    <a:pt x="159" y="23"/>
                  </a:lnTo>
                  <a:lnTo>
                    <a:pt x="156" y="17"/>
                  </a:lnTo>
                  <a:lnTo>
                    <a:pt x="153" y="14"/>
                  </a:lnTo>
                  <a:lnTo>
                    <a:pt x="151" y="13"/>
                  </a:lnTo>
                  <a:lnTo>
                    <a:pt x="148" y="13"/>
                  </a:lnTo>
                  <a:lnTo>
                    <a:pt x="146" y="13"/>
                  </a:lnTo>
                  <a:lnTo>
                    <a:pt x="145" y="13"/>
                  </a:lnTo>
                  <a:lnTo>
                    <a:pt x="143" y="13"/>
                  </a:lnTo>
                  <a:lnTo>
                    <a:pt x="8" y="64"/>
                  </a:lnTo>
                  <a:lnTo>
                    <a:pt x="6" y="64"/>
                  </a:lnTo>
                  <a:lnTo>
                    <a:pt x="4" y="64"/>
                  </a:lnTo>
                  <a:lnTo>
                    <a:pt x="1" y="62"/>
                  </a:lnTo>
                  <a:lnTo>
                    <a:pt x="0" y="60"/>
                  </a:lnTo>
                  <a:lnTo>
                    <a:pt x="0" y="57"/>
                  </a:lnTo>
                  <a:lnTo>
                    <a:pt x="0" y="55"/>
                  </a:lnTo>
                  <a:lnTo>
                    <a:pt x="1" y="52"/>
                  </a:lnTo>
                  <a:lnTo>
                    <a:pt x="4" y="51"/>
                  </a:lnTo>
                  <a:lnTo>
                    <a:pt x="140" y="2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3" name="Freeform 444"/>
            <p:cNvSpPr>
              <a:spLocks/>
            </p:cNvSpPr>
            <p:nvPr/>
          </p:nvSpPr>
          <p:spPr bwMode="auto">
            <a:xfrm>
              <a:off x="15992476" y="3054350"/>
              <a:ext cx="19050" cy="38100"/>
            </a:xfrm>
            <a:custGeom>
              <a:avLst/>
              <a:gdLst>
                <a:gd name="T0" fmla="*/ 6 w 12"/>
                <a:gd name="T1" fmla="*/ 0 h 24"/>
                <a:gd name="T2" fmla="*/ 8 w 12"/>
                <a:gd name="T3" fmla="*/ 1 h 24"/>
                <a:gd name="T4" fmla="*/ 11 w 12"/>
                <a:gd name="T5" fmla="*/ 4 h 24"/>
                <a:gd name="T6" fmla="*/ 12 w 12"/>
                <a:gd name="T7" fmla="*/ 6 h 24"/>
                <a:gd name="T8" fmla="*/ 12 w 12"/>
                <a:gd name="T9" fmla="*/ 18 h 24"/>
                <a:gd name="T10" fmla="*/ 11 w 12"/>
                <a:gd name="T11" fmla="*/ 21 h 24"/>
                <a:gd name="T12" fmla="*/ 8 w 12"/>
                <a:gd name="T13" fmla="*/ 23 h 24"/>
                <a:gd name="T14" fmla="*/ 6 w 12"/>
                <a:gd name="T15" fmla="*/ 24 h 24"/>
                <a:gd name="T16" fmla="*/ 2 w 12"/>
                <a:gd name="T17" fmla="*/ 23 h 24"/>
                <a:gd name="T18" fmla="*/ 0 w 12"/>
                <a:gd name="T19" fmla="*/ 21 h 24"/>
                <a:gd name="T20" fmla="*/ 0 w 12"/>
                <a:gd name="T21" fmla="*/ 18 h 24"/>
                <a:gd name="T22" fmla="*/ 0 w 12"/>
                <a:gd name="T23" fmla="*/ 6 h 24"/>
                <a:gd name="T24" fmla="*/ 0 w 12"/>
                <a:gd name="T25" fmla="*/ 4 h 24"/>
                <a:gd name="T26" fmla="*/ 2 w 12"/>
                <a:gd name="T27" fmla="*/ 1 h 24"/>
                <a:gd name="T28" fmla="*/ 6 w 12"/>
                <a:gd name="T2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" h="24">
                  <a:moveTo>
                    <a:pt x="6" y="0"/>
                  </a:moveTo>
                  <a:lnTo>
                    <a:pt x="8" y="1"/>
                  </a:lnTo>
                  <a:lnTo>
                    <a:pt x="11" y="4"/>
                  </a:lnTo>
                  <a:lnTo>
                    <a:pt x="12" y="6"/>
                  </a:lnTo>
                  <a:lnTo>
                    <a:pt x="12" y="18"/>
                  </a:lnTo>
                  <a:lnTo>
                    <a:pt x="11" y="21"/>
                  </a:lnTo>
                  <a:lnTo>
                    <a:pt x="8" y="23"/>
                  </a:lnTo>
                  <a:lnTo>
                    <a:pt x="6" y="24"/>
                  </a:lnTo>
                  <a:lnTo>
                    <a:pt x="2" y="23"/>
                  </a:lnTo>
                  <a:lnTo>
                    <a:pt x="0" y="21"/>
                  </a:lnTo>
                  <a:lnTo>
                    <a:pt x="0" y="18"/>
                  </a:lnTo>
                  <a:lnTo>
                    <a:pt x="0" y="6"/>
                  </a:lnTo>
                  <a:lnTo>
                    <a:pt x="0" y="4"/>
                  </a:lnTo>
                  <a:lnTo>
                    <a:pt x="2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4" name="Freeform 445"/>
            <p:cNvSpPr>
              <a:spLocks/>
            </p:cNvSpPr>
            <p:nvPr/>
          </p:nvSpPr>
          <p:spPr bwMode="auto">
            <a:xfrm>
              <a:off x="15973426" y="3098800"/>
              <a:ext cx="38100" cy="36513"/>
            </a:xfrm>
            <a:custGeom>
              <a:avLst/>
              <a:gdLst>
                <a:gd name="T0" fmla="*/ 18 w 24"/>
                <a:gd name="T1" fmla="*/ 0 h 23"/>
                <a:gd name="T2" fmla="*/ 20 w 24"/>
                <a:gd name="T3" fmla="*/ 1 h 23"/>
                <a:gd name="T4" fmla="*/ 23 w 24"/>
                <a:gd name="T5" fmla="*/ 4 h 23"/>
                <a:gd name="T6" fmla="*/ 24 w 24"/>
                <a:gd name="T7" fmla="*/ 6 h 23"/>
                <a:gd name="T8" fmla="*/ 24 w 24"/>
                <a:gd name="T9" fmla="*/ 16 h 23"/>
                <a:gd name="T10" fmla="*/ 23 w 24"/>
                <a:gd name="T11" fmla="*/ 20 h 23"/>
                <a:gd name="T12" fmla="*/ 20 w 24"/>
                <a:gd name="T13" fmla="*/ 21 h 23"/>
                <a:gd name="T14" fmla="*/ 18 w 24"/>
                <a:gd name="T15" fmla="*/ 23 h 23"/>
                <a:gd name="T16" fmla="*/ 6 w 24"/>
                <a:gd name="T17" fmla="*/ 23 h 23"/>
                <a:gd name="T18" fmla="*/ 6 w 24"/>
                <a:gd name="T19" fmla="*/ 23 h 23"/>
                <a:gd name="T20" fmla="*/ 4 w 24"/>
                <a:gd name="T21" fmla="*/ 23 h 23"/>
                <a:gd name="T22" fmla="*/ 1 w 24"/>
                <a:gd name="T23" fmla="*/ 20 h 23"/>
                <a:gd name="T24" fmla="*/ 0 w 24"/>
                <a:gd name="T25" fmla="*/ 17 h 23"/>
                <a:gd name="T26" fmla="*/ 1 w 24"/>
                <a:gd name="T27" fmla="*/ 14 h 23"/>
                <a:gd name="T28" fmla="*/ 3 w 24"/>
                <a:gd name="T29" fmla="*/ 11 h 23"/>
                <a:gd name="T30" fmla="*/ 6 w 24"/>
                <a:gd name="T31" fmla="*/ 10 h 23"/>
                <a:gd name="T32" fmla="*/ 12 w 24"/>
                <a:gd name="T33" fmla="*/ 10 h 23"/>
                <a:gd name="T34" fmla="*/ 12 w 24"/>
                <a:gd name="T35" fmla="*/ 6 h 23"/>
                <a:gd name="T36" fmla="*/ 12 w 24"/>
                <a:gd name="T37" fmla="*/ 4 h 23"/>
                <a:gd name="T38" fmla="*/ 14 w 24"/>
                <a:gd name="T39" fmla="*/ 1 h 23"/>
                <a:gd name="T40" fmla="*/ 18 w 24"/>
                <a:gd name="T4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" h="23">
                  <a:moveTo>
                    <a:pt x="18" y="0"/>
                  </a:moveTo>
                  <a:lnTo>
                    <a:pt x="20" y="1"/>
                  </a:lnTo>
                  <a:lnTo>
                    <a:pt x="23" y="4"/>
                  </a:lnTo>
                  <a:lnTo>
                    <a:pt x="24" y="6"/>
                  </a:lnTo>
                  <a:lnTo>
                    <a:pt x="24" y="16"/>
                  </a:lnTo>
                  <a:lnTo>
                    <a:pt x="23" y="20"/>
                  </a:lnTo>
                  <a:lnTo>
                    <a:pt x="20" y="21"/>
                  </a:lnTo>
                  <a:lnTo>
                    <a:pt x="18" y="23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1" y="14"/>
                  </a:lnTo>
                  <a:lnTo>
                    <a:pt x="3" y="11"/>
                  </a:lnTo>
                  <a:lnTo>
                    <a:pt x="6" y="10"/>
                  </a:lnTo>
                  <a:lnTo>
                    <a:pt x="12" y="10"/>
                  </a:lnTo>
                  <a:lnTo>
                    <a:pt x="12" y="6"/>
                  </a:lnTo>
                  <a:lnTo>
                    <a:pt x="12" y="4"/>
                  </a:lnTo>
                  <a:lnTo>
                    <a:pt x="14" y="1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5" name="Freeform 446"/>
            <p:cNvSpPr>
              <a:spLocks noEditPoints="1"/>
            </p:cNvSpPr>
            <p:nvPr/>
          </p:nvSpPr>
          <p:spPr bwMode="auto">
            <a:xfrm>
              <a:off x="15686088" y="3114675"/>
              <a:ext cx="266700" cy="22225"/>
            </a:xfrm>
            <a:custGeom>
              <a:avLst/>
              <a:gdLst>
                <a:gd name="T0" fmla="*/ 29 w 168"/>
                <a:gd name="T1" fmla="*/ 1 h 14"/>
                <a:gd name="T2" fmla="*/ 31 w 168"/>
                <a:gd name="T3" fmla="*/ 7 h 14"/>
                <a:gd name="T4" fmla="*/ 29 w 168"/>
                <a:gd name="T5" fmla="*/ 13 h 14"/>
                <a:gd name="T6" fmla="*/ 6 w 168"/>
                <a:gd name="T7" fmla="*/ 14 h 14"/>
                <a:gd name="T8" fmla="*/ 2 w 168"/>
                <a:gd name="T9" fmla="*/ 13 h 14"/>
                <a:gd name="T10" fmla="*/ 0 w 168"/>
                <a:gd name="T11" fmla="*/ 7 h 14"/>
                <a:gd name="T12" fmla="*/ 2 w 168"/>
                <a:gd name="T13" fmla="*/ 2 h 14"/>
                <a:gd name="T14" fmla="*/ 25 w 168"/>
                <a:gd name="T15" fmla="*/ 1 h 14"/>
                <a:gd name="T16" fmla="*/ 74 w 168"/>
                <a:gd name="T17" fmla="*/ 1 h 14"/>
                <a:gd name="T18" fmla="*/ 77 w 168"/>
                <a:gd name="T19" fmla="*/ 7 h 14"/>
                <a:gd name="T20" fmla="*/ 74 w 168"/>
                <a:gd name="T21" fmla="*/ 13 h 14"/>
                <a:gd name="T22" fmla="*/ 52 w 168"/>
                <a:gd name="T23" fmla="*/ 14 h 14"/>
                <a:gd name="T24" fmla="*/ 48 w 168"/>
                <a:gd name="T25" fmla="*/ 13 h 14"/>
                <a:gd name="T26" fmla="*/ 45 w 168"/>
                <a:gd name="T27" fmla="*/ 7 h 14"/>
                <a:gd name="T28" fmla="*/ 48 w 168"/>
                <a:gd name="T29" fmla="*/ 1 h 14"/>
                <a:gd name="T30" fmla="*/ 71 w 168"/>
                <a:gd name="T31" fmla="*/ 1 h 14"/>
                <a:gd name="T32" fmla="*/ 116 w 168"/>
                <a:gd name="T33" fmla="*/ 0 h 14"/>
                <a:gd name="T34" fmla="*/ 121 w 168"/>
                <a:gd name="T35" fmla="*/ 4 h 14"/>
                <a:gd name="T36" fmla="*/ 121 w 168"/>
                <a:gd name="T37" fmla="*/ 10 h 14"/>
                <a:gd name="T38" fmla="*/ 116 w 168"/>
                <a:gd name="T39" fmla="*/ 13 h 14"/>
                <a:gd name="T40" fmla="*/ 96 w 168"/>
                <a:gd name="T41" fmla="*/ 14 h 14"/>
                <a:gd name="T42" fmla="*/ 91 w 168"/>
                <a:gd name="T43" fmla="*/ 10 h 14"/>
                <a:gd name="T44" fmla="*/ 91 w 168"/>
                <a:gd name="T45" fmla="*/ 4 h 14"/>
                <a:gd name="T46" fmla="*/ 96 w 168"/>
                <a:gd name="T47" fmla="*/ 1 h 14"/>
                <a:gd name="T48" fmla="*/ 162 w 168"/>
                <a:gd name="T49" fmla="*/ 0 h 14"/>
                <a:gd name="T50" fmla="*/ 167 w 168"/>
                <a:gd name="T51" fmla="*/ 4 h 14"/>
                <a:gd name="T52" fmla="*/ 167 w 168"/>
                <a:gd name="T53" fmla="*/ 10 h 14"/>
                <a:gd name="T54" fmla="*/ 162 w 168"/>
                <a:gd name="T55" fmla="*/ 13 h 14"/>
                <a:gd name="T56" fmla="*/ 142 w 168"/>
                <a:gd name="T57" fmla="*/ 13 h 14"/>
                <a:gd name="T58" fmla="*/ 137 w 168"/>
                <a:gd name="T59" fmla="*/ 10 h 14"/>
                <a:gd name="T60" fmla="*/ 137 w 168"/>
                <a:gd name="T61" fmla="*/ 4 h 14"/>
                <a:gd name="T62" fmla="*/ 142 w 168"/>
                <a:gd name="T6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8" h="14">
                  <a:moveTo>
                    <a:pt x="25" y="1"/>
                  </a:moveTo>
                  <a:lnTo>
                    <a:pt x="29" y="1"/>
                  </a:lnTo>
                  <a:lnTo>
                    <a:pt x="31" y="4"/>
                  </a:lnTo>
                  <a:lnTo>
                    <a:pt x="31" y="7"/>
                  </a:lnTo>
                  <a:lnTo>
                    <a:pt x="31" y="10"/>
                  </a:lnTo>
                  <a:lnTo>
                    <a:pt x="29" y="13"/>
                  </a:lnTo>
                  <a:lnTo>
                    <a:pt x="25" y="14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2" y="13"/>
                  </a:lnTo>
                  <a:lnTo>
                    <a:pt x="0" y="10"/>
                  </a:lnTo>
                  <a:lnTo>
                    <a:pt x="0" y="7"/>
                  </a:lnTo>
                  <a:lnTo>
                    <a:pt x="0" y="4"/>
                  </a:lnTo>
                  <a:lnTo>
                    <a:pt x="2" y="2"/>
                  </a:lnTo>
                  <a:lnTo>
                    <a:pt x="6" y="1"/>
                  </a:lnTo>
                  <a:lnTo>
                    <a:pt x="25" y="1"/>
                  </a:lnTo>
                  <a:close/>
                  <a:moveTo>
                    <a:pt x="71" y="1"/>
                  </a:moveTo>
                  <a:lnTo>
                    <a:pt x="74" y="1"/>
                  </a:lnTo>
                  <a:lnTo>
                    <a:pt x="77" y="4"/>
                  </a:lnTo>
                  <a:lnTo>
                    <a:pt x="77" y="7"/>
                  </a:lnTo>
                  <a:lnTo>
                    <a:pt x="77" y="10"/>
                  </a:lnTo>
                  <a:lnTo>
                    <a:pt x="74" y="13"/>
                  </a:lnTo>
                  <a:lnTo>
                    <a:pt x="71" y="14"/>
                  </a:lnTo>
                  <a:lnTo>
                    <a:pt x="52" y="14"/>
                  </a:lnTo>
                  <a:lnTo>
                    <a:pt x="52" y="14"/>
                  </a:lnTo>
                  <a:lnTo>
                    <a:pt x="48" y="13"/>
                  </a:lnTo>
                  <a:lnTo>
                    <a:pt x="45" y="10"/>
                  </a:lnTo>
                  <a:lnTo>
                    <a:pt x="45" y="7"/>
                  </a:lnTo>
                  <a:lnTo>
                    <a:pt x="45" y="4"/>
                  </a:lnTo>
                  <a:lnTo>
                    <a:pt x="48" y="1"/>
                  </a:lnTo>
                  <a:lnTo>
                    <a:pt x="52" y="1"/>
                  </a:lnTo>
                  <a:lnTo>
                    <a:pt x="71" y="1"/>
                  </a:lnTo>
                  <a:close/>
                  <a:moveTo>
                    <a:pt x="116" y="0"/>
                  </a:moveTo>
                  <a:lnTo>
                    <a:pt x="116" y="0"/>
                  </a:lnTo>
                  <a:lnTo>
                    <a:pt x="120" y="1"/>
                  </a:lnTo>
                  <a:lnTo>
                    <a:pt x="121" y="4"/>
                  </a:lnTo>
                  <a:lnTo>
                    <a:pt x="123" y="6"/>
                  </a:lnTo>
                  <a:lnTo>
                    <a:pt x="121" y="10"/>
                  </a:lnTo>
                  <a:lnTo>
                    <a:pt x="120" y="13"/>
                  </a:lnTo>
                  <a:lnTo>
                    <a:pt x="116" y="13"/>
                  </a:lnTo>
                  <a:lnTo>
                    <a:pt x="96" y="14"/>
                  </a:lnTo>
                  <a:lnTo>
                    <a:pt x="96" y="14"/>
                  </a:lnTo>
                  <a:lnTo>
                    <a:pt x="93" y="13"/>
                  </a:lnTo>
                  <a:lnTo>
                    <a:pt x="91" y="10"/>
                  </a:lnTo>
                  <a:lnTo>
                    <a:pt x="90" y="7"/>
                  </a:lnTo>
                  <a:lnTo>
                    <a:pt x="91" y="4"/>
                  </a:lnTo>
                  <a:lnTo>
                    <a:pt x="93" y="1"/>
                  </a:lnTo>
                  <a:lnTo>
                    <a:pt x="96" y="1"/>
                  </a:lnTo>
                  <a:lnTo>
                    <a:pt x="116" y="0"/>
                  </a:lnTo>
                  <a:close/>
                  <a:moveTo>
                    <a:pt x="162" y="0"/>
                  </a:moveTo>
                  <a:lnTo>
                    <a:pt x="165" y="1"/>
                  </a:lnTo>
                  <a:lnTo>
                    <a:pt x="167" y="4"/>
                  </a:lnTo>
                  <a:lnTo>
                    <a:pt x="168" y="6"/>
                  </a:lnTo>
                  <a:lnTo>
                    <a:pt x="167" y="10"/>
                  </a:lnTo>
                  <a:lnTo>
                    <a:pt x="165" y="13"/>
                  </a:lnTo>
                  <a:lnTo>
                    <a:pt x="162" y="13"/>
                  </a:lnTo>
                  <a:lnTo>
                    <a:pt x="142" y="13"/>
                  </a:lnTo>
                  <a:lnTo>
                    <a:pt x="142" y="13"/>
                  </a:lnTo>
                  <a:lnTo>
                    <a:pt x="139" y="13"/>
                  </a:lnTo>
                  <a:lnTo>
                    <a:pt x="137" y="10"/>
                  </a:lnTo>
                  <a:lnTo>
                    <a:pt x="135" y="6"/>
                  </a:lnTo>
                  <a:lnTo>
                    <a:pt x="137" y="4"/>
                  </a:lnTo>
                  <a:lnTo>
                    <a:pt x="139" y="1"/>
                  </a:lnTo>
                  <a:lnTo>
                    <a:pt x="142" y="0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6" name="Freeform 447"/>
            <p:cNvSpPr>
              <a:spLocks/>
            </p:cNvSpPr>
            <p:nvPr/>
          </p:nvSpPr>
          <p:spPr bwMode="auto">
            <a:xfrm>
              <a:off x="15627351" y="3116263"/>
              <a:ext cx="38100" cy="20638"/>
            </a:xfrm>
            <a:custGeom>
              <a:avLst/>
              <a:gdLst>
                <a:gd name="T0" fmla="*/ 17 w 24"/>
                <a:gd name="T1" fmla="*/ 0 h 13"/>
                <a:gd name="T2" fmla="*/ 17 w 24"/>
                <a:gd name="T3" fmla="*/ 0 h 13"/>
                <a:gd name="T4" fmla="*/ 20 w 24"/>
                <a:gd name="T5" fmla="*/ 1 h 13"/>
                <a:gd name="T6" fmla="*/ 23 w 24"/>
                <a:gd name="T7" fmla="*/ 3 h 13"/>
                <a:gd name="T8" fmla="*/ 24 w 24"/>
                <a:gd name="T9" fmla="*/ 6 h 13"/>
                <a:gd name="T10" fmla="*/ 23 w 24"/>
                <a:gd name="T11" fmla="*/ 10 h 13"/>
                <a:gd name="T12" fmla="*/ 20 w 24"/>
                <a:gd name="T13" fmla="*/ 12 h 13"/>
                <a:gd name="T14" fmla="*/ 17 w 24"/>
                <a:gd name="T15" fmla="*/ 13 h 13"/>
                <a:gd name="T16" fmla="*/ 6 w 24"/>
                <a:gd name="T17" fmla="*/ 13 h 13"/>
                <a:gd name="T18" fmla="*/ 6 w 24"/>
                <a:gd name="T19" fmla="*/ 13 h 13"/>
                <a:gd name="T20" fmla="*/ 4 w 24"/>
                <a:gd name="T21" fmla="*/ 12 h 13"/>
                <a:gd name="T22" fmla="*/ 1 w 24"/>
                <a:gd name="T23" fmla="*/ 10 h 13"/>
                <a:gd name="T24" fmla="*/ 0 w 24"/>
                <a:gd name="T25" fmla="*/ 6 h 13"/>
                <a:gd name="T26" fmla="*/ 1 w 24"/>
                <a:gd name="T27" fmla="*/ 4 h 13"/>
                <a:gd name="T28" fmla="*/ 4 w 24"/>
                <a:gd name="T29" fmla="*/ 1 h 13"/>
                <a:gd name="T30" fmla="*/ 6 w 24"/>
                <a:gd name="T31" fmla="*/ 0 h 13"/>
                <a:gd name="T32" fmla="*/ 17 w 24"/>
                <a:gd name="T3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" h="13">
                  <a:moveTo>
                    <a:pt x="17" y="0"/>
                  </a:moveTo>
                  <a:lnTo>
                    <a:pt x="17" y="0"/>
                  </a:lnTo>
                  <a:lnTo>
                    <a:pt x="20" y="1"/>
                  </a:lnTo>
                  <a:lnTo>
                    <a:pt x="23" y="3"/>
                  </a:lnTo>
                  <a:lnTo>
                    <a:pt x="24" y="6"/>
                  </a:lnTo>
                  <a:lnTo>
                    <a:pt x="23" y="10"/>
                  </a:lnTo>
                  <a:lnTo>
                    <a:pt x="20" y="12"/>
                  </a:lnTo>
                  <a:lnTo>
                    <a:pt x="17" y="13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4" y="12"/>
                  </a:lnTo>
                  <a:lnTo>
                    <a:pt x="1" y="10"/>
                  </a:lnTo>
                  <a:lnTo>
                    <a:pt x="0" y="6"/>
                  </a:lnTo>
                  <a:lnTo>
                    <a:pt x="1" y="4"/>
                  </a:lnTo>
                  <a:lnTo>
                    <a:pt x="4" y="1"/>
                  </a:lnTo>
                  <a:lnTo>
                    <a:pt x="6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7" name="Freeform 448"/>
            <p:cNvSpPr>
              <a:spLocks/>
            </p:cNvSpPr>
            <p:nvPr/>
          </p:nvSpPr>
          <p:spPr bwMode="auto">
            <a:xfrm>
              <a:off x="15628938" y="2886075"/>
              <a:ext cx="38100" cy="20638"/>
            </a:xfrm>
            <a:custGeom>
              <a:avLst/>
              <a:gdLst>
                <a:gd name="T0" fmla="*/ 6 w 24"/>
                <a:gd name="T1" fmla="*/ 0 h 13"/>
                <a:gd name="T2" fmla="*/ 18 w 24"/>
                <a:gd name="T3" fmla="*/ 0 h 13"/>
                <a:gd name="T4" fmla="*/ 20 w 24"/>
                <a:gd name="T5" fmla="*/ 2 h 13"/>
                <a:gd name="T6" fmla="*/ 23 w 24"/>
                <a:gd name="T7" fmla="*/ 4 h 13"/>
                <a:gd name="T8" fmla="*/ 24 w 24"/>
                <a:gd name="T9" fmla="*/ 7 h 13"/>
                <a:gd name="T10" fmla="*/ 23 w 24"/>
                <a:gd name="T11" fmla="*/ 11 h 13"/>
                <a:gd name="T12" fmla="*/ 20 w 24"/>
                <a:gd name="T13" fmla="*/ 12 h 13"/>
                <a:gd name="T14" fmla="*/ 18 w 24"/>
                <a:gd name="T15" fmla="*/ 13 h 13"/>
                <a:gd name="T16" fmla="*/ 6 w 24"/>
                <a:gd name="T17" fmla="*/ 13 h 13"/>
                <a:gd name="T18" fmla="*/ 3 w 24"/>
                <a:gd name="T19" fmla="*/ 12 h 13"/>
                <a:gd name="T20" fmla="*/ 0 w 24"/>
                <a:gd name="T21" fmla="*/ 11 h 13"/>
                <a:gd name="T22" fmla="*/ 0 w 24"/>
                <a:gd name="T23" fmla="*/ 7 h 13"/>
                <a:gd name="T24" fmla="*/ 0 w 24"/>
                <a:gd name="T25" fmla="*/ 4 h 13"/>
                <a:gd name="T26" fmla="*/ 3 w 24"/>
                <a:gd name="T27" fmla="*/ 2 h 13"/>
                <a:gd name="T28" fmla="*/ 6 w 24"/>
                <a:gd name="T2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13">
                  <a:moveTo>
                    <a:pt x="6" y="0"/>
                  </a:moveTo>
                  <a:lnTo>
                    <a:pt x="18" y="0"/>
                  </a:lnTo>
                  <a:lnTo>
                    <a:pt x="20" y="2"/>
                  </a:lnTo>
                  <a:lnTo>
                    <a:pt x="23" y="4"/>
                  </a:lnTo>
                  <a:lnTo>
                    <a:pt x="24" y="7"/>
                  </a:lnTo>
                  <a:lnTo>
                    <a:pt x="23" y="11"/>
                  </a:lnTo>
                  <a:lnTo>
                    <a:pt x="20" y="12"/>
                  </a:lnTo>
                  <a:lnTo>
                    <a:pt x="18" y="13"/>
                  </a:lnTo>
                  <a:lnTo>
                    <a:pt x="6" y="13"/>
                  </a:lnTo>
                  <a:lnTo>
                    <a:pt x="3" y="12"/>
                  </a:lnTo>
                  <a:lnTo>
                    <a:pt x="0" y="11"/>
                  </a:lnTo>
                  <a:lnTo>
                    <a:pt x="0" y="7"/>
                  </a:lnTo>
                  <a:lnTo>
                    <a:pt x="0" y="4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8" name="Freeform 449"/>
            <p:cNvSpPr>
              <a:spLocks noEditPoints="1"/>
            </p:cNvSpPr>
            <p:nvPr/>
          </p:nvSpPr>
          <p:spPr bwMode="auto">
            <a:xfrm>
              <a:off x="15687676" y="2886075"/>
              <a:ext cx="269875" cy="20638"/>
            </a:xfrm>
            <a:custGeom>
              <a:avLst/>
              <a:gdLst>
                <a:gd name="T0" fmla="*/ 143 w 170"/>
                <a:gd name="T1" fmla="*/ 0 h 13"/>
                <a:gd name="T2" fmla="*/ 164 w 170"/>
                <a:gd name="T3" fmla="*/ 0 h 13"/>
                <a:gd name="T4" fmla="*/ 166 w 170"/>
                <a:gd name="T5" fmla="*/ 2 h 13"/>
                <a:gd name="T6" fmla="*/ 169 w 170"/>
                <a:gd name="T7" fmla="*/ 4 h 13"/>
                <a:gd name="T8" fmla="*/ 170 w 170"/>
                <a:gd name="T9" fmla="*/ 7 h 13"/>
                <a:gd name="T10" fmla="*/ 169 w 170"/>
                <a:gd name="T11" fmla="*/ 11 h 13"/>
                <a:gd name="T12" fmla="*/ 166 w 170"/>
                <a:gd name="T13" fmla="*/ 12 h 13"/>
                <a:gd name="T14" fmla="*/ 164 w 170"/>
                <a:gd name="T15" fmla="*/ 13 h 13"/>
                <a:gd name="T16" fmla="*/ 143 w 170"/>
                <a:gd name="T17" fmla="*/ 13 h 13"/>
                <a:gd name="T18" fmla="*/ 139 w 170"/>
                <a:gd name="T19" fmla="*/ 12 h 13"/>
                <a:gd name="T20" fmla="*/ 137 w 170"/>
                <a:gd name="T21" fmla="*/ 11 h 13"/>
                <a:gd name="T22" fmla="*/ 137 w 170"/>
                <a:gd name="T23" fmla="*/ 7 h 13"/>
                <a:gd name="T24" fmla="*/ 137 w 170"/>
                <a:gd name="T25" fmla="*/ 4 h 13"/>
                <a:gd name="T26" fmla="*/ 139 w 170"/>
                <a:gd name="T27" fmla="*/ 2 h 13"/>
                <a:gd name="T28" fmla="*/ 143 w 170"/>
                <a:gd name="T29" fmla="*/ 0 h 13"/>
                <a:gd name="T30" fmla="*/ 98 w 170"/>
                <a:gd name="T31" fmla="*/ 0 h 13"/>
                <a:gd name="T32" fmla="*/ 118 w 170"/>
                <a:gd name="T33" fmla="*/ 0 h 13"/>
                <a:gd name="T34" fmla="*/ 120 w 170"/>
                <a:gd name="T35" fmla="*/ 2 h 13"/>
                <a:gd name="T36" fmla="*/ 123 w 170"/>
                <a:gd name="T37" fmla="*/ 4 h 13"/>
                <a:gd name="T38" fmla="*/ 124 w 170"/>
                <a:gd name="T39" fmla="*/ 7 h 13"/>
                <a:gd name="T40" fmla="*/ 123 w 170"/>
                <a:gd name="T41" fmla="*/ 11 h 13"/>
                <a:gd name="T42" fmla="*/ 120 w 170"/>
                <a:gd name="T43" fmla="*/ 12 h 13"/>
                <a:gd name="T44" fmla="*/ 118 w 170"/>
                <a:gd name="T45" fmla="*/ 13 h 13"/>
                <a:gd name="T46" fmla="*/ 98 w 170"/>
                <a:gd name="T47" fmla="*/ 13 h 13"/>
                <a:gd name="T48" fmla="*/ 94 w 170"/>
                <a:gd name="T49" fmla="*/ 12 h 13"/>
                <a:gd name="T50" fmla="*/ 91 w 170"/>
                <a:gd name="T51" fmla="*/ 11 h 13"/>
                <a:gd name="T52" fmla="*/ 91 w 170"/>
                <a:gd name="T53" fmla="*/ 7 h 13"/>
                <a:gd name="T54" fmla="*/ 91 w 170"/>
                <a:gd name="T55" fmla="*/ 4 h 13"/>
                <a:gd name="T56" fmla="*/ 94 w 170"/>
                <a:gd name="T57" fmla="*/ 2 h 13"/>
                <a:gd name="T58" fmla="*/ 98 w 170"/>
                <a:gd name="T59" fmla="*/ 0 h 13"/>
                <a:gd name="T60" fmla="*/ 52 w 170"/>
                <a:gd name="T61" fmla="*/ 0 h 13"/>
                <a:gd name="T62" fmla="*/ 72 w 170"/>
                <a:gd name="T63" fmla="*/ 0 h 13"/>
                <a:gd name="T64" fmla="*/ 75 w 170"/>
                <a:gd name="T65" fmla="*/ 2 h 13"/>
                <a:gd name="T66" fmla="*/ 77 w 170"/>
                <a:gd name="T67" fmla="*/ 4 h 13"/>
                <a:gd name="T68" fmla="*/ 79 w 170"/>
                <a:gd name="T69" fmla="*/ 7 h 13"/>
                <a:gd name="T70" fmla="*/ 77 w 170"/>
                <a:gd name="T71" fmla="*/ 11 h 13"/>
                <a:gd name="T72" fmla="*/ 75 w 170"/>
                <a:gd name="T73" fmla="*/ 12 h 13"/>
                <a:gd name="T74" fmla="*/ 72 w 170"/>
                <a:gd name="T75" fmla="*/ 13 h 13"/>
                <a:gd name="T76" fmla="*/ 52 w 170"/>
                <a:gd name="T77" fmla="*/ 13 h 13"/>
                <a:gd name="T78" fmla="*/ 48 w 170"/>
                <a:gd name="T79" fmla="*/ 12 h 13"/>
                <a:gd name="T80" fmla="*/ 46 w 170"/>
                <a:gd name="T81" fmla="*/ 11 h 13"/>
                <a:gd name="T82" fmla="*/ 46 w 170"/>
                <a:gd name="T83" fmla="*/ 7 h 13"/>
                <a:gd name="T84" fmla="*/ 46 w 170"/>
                <a:gd name="T85" fmla="*/ 4 h 13"/>
                <a:gd name="T86" fmla="*/ 48 w 170"/>
                <a:gd name="T87" fmla="*/ 2 h 13"/>
                <a:gd name="T88" fmla="*/ 52 w 170"/>
                <a:gd name="T89" fmla="*/ 0 h 13"/>
                <a:gd name="T90" fmla="*/ 6 w 170"/>
                <a:gd name="T91" fmla="*/ 0 h 13"/>
                <a:gd name="T92" fmla="*/ 26 w 170"/>
                <a:gd name="T93" fmla="*/ 0 h 13"/>
                <a:gd name="T94" fmla="*/ 29 w 170"/>
                <a:gd name="T95" fmla="*/ 2 h 13"/>
                <a:gd name="T96" fmla="*/ 32 w 170"/>
                <a:gd name="T97" fmla="*/ 4 h 13"/>
                <a:gd name="T98" fmla="*/ 33 w 170"/>
                <a:gd name="T99" fmla="*/ 7 h 13"/>
                <a:gd name="T100" fmla="*/ 32 w 170"/>
                <a:gd name="T101" fmla="*/ 11 h 13"/>
                <a:gd name="T102" fmla="*/ 29 w 170"/>
                <a:gd name="T103" fmla="*/ 12 h 13"/>
                <a:gd name="T104" fmla="*/ 26 w 170"/>
                <a:gd name="T105" fmla="*/ 13 h 13"/>
                <a:gd name="T106" fmla="*/ 6 w 170"/>
                <a:gd name="T107" fmla="*/ 13 h 13"/>
                <a:gd name="T108" fmla="*/ 2 w 170"/>
                <a:gd name="T109" fmla="*/ 12 h 13"/>
                <a:gd name="T110" fmla="*/ 0 w 170"/>
                <a:gd name="T111" fmla="*/ 11 h 13"/>
                <a:gd name="T112" fmla="*/ 0 w 170"/>
                <a:gd name="T113" fmla="*/ 7 h 13"/>
                <a:gd name="T114" fmla="*/ 0 w 170"/>
                <a:gd name="T115" fmla="*/ 4 h 13"/>
                <a:gd name="T116" fmla="*/ 2 w 170"/>
                <a:gd name="T117" fmla="*/ 2 h 13"/>
                <a:gd name="T118" fmla="*/ 6 w 170"/>
                <a:gd name="T11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70" h="13">
                  <a:moveTo>
                    <a:pt x="143" y="0"/>
                  </a:moveTo>
                  <a:lnTo>
                    <a:pt x="164" y="0"/>
                  </a:lnTo>
                  <a:lnTo>
                    <a:pt x="166" y="2"/>
                  </a:lnTo>
                  <a:lnTo>
                    <a:pt x="169" y="4"/>
                  </a:lnTo>
                  <a:lnTo>
                    <a:pt x="170" y="7"/>
                  </a:lnTo>
                  <a:lnTo>
                    <a:pt x="169" y="11"/>
                  </a:lnTo>
                  <a:lnTo>
                    <a:pt x="166" y="12"/>
                  </a:lnTo>
                  <a:lnTo>
                    <a:pt x="164" y="13"/>
                  </a:lnTo>
                  <a:lnTo>
                    <a:pt x="143" y="13"/>
                  </a:lnTo>
                  <a:lnTo>
                    <a:pt x="139" y="12"/>
                  </a:lnTo>
                  <a:lnTo>
                    <a:pt x="137" y="11"/>
                  </a:lnTo>
                  <a:lnTo>
                    <a:pt x="137" y="7"/>
                  </a:lnTo>
                  <a:lnTo>
                    <a:pt x="137" y="4"/>
                  </a:lnTo>
                  <a:lnTo>
                    <a:pt x="139" y="2"/>
                  </a:lnTo>
                  <a:lnTo>
                    <a:pt x="143" y="0"/>
                  </a:lnTo>
                  <a:close/>
                  <a:moveTo>
                    <a:pt x="98" y="0"/>
                  </a:moveTo>
                  <a:lnTo>
                    <a:pt x="118" y="0"/>
                  </a:lnTo>
                  <a:lnTo>
                    <a:pt x="120" y="2"/>
                  </a:lnTo>
                  <a:lnTo>
                    <a:pt x="123" y="4"/>
                  </a:lnTo>
                  <a:lnTo>
                    <a:pt x="124" y="7"/>
                  </a:lnTo>
                  <a:lnTo>
                    <a:pt x="123" y="11"/>
                  </a:lnTo>
                  <a:lnTo>
                    <a:pt x="120" y="12"/>
                  </a:lnTo>
                  <a:lnTo>
                    <a:pt x="118" y="13"/>
                  </a:lnTo>
                  <a:lnTo>
                    <a:pt x="98" y="13"/>
                  </a:lnTo>
                  <a:lnTo>
                    <a:pt x="94" y="12"/>
                  </a:lnTo>
                  <a:lnTo>
                    <a:pt x="91" y="11"/>
                  </a:lnTo>
                  <a:lnTo>
                    <a:pt x="91" y="7"/>
                  </a:lnTo>
                  <a:lnTo>
                    <a:pt x="91" y="4"/>
                  </a:lnTo>
                  <a:lnTo>
                    <a:pt x="94" y="2"/>
                  </a:lnTo>
                  <a:lnTo>
                    <a:pt x="98" y="0"/>
                  </a:lnTo>
                  <a:close/>
                  <a:moveTo>
                    <a:pt x="52" y="0"/>
                  </a:moveTo>
                  <a:lnTo>
                    <a:pt x="72" y="0"/>
                  </a:lnTo>
                  <a:lnTo>
                    <a:pt x="75" y="2"/>
                  </a:lnTo>
                  <a:lnTo>
                    <a:pt x="77" y="4"/>
                  </a:lnTo>
                  <a:lnTo>
                    <a:pt x="79" y="7"/>
                  </a:lnTo>
                  <a:lnTo>
                    <a:pt x="77" y="11"/>
                  </a:lnTo>
                  <a:lnTo>
                    <a:pt x="75" y="12"/>
                  </a:lnTo>
                  <a:lnTo>
                    <a:pt x="72" y="13"/>
                  </a:lnTo>
                  <a:lnTo>
                    <a:pt x="52" y="13"/>
                  </a:lnTo>
                  <a:lnTo>
                    <a:pt x="48" y="12"/>
                  </a:lnTo>
                  <a:lnTo>
                    <a:pt x="46" y="11"/>
                  </a:lnTo>
                  <a:lnTo>
                    <a:pt x="46" y="7"/>
                  </a:lnTo>
                  <a:lnTo>
                    <a:pt x="46" y="4"/>
                  </a:lnTo>
                  <a:lnTo>
                    <a:pt x="48" y="2"/>
                  </a:lnTo>
                  <a:lnTo>
                    <a:pt x="52" y="0"/>
                  </a:lnTo>
                  <a:close/>
                  <a:moveTo>
                    <a:pt x="6" y="0"/>
                  </a:moveTo>
                  <a:lnTo>
                    <a:pt x="26" y="0"/>
                  </a:lnTo>
                  <a:lnTo>
                    <a:pt x="29" y="2"/>
                  </a:lnTo>
                  <a:lnTo>
                    <a:pt x="32" y="4"/>
                  </a:lnTo>
                  <a:lnTo>
                    <a:pt x="33" y="7"/>
                  </a:lnTo>
                  <a:lnTo>
                    <a:pt x="32" y="11"/>
                  </a:lnTo>
                  <a:lnTo>
                    <a:pt x="29" y="12"/>
                  </a:lnTo>
                  <a:lnTo>
                    <a:pt x="26" y="13"/>
                  </a:lnTo>
                  <a:lnTo>
                    <a:pt x="6" y="13"/>
                  </a:lnTo>
                  <a:lnTo>
                    <a:pt x="2" y="12"/>
                  </a:lnTo>
                  <a:lnTo>
                    <a:pt x="0" y="11"/>
                  </a:lnTo>
                  <a:lnTo>
                    <a:pt x="0" y="7"/>
                  </a:ln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9" name="Freeform 450"/>
            <p:cNvSpPr>
              <a:spLocks/>
            </p:cNvSpPr>
            <p:nvPr/>
          </p:nvSpPr>
          <p:spPr bwMode="auto">
            <a:xfrm>
              <a:off x="15975013" y="2886075"/>
              <a:ext cx="36513" cy="36513"/>
            </a:xfrm>
            <a:custGeom>
              <a:avLst/>
              <a:gdLst>
                <a:gd name="T0" fmla="*/ 7 w 23"/>
                <a:gd name="T1" fmla="*/ 0 h 23"/>
                <a:gd name="T2" fmla="*/ 17 w 23"/>
                <a:gd name="T3" fmla="*/ 0 h 23"/>
                <a:gd name="T4" fmla="*/ 19 w 23"/>
                <a:gd name="T5" fmla="*/ 2 h 23"/>
                <a:gd name="T6" fmla="*/ 22 w 23"/>
                <a:gd name="T7" fmla="*/ 4 h 23"/>
                <a:gd name="T8" fmla="*/ 23 w 23"/>
                <a:gd name="T9" fmla="*/ 7 h 23"/>
                <a:gd name="T10" fmla="*/ 23 w 23"/>
                <a:gd name="T11" fmla="*/ 17 h 23"/>
                <a:gd name="T12" fmla="*/ 22 w 23"/>
                <a:gd name="T13" fmla="*/ 21 h 23"/>
                <a:gd name="T14" fmla="*/ 19 w 23"/>
                <a:gd name="T15" fmla="*/ 22 h 23"/>
                <a:gd name="T16" fmla="*/ 17 w 23"/>
                <a:gd name="T17" fmla="*/ 23 h 23"/>
                <a:gd name="T18" fmla="*/ 13 w 23"/>
                <a:gd name="T19" fmla="*/ 22 h 23"/>
                <a:gd name="T20" fmla="*/ 11 w 23"/>
                <a:gd name="T21" fmla="*/ 21 h 23"/>
                <a:gd name="T22" fmla="*/ 11 w 23"/>
                <a:gd name="T23" fmla="*/ 17 h 23"/>
                <a:gd name="T24" fmla="*/ 11 w 23"/>
                <a:gd name="T25" fmla="*/ 13 h 23"/>
                <a:gd name="T26" fmla="*/ 7 w 23"/>
                <a:gd name="T27" fmla="*/ 13 h 23"/>
                <a:gd name="T28" fmla="*/ 3 w 23"/>
                <a:gd name="T29" fmla="*/ 12 h 23"/>
                <a:gd name="T30" fmla="*/ 0 w 23"/>
                <a:gd name="T31" fmla="*/ 11 h 23"/>
                <a:gd name="T32" fmla="*/ 0 w 23"/>
                <a:gd name="T33" fmla="*/ 7 h 23"/>
                <a:gd name="T34" fmla="*/ 0 w 23"/>
                <a:gd name="T35" fmla="*/ 4 h 23"/>
                <a:gd name="T36" fmla="*/ 3 w 23"/>
                <a:gd name="T37" fmla="*/ 2 h 23"/>
                <a:gd name="T38" fmla="*/ 7 w 23"/>
                <a:gd name="T3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" h="23">
                  <a:moveTo>
                    <a:pt x="7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4"/>
                  </a:lnTo>
                  <a:lnTo>
                    <a:pt x="23" y="7"/>
                  </a:lnTo>
                  <a:lnTo>
                    <a:pt x="23" y="17"/>
                  </a:lnTo>
                  <a:lnTo>
                    <a:pt x="22" y="21"/>
                  </a:lnTo>
                  <a:lnTo>
                    <a:pt x="19" y="22"/>
                  </a:lnTo>
                  <a:lnTo>
                    <a:pt x="17" y="23"/>
                  </a:lnTo>
                  <a:lnTo>
                    <a:pt x="13" y="22"/>
                  </a:lnTo>
                  <a:lnTo>
                    <a:pt x="11" y="21"/>
                  </a:lnTo>
                  <a:lnTo>
                    <a:pt x="11" y="17"/>
                  </a:lnTo>
                  <a:lnTo>
                    <a:pt x="11" y="13"/>
                  </a:lnTo>
                  <a:lnTo>
                    <a:pt x="7" y="13"/>
                  </a:lnTo>
                  <a:lnTo>
                    <a:pt x="3" y="12"/>
                  </a:lnTo>
                  <a:lnTo>
                    <a:pt x="0" y="11"/>
                  </a:lnTo>
                  <a:lnTo>
                    <a:pt x="0" y="7"/>
                  </a:ln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0" name="Freeform 451"/>
            <p:cNvSpPr>
              <a:spLocks/>
            </p:cNvSpPr>
            <p:nvPr/>
          </p:nvSpPr>
          <p:spPr bwMode="auto">
            <a:xfrm>
              <a:off x="15992476" y="2938463"/>
              <a:ext cx="19050" cy="36513"/>
            </a:xfrm>
            <a:custGeom>
              <a:avLst/>
              <a:gdLst>
                <a:gd name="T0" fmla="*/ 6 w 12"/>
                <a:gd name="T1" fmla="*/ 0 h 23"/>
                <a:gd name="T2" fmla="*/ 8 w 12"/>
                <a:gd name="T3" fmla="*/ 2 h 23"/>
                <a:gd name="T4" fmla="*/ 11 w 12"/>
                <a:gd name="T5" fmla="*/ 4 h 23"/>
                <a:gd name="T6" fmla="*/ 12 w 12"/>
                <a:gd name="T7" fmla="*/ 7 h 23"/>
                <a:gd name="T8" fmla="*/ 12 w 12"/>
                <a:gd name="T9" fmla="*/ 17 h 23"/>
                <a:gd name="T10" fmla="*/ 11 w 12"/>
                <a:gd name="T11" fmla="*/ 21 h 23"/>
                <a:gd name="T12" fmla="*/ 8 w 12"/>
                <a:gd name="T13" fmla="*/ 22 h 23"/>
                <a:gd name="T14" fmla="*/ 6 w 12"/>
                <a:gd name="T15" fmla="*/ 23 h 23"/>
                <a:gd name="T16" fmla="*/ 2 w 12"/>
                <a:gd name="T17" fmla="*/ 22 h 23"/>
                <a:gd name="T18" fmla="*/ 0 w 12"/>
                <a:gd name="T19" fmla="*/ 21 h 23"/>
                <a:gd name="T20" fmla="*/ 0 w 12"/>
                <a:gd name="T21" fmla="*/ 17 h 23"/>
                <a:gd name="T22" fmla="*/ 0 w 12"/>
                <a:gd name="T23" fmla="*/ 7 h 23"/>
                <a:gd name="T24" fmla="*/ 0 w 12"/>
                <a:gd name="T25" fmla="*/ 4 h 23"/>
                <a:gd name="T26" fmla="*/ 2 w 12"/>
                <a:gd name="T27" fmla="*/ 2 h 23"/>
                <a:gd name="T28" fmla="*/ 6 w 12"/>
                <a:gd name="T2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" h="23">
                  <a:moveTo>
                    <a:pt x="6" y="0"/>
                  </a:moveTo>
                  <a:lnTo>
                    <a:pt x="8" y="2"/>
                  </a:lnTo>
                  <a:lnTo>
                    <a:pt x="11" y="4"/>
                  </a:lnTo>
                  <a:lnTo>
                    <a:pt x="12" y="7"/>
                  </a:lnTo>
                  <a:lnTo>
                    <a:pt x="12" y="17"/>
                  </a:lnTo>
                  <a:lnTo>
                    <a:pt x="11" y="21"/>
                  </a:lnTo>
                  <a:lnTo>
                    <a:pt x="8" y="22"/>
                  </a:lnTo>
                  <a:lnTo>
                    <a:pt x="6" y="23"/>
                  </a:lnTo>
                  <a:lnTo>
                    <a:pt x="2" y="22"/>
                  </a:lnTo>
                  <a:lnTo>
                    <a:pt x="0" y="21"/>
                  </a:lnTo>
                  <a:lnTo>
                    <a:pt x="0" y="17"/>
                  </a:lnTo>
                  <a:lnTo>
                    <a:pt x="0" y="7"/>
                  </a:ln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</p:grpSp>
      <p:grpSp>
        <p:nvGrpSpPr>
          <p:cNvPr id="31" name="Grupa 180"/>
          <p:cNvGrpSpPr/>
          <p:nvPr/>
        </p:nvGrpSpPr>
        <p:grpSpPr>
          <a:xfrm>
            <a:off x="10741690" y="2482805"/>
            <a:ext cx="340118" cy="341814"/>
            <a:chOff x="15209838" y="5768976"/>
            <a:chExt cx="636587" cy="639763"/>
          </a:xfrm>
          <a:solidFill>
            <a:schemeClr val="tx2"/>
          </a:solidFill>
        </p:grpSpPr>
        <p:sp>
          <p:nvSpPr>
            <p:cNvPr id="32" name="Freeform 1187"/>
            <p:cNvSpPr>
              <a:spLocks noEditPoints="1"/>
            </p:cNvSpPr>
            <p:nvPr/>
          </p:nvSpPr>
          <p:spPr bwMode="auto">
            <a:xfrm>
              <a:off x="15328900" y="5888039"/>
              <a:ext cx="395288" cy="398463"/>
            </a:xfrm>
            <a:custGeom>
              <a:avLst/>
              <a:gdLst>
                <a:gd name="T0" fmla="*/ 124 w 249"/>
                <a:gd name="T1" fmla="*/ 13 h 251"/>
                <a:gd name="T2" fmla="*/ 94 w 249"/>
                <a:gd name="T3" fmla="*/ 17 h 251"/>
                <a:gd name="T4" fmla="*/ 68 w 249"/>
                <a:gd name="T5" fmla="*/ 29 h 251"/>
                <a:gd name="T6" fmla="*/ 46 w 249"/>
                <a:gd name="T7" fmla="*/ 46 h 251"/>
                <a:gd name="T8" fmla="*/ 28 w 249"/>
                <a:gd name="T9" fmla="*/ 69 h 251"/>
                <a:gd name="T10" fmla="*/ 17 w 249"/>
                <a:gd name="T11" fmla="*/ 95 h 251"/>
                <a:gd name="T12" fmla="*/ 12 w 249"/>
                <a:gd name="T13" fmla="*/ 125 h 251"/>
                <a:gd name="T14" fmla="*/ 16 w 249"/>
                <a:gd name="T15" fmla="*/ 155 h 251"/>
                <a:gd name="T16" fmla="*/ 28 w 249"/>
                <a:gd name="T17" fmla="*/ 183 h 251"/>
                <a:gd name="T18" fmla="*/ 45 w 249"/>
                <a:gd name="T19" fmla="*/ 205 h 251"/>
                <a:gd name="T20" fmla="*/ 68 w 249"/>
                <a:gd name="T21" fmla="*/ 224 h 251"/>
                <a:gd name="T22" fmla="*/ 94 w 249"/>
                <a:gd name="T23" fmla="*/ 235 h 251"/>
                <a:gd name="T24" fmla="*/ 124 w 249"/>
                <a:gd name="T25" fmla="*/ 239 h 251"/>
                <a:gd name="T26" fmla="*/ 124 w 249"/>
                <a:gd name="T27" fmla="*/ 239 h 251"/>
                <a:gd name="T28" fmla="*/ 154 w 249"/>
                <a:gd name="T29" fmla="*/ 235 h 251"/>
                <a:gd name="T30" fmla="*/ 181 w 249"/>
                <a:gd name="T31" fmla="*/ 224 h 251"/>
                <a:gd name="T32" fmla="*/ 203 w 249"/>
                <a:gd name="T33" fmla="*/ 207 h 251"/>
                <a:gd name="T34" fmla="*/ 221 w 249"/>
                <a:gd name="T35" fmla="*/ 183 h 251"/>
                <a:gd name="T36" fmla="*/ 232 w 249"/>
                <a:gd name="T37" fmla="*/ 155 h 251"/>
                <a:gd name="T38" fmla="*/ 236 w 249"/>
                <a:gd name="T39" fmla="*/ 127 h 251"/>
                <a:gd name="T40" fmla="*/ 232 w 249"/>
                <a:gd name="T41" fmla="*/ 97 h 251"/>
                <a:gd name="T42" fmla="*/ 221 w 249"/>
                <a:gd name="T43" fmla="*/ 69 h 251"/>
                <a:gd name="T44" fmla="*/ 203 w 249"/>
                <a:gd name="T45" fmla="*/ 46 h 251"/>
                <a:gd name="T46" fmla="*/ 181 w 249"/>
                <a:gd name="T47" fmla="*/ 29 h 251"/>
                <a:gd name="T48" fmla="*/ 154 w 249"/>
                <a:gd name="T49" fmla="*/ 17 h 251"/>
                <a:gd name="T50" fmla="*/ 124 w 249"/>
                <a:gd name="T51" fmla="*/ 13 h 251"/>
                <a:gd name="T52" fmla="*/ 124 w 249"/>
                <a:gd name="T53" fmla="*/ 13 h 251"/>
                <a:gd name="T54" fmla="*/ 124 w 249"/>
                <a:gd name="T55" fmla="*/ 0 h 251"/>
                <a:gd name="T56" fmla="*/ 124 w 249"/>
                <a:gd name="T57" fmla="*/ 0 h 251"/>
                <a:gd name="T58" fmla="*/ 153 w 249"/>
                <a:gd name="T59" fmla="*/ 4 h 251"/>
                <a:gd name="T60" fmla="*/ 179 w 249"/>
                <a:gd name="T61" fmla="*/ 13 h 251"/>
                <a:gd name="T62" fmla="*/ 202 w 249"/>
                <a:gd name="T63" fmla="*/ 29 h 251"/>
                <a:gd name="T64" fmla="*/ 221 w 249"/>
                <a:gd name="T65" fmla="*/ 48 h 251"/>
                <a:gd name="T66" fmla="*/ 236 w 249"/>
                <a:gd name="T67" fmla="*/ 70 h 251"/>
                <a:gd name="T68" fmla="*/ 245 w 249"/>
                <a:gd name="T69" fmla="*/ 98 h 251"/>
                <a:gd name="T70" fmla="*/ 249 w 249"/>
                <a:gd name="T71" fmla="*/ 127 h 251"/>
                <a:gd name="T72" fmla="*/ 245 w 249"/>
                <a:gd name="T73" fmla="*/ 154 h 251"/>
                <a:gd name="T74" fmla="*/ 236 w 249"/>
                <a:gd name="T75" fmla="*/ 182 h 251"/>
                <a:gd name="T76" fmla="*/ 221 w 249"/>
                <a:gd name="T77" fmla="*/ 204 h 251"/>
                <a:gd name="T78" fmla="*/ 202 w 249"/>
                <a:gd name="T79" fmla="*/ 224 h 251"/>
                <a:gd name="T80" fmla="*/ 179 w 249"/>
                <a:gd name="T81" fmla="*/ 239 h 251"/>
                <a:gd name="T82" fmla="*/ 153 w 249"/>
                <a:gd name="T83" fmla="*/ 248 h 251"/>
                <a:gd name="T84" fmla="*/ 124 w 249"/>
                <a:gd name="T85" fmla="*/ 251 h 251"/>
                <a:gd name="T86" fmla="*/ 124 w 249"/>
                <a:gd name="T87" fmla="*/ 251 h 251"/>
                <a:gd name="T88" fmla="*/ 96 w 249"/>
                <a:gd name="T89" fmla="*/ 248 h 251"/>
                <a:gd name="T90" fmla="*/ 69 w 249"/>
                <a:gd name="T91" fmla="*/ 238 h 251"/>
                <a:gd name="T92" fmla="*/ 46 w 249"/>
                <a:gd name="T93" fmla="*/ 224 h 251"/>
                <a:gd name="T94" fmla="*/ 28 w 249"/>
                <a:gd name="T95" fmla="*/ 204 h 251"/>
                <a:gd name="T96" fmla="*/ 13 w 249"/>
                <a:gd name="T97" fmla="*/ 180 h 251"/>
                <a:gd name="T98" fmla="*/ 3 w 249"/>
                <a:gd name="T99" fmla="*/ 154 h 251"/>
                <a:gd name="T100" fmla="*/ 0 w 249"/>
                <a:gd name="T101" fmla="*/ 125 h 251"/>
                <a:gd name="T102" fmla="*/ 4 w 249"/>
                <a:gd name="T103" fmla="*/ 97 h 251"/>
                <a:gd name="T104" fmla="*/ 13 w 249"/>
                <a:gd name="T105" fmla="*/ 70 h 251"/>
                <a:gd name="T106" fmla="*/ 28 w 249"/>
                <a:gd name="T107" fmla="*/ 47 h 251"/>
                <a:gd name="T108" fmla="*/ 47 w 249"/>
                <a:gd name="T109" fmla="*/ 27 h 251"/>
                <a:gd name="T110" fmla="*/ 69 w 249"/>
                <a:gd name="T111" fmla="*/ 13 h 251"/>
                <a:gd name="T112" fmla="*/ 96 w 249"/>
                <a:gd name="T113" fmla="*/ 4 h 251"/>
                <a:gd name="T114" fmla="*/ 124 w 249"/>
                <a:gd name="T115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49" h="251">
                  <a:moveTo>
                    <a:pt x="124" y="13"/>
                  </a:moveTo>
                  <a:lnTo>
                    <a:pt x="94" y="17"/>
                  </a:lnTo>
                  <a:lnTo>
                    <a:pt x="68" y="29"/>
                  </a:lnTo>
                  <a:lnTo>
                    <a:pt x="46" y="46"/>
                  </a:lnTo>
                  <a:lnTo>
                    <a:pt x="28" y="69"/>
                  </a:lnTo>
                  <a:lnTo>
                    <a:pt x="17" y="95"/>
                  </a:lnTo>
                  <a:lnTo>
                    <a:pt x="12" y="125"/>
                  </a:lnTo>
                  <a:lnTo>
                    <a:pt x="16" y="155"/>
                  </a:lnTo>
                  <a:lnTo>
                    <a:pt x="28" y="183"/>
                  </a:lnTo>
                  <a:lnTo>
                    <a:pt x="45" y="205"/>
                  </a:lnTo>
                  <a:lnTo>
                    <a:pt x="68" y="224"/>
                  </a:lnTo>
                  <a:lnTo>
                    <a:pt x="94" y="235"/>
                  </a:lnTo>
                  <a:lnTo>
                    <a:pt x="124" y="239"/>
                  </a:lnTo>
                  <a:lnTo>
                    <a:pt x="124" y="239"/>
                  </a:lnTo>
                  <a:lnTo>
                    <a:pt x="154" y="235"/>
                  </a:lnTo>
                  <a:lnTo>
                    <a:pt x="181" y="224"/>
                  </a:lnTo>
                  <a:lnTo>
                    <a:pt x="203" y="207"/>
                  </a:lnTo>
                  <a:lnTo>
                    <a:pt x="221" y="183"/>
                  </a:lnTo>
                  <a:lnTo>
                    <a:pt x="232" y="155"/>
                  </a:lnTo>
                  <a:lnTo>
                    <a:pt x="236" y="127"/>
                  </a:lnTo>
                  <a:lnTo>
                    <a:pt x="232" y="97"/>
                  </a:lnTo>
                  <a:lnTo>
                    <a:pt x="221" y="69"/>
                  </a:lnTo>
                  <a:lnTo>
                    <a:pt x="203" y="46"/>
                  </a:lnTo>
                  <a:lnTo>
                    <a:pt x="181" y="29"/>
                  </a:lnTo>
                  <a:lnTo>
                    <a:pt x="154" y="17"/>
                  </a:lnTo>
                  <a:lnTo>
                    <a:pt x="124" y="13"/>
                  </a:lnTo>
                  <a:lnTo>
                    <a:pt x="124" y="13"/>
                  </a:lnTo>
                  <a:close/>
                  <a:moveTo>
                    <a:pt x="124" y="0"/>
                  </a:moveTo>
                  <a:lnTo>
                    <a:pt x="124" y="0"/>
                  </a:lnTo>
                  <a:lnTo>
                    <a:pt x="153" y="4"/>
                  </a:lnTo>
                  <a:lnTo>
                    <a:pt x="179" y="13"/>
                  </a:lnTo>
                  <a:lnTo>
                    <a:pt x="202" y="29"/>
                  </a:lnTo>
                  <a:lnTo>
                    <a:pt x="221" y="48"/>
                  </a:lnTo>
                  <a:lnTo>
                    <a:pt x="236" y="70"/>
                  </a:lnTo>
                  <a:lnTo>
                    <a:pt x="245" y="98"/>
                  </a:lnTo>
                  <a:lnTo>
                    <a:pt x="249" y="127"/>
                  </a:lnTo>
                  <a:lnTo>
                    <a:pt x="245" y="154"/>
                  </a:lnTo>
                  <a:lnTo>
                    <a:pt x="236" y="182"/>
                  </a:lnTo>
                  <a:lnTo>
                    <a:pt x="221" y="204"/>
                  </a:lnTo>
                  <a:lnTo>
                    <a:pt x="202" y="224"/>
                  </a:lnTo>
                  <a:lnTo>
                    <a:pt x="179" y="239"/>
                  </a:lnTo>
                  <a:lnTo>
                    <a:pt x="153" y="248"/>
                  </a:lnTo>
                  <a:lnTo>
                    <a:pt x="124" y="251"/>
                  </a:lnTo>
                  <a:lnTo>
                    <a:pt x="124" y="251"/>
                  </a:lnTo>
                  <a:lnTo>
                    <a:pt x="96" y="248"/>
                  </a:lnTo>
                  <a:lnTo>
                    <a:pt x="69" y="238"/>
                  </a:lnTo>
                  <a:lnTo>
                    <a:pt x="46" y="224"/>
                  </a:lnTo>
                  <a:lnTo>
                    <a:pt x="28" y="204"/>
                  </a:lnTo>
                  <a:lnTo>
                    <a:pt x="13" y="180"/>
                  </a:lnTo>
                  <a:lnTo>
                    <a:pt x="3" y="154"/>
                  </a:lnTo>
                  <a:lnTo>
                    <a:pt x="0" y="125"/>
                  </a:lnTo>
                  <a:lnTo>
                    <a:pt x="4" y="97"/>
                  </a:lnTo>
                  <a:lnTo>
                    <a:pt x="13" y="70"/>
                  </a:lnTo>
                  <a:lnTo>
                    <a:pt x="28" y="47"/>
                  </a:lnTo>
                  <a:lnTo>
                    <a:pt x="47" y="27"/>
                  </a:lnTo>
                  <a:lnTo>
                    <a:pt x="69" y="13"/>
                  </a:lnTo>
                  <a:lnTo>
                    <a:pt x="96" y="4"/>
                  </a:lnTo>
                  <a:lnTo>
                    <a:pt x="12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3" name="Freeform 1188"/>
            <p:cNvSpPr>
              <a:spLocks/>
            </p:cNvSpPr>
            <p:nvPr/>
          </p:nvSpPr>
          <p:spPr bwMode="auto">
            <a:xfrm>
              <a:off x="15468600" y="5942014"/>
              <a:ext cx="244475" cy="288925"/>
            </a:xfrm>
            <a:custGeom>
              <a:avLst/>
              <a:gdLst>
                <a:gd name="T0" fmla="*/ 115 w 154"/>
                <a:gd name="T1" fmla="*/ 12 h 182"/>
                <a:gd name="T2" fmla="*/ 102 w 154"/>
                <a:gd name="T3" fmla="*/ 18 h 182"/>
                <a:gd name="T4" fmla="*/ 94 w 154"/>
                <a:gd name="T5" fmla="*/ 22 h 182"/>
                <a:gd name="T6" fmla="*/ 90 w 154"/>
                <a:gd name="T7" fmla="*/ 25 h 182"/>
                <a:gd name="T8" fmla="*/ 89 w 154"/>
                <a:gd name="T9" fmla="*/ 25 h 182"/>
                <a:gd name="T10" fmla="*/ 43 w 154"/>
                <a:gd name="T11" fmla="*/ 29 h 182"/>
                <a:gd name="T12" fmla="*/ 40 w 154"/>
                <a:gd name="T13" fmla="*/ 49 h 182"/>
                <a:gd name="T14" fmla="*/ 36 w 154"/>
                <a:gd name="T15" fmla="*/ 59 h 182"/>
                <a:gd name="T16" fmla="*/ 42 w 154"/>
                <a:gd name="T17" fmla="*/ 86 h 182"/>
                <a:gd name="T18" fmla="*/ 19 w 154"/>
                <a:gd name="T19" fmla="*/ 82 h 182"/>
                <a:gd name="T20" fmla="*/ 17 w 154"/>
                <a:gd name="T21" fmla="*/ 106 h 182"/>
                <a:gd name="T22" fmla="*/ 39 w 154"/>
                <a:gd name="T23" fmla="*/ 140 h 182"/>
                <a:gd name="T24" fmla="*/ 60 w 154"/>
                <a:gd name="T25" fmla="*/ 110 h 182"/>
                <a:gd name="T26" fmla="*/ 49 w 154"/>
                <a:gd name="T27" fmla="*/ 82 h 182"/>
                <a:gd name="T28" fmla="*/ 83 w 154"/>
                <a:gd name="T29" fmla="*/ 70 h 182"/>
                <a:gd name="T30" fmla="*/ 111 w 154"/>
                <a:gd name="T31" fmla="*/ 81 h 182"/>
                <a:gd name="T32" fmla="*/ 131 w 154"/>
                <a:gd name="T33" fmla="*/ 74 h 182"/>
                <a:gd name="T34" fmla="*/ 144 w 154"/>
                <a:gd name="T35" fmla="*/ 55 h 182"/>
                <a:gd name="T36" fmla="*/ 141 w 154"/>
                <a:gd name="T37" fmla="*/ 81 h 182"/>
                <a:gd name="T38" fmla="*/ 107 w 154"/>
                <a:gd name="T39" fmla="*/ 99 h 182"/>
                <a:gd name="T40" fmla="*/ 82 w 154"/>
                <a:gd name="T41" fmla="*/ 93 h 182"/>
                <a:gd name="T42" fmla="*/ 64 w 154"/>
                <a:gd name="T43" fmla="*/ 98 h 182"/>
                <a:gd name="T44" fmla="*/ 44 w 154"/>
                <a:gd name="T45" fmla="*/ 182 h 182"/>
                <a:gd name="T46" fmla="*/ 27 w 154"/>
                <a:gd name="T47" fmla="*/ 144 h 182"/>
                <a:gd name="T48" fmla="*/ 10 w 154"/>
                <a:gd name="T49" fmla="*/ 118 h 182"/>
                <a:gd name="T50" fmla="*/ 10 w 154"/>
                <a:gd name="T51" fmla="*/ 72 h 182"/>
                <a:gd name="T52" fmla="*/ 12 w 154"/>
                <a:gd name="T53" fmla="*/ 67 h 182"/>
                <a:gd name="T54" fmla="*/ 23 w 154"/>
                <a:gd name="T55" fmla="*/ 44 h 182"/>
                <a:gd name="T56" fmla="*/ 40 w 154"/>
                <a:gd name="T57" fmla="*/ 14 h 182"/>
                <a:gd name="T58" fmla="*/ 85 w 154"/>
                <a:gd name="T59" fmla="*/ 13 h 182"/>
                <a:gd name="T60" fmla="*/ 91 w 154"/>
                <a:gd name="T61" fmla="*/ 9 h 182"/>
                <a:gd name="T62" fmla="*/ 108 w 154"/>
                <a:gd name="T63" fmla="*/ 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4" h="182">
                  <a:moveTo>
                    <a:pt x="108" y="0"/>
                  </a:moveTo>
                  <a:lnTo>
                    <a:pt x="115" y="12"/>
                  </a:lnTo>
                  <a:lnTo>
                    <a:pt x="108" y="14"/>
                  </a:lnTo>
                  <a:lnTo>
                    <a:pt x="102" y="18"/>
                  </a:lnTo>
                  <a:lnTo>
                    <a:pt x="98" y="21"/>
                  </a:lnTo>
                  <a:lnTo>
                    <a:pt x="94" y="22"/>
                  </a:lnTo>
                  <a:lnTo>
                    <a:pt x="91" y="23"/>
                  </a:lnTo>
                  <a:lnTo>
                    <a:pt x="90" y="25"/>
                  </a:lnTo>
                  <a:lnTo>
                    <a:pt x="90" y="25"/>
                  </a:lnTo>
                  <a:lnTo>
                    <a:pt x="89" y="25"/>
                  </a:lnTo>
                  <a:lnTo>
                    <a:pt x="59" y="34"/>
                  </a:lnTo>
                  <a:lnTo>
                    <a:pt x="43" y="29"/>
                  </a:lnTo>
                  <a:lnTo>
                    <a:pt x="32" y="38"/>
                  </a:lnTo>
                  <a:lnTo>
                    <a:pt x="40" y="49"/>
                  </a:lnTo>
                  <a:lnTo>
                    <a:pt x="27" y="57"/>
                  </a:lnTo>
                  <a:lnTo>
                    <a:pt x="36" y="59"/>
                  </a:lnTo>
                  <a:lnTo>
                    <a:pt x="47" y="72"/>
                  </a:lnTo>
                  <a:lnTo>
                    <a:pt x="42" y="86"/>
                  </a:lnTo>
                  <a:lnTo>
                    <a:pt x="27" y="81"/>
                  </a:lnTo>
                  <a:lnTo>
                    <a:pt x="19" y="82"/>
                  </a:lnTo>
                  <a:lnTo>
                    <a:pt x="14" y="99"/>
                  </a:lnTo>
                  <a:lnTo>
                    <a:pt x="17" y="106"/>
                  </a:lnTo>
                  <a:lnTo>
                    <a:pt x="32" y="106"/>
                  </a:lnTo>
                  <a:lnTo>
                    <a:pt x="39" y="140"/>
                  </a:lnTo>
                  <a:lnTo>
                    <a:pt x="43" y="150"/>
                  </a:lnTo>
                  <a:lnTo>
                    <a:pt x="60" y="110"/>
                  </a:lnTo>
                  <a:lnTo>
                    <a:pt x="52" y="106"/>
                  </a:lnTo>
                  <a:lnTo>
                    <a:pt x="49" y="82"/>
                  </a:lnTo>
                  <a:lnTo>
                    <a:pt x="72" y="86"/>
                  </a:lnTo>
                  <a:lnTo>
                    <a:pt x="83" y="70"/>
                  </a:lnTo>
                  <a:lnTo>
                    <a:pt x="95" y="91"/>
                  </a:lnTo>
                  <a:lnTo>
                    <a:pt x="111" y="81"/>
                  </a:lnTo>
                  <a:lnTo>
                    <a:pt x="119" y="98"/>
                  </a:lnTo>
                  <a:lnTo>
                    <a:pt x="131" y="74"/>
                  </a:lnTo>
                  <a:lnTo>
                    <a:pt x="144" y="55"/>
                  </a:lnTo>
                  <a:lnTo>
                    <a:pt x="144" y="55"/>
                  </a:lnTo>
                  <a:lnTo>
                    <a:pt x="154" y="61"/>
                  </a:lnTo>
                  <a:lnTo>
                    <a:pt x="141" y="81"/>
                  </a:lnTo>
                  <a:lnTo>
                    <a:pt x="119" y="125"/>
                  </a:lnTo>
                  <a:lnTo>
                    <a:pt x="107" y="99"/>
                  </a:lnTo>
                  <a:lnTo>
                    <a:pt x="91" y="110"/>
                  </a:lnTo>
                  <a:lnTo>
                    <a:pt x="82" y="93"/>
                  </a:lnTo>
                  <a:lnTo>
                    <a:pt x="76" y="101"/>
                  </a:lnTo>
                  <a:lnTo>
                    <a:pt x="64" y="98"/>
                  </a:lnTo>
                  <a:lnTo>
                    <a:pt x="77" y="103"/>
                  </a:lnTo>
                  <a:lnTo>
                    <a:pt x="44" y="182"/>
                  </a:lnTo>
                  <a:lnTo>
                    <a:pt x="38" y="169"/>
                  </a:lnTo>
                  <a:lnTo>
                    <a:pt x="27" y="144"/>
                  </a:lnTo>
                  <a:lnTo>
                    <a:pt x="22" y="118"/>
                  </a:lnTo>
                  <a:lnTo>
                    <a:pt x="10" y="118"/>
                  </a:lnTo>
                  <a:lnTo>
                    <a:pt x="0" y="101"/>
                  </a:lnTo>
                  <a:lnTo>
                    <a:pt x="10" y="72"/>
                  </a:lnTo>
                  <a:lnTo>
                    <a:pt x="25" y="69"/>
                  </a:lnTo>
                  <a:lnTo>
                    <a:pt x="12" y="67"/>
                  </a:lnTo>
                  <a:lnTo>
                    <a:pt x="9" y="53"/>
                  </a:lnTo>
                  <a:lnTo>
                    <a:pt x="23" y="44"/>
                  </a:lnTo>
                  <a:lnTo>
                    <a:pt x="17" y="35"/>
                  </a:lnTo>
                  <a:lnTo>
                    <a:pt x="40" y="14"/>
                  </a:lnTo>
                  <a:lnTo>
                    <a:pt x="59" y="21"/>
                  </a:lnTo>
                  <a:lnTo>
                    <a:pt x="85" y="13"/>
                  </a:lnTo>
                  <a:lnTo>
                    <a:pt x="86" y="13"/>
                  </a:lnTo>
                  <a:lnTo>
                    <a:pt x="91" y="9"/>
                  </a:lnTo>
                  <a:lnTo>
                    <a:pt x="99" y="5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4" name="Freeform 1189"/>
            <p:cNvSpPr>
              <a:spLocks/>
            </p:cNvSpPr>
            <p:nvPr/>
          </p:nvSpPr>
          <p:spPr bwMode="auto">
            <a:xfrm>
              <a:off x="15340013" y="5937251"/>
              <a:ext cx="101600" cy="179388"/>
            </a:xfrm>
            <a:custGeom>
              <a:avLst/>
              <a:gdLst>
                <a:gd name="T0" fmla="*/ 39 w 64"/>
                <a:gd name="T1" fmla="*/ 0 h 113"/>
                <a:gd name="T2" fmla="*/ 39 w 64"/>
                <a:gd name="T3" fmla="*/ 0 h 113"/>
                <a:gd name="T4" fmla="*/ 51 w 64"/>
                <a:gd name="T5" fmla="*/ 4 h 113"/>
                <a:gd name="T6" fmla="*/ 45 w 64"/>
                <a:gd name="T7" fmla="*/ 18 h 113"/>
                <a:gd name="T8" fmla="*/ 45 w 64"/>
                <a:gd name="T9" fmla="*/ 18 h 113"/>
                <a:gd name="T10" fmla="*/ 36 w 64"/>
                <a:gd name="T11" fmla="*/ 41 h 113"/>
                <a:gd name="T12" fmla="*/ 36 w 64"/>
                <a:gd name="T13" fmla="*/ 42 h 113"/>
                <a:gd name="T14" fmla="*/ 38 w 64"/>
                <a:gd name="T15" fmla="*/ 42 h 113"/>
                <a:gd name="T16" fmla="*/ 38 w 64"/>
                <a:gd name="T17" fmla="*/ 41 h 113"/>
                <a:gd name="T18" fmla="*/ 39 w 64"/>
                <a:gd name="T19" fmla="*/ 38 h 113"/>
                <a:gd name="T20" fmla="*/ 40 w 64"/>
                <a:gd name="T21" fmla="*/ 37 h 113"/>
                <a:gd name="T22" fmla="*/ 40 w 64"/>
                <a:gd name="T23" fmla="*/ 37 h 113"/>
                <a:gd name="T24" fmla="*/ 51 w 64"/>
                <a:gd name="T25" fmla="*/ 37 h 113"/>
                <a:gd name="T26" fmla="*/ 64 w 64"/>
                <a:gd name="T27" fmla="*/ 54 h 113"/>
                <a:gd name="T28" fmla="*/ 64 w 64"/>
                <a:gd name="T29" fmla="*/ 62 h 113"/>
                <a:gd name="T30" fmla="*/ 38 w 64"/>
                <a:gd name="T31" fmla="*/ 85 h 113"/>
                <a:gd name="T32" fmla="*/ 34 w 64"/>
                <a:gd name="T33" fmla="*/ 87 h 113"/>
                <a:gd name="T34" fmla="*/ 26 w 64"/>
                <a:gd name="T35" fmla="*/ 88 h 113"/>
                <a:gd name="T36" fmla="*/ 30 w 64"/>
                <a:gd name="T37" fmla="*/ 105 h 113"/>
                <a:gd name="T38" fmla="*/ 23 w 64"/>
                <a:gd name="T39" fmla="*/ 113 h 113"/>
                <a:gd name="T40" fmla="*/ 0 w 64"/>
                <a:gd name="T41" fmla="*/ 113 h 113"/>
                <a:gd name="T42" fmla="*/ 0 w 64"/>
                <a:gd name="T43" fmla="*/ 101 h 113"/>
                <a:gd name="T44" fmla="*/ 15 w 64"/>
                <a:gd name="T45" fmla="*/ 101 h 113"/>
                <a:gd name="T46" fmla="*/ 13 w 64"/>
                <a:gd name="T47" fmla="*/ 90 h 113"/>
                <a:gd name="T48" fmla="*/ 13 w 64"/>
                <a:gd name="T49" fmla="*/ 89 h 113"/>
                <a:gd name="T50" fmla="*/ 13 w 64"/>
                <a:gd name="T51" fmla="*/ 88 h 113"/>
                <a:gd name="T52" fmla="*/ 11 w 64"/>
                <a:gd name="T53" fmla="*/ 85 h 113"/>
                <a:gd name="T54" fmla="*/ 11 w 64"/>
                <a:gd name="T55" fmla="*/ 83 h 113"/>
                <a:gd name="T56" fmla="*/ 11 w 64"/>
                <a:gd name="T57" fmla="*/ 81 h 113"/>
                <a:gd name="T58" fmla="*/ 13 w 64"/>
                <a:gd name="T59" fmla="*/ 81 h 113"/>
                <a:gd name="T60" fmla="*/ 13 w 64"/>
                <a:gd name="T61" fmla="*/ 80 h 113"/>
                <a:gd name="T62" fmla="*/ 14 w 64"/>
                <a:gd name="T63" fmla="*/ 79 h 113"/>
                <a:gd name="T64" fmla="*/ 15 w 64"/>
                <a:gd name="T65" fmla="*/ 77 h 113"/>
                <a:gd name="T66" fmla="*/ 18 w 64"/>
                <a:gd name="T67" fmla="*/ 76 h 113"/>
                <a:gd name="T68" fmla="*/ 18 w 64"/>
                <a:gd name="T69" fmla="*/ 76 h 113"/>
                <a:gd name="T70" fmla="*/ 31 w 64"/>
                <a:gd name="T71" fmla="*/ 75 h 113"/>
                <a:gd name="T72" fmla="*/ 51 w 64"/>
                <a:gd name="T73" fmla="*/ 56 h 113"/>
                <a:gd name="T74" fmla="*/ 45 w 64"/>
                <a:gd name="T75" fmla="*/ 50 h 113"/>
                <a:gd name="T76" fmla="*/ 44 w 64"/>
                <a:gd name="T77" fmla="*/ 51 h 113"/>
                <a:gd name="T78" fmla="*/ 41 w 64"/>
                <a:gd name="T79" fmla="*/ 55 h 113"/>
                <a:gd name="T80" fmla="*/ 40 w 64"/>
                <a:gd name="T81" fmla="*/ 56 h 113"/>
                <a:gd name="T82" fmla="*/ 40 w 64"/>
                <a:gd name="T83" fmla="*/ 56 h 113"/>
                <a:gd name="T84" fmla="*/ 39 w 64"/>
                <a:gd name="T85" fmla="*/ 58 h 113"/>
                <a:gd name="T86" fmla="*/ 38 w 64"/>
                <a:gd name="T87" fmla="*/ 58 h 113"/>
                <a:gd name="T88" fmla="*/ 38 w 64"/>
                <a:gd name="T89" fmla="*/ 58 h 113"/>
                <a:gd name="T90" fmla="*/ 36 w 64"/>
                <a:gd name="T91" fmla="*/ 58 h 113"/>
                <a:gd name="T92" fmla="*/ 31 w 64"/>
                <a:gd name="T93" fmla="*/ 55 h 113"/>
                <a:gd name="T94" fmla="*/ 31 w 64"/>
                <a:gd name="T95" fmla="*/ 55 h 113"/>
                <a:gd name="T96" fmla="*/ 30 w 64"/>
                <a:gd name="T97" fmla="*/ 54 h 113"/>
                <a:gd name="T98" fmla="*/ 28 w 64"/>
                <a:gd name="T99" fmla="*/ 51 h 113"/>
                <a:gd name="T100" fmla="*/ 27 w 64"/>
                <a:gd name="T101" fmla="*/ 49 h 113"/>
                <a:gd name="T102" fmla="*/ 24 w 64"/>
                <a:gd name="T103" fmla="*/ 45 h 113"/>
                <a:gd name="T104" fmla="*/ 24 w 64"/>
                <a:gd name="T105" fmla="*/ 43 h 113"/>
                <a:gd name="T106" fmla="*/ 23 w 64"/>
                <a:gd name="T107" fmla="*/ 42 h 113"/>
                <a:gd name="T108" fmla="*/ 23 w 64"/>
                <a:gd name="T109" fmla="*/ 42 h 113"/>
                <a:gd name="T110" fmla="*/ 23 w 64"/>
                <a:gd name="T111" fmla="*/ 41 h 113"/>
                <a:gd name="T112" fmla="*/ 23 w 64"/>
                <a:gd name="T113" fmla="*/ 39 h 113"/>
                <a:gd name="T114" fmla="*/ 23 w 64"/>
                <a:gd name="T115" fmla="*/ 38 h 113"/>
                <a:gd name="T116" fmla="*/ 23 w 64"/>
                <a:gd name="T117" fmla="*/ 38 h 113"/>
                <a:gd name="T118" fmla="*/ 34 w 64"/>
                <a:gd name="T119" fmla="*/ 15 h 113"/>
                <a:gd name="T120" fmla="*/ 39 w 64"/>
                <a:gd name="T12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4" h="113">
                  <a:moveTo>
                    <a:pt x="39" y="0"/>
                  </a:moveTo>
                  <a:lnTo>
                    <a:pt x="39" y="0"/>
                  </a:lnTo>
                  <a:lnTo>
                    <a:pt x="51" y="4"/>
                  </a:lnTo>
                  <a:lnTo>
                    <a:pt x="45" y="18"/>
                  </a:lnTo>
                  <a:lnTo>
                    <a:pt x="45" y="18"/>
                  </a:lnTo>
                  <a:lnTo>
                    <a:pt x="36" y="41"/>
                  </a:lnTo>
                  <a:lnTo>
                    <a:pt x="36" y="42"/>
                  </a:lnTo>
                  <a:lnTo>
                    <a:pt x="38" y="42"/>
                  </a:lnTo>
                  <a:lnTo>
                    <a:pt x="38" y="41"/>
                  </a:lnTo>
                  <a:lnTo>
                    <a:pt x="39" y="38"/>
                  </a:lnTo>
                  <a:lnTo>
                    <a:pt x="40" y="37"/>
                  </a:lnTo>
                  <a:lnTo>
                    <a:pt x="40" y="37"/>
                  </a:lnTo>
                  <a:lnTo>
                    <a:pt x="51" y="37"/>
                  </a:lnTo>
                  <a:lnTo>
                    <a:pt x="64" y="54"/>
                  </a:lnTo>
                  <a:lnTo>
                    <a:pt x="64" y="62"/>
                  </a:lnTo>
                  <a:lnTo>
                    <a:pt x="38" y="85"/>
                  </a:lnTo>
                  <a:lnTo>
                    <a:pt x="34" y="87"/>
                  </a:lnTo>
                  <a:lnTo>
                    <a:pt x="26" y="88"/>
                  </a:lnTo>
                  <a:lnTo>
                    <a:pt x="30" y="105"/>
                  </a:lnTo>
                  <a:lnTo>
                    <a:pt x="23" y="113"/>
                  </a:lnTo>
                  <a:lnTo>
                    <a:pt x="0" y="113"/>
                  </a:lnTo>
                  <a:lnTo>
                    <a:pt x="0" y="101"/>
                  </a:lnTo>
                  <a:lnTo>
                    <a:pt x="15" y="101"/>
                  </a:lnTo>
                  <a:lnTo>
                    <a:pt x="13" y="90"/>
                  </a:lnTo>
                  <a:lnTo>
                    <a:pt x="13" y="89"/>
                  </a:lnTo>
                  <a:lnTo>
                    <a:pt x="13" y="88"/>
                  </a:lnTo>
                  <a:lnTo>
                    <a:pt x="11" y="85"/>
                  </a:lnTo>
                  <a:lnTo>
                    <a:pt x="11" y="83"/>
                  </a:lnTo>
                  <a:lnTo>
                    <a:pt x="11" y="81"/>
                  </a:lnTo>
                  <a:lnTo>
                    <a:pt x="13" y="81"/>
                  </a:lnTo>
                  <a:lnTo>
                    <a:pt x="13" y="80"/>
                  </a:lnTo>
                  <a:lnTo>
                    <a:pt x="14" y="79"/>
                  </a:lnTo>
                  <a:lnTo>
                    <a:pt x="15" y="77"/>
                  </a:lnTo>
                  <a:lnTo>
                    <a:pt x="18" y="76"/>
                  </a:lnTo>
                  <a:lnTo>
                    <a:pt x="18" y="76"/>
                  </a:lnTo>
                  <a:lnTo>
                    <a:pt x="31" y="75"/>
                  </a:lnTo>
                  <a:lnTo>
                    <a:pt x="51" y="56"/>
                  </a:lnTo>
                  <a:lnTo>
                    <a:pt x="45" y="50"/>
                  </a:lnTo>
                  <a:lnTo>
                    <a:pt x="44" y="51"/>
                  </a:lnTo>
                  <a:lnTo>
                    <a:pt x="41" y="55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39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6" y="58"/>
                  </a:lnTo>
                  <a:lnTo>
                    <a:pt x="31" y="55"/>
                  </a:lnTo>
                  <a:lnTo>
                    <a:pt x="31" y="55"/>
                  </a:lnTo>
                  <a:lnTo>
                    <a:pt x="30" y="54"/>
                  </a:lnTo>
                  <a:lnTo>
                    <a:pt x="28" y="51"/>
                  </a:lnTo>
                  <a:lnTo>
                    <a:pt x="27" y="49"/>
                  </a:lnTo>
                  <a:lnTo>
                    <a:pt x="24" y="45"/>
                  </a:lnTo>
                  <a:lnTo>
                    <a:pt x="24" y="43"/>
                  </a:lnTo>
                  <a:lnTo>
                    <a:pt x="23" y="42"/>
                  </a:lnTo>
                  <a:lnTo>
                    <a:pt x="23" y="42"/>
                  </a:lnTo>
                  <a:lnTo>
                    <a:pt x="23" y="41"/>
                  </a:lnTo>
                  <a:lnTo>
                    <a:pt x="23" y="39"/>
                  </a:lnTo>
                  <a:lnTo>
                    <a:pt x="23" y="38"/>
                  </a:lnTo>
                  <a:lnTo>
                    <a:pt x="23" y="38"/>
                  </a:lnTo>
                  <a:lnTo>
                    <a:pt x="34" y="15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5" name="Freeform 1190"/>
            <p:cNvSpPr>
              <a:spLocks noEditPoints="1"/>
            </p:cNvSpPr>
            <p:nvPr/>
          </p:nvSpPr>
          <p:spPr bwMode="auto">
            <a:xfrm>
              <a:off x="15381288" y="6083301"/>
              <a:ext cx="87313" cy="163513"/>
            </a:xfrm>
            <a:custGeom>
              <a:avLst/>
              <a:gdLst>
                <a:gd name="T0" fmla="*/ 19 w 55"/>
                <a:gd name="T1" fmla="*/ 21 h 103"/>
                <a:gd name="T2" fmla="*/ 13 w 55"/>
                <a:gd name="T3" fmla="*/ 34 h 103"/>
                <a:gd name="T4" fmla="*/ 22 w 55"/>
                <a:gd name="T5" fmla="*/ 51 h 103"/>
                <a:gd name="T6" fmla="*/ 22 w 55"/>
                <a:gd name="T7" fmla="*/ 51 h 103"/>
                <a:gd name="T8" fmla="*/ 22 w 55"/>
                <a:gd name="T9" fmla="*/ 52 h 103"/>
                <a:gd name="T10" fmla="*/ 22 w 55"/>
                <a:gd name="T11" fmla="*/ 52 h 103"/>
                <a:gd name="T12" fmla="*/ 23 w 55"/>
                <a:gd name="T13" fmla="*/ 55 h 103"/>
                <a:gd name="T14" fmla="*/ 23 w 55"/>
                <a:gd name="T15" fmla="*/ 55 h 103"/>
                <a:gd name="T16" fmla="*/ 22 w 55"/>
                <a:gd name="T17" fmla="*/ 78 h 103"/>
                <a:gd name="T18" fmla="*/ 23 w 55"/>
                <a:gd name="T19" fmla="*/ 80 h 103"/>
                <a:gd name="T20" fmla="*/ 40 w 55"/>
                <a:gd name="T21" fmla="*/ 40 h 103"/>
                <a:gd name="T22" fmla="*/ 19 w 55"/>
                <a:gd name="T23" fmla="*/ 21 h 103"/>
                <a:gd name="T24" fmla="*/ 14 w 55"/>
                <a:gd name="T25" fmla="*/ 0 h 103"/>
                <a:gd name="T26" fmla="*/ 55 w 55"/>
                <a:gd name="T27" fmla="*/ 36 h 103"/>
                <a:gd name="T28" fmla="*/ 26 w 55"/>
                <a:gd name="T29" fmla="*/ 103 h 103"/>
                <a:gd name="T30" fmla="*/ 10 w 55"/>
                <a:gd name="T31" fmla="*/ 82 h 103"/>
                <a:gd name="T32" fmla="*/ 10 w 55"/>
                <a:gd name="T33" fmla="*/ 56 h 103"/>
                <a:gd name="T34" fmla="*/ 0 w 55"/>
                <a:gd name="T35" fmla="*/ 34 h 103"/>
                <a:gd name="T36" fmla="*/ 14 w 55"/>
                <a:gd name="T3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5" h="103">
                  <a:moveTo>
                    <a:pt x="19" y="21"/>
                  </a:moveTo>
                  <a:lnTo>
                    <a:pt x="13" y="34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2"/>
                  </a:lnTo>
                  <a:lnTo>
                    <a:pt x="22" y="52"/>
                  </a:lnTo>
                  <a:lnTo>
                    <a:pt x="23" y="55"/>
                  </a:lnTo>
                  <a:lnTo>
                    <a:pt x="23" y="55"/>
                  </a:lnTo>
                  <a:lnTo>
                    <a:pt x="22" y="78"/>
                  </a:lnTo>
                  <a:lnTo>
                    <a:pt x="23" y="80"/>
                  </a:lnTo>
                  <a:lnTo>
                    <a:pt x="40" y="40"/>
                  </a:lnTo>
                  <a:lnTo>
                    <a:pt x="19" y="21"/>
                  </a:lnTo>
                  <a:close/>
                  <a:moveTo>
                    <a:pt x="14" y="0"/>
                  </a:moveTo>
                  <a:lnTo>
                    <a:pt x="55" y="36"/>
                  </a:lnTo>
                  <a:lnTo>
                    <a:pt x="26" y="103"/>
                  </a:lnTo>
                  <a:lnTo>
                    <a:pt x="10" y="82"/>
                  </a:lnTo>
                  <a:lnTo>
                    <a:pt x="10" y="56"/>
                  </a:lnTo>
                  <a:lnTo>
                    <a:pt x="0" y="34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6" name="Freeform 1191"/>
            <p:cNvSpPr>
              <a:spLocks noEditPoints="1"/>
            </p:cNvSpPr>
            <p:nvPr/>
          </p:nvSpPr>
          <p:spPr bwMode="auto">
            <a:xfrm>
              <a:off x="15428913" y="5922964"/>
              <a:ext cx="82550" cy="88900"/>
            </a:xfrm>
            <a:custGeom>
              <a:avLst/>
              <a:gdLst>
                <a:gd name="T0" fmla="*/ 35 w 52"/>
                <a:gd name="T1" fmla="*/ 16 h 56"/>
                <a:gd name="T2" fmla="*/ 26 w 52"/>
                <a:gd name="T3" fmla="*/ 18 h 56"/>
                <a:gd name="T4" fmla="*/ 16 w 52"/>
                <a:gd name="T5" fmla="*/ 22 h 56"/>
                <a:gd name="T6" fmla="*/ 23 w 52"/>
                <a:gd name="T7" fmla="*/ 37 h 56"/>
                <a:gd name="T8" fmla="*/ 33 w 52"/>
                <a:gd name="T9" fmla="*/ 29 h 56"/>
                <a:gd name="T10" fmla="*/ 35 w 52"/>
                <a:gd name="T11" fmla="*/ 16 h 56"/>
                <a:gd name="T12" fmla="*/ 52 w 52"/>
                <a:gd name="T13" fmla="*/ 0 h 56"/>
                <a:gd name="T14" fmla="*/ 44 w 52"/>
                <a:gd name="T15" fmla="*/ 35 h 56"/>
                <a:gd name="T16" fmla="*/ 25 w 52"/>
                <a:gd name="T17" fmla="*/ 51 h 56"/>
                <a:gd name="T18" fmla="*/ 18 w 52"/>
                <a:gd name="T19" fmla="*/ 56 h 56"/>
                <a:gd name="T20" fmla="*/ 0 w 52"/>
                <a:gd name="T21" fmla="*/ 17 h 56"/>
                <a:gd name="T22" fmla="*/ 5 w 52"/>
                <a:gd name="T23" fmla="*/ 14 h 56"/>
                <a:gd name="T24" fmla="*/ 22 w 52"/>
                <a:gd name="T25" fmla="*/ 7 h 56"/>
                <a:gd name="T26" fmla="*/ 35 w 52"/>
                <a:gd name="T27" fmla="*/ 3 h 56"/>
                <a:gd name="T28" fmla="*/ 43 w 52"/>
                <a:gd name="T29" fmla="*/ 1 h 56"/>
                <a:gd name="T30" fmla="*/ 52 w 52"/>
                <a:gd name="T3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" h="56">
                  <a:moveTo>
                    <a:pt x="35" y="16"/>
                  </a:moveTo>
                  <a:lnTo>
                    <a:pt x="26" y="18"/>
                  </a:lnTo>
                  <a:lnTo>
                    <a:pt x="16" y="22"/>
                  </a:lnTo>
                  <a:lnTo>
                    <a:pt x="23" y="37"/>
                  </a:lnTo>
                  <a:lnTo>
                    <a:pt x="33" y="29"/>
                  </a:lnTo>
                  <a:lnTo>
                    <a:pt x="35" y="16"/>
                  </a:lnTo>
                  <a:close/>
                  <a:moveTo>
                    <a:pt x="52" y="0"/>
                  </a:moveTo>
                  <a:lnTo>
                    <a:pt x="44" y="35"/>
                  </a:lnTo>
                  <a:lnTo>
                    <a:pt x="25" y="51"/>
                  </a:lnTo>
                  <a:lnTo>
                    <a:pt x="18" y="56"/>
                  </a:lnTo>
                  <a:lnTo>
                    <a:pt x="0" y="17"/>
                  </a:lnTo>
                  <a:lnTo>
                    <a:pt x="5" y="14"/>
                  </a:lnTo>
                  <a:lnTo>
                    <a:pt x="22" y="7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5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7" name="Freeform 1192"/>
            <p:cNvSpPr>
              <a:spLocks/>
            </p:cNvSpPr>
            <p:nvPr/>
          </p:nvSpPr>
          <p:spPr bwMode="auto">
            <a:xfrm>
              <a:off x="15209838" y="5768976"/>
              <a:ext cx="542925" cy="490538"/>
            </a:xfrm>
            <a:custGeom>
              <a:avLst/>
              <a:gdLst>
                <a:gd name="T0" fmla="*/ 201 w 342"/>
                <a:gd name="T1" fmla="*/ 0 h 309"/>
                <a:gd name="T2" fmla="*/ 231 w 342"/>
                <a:gd name="T3" fmla="*/ 3 h 309"/>
                <a:gd name="T4" fmla="*/ 261 w 342"/>
                <a:gd name="T5" fmla="*/ 9 h 309"/>
                <a:gd name="T6" fmla="*/ 290 w 342"/>
                <a:gd name="T7" fmla="*/ 21 h 309"/>
                <a:gd name="T8" fmla="*/ 317 w 342"/>
                <a:gd name="T9" fmla="*/ 38 h 309"/>
                <a:gd name="T10" fmla="*/ 342 w 342"/>
                <a:gd name="T11" fmla="*/ 59 h 309"/>
                <a:gd name="T12" fmla="*/ 333 w 342"/>
                <a:gd name="T13" fmla="*/ 68 h 309"/>
                <a:gd name="T14" fmla="*/ 309 w 342"/>
                <a:gd name="T15" fmla="*/ 47 h 309"/>
                <a:gd name="T16" fmla="*/ 284 w 342"/>
                <a:gd name="T17" fmla="*/ 33 h 309"/>
                <a:gd name="T18" fmla="*/ 257 w 342"/>
                <a:gd name="T19" fmla="*/ 21 h 309"/>
                <a:gd name="T20" fmla="*/ 229 w 342"/>
                <a:gd name="T21" fmla="*/ 14 h 309"/>
                <a:gd name="T22" fmla="*/ 201 w 342"/>
                <a:gd name="T23" fmla="*/ 12 h 309"/>
                <a:gd name="T24" fmla="*/ 172 w 342"/>
                <a:gd name="T25" fmla="*/ 14 h 309"/>
                <a:gd name="T26" fmla="*/ 143 w 342"/>
                <a:gd name="T27" fmla="*/ 21 h 309"/>
                <a:gd name="T28" fmla="*/ 117 w 342"/>
                <a:gd name="T29" fmla="*/ 33 h 309"/>
                <a:gd name="T30" fmla="*/ 91 w 342"/>
                <a:gd name="T31" fmla="*/ 47 h 309"/>
                <a:gd name="T32" fmla="*/ 67 w 342"/>
                <a:gd name="T33" fmla="*/ 68 h 309"/>
                <a:gd name="T34" fmla="*/ 48 w 342"/>
                <a:gd name="T35" fmla="*/ 92 h 309"/>
                <a:gd name="T36" fmla="*/ 33 w 342"/>
                <a:gd name="T37" fmla="*/ 117 h 309"/>
                <a:gd name="T38" fmla="*/ 21 w 342"/>
                <a:gd name="T39" fmla="*/ 144 h 309"/>
                <a:gd name="T40" fmla="*/ 15 w 342"/>
                <a:gd name="T41" fmla="*/ 173 h 309"/>
                <a:gd name="T42" fmla="*/ 12 w 342"/>
                <a:gd name="T43" fmla="*/ 202 h 309"/>
                <a:gd name="T44" fmla="*/ 16 w 342"/>
                <a:gd name="T45" fmla="*/ 237 h 309"/>
                <a:gd name="T46" fmla="*/ 25 w 342"/>
                <a:gd name="T47" fmla="*/ 270 h 309"/>
                <a:gd name="T48" fmla="*/ 41 w 342"/>
                <a:gd name="T49" fmla="*/ 302 h 309"/>
                <a:gd name="T50" fmla="*/ 41 w 342"/>
                <a:gd name="T51" fmla="*/ 302 h 309"/>
                <a:gd name="T52" fmla="*/ 31 w 342"/>
                <a:gd name="T53" fmla="*/ 309 h 309"/>
                <a:gd name="T54" fmla="*/ 14 w 342"/>
                <a:gd name="T55" fmla="*/ 275 h 309"/>
                <a:gd name="T56" fmla="*/ 4 w 342"/>
                <a:gd name="T57" fmla="*/ 238 h 309"/>
                <a:gd name="T58" fmla="*/ 0 w 342"/>
                <a:gd name="T59" fmla="*/ 202 h 309"/>
                <a:gd name="T60" fmla="*/ 3 w 342"/>
                <a:gd name="T61" fmla="*/ 172 h 309"/>
                <a:gd name="T62" fmla="*/ 10 w 342"/>
                <a:gd name="T63" fmla="*/ 140 h 309"/>
                <a:gd name="T64" fmla="*/ 21 w 342"/>
                <a:gd name="T65" fmla="*/ 111 h 309"/>
                <a:gd name="T66" fmla="*/ 38 w 342"/>
                <a:gd name="T67" fmla="*/ 84 h 309"/>
                <a:gd name="T68" fmla="*/ 59 w 342"/>
                <a:gd name="T69" fmla="*/ 59 h 309"/>
                <a:gd name="T70" fmla="*/ 84 w 342"/>
                <a:gd name="T71" fmla="*/ 38 h 309"/>
                <a:gd name="T72" fmla="*/ 110 w 342"/>
                <a:gd name="T73" fmla="*/ 21 h 309"/>
                <a:gd name="T74" fmla="*/ 139 w 342"/>
                <a:gd name="T75" fmla="*/ 9 h 309"/>
                <a:gd name="T76" fmla="*/ 169 w 342"/>
                <a:gd name="T77" fmla="*/ 3 h 309"/>
                <a:gd name="T78" fmla="*/ 201 w 342"/>
                <a:gd name="T79" fmla="*/ 0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42" h="309">
                  <a:moveTo>
                    <a:pt x="201" y="0"/>
                  </a:moveTo>
                  <a:lnTo>
                    <a:pt x="231" y="3"/>
                  </a:lnTo>
                  <a:lnTo>
                    <a:pt x="261" y="9"/>
                  </a:lnTo>
                  <a:lnTo>
                    <a:pt x="290" y="21"/>
                  </a:lnTo>
                  <a:lnTo>
                    <a:pt x="317" y="38"/>
                  </a:lnTo>
                  <a:lnTo>
                    <a:pt x="342" y="59"/>
                  </a:lnTo>
                  <a:lnTo>
                    <a:pt x="333" y="68"/>
                  </a:lnTo>
                  <a:lnTo>
                    <a:pt x="309" y="47"/>
                  </a:lnTo>
                  <a:lnTo>
                    <a:pt x="284" y="33"/>
                  </a:lnTo>
                  <a:lnTo>
                    <a:pt x="257" y="21"/>
                  </a:lnTo>
                  <a:lnTo>
                    <a:pt x="229" y="14"/>
                  </a:lnTo>
                  <a:lnTo>
                    <a:pt x="201" y="12"/>
                  </a:lnTo>
                  <a:lnTo>
                    <a:pt x="172" y="14"/>
                  </a:lnTo>
                  <a:lnTo>
                    <a:pt x="143" y="21"/>
                  </a:lnTo>
                  <a:lnTo>
                    <a:pt x="117" y="33"/>
                  </a:lnTo>
                  <a:lnTo>
                    <a:pt x="91" y="47"/>
                  </a:lnTo>
                  <a:lnTo>
                    <a:pt x="67" y="68"/>
                  </a:lnTo>
                  <a:lnTo>
                    <a:pt x="48" y="92"/>
                  </a:lnTo>
                  <a:lnTo>
                    <a:pt x="33" y="117"/>
                  </a:lnTo>
                  <a:lnTo>
                    <a:pt x="21" y="144"/>
                  </a:lnTo>
                  <a:lnTo>
                    <a:pt x="15" y="173"/>
                  </a:lnTo>
                  <a:lnTo>
                    <a:pt x="12" y="202"/>
                  </a:lnTo>
                  <a:lnTo>
                    <a:pt x="16" y="237"/>
                  </a:lnTo>
                  <a:lnTo>
                    <a:pt x="25" y="270"/>
                  </a:lnTo>
                  <a:lnTo>
                    <a:pt x="41" y="302"/>
                  </a:lnTo>
                  <a:lnTo>
                    <a:pt x="41" y="302"/>
                  </a:lnTo>
                  <a:lnTo>
                    <a:pt x="31" y="309"/>
                  </a:lnTo>
                  <a:lnTo>
                    <a:pt x="14" y="275"/>
                  </a:lnTo>
                  <a:lnTo>
                    <a:pt x="4" y="238"/>
                  </a:lnTo>
                  <a:lnTo>
                    <a:pt x="0" y="202"/>
                  </a:lnTo>
                  <a:lnTo>
                    <a:pt x="3" y="172"/>
                  </a:lnTo>
                  <a:lnTo>
                    <a:pt x="10" y="140"/>
                  </a:lnTo>
                  <a:lnTo>
                    <a:pt x="21" y="111"/>
                  </a:lnTo>
                  <a:lnTo>
                    <a:pt x="38" y="84"/>
                  </a:lnTo>
                  <a:lnTo>
                    <a:pt x="59" y="59"/>
                  </a:lnTo>
                  <a:lnTo>
                    <a:pt x="84" y="38"/>
                  </a:lnTo>
                  <a:lnTo>
                    <a:pt x="110" y="21"/>
                  </a:lnTo>
                  <a:lnTo>
                    <a:pt x="139" y="9"/>
                  </a:lnTo>
                  <a:lnTo>
                    <a:pt x="169" y="3"/>
                  </a:lnTo>
                  <a:lnTo>
                    <a:pt x="20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8" name="Freeform 1193"/>
            <p:cNvSpPr>
              <a:spLocks/>
            </p:cNvSpPr>
            <p:nvPr/>
          </p:nvSpPr>
          <p:spPr bwMode="auto">
            <a:xfrm>
              <a:off x="15667038" y="5797551"/>
              <a:ext cx="87313" cy="87313"/>
            </a:xfrm>
            <a:custGeom>
              <a:avLst/>
              <a:gdLst>
                <a:gd name="T0" fmla="*/ 42 w 55"/>
                <a:gd name="T1" fmla="*/ 0 h 55"/>
                <a:gd name="T2" fmla="*/ 55 w 55"/>
                <a:gd name="T3" fmla="*/ 0 h 55"/>
                <a:gd name="T4" fmla="*/ 55 w 55"/>
                <a:gd name="T5" fmla="*/ 55 h 55"/>
                <a:gd name="T6" fmla="*/ 0 w 55"/>
                <a:gd name="T7" fmla="*/ 55 h 55"/>
                <a:gd name="T8" fmla="*/ 0 w 55"/>
                <a:gd name="T9" fmla="*/ 42 h 55"/>
                <a:gd name="T10" fmla="*/ 42 w 55"/>
                <a:gd name="T11" fmla="*/ 42 h 55"/>
                <a:gd name="T12" fmla="*/ 42 w 55"/>
                <a:gd name="T1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55">
                  <a:moveTo>
                    <a:pt x="42" y="0"/>
                  </a:moveTo>
                  <a:lnTo>
                    <a:pt x="55" y="0"/>
                  </a:lnTo>
                  <a:lnTo>
                    <a:pt x="55" y="55"/>
                  </a:lnTo>
                  <a:lnTo>
                    <a:pt x="0" y="55"/>
                  </a:lnTo>
                  <a:lnTo>
                    <a:pt x="0" y="42"/>
                  </a:lnTo>
                  <a:lnTo>
                    <a:pt x="42" y="42"/>
                  </a:lnTo>
                  <a:lnTo>
                    <a:pt x="4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9" name="Freeform 1194"/>
            <p:cNvSpPr>
              <a:spLocks/>
            </p:cNvSpPr>
            <p:nvPr/>
          </p:nvSpPr>
          <p:spPr bwMode="auto">
            <a:xfrm>
              <a:off x="15306675" y="5916614"/>
              <a:ext cx="539750" cy="492125"/>
            </a:xfrm>
            <a:custGeom>
              <a:avLst/>
              <a:gdLst>
                <a:gd name="T0" fmla="*/ 310 w 340"/>
                <a:gd name="T1" fmla="*/ 0 h 310"/>
                <a:gd name="T2" fmla="*/ 327 w 340"/>
                <a:gd name="T3" fmla="*/ 34 h 310"/>
                <a:gd name="T4" fmla="*/ 337 w 340"/>
                <a:gd name="T5" fmla="*/ 71 h 310"/>
                <a:gd name="T6" fmla="*/ 340 w 340"/>
                <a:gd name="T7" fmla="*/ 109 h 310"/>
                <a:gd name="T8" fmla="*/ 339 w 340"/>
                <a:gd name="T9" fmla="*/ 139 h 310"/>
                <a:gd name="T10" fmla="*/ 331 w 340"/>
                <a:gd name="T11" fmla="*/ 169 h 310"/>
                <a:gd name="T12" fmla="*/ 319 w 340"/>
                <a:gd name="T13" fmla="*/ 198 h 310"/>
                <a:gd name="T14" fmla="*/ 303 w 340"/>
                <a:gd name="T15" fmla="*/ 225 h 310"/>
                <a:gd name="T16" fmla="*/ 282 w 340"/>
                <a:gd name="T17" fmla="*/ 250 h 310"/>
                <a:gd name="T18" fmla="*/ 257 w 340"/>
                <a:gd name="T19" fmla="*/ 272 h 310"/>
                <a:gd name="T20" fmla="*/ 230 w 340"/>
                <a:gd name="T21" fmla="*/ 288 h 310"/>
                <a:gd name="T22" fmla="*/ 201 w 340"/>
                <a:gd name="T23" fmla="*/ 300 h 310"/>
                <a:gd name="T24" fmla="*/ 171 w 340"/>
                <a:gd name="T25" fmla="*/ 308 h 310"/>
                <a:gd name="T26" fmla="*/ 141 w 340"/>
                <a:gd name="T27" fmla="*/ 310 h 310"/>
                <a:gd name="T28" fmla="*/ 110 w 340"/>
                <a:gd name="T29" fmla="*/ 308 h 310"/>
                <a:gd name="T30" fmla="*/ 79 w 340"/>
                <a:gd name="T31" fmla="*/ 300 h 310"/>
                <a:gd name="T32" fmla="*/ 51 w 340"/>
                <a:gd name="T33" fmla="*/ 288 h 310"/>
                <a:gd name="T34" fmla="*/ 25 w 340"/>
                <a:gd name="T35" fmla="*/ 272 h 310"/>
                <a:gd name="T36" fmla="*/ 0 w 340"/>
                <a:gd name="T37" fmla="*/ 250 h 310"/>
                <a:gd name="T38" fmla="*/ 8 w 340"/>
                <a:gd name="T39" fmla="*/ 242 h 310"/>
                <a:gd name="T40" fmla="*/ 31 w 340"/>
                <a:gd name="T41" fmla="*/ 262 h 310"/>
                <a:gd name="T42" fmla="*/ 57 w 340"/>
                <a:gd name="T43" fmla="*/ 278 h 310"/>
                <a:gd name="T44" fmla="*/ 83 w 340"/>
                <a:gd name="T45" fmla="*/ 289 h 310"/>
                <a:gd name="T46" fmla="*/ 112 w 340"/>
                <a:gd name="T47" fmla="*/ 296 h 310"/>
                <a:gd name="T48" fmla="*/ 141 w 340"/>
                <a:gd name="T49" fmla="*/ 297 h 310"/>
                <a:gd name="T50" fmla="*/ 170 w 340"/>
                <a:gd name="T51" fmla="*/ 296 h 310"/>
                <a:gd name="T52" fmla="*/ 197 w 340"/>
                <a:gd name="T53" fmla="*/ 288 h 310"/>
                <a:gd name="T54" fmla="*/ 225 w 340"/>
                <a:gd name="T55" fmla="*/ 278 h 310"/>
                <a:gd name="T56" fmla="*/ 250 w 340"/>
                <a:gd name="T57" fmla="*/ 262 h 310"/>
                <a:gd name="T58" fmla="*/ 273 w 340"/>
                <a:gd name="T59" fmla="*/ 242 h 310"/>
                <a:gd name="T60" fmla="*/ 293 w 340"/>
                <a:gd name="T61" fmla="*/ 219 h 310"/>
                <a:gd name="T62" fmla="*/ 309 w 340"/>
                <a:gd name="T63" fmla="*/ 192 h 310"/>
                <a:gd name="T64" fmla="*/ 319 w 340"/>
                <a:gd name="T65" fmla="*/ 165 h 310"/>
                <a:gd name="T66" fmla="*/ 326 w 340"/>
                <a:gd name="T67" fmla="*/ 137 h 310"/>
                <a:gd name="T68" fmla="*/ 328 w 340"/>
                <a:gd name="T69" fmla="*/ 109 h 310"/>
                <a:gd name="T70" fmla="*/ 326 w 340"/>
                <a:gd name="T71" fmla="*/ 73 h 310"/>
                <a:gd name="T72" fmla="*/ 315 w 340"/>
                <a:gd name="T73" fmla="*/ 39 h 310"/>
                <a:gd name="T74" fmla="*/ 299 w 340"/>
                <a:gd name="T75" fmla="*/ 7 h 310"/>
                <a:gd name="T76" fmla="*/ 299 w 340"/>
                <a:gd name="T77" fmla="*/ 7 h 310"/>
                <a:gd name="T78" fmla="*/ 310 w 340"/>
                <a:gd name="T79" fmla="*/ 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40" h="310">
                  <a:moveTo>
                    <a:pt x="310" y="0"/>
                  </a:moveTo>
                  <a:lnTo>
                    <a:pt x="327" y="34"/>
                  </a:lnTo>
                  <a:lnTo>
                    <a:pt x="337" y="71"/>
                  </a:lnTo>
                  <a:lnTo>
                    <a:pt x="340" y="109"/>
                  </a:lnTo>
                  <a:lnTo>
                    <a:pt x="339" y="139"/>
                  </a:lnTo>
                  <a:lnTo>
                    <a:pt x="331" y="169"/>
                  </a:lnTo>
                  <a:lnTo>
                    <a:pt x="319" y="198"/>
                  </a:lnTo>
                  <a:lnTo>
                    <a:pt x="303" y="225"/>
                  </a:lnTo>
                  <a:lnTo>
                    <a:pt x="282" y="250"/>
                  </a:lnTo>
                  <a:lnTo>
                    <a:pt x="257" y="272"/>
                  </a:lnTo>
                  <a:lnTo>
                    <a:pt x="230" y="288"/>
                  </a:lnTo>
                  <a:lnTo>
                    <a:pt x="201" y="300"/>
                  </a:lnTo>
                  <a:lnTo>
                    <a:pt x="171" y="308"/>
                  </a:lnTo>
                  <a:lnTo>
                    <a:pt x="141" y="310"/>
                  </a:lnTo>
                  <a:lnTo>
                    <a:pt x="110" y="308"/>
                  </a:lnTo>
                  <a:lnTo>
                    <a:pt x="79" y="300"/>
                  </a:lnTo>
                  <a:lnTo>
                    <a:pt x="51" y="288"/>
                  </a:lnTo>
                  <a:lnTo>
                    <a:pt x="25" y="272"/>
                  </a:lnTo>
                  <a:lnTo>
                    <a:pt x="0" y="250"/>
                  </a:lnTo>
                  <a:lnTo>
                    <a:pt x="8" y="242"/>
                  </a:lnTo>
                  <a:lnTo>
                    <a:pt x="31" y="262"/>
                  </a:lnTo>
                  <a:lnTo>
                    <a:pt x="57" y="278"/>
                  </a:lnTo>
                  <a:lnTo>
                    <a:pt x="83" y="289"/>
                  </a:lnTo>
                  <a:lnTo>
                    <a:pt x="112" y="296"/>
                  </a:lnTo>
                  <a:lnTo>
                    <a:pt x="141" y="297"/>
                  </a:lnTo>
                  <a:lnTo>
                    <a:pt x="170" y="296"/>
                  </a:lnTo>
                  <a:lnTo>
                    <a:pt x="197" y="288"/>
                  </a:lnTo>
                  <a:lnTo>
                    <a:pt x="225" y="278"/>
                  </a:lnTo>
                  <a:lnTo>
                    <a:pt x="250" y="262"/>
                  </a:lnTo>
                  <a:lnTo>
                    <a:pt x="273" y="242"/>
                  </a:lnTo>
                  <a:lnTo>
                    <a:pt x="293" y="219"/>
                  </a:lnTo>
                  <a:lnTo>
                    <a:pt x="309" y="192"/>
                  </a:lnTo>
                  <a:lnTo>
                    <a:pt x="319" y="165"/>
                  </a:lnTo>
                  <a:lnTo>
                    <a:pt x="326" y="137"/>
                  </a:lnTo>
                  <a:lnTo>
                    <a:pt x="328" y="109"/>
                  </a:lnTo>
                  <a:lnTo>
                    <a:pt x="326" y="73"/>
                  </a:lnTo>
                  <a:lnTo>
                    <a:pt x="315" y="39"/>
                  </a:lnTo>
                  <a:lnTo>
                    <a:pt x="299" y="7"/>
                  </a:lnTo>
                  <a:lnTo>
                    <a:pt x="299" y="7"/>
                  </a:lnTo>
                  <a:lnTo>
                    <a:pt x="31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0" name="Freeform 1195"/>
            <p:cNvSpPr>
              <a:spLocks/>
            </p:cNvSpPr>
            <p:nvPr/>
          </p:nvSpPr>
          <p:spPr bwMode="auto">
            <a:xfrm>
              <a:off x="15303500" y="6292851"/>
              <a:ext cx="85725" cy="87313"/>
            </a:xfrm>
            <a:custGeom>
              <a:avLst/>
              <a:gdLst>
                <a:gd name="T0" fmla="*/ 0 w 54"/>
                <a:gd name="T1" fmla="*/ 0 h 55"/>
                <a:gd name="T2" fmla="*/ 54 w 54"/>
                <a:gd name="T3" fmla="*/ 0 h 55"/>
                <a:gd name="T4" fmla="*/ 54 w 54"/>
                <a:gd name="T5" fmla="*/ 12 h 55"/>
                <a:gd name="T6" fmla="*/ 12 w 54"/>
                <a:gd name="T7" fmla="*/ 12 h 55"/>
                <a:gd name="T8" fmla="*/ 12 w 54"/>
                <a:gd name="T9" fmla="*/ 55 h 55"/>
                <a:gd name="T10" fmla="*/ 0 w 54"/>
                <a:gd name="T11" fmla="*/ 55 h 55"/>
                <a:gd name="T12" fmla="*/ 0 w 54"/>
                <a:gd name="T1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55">
                  <a:moveTo>
                    <a:pt x="0" y="0"/>
                  </a:moveTo>
                  <a:lnTo>
                    <a:pt x="54" y="0"/>
                  </a:lnTo>
                  <a:lnTo>
                    <a:pt x="54" y="12"/>
                  </a:lnTo>
                  <a:lnTo>
                    <a:pt x="12" y="12"/>
                  </a:lnTo>
                  <a:lnTo>
                    <a:pt x="12" y="55"/>
                  </a:lnTo>
                  <a:lnTo>
                    <a:pt x="0" y="5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</p:grpSp>
      <p:grpSp>
        <p:nvGrpSpPr>
          <p:cNvPr id="41" name="Grupa 217"/>
          <p:cNvGrpSpPr/>
          <p:nvPr/>
        </p:nvGrpSpPr>
        <p:grpSpPr>
          <a:xfrm>
            <a:off x="5109392" y="2526544"/>
            <a:ext cx="315292" cy="277457"/>
            <a:chOff x="15151100" y="1955800"/>
            <a:chExt cx="635000" cy="558800"/>
          </a:xfrm>
          <a:solidFill>
            <a:sysClr val="window" lastClr="FFFFFF"/>
          </a:solidFill>
        </p:grpSpPr>
        <p:sp>
          <p:nvSpPr>
            <p:cNvPr id="42" name="Freeform 151"/>
            <p:cNvSpPr>
              <a:spLocks/>
            </p:cNvSpPr>
            <p:nvPr/>
          </p:nvSpPr>
          <p:spPr bwMode="auto">
            <a:xfrm>
              <a:off x="15443200" y="2341563"/>
              <a:ext cx="128588" cy="46038"/>
            </a:xfrm>
            <a:custGeom>
              <a:avLst/>
              <a:gdLst>
                <a:gd name="T0" fmla="*/ 0 w 81"/>
                <a:gd name="T1" fmla="*/ 21 h 29"/>
                <a:gd name="T2" fmla="*/ 0 w 81"/>
                <a:gd name="T3" fmla="*/ 24 h 29"/>
                <a:gd name="T4" fmla="*/ 3 w 81"/>
                <a:gd name="T5" fmla="*/ 27 h 29"/>
                <a:gd name="T6" fmla="*/ 5 w 81"/>
                <a:gd name="T7" fmla="*/ 28 h 29"/>
                <a:gd name="T8" fmla="*/ 8 w 81"/>
                <a:gd name="T9" fmla="*/ 29 h 29"/>
                <a:gd name="T10" fmla="*/ 34 w 81"/>
                <a:gd name="T11" fmla="*/ 28 h 29"/>
                <a:gd name="T12" fmla="*/ 59 w 81"/>
                <a:gd name="T13" fmla="*/ 24 h 29"/>
                <a:gd name="T14" fmla="*/ 80 w 81"/>
                <a:gd name="T15" fmla="*/ 18 h 29"/>
                <a:gd name="T16" fmla="*/ 80 w 81"/>
                <a:gd name="T17" fmla="*/ 5 h 29"/>
                <a:gd name="T18" fmla="*/ 80 w 81"/>
                <a:gd name="T19" fmla="*/ 2 h 29"/>
                <a:gd name="T20" fmla="*/ 81 w 81"/>
                <a:gd name="T21" fmla="*/ 0 h 29"/>
                <a:gd name="T22" fmla="*/ 68 w 81"/>
                <a:gd name="T23" fmla="*/ 5 h 29"/>
                <a:gd name="T24" fmla="*/ 51 w 81"/>
                <a:gd name="T25" fmla="*/ 9 h 29"/>
                <a:gd name="T26" fmla="*/ 32 w 81"/>
                <a:gd name="T27" fmla="*/ 12 h 29"/>
                <a:gd name="T28" fmla="*/ 8 w 81"/>
                <a:gd name="T29" fmla="*/ 13 h 29"/>
                <a:gd name="T30" fmla="*/ 5 w 81"/>
                <a:gd name="T31" fmla="*/ 14 h 29"/>
                <a:gd name="T32" fmla="*/ 3 w 81"/>
                <a:gd name="T33" fmla="*/ 15 h 29"/>
                <a:gd name="T34" fmla="*/ 0 w 81"/>
                <a:gd name="T35" fmla="*/ 18 h 29"/>
                <a:gd name="T36" fmla="*/ 0 w 81"/>
                <a:gd name="T37" fmla="*/ 2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1" h="29">
                  <a:moveTo>
                    <a:pt x="0" y="21"/>
                  </a:moveTo>
                  <a:lnTo>
                    <a:pt x="0" y="24"/>
                  </a:lnTo>
                  <a:lnTo>
                    <a:pt x="3" y="27"/>
                  </a:lnTo>
                  <a:lnTo>
                    <a:pt x="5" y="28"/>
                  </a:lnTo>
                  <a:lnTo>
                    <a:pt x="8" y="29"/>
                  </a:lnTo>
                  <a:lnTo>
                    <a:pt x="34" y="28"/>
                  </a:lnTo>
                  <a:lnTo>
                    <a:pt x="59" y="24"/>
                  </a:lnTo>
                  <a:lnTo>
                    <a:pt x="80" y="18"/>
                  </a:lnTo>
                  <a:lnTo>
                    <a:pt x="80" y="5"/>
                  </a:lnTo>
                  <a:lnTo>
                    <a:pt x="80" y="2"/>
                  </a:lnTo>
                  <a:lnTo>
                    <a:pt x="81" y="0"/>
                  </a:lnTo>
                  <a:lnTo>
                    <a:pt x="68" y="5"/>
                  </a:lnTo>
                  <a:lnTo>
                    <a:pt x="51" y="9"/>
                  </a:lnTo>
                  <a:lnTo>
                    <a:pt x="32" y="12"/>
                  </a:lnTo>
                  <a:lnTo>
                    <a:pt x="8" y="13"/>
                  </a:lnTo>
                  <a:lnTo>
                    <a:pt x="5" y="14"/>
                  </a:lnTo>
                  <a:lnTo>
                    <a:pt x="3" y="15"/>
                  </a:lnTo>
                  <a:lnTo>
                    <a:pt x="0" y="18"/>
                  </a:lnTo>
                  <a:lnTo>
                    <a:pt x="0" y="2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3" name="Freeform 152"/>
            <p:cNvSpPr>
              <a:spLocks/>
            </p:cNvSpPr>
            <p:nvPr/>
          </p:nvSpPr>
          <p:spPr bwMode="auto">
            <a:xfrm>
              <a:off x="15443200" y="2006600"/>
              <a:ext cx="177800" cy="76200"/>
            </a:xfrm>
            <a:custGeom>
              <a:avLst/>
              <a:gdLst>
                <a:gd name="T0" fmla="*/ 8 w 112"/>
                <a:gd name="T1" fmla="*/ 48 h 48"/>
                <a:gd name="T2" fmla="*/ 5 w 112"/>
                <a:gd name="T3" fmla="*/ 48 h 48"/>
                <a:gd name="T4" fmla="*/ 3 w 112"/>
                <a:gd name="T5" fmla="*/ 45 h 48"/>
                <a:gd name="T6" fmla="*/ 0 w 112"/>
                <a:gd name="T7" fmla="*/ 43 h 48"/>
                <a:gd name="T8" fmla="*/ 0 w 112"/>
                <a:gd name="T9" fmla="*/ 40 h 48"/>
                <a:gd name="T10" fmla="*/ 0 w 112"/>
                <a:gd name="T11" fmla="*/ 37 h 48"/>
                <a:gd name="T12" fmla="*/ 3 w 112"/>
                <a:gd name="T13" fmla="*/ 35 h 48"/>
                <a:gd name="T14" fmla="*/ 5 w 112"/>
                <a:gd name="T15" fmla="*/ 32 h 48"/>
                <a:gd name="T16" fmla="*/ 8 w 112"/>
                <a:gd name="T17" fmla="*/ 32 h 48"/>
                <a:gd name="T18" fmla="*/ 34 w 112"/>
                <a:gd name="T19" fmla="*/ 30 h 48"/>
                <a:gd name="T20" fmla="*/ 55 w 112"/>
                <a:gd name="T21" fmla="*/ 27 h 48"/>
                <a:gd name="T22" fmla="*/ 73 w 112"/>
                <a:gd name="T23" fmla="*/ 23 h 48"/>
                <a:gd name="T24" fmla="*/ 85 w 112"/>
                <a:gd name="T25" fmla="*/ 17 h 48"/>
                <a:gd name="T26" fmla="*/ 93 w 112"/>
                <a:gd name="T27" fmla="*/ 12 h 48"/>
                <a:gd name="T28" fmla="*/ 96 w 112"/>
                <a:gd name="T29" fmla="*/ 8 h 48"/>
                <a:gd name="T30" fmla="*/ 96 w 112"/>
                <a:gd name="T31" fmla="*/ 4 h 48"/>
                <a:gd name="T32" fmla="*/ 98 w 112"/>
                <a:gd name="T33" fmla="*/ 2 h 48"/>
                <a:gd name="T34" fmla="*/ 101 w 112"/>
                <a:gd name="T35" fmla="*/ 0 h 48"/>
                <a:gd name="T36" fmla="*/ 104 w 112"/>
                <a:gd name="T37" fmla="*/ 0 h 48"/>
                <a:gd name="T38" fmla="*/ 107 w 112"/>
                <a:gd name="T39" fmla="*/ 0 h 48"/>
                <a:gd name="T40" fmla="*/ 109 w 112"/>
                <a:gd name="T41" fmla="*/ 2 h 48"/>
                <a:gd name="T42" fmla="*/ 111 w 112"/>
                <a:gd name="T43" fmla="*/ 4 h 48"/>
                <a:gd name="T44" fmla="*/ 112 w 112"/>
                <a:gd name="T45" fmla="*/ 8 h 48"/>
                <a:gd name="T46" fmla="*/ 109 w 112"/>
                <a:gd name="T47" fmla="*/ 18 h 48"/>
                <a:gd name="T48" fmla="*/ 101 w 112"/>
                <a:gd name="T49" fmla="*/ 27 h 48"/>
                <a:gd name="T50" fmla="*/ 88 w 112"/>
                <a:gd name="T51" fmla="*/ 35 h 48"/>
                <a:gd name="T52" fmla="*/ 70 w 112"/>
                <a:gd name="T53" fmla="*/ 40 h 48"/>
                <a:gd name="T54" fmla="*/ 51 w 112"/>
                <a:gd name="T55" fmla="*/ 44 h 48"/>
                <a:gd name="T56" fmla="*/ 30 w 112"/>
                <a:gd name="T57" fmla="*/ 48 h 48"/>
                <a:gd name="T58" fmla="*/ 8 w 112"/>
                <a:gd name="T5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12" h="48">
                  <a:moveTo>
                    <a:pt x="8" y="48"/>
                  </a:moveTo>
                  <a:lnTo>
                    <a:pt x="5" y="48"/>
                  </a:lnTo>
                  <a:lnTo>
                    <a:pt x="3" y="45"/>
                  </a:lnTo>
                  <a:lnTo>
                    <a:pt x="0" y="43"/>
                  </a:lnTo>
                  <a:lnTo>
                    <a:pt x="0" y="40"/>
                  </a:lnTo>
                  <a:lnTo>
                    <a:pt x="0" y="37"/>
                  </a:lnTo>
                  <a:lnTo>
                    <a:pt x="3" y="35"/>
                  </a:lnTo>
                  <a:lnTo>
                    <a:pt x="5" y="32"/>
                  </a:lnTo>
                  <a:lnTo>
                    <a:pt x="8" y="32"/>
                  </a:lnTo>
                  <a:lnTo>
                    <a:pt x="34" y="30"/>
                  </a:lnTo>
                  <a:lnTo>
                    <a:pt x="55" y="27"/>
                  </a:lnTo>
                  <a:lnTo>
                    <a:pt x="73" y="23"/>
                  </a:lnTo>
                  <a:lnTo>
                    <a:pt x="85" y="17"/>
                  </a:lnTo>
                  <a:lnTo>
                    <a:pt x="93" y="12"/>
                  </a:lnTo>
                  <a:lnTo>
                    <a:pt x="96" y="8"/>
                  </a:lnTo>
                  <a:lnTo>
                    <a:pt x="96" y="4"/>
                  </a:lnTo>
                  <a:lnTo>
                    <a:pt x="98" y="2"/>
                  </a:lnTo>
                  <a:lnTo>
                    <a:pt x="101" y="0"/>
                  </a:lnTo>
                  <a:lnTo>
                    <a:pt x="104" y="0"/>
                  </a:lnTo>
                  <a:lnTo>
                    <a:pt x="107" y="0"/>
                  </a:lnTo>
                  <a:lnTo>
                    <a:pt x="109" y="2"/>
                  </a:lnTo>
                  <a:lnTo>
                    <a:pt x="111" y="4"/>
                  </a:lnTo>
                  <a:lnTo>
                    <a:pt x="112" y="8"/>
                  </a:lnTo>
                  <a:lnTo>
                    <a:pt x="109" y="18"/>
                  </a:lnTo>
                  <a:lnTo>
                    <a:pt x="101" y="27"/>
                  </a:lnTo>
                  <a:lnTo>
                    <a:pt x="88" y="35"/>
                  </a:lnTo>
                  <a:lnTo>
                    <a:pt x="70" y="40"/>
                  </a:lnTo>
                  <a:lnTo>
                    <a:pt x="51" y="44"/>
                  </a:lnTo>
                  <a:lnTo>
                    <a:pt x="30" y="48"/>
                  </a:lnTo>
                  <a:lnTo>
                    <a:pt x="8" y="4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4" name="Freeform 153"/>
            <p:cNvSpPr>
              <a:spLocks/>
            </p:cNvSpPr>
            <p:nvPr/>
          </p:nvSpPr>
          <p:spPr bwMode="auto">
            <a:xfrm>
              <a:off x="15367000" y="2419350"/>
              <a:ext cx="203200" cy="44450"/>
            </a:xfrm>
            <a:custGeom>
              <a:avLst/>
              <a:gdLst>
                <a:gd name="T0" fmla="*/ 0 w 128"/>
                <a:gd name="T1" fmla="*/ 5 h 28"/>
                <a:gd name="T2" fmla="*/ 0 w 128"/>
                <a:gd name="T3" fmla="*/ 20 h 28"/>
                <a:gd name="T4" fmla="*/ 0 w 128"/>
                <a:gd name="T5" fmla="*/ 22 h 28"/>
                <a:gd name="T6" fmla="*/ 27 w 128"/>
                <a:gd name="T7" fmla="*/ 26 h 28"/>
                <a:gd name="T8" fmla="*/ 56 w 128"/>
                <a:gd name="T9" fmla="*/ 28 h 28"/>
                <a:gd name="T10" fmla="*/ 82 w 128"/>
                <a:gd name="T11" fmla="*/ 26 h 28"/>
                <a:gd name="T12" fmla="*/ 107 w 128"/>
                <a:gd name="T13" fmla="*/ 23 h 28"/>
                <a:gd name="T14" fmla="*/ 128 w 128"/>
                <a:gd name="T15" fmla="*/ 17 h 28"/>
                <a:gd name="T16" fmla="*/ 128 w 128"/>
                <a:gd name="T17" fmla="*/ 0 h 28"/>
                <a:gd name="T18" fmla="*/ 115 w 128"/>
                <a:gd name="T19" fmla="*/ 5 h 28"/>
                <a:gd name="T20" fmla="*/ 99 w 128"/>
                <a:gd name="T21" fmla="*/ 8 h 28"/>
                <a:gd name="T22" fmla="*/ 79 w 128"/>
                <a:gd name="T23" fmla="*/ 11 h 28"/>
                <a:gd name="T24" fmla="*/ 56 w 128"/>
                <a:gd name="T25" fmla="*/ 12 h 28"/>
                <a:gd name="T26" fmla="*/ 34 w 128"/>
                <a:gd name="T27" fmla="*/ 11 h 28"/>
                <a:gd name="T28" fmla="*/ 16 w 128"/>
                <a:gd name="T29" fmla="*/ 9 h 28"/>
                <a:gd name="T30" fmla="*/ 0 w 128"/>
                <a:gd name="T31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8" h="28">
                  <a:moveTo>
                    <a:pt x="0" y="5"/>
                  </a:moveTo>
                  <a:lnTo>
                    <a:pt x="0" y="20"/>
                  </a:lnTo>
                  <a:lnTo>
                    <a:pt x="0" y="22"/>
                  </a:lnTo>
                  <a:lnTo>
                    <a:pt x="27" y="26"/>
                  </a:lnTo>
                  <a:lnTo>
                    <a:pt x="56" y="28"/>
                  </a:lnTo>
                  <a:lnTo>
                    <a:pt x="82" y="26"/>
                  </a:lnTo>
                  <a:lnTo>
                    <a:pt x="107" y="23"/>
                  </a:lnTo>
                  <a:lnTo>
                    <a:pt x="128" y="17"/>
                  </a:lnTo>
                  <a:lnTo>
                    <a:pt x="128" y="0"/>
                  </a:lnTo>
                  <a:lnTo>
                    <a:pt x="115" y="5"/>
                  </a:lnTo>
                  <a:lnTo>
                    <a:pt x="99" y="8"/>
                  </a:lnTo>
                  <a:lnTo>
                    <a:pt x="79" y="11"/>
                  </a:lnTo>
                  <a:lnTo>
                    <a:pt x="56" y="12"/>
                  </a:lnTo>
                  <a:lnTo>
                    <a:pt x="34" y="11"/>
                  </a:lnTo>
                  <a:lnTo>
                    <a:pt x="16" y="9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5" name="Freeform 154"/>
            <p:cNvSpPr>
              <a:spLocks/>
            </p:cNvSpPr>
            <p:nvPr/>
          </p:nvSpPr>
          <p:spPr bwMode="auto">
            <a:xfrm>
              <a:off x="15290800" y="1955800"/>
              <a:ext cx="330200" cy="368300"/>
            </a:xfrm>
            <a:custGeom>
              <a:avLst/>
              <a:gdLst>
                <a:gd name="T0" fmla="*/ 205 w 208"/>
                <a:gd name="T1" fmla="*/ 30 h 232"/>
                <a:gd name="T2" fmla="*/ 184 w 208"/>
                <a:gd name="T3" fmla="*/ 14 h 232"/>
                <a:gd name="T4" fmla="*/ 147 w 208"/>
                <a:gd name="T5" fmla="*/ 3 h 232"/>
                <a:gd name="T6" fmla="*/ 104 w 208"/>
                <a:gd name="T7" fmla="*/ 0 h 232"/>
                <a:gd name="T8" fmla="*/ 61 w 208"/>
                <a:gd name="T9" fmla="*/ 3 h 232"/>
                <a:gd name="T10" fmla="*/ 24 w 208"/>
                <a:gd name="T11" fmla="*/ 14 h 232"/>
                <a:gd name="T12" fmla="*/ 3 w 208"/>
                <a:gd name="T13" fmla="*/ 30 h 232"/>
                <a:gd name="T14" fmla="*/ 0 w 208"/>
                <a:gd name="T15" fmla="*/ 88 h 232"/>
                <a:gd name="T16" fmla="*/ 2 w 208"/>
                <a:gd name="T17" fmla="*/ 96 h 232"/>
                <a:gd name="T18" fmla="*/ 0 w 208"/>
                <a:gd name="T19" fmla="*/ 104 h 232"/>
                <a:gd name="T20" fmla="*/ 0 w 208"/>
                <a:gd name="T21" fmla="*/ 137 h 232"/>
                <a:gd name="T22" fmla="*/ 18 w 208"/>
                <a:gd name="T23" fmla="*/ 139 h 232"/>
                <a:gd name="T24" fmla="*/ 16 w 208"/>
                <a:gd name="T25" fmla="*/ 135 h 232"/>
                <a:gd name="T26" fmla="*/ 16 w 208"/>
                <a:gd name="T27" fmla="*/ 103 h 232"/>
                <a:gd name="T28" fmla="*/ 18 w 208"/>
                <a:gd name="T29" fmla="*/ 101 h 232"/>
                <a:gd name="T30" fmla="*/ 20 w 208"/>
                <a:gd name="T31" fmla="*/ 96 h 232"/>
                <a:gd name="T32" fmla="*/ 18 w 208"/>
                <a:gd name="T33" fmla="*/ 90 h 232"/>
                <a:gd name="T34" fmla="*/ 16 w 208"/>
                <a:gd name="T35" fmla="*/ 88 h 232"/>
                <a:gd name="T36" fmla="*/ 16 w 208"/>
                <a:gd name="T37" fmla="*/ 40 h 232"/>
                <a:gd name="T38" fmla="*/ 27 w 208"/>
                <a:gd name="T39" fmla="*/ 30 h 232"/>
                <a:gd name="T40" fmla="*/ 57 w 208"/>
                <a:gd name="T41" fmla="*/ 20 h 232"/>
                <a:gd name="T42" fmla="*/ 104 w 208"/>
                <a:gd name="T43" fmla="*/ 16 h 232"/>
                <a:gd name="T44" fmla="*/ 151 w 208"/>
                <a:gd name="T45" fmla="*/ 20 h 232"/>
                <a:gd name="T46" fmla="*/ 181 w 208"/>
                <a:gd name="T47" fmla="*/ 30 h 232"/>
                <a:gd name="T48" fmla="*/ 192 w 208"/>
                <a:gd name="T49" fmla="*/ 40 h 232"/>
                <a:gd name="T50" fmla="*/ 192 w 208"/>
                <a:gd name="T51" fmla="*/ 88 h 232"/>
                <a:gd name="T52" fmla="*/ 190 w 208"/>
                <a:gd name="T53" fmla="*/ 90 h 232"/>
                <a:gd name="T54" fmla="*/ 188 w 208"/>
                <a:gd name="T55" fmla="*/ 96 h 232"/>
                <a:gd name="T56" fmla="*/ 190 w 208"/>
                <a:gd name="T57" fmla="*/ 101 h 232"/>
                <a:gd name="T58" fmla="*/ 192 w 208"/>
                <a:gd name="T59" fmla="*/ 103 h 232"/>
                <a:gd name="T60" fmla="*/ 192 w 208"/>
                <a:gd name="T61" fmla="*/ 135 h 232"/>
                <a:gd name="T62" fmla="*/ 191 w 208"/>
                <a:gd name="T63" fmla="*/ 138 h 232"/>
                <a:gd name="T64" fmla="*/ 189 w 208"/>
                <a:gd name="T65" fmla="*/ 141 h 232"/>
                <a:gd name="T66" fmla="*/ 189 w 208"/>
                <a:gd name="T67" fmla="*/ 147 h 232"/>
                <a:gd name="T68" fmla="*/ 191 w 208"/>
                <a:gd name="T69" fmla="*/ 151 h 232"/>
                <a:gd name="T70" fmla="*/ 192 w 208"/>
                <a:gd name="T71" fmla="*/ 152 h 232"/>
                <a:gd name="T72" fmla="*/ 192 w 208"/>
                <a:gd name="T73" fmla="*/ 185 h 232"/>
                <a:gd name="T74" fmla="*/ 190 w 208"/>
                <a:gd name="T75" fmla="*/ 187 h 232"/>
                <a:gd name="T76" fmla="*/ 188 w 208"/>
                <a:gd name="T77" fmla="*/ 193 h 232"/>
                <a:gd name="T78" fmla="*/ 190 w 208"/>
                <a:gd name="T79" fmla="*/ 197 h 232"/>
                <a:gd name="T80" fmla="*/ 192 w 208"/>
                <a:gd name="T81" fmla="*/ 200 h 232"/>
                <a:gd name="T82" fmla="*/ 192 w 208"/>
                <a:gd name="T83" fmla="*/ 232 h 232"/>
                <a:gd name="T84" fmla="*/ 200 w 208"/>
                <a:gd name="T85" fmla="*/ 229 h 232"/>
                <a:gd name="T86" fmla="*/ 208 w 208"/>
                <a:gd name="T87" fmla="*/ 200 h 232"/>
                <a:gd name="T88" fmla="*/ 206 w 208"/>
                <a:gd name="T89" fmla="*/ 193 h 232"/>
                <a:gd name="T90" fmla="*/ 208 w 208"/>
                <a:gd name="T91" fmla="*/ 184 h 232"/>
                <a:gd name="T92" fmla="*/ 207 w 208"/>
                <a:gd name="T93" fmla="*/ 148 h 232"/>
                <a:gd name="T94" fmla="*/ 207 w 208"/>
                <a:gd name="T95" fmla="*/ 140 h 232"/>
                <a:gd name="T96" fmla="*/ 208 w 208"/>
                <a:gd name="T97" fmla="*/ 104 h 232"/>
                <a:gd name="T98" fmla="*/ 206 w 208"/>
                <a:gd name="T99" fmla="*/ 96 h 232"/>
                <a:gd name="T100" fmla="*/ 208 w 208"/>
                <a:gd name="T101" fmla="*/ 8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08" h="232">
                  <a:moveTo>
                    <a:pt x="208" y="40"/>
                  </a:moveTo>
                  <a:lnTo>
                    <a:pt x="205" y="30"/>
                  </a:lnTo>
                  <a:lnTo>
                    <a:pt x="197" y="21"/>
                  </a:lnTo>
                  <a:lnTo>
                    <a:pt x="184" y="14"/>
                  </a:lnTo>
                  <a:lnTo>
                    <a:pt x="166" y="7"/>
                  </a:lnTo>
                  <a:lnTo>
                    <a:pt x="147" y="3"/>
                  </a:lnTo>
                  <a:lnTo>
                    <a:pt x="126" y="1"/>
                  </a:lnTo>
                  <a:lnTo>
                    <a:pt x="104" y="0"/>
                  </a:lnTo>
                  <a:lnTo>
                    <a:pt x="82" y="1"/>
                  </a:lnTo>
                  <a:lnTo>
                    <a:pt x="61" y="3"/>
                  </a:lnTo>
                  <a:lnTo>
                    <a:pt x="42" y="7"/>
                  </a:lnTo>
                  <a:lnTo>
                    <a:pt x="24" y="14"/>
                  </a:lnTo>
                  <a:lnTo>
                    <a:pt x="11" y="21"/>
                  </a:lnTo>
                  <a:lnTo>
                    <a:pt x="3" y="30"/>
                  </a:lnTo>
                  <a:lnTo>
                    <a:pt x="0" y="40"/>
                  </a:lnTo>
                  <a:lnTo>
                    <a:pt x="0" y="88"/>
                  </a:lnTo>
                  <a:lnTo>
                    <a:pt x="1" y="92"/>
                  </a:lnTo>
                  <a:lnTo>
                    <a:pt x="2" y="96"/>
                  </a:lnTo>
                  <a:lnTo>
                    <a:pt x="1" y="100"/>
                  </a:lnTo>
                  <a:lnTo>
                    <a:pt x="0" y="104"/>
                  </a:lnTo>
                  <a:lnTo>
                    <a:pt x="0" y="135"/>
                  </a:lnTo>
                  <a:lnTo>
                    <a:pt x="0" y="137"/>
                  </a:lnTo>
                  <a:lnTo>
                    <a:pt x="18" y="140"/>
                  </a:lnTo>
                  <a:lnTo>
                    <a:pt x="18" y="139"/>
                  </a:lnTo>
                  <a:lnTo>
                    <a:pt x="17" y="137"/>
                  </a:lnTo>
                  <a:lnTo>
                    <a:pt x="16" y="135"/>
                  </a:lnTo>
                  <a:lnTo>
                    <a:pt x="16" y="104"/>
                  </a:lnTo>
                  <a:lnTo>
                    <a:pt x="16" y="103"/>
                  </a:lnTo>
                  <a:lnTo>
                    <a:pt x="17" y="102"/>
                  </a:lnTo>
                  <a:lnTo>
                    <a:pt x="18" y="101"/>
                  </a:lnTo>
                  <a:lnTo>
                    <a:pt x="19" y="99"/>
                  </a:lnTo>
                  <a:lnTo>
                    <a:pt x="20" y="96"/>
                  </a:lnTo>
                  <a:lnTo>
                    <a:pt x="19" y="93"/>
                  </a:lnTo>
                  <a:lnTo>
                    <a:pt x="18" y="90"/>
                  </a:lnTo>
                  <a:lnTo>
                    <a:pt x="17" y="89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6" y="40"/>
                  </a:lnTo>
                  <a:lnTo>
                    <a:pt x="19" y="35"/>
                  </a:lnTo>
                  <a:lnTo>
                    <a:pt x="27" y="30"/>
                  </a:lnTo>
                  <a:lnTo>
                    <a:pt x="39" y="26"/>
                  </a:lnTo>
                  <a:lnTo>
                    <a:pt x="57" y="20"/>
                  </a:lnTo>
                  <a:lnTo>
                    <a:pt x="78" y="17"/>
                  </a:lnTo>
                  <a:lnTo>
                    <a:pt x="104" y="16"/>
                  </a:lnTo>
                  <a:lnTo>
                    <a:pt x="130" y="17"/>
                  </a:lnTo>
                  <a:lnTo>
                    <a:pt x="151" y="20"/>
                  </a:lnTo>
                  <a:lnTo>
                    <a:pt x="169" y="26"/>
                  </a:lnTo>
                  <a:lnTo>
                    <a:pt x="181" y="30"/>
                  </a:lnTo>
                  <a:lnTo>
                    <a:pt x="189" y="35"/>
                  </a:lnTo>
                  <a:lnTo>
                    <a:pt x="192" y="40"/>
                  </a:lnTo>
                  <a:lnTo>
                    <a:pt x="192" y="88"/>
                  </a:lnTo>
                  <a:lnTo>
                    <a:pt x="192" y="88"/>
                  </a:lnTo>
                  <a:lnTo>
                    <a:pt x="191" y="89"/>
                  </a:lnTo>
                  <a:lnTo>
                    <a:pt x="190" y="90"/>
                  </a:lnTo>
                  <a:lnTo>
                    <a:pt x="189" y="93"/>
                  </a:lnTo>
                  <a:lnTo>
                    <a:pt x="188" y="96"/>
                  </a:lnTo>
                  <a:lnTo>
                    <a:pt x="189" y="99"/>
                  </a:lnTo>
                  <a:lnTo>
                    <a:pt x="190" y="101"/>
                  </a:lnTo>
                  <a:lnTo>
                    <a:pt x="191" y="102"/>
                  </a:lnTo>
                  <a:lnTo>
                    <a:pt x="192" y="103"/>
                  </a:lnTo>
                  <a:lnTo>
                    <a:pt x="192" y="104"/>
                  </a:lnTo>
                  <a:lnTo>
                    <a:pt x="192" y="135"/>
                  </a:lnTo>
                  <a:lnTo>
                    <a:pt x="192" y="137"/>
                  </a:lnTo>
                  <a:lnTo>
                    <a:pt x="191" y="138"/>
                  </a:lnTo>
                  <a:lnTo>
                    <a:pt x="190" y="139"/>
                  </a:lnTo>
                  <a:lnTo>
                    <a:pt x="189" y="141"/>
                  </a:lnTo>
                  <a:lnTo>
                    <a:pt x="188" y="144"/>
                  </a:lnTo>
                  <a:lnTo>
                    <a:pt x="189" y="147"/>
                  </a:lnTo>
                  <a:lnTo>
                    <a:pt x="190" y="149"/>
                  </a:lnTo>
                  <a:lnTo>
                    <a:pt x="191" y="151"/>
                  </a:lnTo>
                  <a:lnTo>
                    <a:pt x="192" y="152"/>
                  </a:lnTo>
                  <a:lnTo>
                    <a:pt x="192" y="152"/>
                  </a:lnTo>
                  <a:lnTo>
                    <a:pt x="192" y="184"/>
                  </a:lnTo>
                  <a:lnTo>
                    <a:pt x="192" y="185"/>
                  </a:lnTo>
                  <a:lnTo>
                    <a:pt x="191" y="185"/>
                  </a:lnTo>
                  <a:lnTo>
                    <a:pt x="190" y="187"/>
                  </a:lnTo>
                  <a:lnTo>
                    <a:pt x="189" y="189"/>
                  </a:lnTo>
                  <a:lnTo>
                    <a:pt x="188" y="193"/>
                  </a:lnTo>
                  <a:lnTo>
                    <a:pt x="189" y="195"/>
                  </a:lnTo>
                  <a:lnTo>
                    <a:pt x="190" y="197"/>
                  </a:lnTo>
                  <a:lnTo>
                    <a:pt x="191" y="199"/>
                  </a:lnTo>
                  <a:lnTo>
                    <a:pt x="192" y="200"/>
                  </a:lnTo>
                  <a:lnTo>
                    <a:pt x="192" y="200"/>
                  </a:lnTo>
                  <a:lnTo>
                    <a:pt x="192" y="232"/>
                  </a:lnTo>
                  <a:lnTo>
                    <a:pt x="192" y="232"/>
                  </a:lnTo>
                  <a:lnTo>
                    <a:pt x="200" y="229"/>
                  </a:lnTo>
                  <a:lnTo>
                    <a:pt x="208" y="227"/>
                  </a:lnTo>
                  <a:lnTo>
                    <a:pt x="208" y="200"/>
                  </a:lnTo>
                  <a:lnTo>
                    <a:pt x="207" y="196"/>
                  </a:lnTo>
                  <a:lnTo>
                    <a:pt x="206" y="193"/>
                  </a:lnTo>
                  <a:lnTo>
                    <a:pt x="207" y="188"/>
                  </a:lnTo>
                  <a:lnTo>
                    <a:pt x="208" y="184"/>
                  </a:lnTo>
                  <a:lnTo>
                    <a:pt x="208" y="152"/>
                  </a:lnTo>
                  <a:lnTo>
                    <a:pt x="207" y="148"/>
                  </a:lnTo>
                  <a:lnTo>
                    <a:pt x="206" y="144"/>
                  </a:lnTo>
                  <a:lnTo>
                    <a:pt x="207" y="140"/>
                  </a:lnTo>
                  <a:lnTo>
                    <a:pt x="208" y="135"/>
                  </a:lnTo>
                  <a:lnTo>
                    <a:pt x="208" y="104"/>
                  </a:lnTo>
                  <a:lnTo>
                    <a:pt x="207" y="100"/>
                  </a:lnTo>
                  <a:lnTo>
                    <a:pt x="206" y="96"/>
                  </a:lnTo>
                  <a:lnTo>
                    <a:pt x="207" y="92"/>
                  </a:lnTo>
                  <a:lnTo>
                    <a:pt x="208" y="88"/>
                  </a:lnTo>
                  <a:lnTo>
                    <a:pt x="208" y="4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6" name="Freeform 155"/>
            <p:cNvSpPr>
              <a:spLocks noEditPoints="1"/>
            </p:cNvSpPr>
            <p:nvPr/>
          </p:nvSpPr>
          <p:spPr bwMode="auto">
            <a:xfrm>
              <a:off x="15557500" y="2298700"/>
              <a:ext cx="228600" cy="215900"/>
            </a:xfrm>
            <a:custGeom>
              <a:avLst/>
              <a:gdLst>
                <a:gd name="T0" fmla="*/ 72 w 144"/>
                <a:gd name="T1" fmla="*/ 136 h 136"/>
                <a:gd name="T2" fmla="*/ 54 w 144"/>
                <a:gd name="T3" fmla="*/ 135 h 136"/>
                <a:gd name="T4" fmla="*/ 37 w 144"/>
                <a:gd name="T5" fmla="*/ 133 h 136"/>
                <a:gd name="T6" fmla="*/ 22 w 144"/>
                <a:gd name="T7" fmla="*/ 128 h 136"/>
                <a:gd name="T8" fmla="*/ 10 w 144"/>
                <a:gd name="T9" fmla="*/ 122 h 136"/>
                <a:gd name="T10" fmla="*/ 3 w 144"/>
                <a:gd name="T11" fmla="*/ 113 h 136"/>
                <a:gd name="T12" fmla="*/ 0 w 144"/>
                <a:gd name="T13" fmla="*/ 104 h 136"/>
                <a:gd name="T14" fmla="*/ 0 w 144"/>
                <a:gd name="T15" fmla="*/ 32 h 136"/>
                <a:gd name="T16" fmla="*/ 3 w 144"/>
                <a:gd name="T17" fmla="*/ 23 h 136"/>
                <a:gd name="T18" fmla="*/ 10 w 144"/>
                <a:gd name="T19" fmla="*/ 14 h 136"/>
                <a:gd name="T20" fmla="*/ 22 w 144"/>
                <a:gd name="T21" fmla="*/ 8 h 136"/>
                <a:gd name="T22" fmla="*/ 37 w 144"/>
                <a:gd name="T23" fmla="*/ 3 h 136"/>
                <a:gd name="T24" fmla="*/ 54 w 144"/>
                <a:gd name="T25" fmla="*/ 1 h 136"/>
                <a:gd name="T26" fmla="*/ 72 w 144"/>
                <a:gd name="T27" fmla="*/ 0 h 136"/>
                <a:gd name="T28" fmla="*/ 90 w 144"/>
                <a:gd name="T29" fmla="*/ 1 h 136"/>
                <a:gd name="T30" fmla="*/ 106 w 144"/>
                <a:gd name="T31" fmla="*/ 3 h 136"/>
                <a:gd name="T32" fmla="*/ 121 w 144"/>
                <a:gd name="T33" fmla="*/ 8 h 136"/>
                <a:gd name="T34" fmla="*/ 133 w 144"/>
                <a:gd name="T35" fmla="*/ 14 h 136"/>
                <a:gd name="T36" fmla="*/ 142 w 144"/>
                <a:gd name="T37" fmla="*/ 23 h 136"/>
                <a:gd name="T38" fmla="*/ 144 w 144"/>
                <a:gd name="T39" fmla="*/ 32 h 136"/>
                <a:gd name="T40" fmla="*/ 144 w 144"/>
                <a:gd name="T41" fmla="*/ 104 h 136"/>
                <a:gd name="T42" fmla="*/ 142 w 144"/>
                <a:gd name="T43" fmla="*/ 113 h 136"/>
                <a:gd name="T44" fmla="*/ 133 w 144"/>
                <a:gd name="T45" fmla="*/ 122 h 136"/>
                <a:gd name="T46" fmla="*/ 121 w 144"/>
                <a:gd name="T47" fmla="*/ 128 h 136"/>
                <a:gd name="T48" fmla="*/ 106 w 144"/>
                <a:gd name="T49" fmla="*/ 133 h 136"/>
                <a:gd name="T50" fmla="*/ 90 w 144"/>
                <a:gd name="T51" fmla="*/ 135 h 136"/>
                <a:gd name="T52" fmla="*/ 72 w 144"/>
                <a:gd name="T53" fmla="*/ 136 h 136"/>
                <a:gd name="T54" fmla="*/ 72 w 144"/>
                <a:gd name="T55" fmla="*/ 16 h 136"/>
                <a:gd name="T56" fmla="*/ 52 w 144"/>
                <a:gd name="T57" fmla="*/ 17 h 136"/>
                <a:gd name="T58" fmla="*/ 36 w 144"/>
                <a:gd name="T59" fmla="*/ 21 h 136"/>
                <a:gd name="T60" fmla="*/ 25 w 144"/>
                <a:gd name="T61" fmla="*/ 24 h 136"/>
                <a:gd name="T62" fmla="*/ 18 w 144"/>
                <a:gd name="T63" fmla="*/ 28 h 136"/>
                <a:gd name="T64" fmla="*/ 16 w 144"/>
                <a:gd name="T65" fmla="*/ 32 h 136"/>
                <a:gd name="T66" fmla="*/ 16 w 144"/>
                <a:gd name="T67" fmla="*/ 104 h 136"/>
                <a:gd name="T68" fmla="*/ 18 w 144"/>
                <a:gd name="T69" fmla="*/ 108 h 136"/>
                <a:gd name="T70" fmla="*/ 25 w 144"/>
                <a:gd name="T71" fmla="*/ 112 h 136"/>
                <a:gd name="T72" fmla="*/ 36 w 144"/>
                <a:gd name="T73" fmla="*/ 115 h 136"/>
                <a:gd name="T74" fmla="*/ 52 w 144"/>
                <a:gd name="T75" fmla="*/ 119 h 136"/>
                <a:gd name="T76" fmla="*/ 72 w 144"/>
                <a:gd name="T77" fmla="*/ 120 h 136"/>
                <a:gd name="T78" fmla="*/ 92 w 144"/>
                <a:gd name="T79" fmla="*/ 119 h 136"/>
                <a:gd name="T80" fmla="*/ 107 w 144"/>
                <a:gd name="T81" fmla="*/ 115 h 136"/>
                <a:gd name="T82" fmla="*/ 119 w 144"/>
                <a:gd name="T83" fmla="*/ 112 h 136"/>
                <a:gd name="T84" fmla="*/ 125 w 144"/>
                <a:gd name="T85" fmla="*/ 108 h 136"/>
                <a:gd name="T86" fmla="*/ 128 w 144"/>
                <a:gd name="T87" fmla="*/ 104 h 136"/>
                <a:gd name="T88" fmla="*/ 128 w 144"/>
                <a:gd name="T89" fmla="*/ 32 h 136"/>
                <a:gd name="T90" fmla="*/ 125 w 144"/>
                <a:gd name="T91" fmla="*/ 28 h 136"/>
                <a:gd name="T92" fmla="*/ 119 w 144"/>
                <a:gd name="T93" fmla="*/ 24 h 136"/>
                <a:gd name="T94" fmla="*/ 107 w 144"/>
                <a:gd name="T95" fmla="*/ 21 h 136"/>
                <a:gd name="T96" fmla="*/ 92 w 144"/>
                <a:gd name="T97" fmla="*/ 17 h 136"/>
                <a:gd name="T98" fmla="*/ 72 w 144"/>
                <a:gd name="T99" fmla="*/ 1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4" h="136">
                  <a:moveTo>
                    <a:pt x="72" y="136"/>
                  </a:moveTo>
                  <a:lnTo>
                    <a:pt x="54" y="135"/>
                  </a:lnTo>
                  <a:lnTo>
                    <a:pt x="37" y="133"/>
                  </a:lnTo>
                  <a:lnTo>
                    <a:pt x="22" y="128"/>
                  </a:lnTo>
                  <a:lnTo>
                    <a:pt x="10" y="122"/>
                  </a:lnTo>
                  <a:lnTo>
                    <a:pt x="3" y="113"/>
                  </a:lnTo>
                  <a:lnTo>
                    <a:pt x="0" y="104"/>
                  </a:lnTo>
                  <a:lnTo>
                    <a:pt x="0" y="32"/>
                  </a:lnTo>
                  <a:lnTo>
                    <a:pt x="3" y="23"/>
                  </a:lnTo>
                  <a:lnTo>
                    <a:pt x="10" y="14"/>
                  </a:lnTo>
                  <a:lnTo>
                    <a:pt x="22" y="8"/>
                  </a:lnTo>
                  <a:lnTo>
                    <a:pt x="37" y="3"/>
                  </a:lnTo>
                  <a:lnTo>
                    <a:pt x="54" y="1"/>
                  </a:lnTo>
                  <a:lnTo>
                    <a:pt x="72" y="0"/>
                  </a:lnTo>
                  <a:lnTo>
                    <a:pt x="90" y="1"/>
                  </a:lnTo>
                  <a:lnTo>
                    <a:pt x="106" y="3"/>
                  </a:lnTo>
                  <a:lnTo>
                    <a:pt x="121" y="8"/>
                  </a:lnTo>
                  <a:lnTo>
                    <a:pt x="133" y="14"/>
                  </a:lnTo>
                  <a:lnTo>
                    <a:pt x="142" y="23"/>
                  </a:lnTo>
                  <a:lnTo>
                    <a:pt x="144" y="32"/>
                  </a:lnTo>
                  <a:lnTo>
                    <a:pt x="144" y="104"/>
                  </a:lnTo>
                  <a:lnTo>
                    <a:pt x="142" y="113"/>
                  </a:lnTo>
                  <a:lnTo>
                    <a:pt x="133" y="122"/>
                  </a:lnTo>
                  <a:lnTo>
                    <a:pt x="121" y="128"/>
                  </a:lnTo>
                  <a:lnTo>
                    <a:pt x="106" y="133"/>
                  </a:lnTo>
                  <a:lnTo>
                    <a:pt x="90" y="135"/>
                  </a:lnTo>
                  <a:lnTo>
                    <a:pt x="72" y="136"/>
                  </a:lnTo>
                  <a:close/>
                  <a:moveTo>
                    <a:pt x="72" y="16"/>
                  </a:moveTo>
                  <a:lnTo>
                    <a:pt x="52" y="17"/>
                  </a:lnTo>
                  <a:lnTo>
                    <a:pt x="36" y="21"/>
                  </a:lnTo>
                  <a:lnTo>
                    <a:pt x="25" y="24"/>
                  </a:lnTo>
                  <a:lnTo>
                    <a:pt x="18" y="28"/>
                  </a:lnTo>
                  <a:lnTo>
                    <a:pt x="16" y="32"/>
                  </a:lnTo>
                  <a:lnTo>
                    <a:pt x="16" y="104"/>
                  </a:lnTo>
                  <a:lnTo>
                    <a:pt x="18" y="108"/>
                  </a:lnTo>
                  <a:lnTo>
                    <a:pt x="25" y="112"/>
                  </a:lnTo>
                  <a:lnTo>
                    <a:pt x="36" y="115"/>
                  </a:lnTo>
                  <a:lnTo>
                    <a:pt x="52" y="119"/>
                  </a:lnTo>
                  <a:lnTo>
                    <a:pt x="72" y="120"/>
                  </a:lnTo>
                  <a:lnTo>
                    <a:pt x="92" y="119"/>
                  </a:lnTo>
                  <a:lnTo>
                    <a:pt x="107" y="115"/>
                  </a:lnTo>
                  <a:lnTo>
                    <a:pt x="119" y="112"/>
                  </a:lnTo>
                  <a:lnTo>
                    <a:pt x="125" y="108"/>
                  </a:lnTo>
                  <a:lnTo>
                    <a:pt x="128" y="104"/>
                  </a:lnTo>
                  <a:lnTo>
                    <a:pt x="128" y="32"/>
                  </a:lnTo>
                  <a:lnTo>
                    <a:pt x="125" y="28"/>
                  </a:lnTo>
                  <a:lnTo>
                    <a:pt x="119" y="24"/>
                  </a:lnTo>
                  <a:lnTo>
                    <a:pt x="107" y="21"/>
                  </a:lnTo>
                  <a:lnTo>
                    <a:pt x="92" y="17"/>
                  </a:lnTo>
                  <a:lnTo>
                    <a:pt x="72" y="1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7" name="Freeform 156"/>
            <p:cNvSpPr>
              <a:spLocks/>
            </p:cNvSpPr>
            <p:nvPr/>
          </p:nvSpPr>
          <p:spPr bwMode="auto">
            <a:xfrm>
              <a:off x="15659100" y="2336800"/>
              <a:ext cx="127000" cy="63500"/>
            </a:xfrm>
            <a:custGeom>
              <a:avLst/>
              <a:gdLst>
                <a:gd name="T0" fmla="*/ 8 w 80"/>
                <a:gd name="T1" fmla="*/ 40 h 40"/>
                <a:gd name="T2" fmla="*/ 4 w 80"/>
                <a:gd name="T3" fmla="*/ 40 h 40"/>
                <a:gd name="T4" fmla="*/ 2 w 80"/>
                <a:gd name="T5" fmla="*/ 38 h 40"/>
                <a:gd name="T6" fmla="*/ 1 w 80"/>
                <a:gd name="T7" fmla="*/ 35 h 40"/>
                <a:gd name="T8" fmla="*/ 0 w 80"/>
                <a:gd name="T9" fmla="*/ 32 h 40"/>
                <a:gd name="T10" fmla="*/ 1 w 80"/>
                <a:gd name="T11" fmla="*/ 29 h 40"/>
                <a:gd name="T12" fmla="*/ 2 w 80"/>
                <a:gd name="T13" fmla="*/ 27 h 40"/>
                <a:gd name="T14" fmla="*/ 4 w 80"/>
                <a:gd name="T15" fmla="*/ 25 h 40"/>
                <a:gd name="T16" fmla="*/ 8 w 80"/>
                <a:gd name="T17" fmla="*/ 24 h 40"/>
                <a:gd name="T18" fmla="*/ 28 w 80"/>
                <a:gd name="T19" fmla="*/ 22 h 40"/>
                <a:gd name="T20" fmla="*/ 43 w 80"/>
                <a:gd name="T21" fmla="*/ 19 h 40"/>
                <a:gd name="T22" fmla="*/ 55 w 80"/>
                <a:gd name="T23" fmla="*/ 16 h 40"/>
                <a:gd name="T24" fmla="*/ 61 w 80"/>
                <a:gd name="T25" fmla="*/ 12 h 40"/>
                <a:gd name="T26" fmla="*/ 64 w 80"/>
                <a:gd name="T27" fmla="*/ 8 h 40"/>
                <a:gd name="T28" fmla="*/ 65 w 80"/>
                <a:gd name="T29" fmla="*/ 5 h 40"/>
                <a:gd name="T30" fmla="*/ 67 w 80"/>
                <a:gd name="T31" fmla="*/ 2 h 40"/>
                <a:gd name="T32" fmla="*/ 69 w 80"/>
                <a:gd name="T33" fmla="*/ 1 h 40"/>
                <a:gd name="T34" fmla="*/ 72 w 80"/>
                <a:gd name="T35" fmla="*/ 0 h 40"/>
                <a:gd name="T36" fmla="*/ 75 w 80"/>
                <a:gd name="T37" fmla="*/ 1 h 40"/>
                <a:gd name="T38" fmla="*/ 78 w 80"/>
                <a:gd name="T39" fmla="*/ 2 h 40"/>
                <a:gd name="T40" fmla="*/ 80 w 80"/>
                <a:gd name="T41" fmla="*/ 5 h 40"/>
                <a:gd name="T42" fmla="*/ 80 w 80"/>
                <a:gd name="T43" fmla="*/ 8 h 40"/>
                <a:gd name="T44" fmla="*/ 78 w 80"/>
                <a:gd name="T45" fmla="*/ 18 h 40"/>
                <a:gd name="T46" fmla="*/ 69 w 80"/>
                <a:gd name="T47" fmla="*/ 26 h 40"/>
                <a:gd name="T48" fmla="*/ 57 w 80"/>
                <a:gd name="T49" fmla="*/ 32 h 40"/>
                <a:gd name="T50" fmla="*/ 42 w 80"/>
                <a:gd name="T51" fmla="*/ 36 h 40"/>
                <a:gd name="T52" fmla="*/ 26 w 80"/>
                <a:gd name="T53" fmla="*/ 39 h 40"/>
                <a:gd name="T54" fmla="*/ 8 w 80"/>
                <a:gd name="T55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0" h="40">
                  <a:moveTo>
                    <a:pt x="8" y="40"/>
                  </a:moveTo>
                  <a:lnTo>
                    <a:pt x="4" y="40"/>
                  </a:lnTo>
                  <a:lnTo>
                    <a:pt x="2" y="38"/>
                  </a:lnTo>
                  <a:lnTo>
                    <a:pt x="1" y="35"/>
                  </a:lnTo>
                  <a:lnTo>
                    <a:pt x="0" y="32"/>
                  </a:lnTo>
                  <a:lnTo>
                    <a:pt x="1" y="29"/>
                  </a:lnTo>
                  <a:lnTo>
                    <a:pt x="2" y="27"/>
                  </a:lnTo>
                  <a:lnTo>
                    <a:pt x="4" y="25"/>
                  </a:lnTo>
                  <a:lnTo>
                    <a:pt x="8" y="24"/>
                  </a:lnTo>
                  <a:lnTo>
                    <a:pt x="28" y="22"/>
                  </a:lnTo>
                  <a:lnTo>
                    <a:pt x="43" y="19"/>
                  </a:lnTo>
                  <a:lnTo>
                    <a:pt x="55" y="16"/>
                  </a:lnTo>
                  <a:lnTo>
                    <a:pt x="61" y="12"/>
                  </a:lnTo>
                  <a:lnTo>
                    <a:pt x="64" y="8"/>
                  </a:lnTo>
                  <a:lnTo>
                    <a:pt x="65" y="5"/>
                  </a:lnTo>
                  <a:lnTo>
                    <a:pt x="67" y="2"/>
                  </a:lnTo>
                  <a:lnTo>
                    <a:pt x="69" y="1"/>
                  </a:lnTo>
                  <a:lnTo>
                    <a:pt x="72" y="0"/>
                  </a:lnTo>
                  <a:lnTo>
                    <a:pt x="75" y="1"/>
                  </a:lnTo>
                  <a:lnTo>
                    <a:pt x="78" y="2"/>
                  </a:lnTo>
                  <a:lnTo>
                    <a:pt x="80" y="5"/>
                  </a:lnTo>
                  <a:lnTo>
                    <a:pt x="80" y="8"/>
                  </a:lnTo>
                  <a:lnTo>
                    <a:pt x="78" y="18"/>
                  </a:lnTo>
                  <a:lnTo>
                    <a:pt x="69" y="26"/>
                  </a:lnTo>
                  <a:lnTo>
                    <a:pt x="57" y="32"/>
                  </a:lnTo>
                  <a:lnTo>
                    <a:pt x="42" y="36"/>
                  </a:lnTo>
                  <a:lnTo>
                    <a:pt x="26" y="39"/>
                  </a:lnTo>
                  <a:lnTo>
                    <a:pt x="8" y="4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8" name="Freeform 157"/>
            <p:cNvSpPr>
              <a:spLocks/>
            </p:cNvSpPr>
            <p:nvPr/>
          </p:nvSpPr>
          <p:spPr bwMode="auto">
            <a:xfrm>
              <a:off x="15659100" y="2400300"/>
              <a:ext cx="127000" cy="63500"/>
            </a:xfrm>
            <a:custGeom>
              <a:avLst/>
              <a:gdLst>
                <a:gd name="T0" fmla="*/ 8 w 80"/>
                <a:gd name="T1" fmla="*/ 40 h 40"/>
                <a:gd name="T2" fmla="*/ 4 w 80"/>
                <a:gd name="T3" fmla="*/ 40 h 40"/>
                <a:gd name="T4" fmla="*/ 2 w 80"/>
                <a:gd name="T5" fmla="*/ 37 h 40"/>
                <a:gd name="T6" fmla="*/ 1 w 80"/>
                <a:gd name="T7" fmla="*/ 35 h 40"/>
                <a:gd name="T8" fmla="*/ 0 w 80"/>
                <a:gd name="T9" fmla="*/ 32 h 40"/>
                <a:gd name="T10" fmla="*/ 1 w 80"/>
                <a:gd name="T11" fmla="*/ 29 h 40"/>
                <a:gd name="T12" fmla="*/ 2 w 80"/>
                <a:gd name="T13" fmla="*/ 27 h 40"/>
                <a:gd name="T14" fmla="*/ 4 w 80"/>
                <a:gd name="T15" fmla="*/ 24 h 40"/>
                <a:gd name="T16" fmla="*/ 8 w 80"/>
                <a:gd name="T17" fmla="*/ 24 h 40"/>
                <a:gd name="T18" fmla="*/ 28 w 80"/>
                <a:gd name="T19" fmla="*/ 22 h 40"/>
                <a:gd name="T20" fmla="*/ 43 w 80"/>
                <a:gd name="T21" fmla="*/ 20 h 40"/>
                <a:gd name="T22" fmla="*/ 55 w 80"/>
                <a:gd name="T23" fmla="*/ 16 h 40"/>
                <a:gd name="T24" fmla="*/ 61 w 80"/>
                <a:gd name="T25" fmla="*/ 12 h 40"/>
                <a:gd name="T26" fmla="*/ 64 w 80"/>
                <a:gd name="T27" fmla="*/ 8 h 40"/>
                <a:gd name="T28" fmla="*/ 65 w 80"/>
                <a:gd name="T29" fmla="*/ 5 h 40"/>
                <a:gd name="T30" fmla="*/ 67 w 80"/>
                <a:gd name="T31" fmla="*/ 2 h 40"/>
                <a:gd name="T32" fmla="*/ 69 w 80"/>
                <a:gd name="T33" fmla="*/ 1 h 40"/>
                <a:gd name="T34" fmla="*/ 72 w 80"/>
                <a:gd name="T35" fmla="*/ 0 h 40"/>
                <a:gd name="T36" fmla="*/ 75 w 80"/>
                <a:gd name="T37" fmla="*/ 1 h 40"/>
                <a:gd name="T38" fmla="*/ 78 w 80"/>
                <a:gd name="T39" fmla="*/ 2 h 40"/>
                <a:gd name="T40" fmla="*/ 80 w 80"/>
                <a:gd name="T41" fmla="*/ 5 h 40"/>
                <a:gd name="T42" fmla="*/ 80 w 80"/>
                <a:gd name="T43" fmla="*/ 8 h 40"/>
                <a:gd name="T44" fmla="*/ 78 w 80"/>
                <a:gd name="T45" fmla="*/ 18 h 40"/>
                <a:gd name="T46" fmla="*/ 69 w 80"/>
                <a:gd name="T47" fmla="*/ 26 h 40"/>
                <a:gd name="T48" fmla="*/ 57 w 80"/>
                <a:gd name="T49" fmla="*/ 32 h 40"/>
                <a:gd name="T50" fmla="*/ 42 w 80"/>
                <a:gd name="T51" fmla="*/ 36 h 40"/>
                <a:gd name="T52" fmla="*/ 26 w 80"/>
                <a:gd name="T53" fmla="*/ 40 h 40"/>
                <a:gd name="T54" fmla="*/ 8 w 80"/>
                <a:gd name="T55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0" h="40">
                  <a:moveTo>
                    <a:pt x="8" y="40"/>
                  </a:moveTo>
                  <a:lnTo>
                    <a:pt x="4" y="40"/>
                  </a:lnTo>
                  <a:lnTo>
                    <a:pt x="2" y="37"/>
                  </a:lnTo>
                  <a:lnTo>
                    <a:pt x="1" y="35"/>
                  </a:lnTo>
                  <a:lnTo>
                    <a:pt x="0" y="32"/>
                  </a:lnTo>
                  <a:lnTo>
                    <a:pt x="1" y="29"/>
                  </a:lnTo>
                  <a:lnTo>
                    <a:pt x="2" y="27"/>
                  </a:lnTo>
                  <a:lnTo>
                    <a:pt x="4" y="24"/>
                  </a:lnTo>
                  <a:lnTo>
                    <a:pt x="8" y="24"/>
                  </a:lnTo>
                  <a:lnTo>
                    <a:pt x="28" y="22"/>
                  </a:lnTo>
                  <a:lnTo>
                    <a:pt x="43" y="20"/>
                  </a:lnTo>
                  <a:lnTo>
                    <a:pt x="55" y="16"/>
                  </a:lnTo>
                  <a:lnTo>
                    <a:pt x="61" y="12"/>
                  </a:lnTo>
                  <a:lnTo>
                    <a:pt x="64" y="8"/>
                  </a:lnTo>
                  <a:lnTo>
                    <a:pt x="65" y="5"/>
                  </a:lnTo>
                  <a:lnTo>
                    <a:pt x="67" y="2"/>
                  </a:lnTo>
                  <a:lnTo>
                    <a:pt x="69" y="1"/>
                  </a:lnTo>
                  <a:lnTo>
                    <a:pt x="72" y="0"/>
                  </a:lnTo>
                  <a:lnTo>
                    <a:pt x="75" y="1"/>
                  </a:lnTo>
                  <a:lnTo>
                    <a:pt x="78" y="2"/>
                  </a:lnTo>
                  <a:lnTo>
                    <a:pt x="80" y="5"/>
                  </a:lnTo>
                  <a:lnTo>
                    <a:pt x="80" y="8"/>
                  </a:lnTo>
                  <a:lnTo>
                    <a:pt x="78" y="18"/>
                  </a:lnTo>
                  <a:lnTo>
                    <a:pt x="69" y="26"/>
                  </a:lnTo>
                  <a:lnTo>
                    <a:pt x="57" y="32"/>
                  </a:lnTo>
                  <a:lnTo>
                    <a:pt x="42" y="36"/>
                  </a:lnTo>
                  <a:lnTo>
                    <a:pt x="26" y="40"/>
                  </a:lnTo>
                  <a:lnTo>
                    <a:pt x="8" y="4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9" name="Freeform 158"/>
            <p:cNvSpPr>
              <a:spLocks noEditPoints="1"/>
            </p:cNvSpPr>
            <p:nvPr/>
          </p:nvSpPr>
          <p:spPr bwMode="auto">
            <a:xfrm>
              <a:off x="15151100" y="2159000"/>
              <a:ext cx="228600" cy="342900"/>
            </a:xfrm>
            <a:custGeom>
              <a:avLst/>
              <a:gdLst>
                <a:gd name="T0" fmla="*/ 73 w 144"/>
                <a:gd name="T1" fmla="*/ 216 h 216"/>
                <a:gd name="T2" fmla="*/ 54 w 144"/>
                <a:gd name="T3" fmla="*/ 215 h 216"/>
                <a:gd name="T4" fmla="*/ 37 w 144"/>
                <a:gd name="T5" fmla="*/ 212 h 216"/>
                <a:gd name="T6" fmla="*/ 23 w 144"/>
                <a:gd name="T7" fmla="*/ 208 h 216"/>
                <a:gd name="T8" fmla="*/ 11 w 144"/>
                <a:gd name="T9" fmla="*/ 201 h 216"/>
                <a:gd name="T10" fmla="*/ 3 w 144"/>
                <a:gd name="T11" fmla="*/ 194 h 216"/>
                <a:gd name="T12" fmla="*/ 0 w 144"/>
                <a:gd name="T13" fmla="*/ 184 h 216"/>
                <a:gd name="T14" fmla="*/ 0 w 144"/>
                <a:gd name="T15" fmla="*/ 32 h 216"/>
                <a:gd name="T16" fmla="*/ 3 w 144"/>
                <a:gd name="T17" fmla="*/ 23 h 216"/>
                <a:gd name="T18" fmla="*/ 11 w 144"/>
                <a:gd name="T19" fmla="*/ 14 h 216"/>
                <a:gd name="T20" fmla="*/ 23 w 144"/>
                <a:gd name="T21" fmla="*/ 9 h 216"/>
                <a:gd name="T22" fmla="*/ 37 w 144"/>
                <a:gd name="T23" fmla="*/ 3 h 216"/>
                <a:gd name="T24" fmla="*/ 54 w 144"/>
                <a:gd name="T25" fmla="*/ 1 h 216"/>
                <a:gd name="T26" fmla="*/ 73 w 144"/>
                <a:gd name="T27" fmla="*/ 0 h 216"/>
                <a:gd name="T28" fmla="*/ 90 w 144"/>
                <a:gd name="T29" fmla="*/ 1 h 216"/>
                <a:gd name="T30" fmla="*/ 107 w 144"/>
                <a:gd name="T31" fmla="*/ 3 h 216"/>
                <a:gd name="T32" fmla="*/ 121 w 144"/>
                <a:gd name="T33" fmla="*/ 9 h 216"/>
                <a:gd name="T34" fmla="*/ 133 w 144"/>
                <a:gd name="T35" fmla="*/ 14 h 216"/>
                <a:gd name="T36" fmla="*/ 141 w 144"/>
                <a:gd name="T37" fmla="*/ 23 h 216"/>
                <a:gd name="T38" fmla="*/ 144 w 144"/>
                <a:gd name="T39" fmla="*/ 32 h 216"/>
                <a:gd name="T40" fmla="*/ 144 w 144"/>
                <a:gd name="T41" fmla="*/ 184 h 216"/>
                <a:gd name="T42" fmla="*/ 141 w 144"/>
                <a:gd name="T43" fmla="*/ 194 h 216"/>
                <a:gd name="T44" fmla="*/ 133 w 144"/>
                <a:gd name="T45" fmla="*/ 201 h 216"/>
                <a:gd name="T46" fmla="*/ 121 w 144"/>
                <a:gd name="T47" fmla="*/ 208 h 216"/>
                <a:gd name="T48" fmla="*/ 107 w 144"/>
                <a:gd name="T49" fmla="*/ 212 h 216"/>
                <a:gd name="T50" fmla="*/ 90 w 144"/>
                <a:gd name="T51" fmla="*/ 215 h 216"/>
                <a:gd name="T52" fmla="*/ 73 w 144"/>
                <a:gd name="T53" fmla="*/ 216 h 216"/>
                <a:gd name="T54" fmla="*/ 73 w 144"/>
                <a:gd name="T55" fmla="*/ 16 h 216"/>
                <a:gd name="T56" fmla="*/ 52 w 144"/>
                <a:gd name="T57" fmla="*/ 17 h 216"/>
                <a:gd name="T58" fmla="*/ 37 w 144"/>
                <a:gd name="T59" fmla="*/ 20 h 216"/>
                <a:gd name="T60" fmla="*/ 25 w 144"/>
                <a:gd name="T61" fmla="*/ 25 h 216"/>
                <a:gd name="T62" fmla="*/ 19 w 144"/>
                <a:gd name="T63" fmla="*/ 29 h 216"/>
                <a:gd name="T64" fmla="*/ 15 w 144"/>
                <a:gd name="T65" fmla="*/ 32 h 216"/>
                <a:gd name="T66" fmla="*/ 15 w 144"/>
                <a:gd name="T67" fmla="*/ 184 h 216"/>
                <a:gd name="T68" fmla="*/ 19 w 144"/>
                <a:gd name="T69" fmla="*/ 187 h 216"/>
                <a:gd name="T70" fmla="*/ 25 w 144"/>
                <a:gd name="T71" fmla="*/ 192 h 216"/>
                <a:gd name="T72" fmla="*/ 37 w 144"/>
                <a:gd name="T73" fmla="*/ 196 h 216"/>
                <a:gd name="T74" fmla="*/ 52 w 144"/>
                <a:gd name="T75" fmla="*/ 199 h 216"/>
                <a:gd name="T76" fmla="*/ 73 w 144"/>
                <a:gd name="T77" fmla="*/ 200 h 216"/>
                <a:gd name="T78" fmla="*/ 92 w 144"/>
                <a:gd name="T79" fmla="*/ 199 h 216"/>
                <a:gd name="T80" fmla="*/ 107 w 144"/>
                <a:gd name="T81" fmla="*/ 196 h 216"/>
                <a:gd name="T82" fmla="*/ 119 w 144"/>
                <a:gd name="T83" fmla="*/ 192 h 216"/>
                <a:gd name="T84" fmla="*/ 125 w 144"/>
                <a:gd name="T85" fmla="*/ 187 h 216"/>
                <a:gd name="T86" fmla="*/ 128 w 144"/>
                <a:gd name="T87" fmla="*/ 184 h 216"/>
                <a:gd name="T88" fmla="*/ 128 w 144"/>
                <a:gd name="T89" fmla="*/ 32 h 216"/>
                <a:gd name="T90" fmla="*/ 125 w 144"/>
                <a:gd name="T91" fmla="*/ 29 h 216"/>
                <a:gd name="T92" fmla="*/ 119 w 144"/>
                <a:gd name="T93" fmla="*/ 25 h 216"/>
                <a:gd name="T94" fmla="*/ 107 w 144"/>
                <a:gd name="T95" fmla="*/ 20 h 216"/>
                <a:gd name="T96" fmla="*/ 92 w 144"/>
                <a:gd name="T97" fmla="*/ 17 h 216"/>
                <a:gd name="T98" fmla="*/ 73 w 144"/>
                <a:gd name="T99" fmla="*/ 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4" h="216">
                  <a:moveTo>
                    <a:pt x="73" y="216"/>
                  </a:moveTo>
                  <a:lnTo>
                    <a:pt x="54" y="215"/>
                  </a:lnTo>
                  <a:lnTo>
                    <a:pt x="37" y="212"/>
                  </a:lnTo>
                  <a:lnTo>
                    <a:pt x="23" y="208"/>
                  </a:lnTo>
                  <a:lnTo>
                    <a:pt x="11" y="201"/>
                  </a:lnTo>
                  <a:lnTo>
                    <a:pt x="3" y="194"/>
                  </a:lnTo>
                  <a:lnTo>
                    <a:pt x="0" y="184"/>
                  </a:lnTo>
                  <a:lnTo>
                    <a:pt x="0" y="32"/>
                  </a:lnTo>
                  <a:lnTo>
                    <a:pt x="3" y="23"/>
                  </a:lnTo>
                  <a:lnTo>
                    <a:pt x="11" y="14"/>
                  </a:lnTo>
                  <a:lnTo>
                    <a:pt x="23" y="9"/>
                  </a:lnTo>
                  <a:lnTo>
                    <a:pt x="37" y="3"/>
                  </a:lnTo>
                  <a:lnTo>
                    <a:pt x="54" y="1"/>
                  </a:lnTo>
                  <a:lnTo>
                    <a:pt x="73" y="0"/>
                  </a:lnTo>
                  <a:lnTo>
                    <a:pt x="90" y="1"/>
                  </a:lnTo>
                  <a:lnTo>
                    <a:pt x="107" y="3"/>
                  </a:lnTo>
                  <a:lnTo>
                    <a:pt x="121" y="9"/>
                  </a:lnTo>
                  <a:lnTo>
                    <a:pt x="133" y="14"/>
                  </a:lnTo>
                  <a:lnTo>
                    <a:pt x="141" y="23"/>
                  </a:lnTo>
                  <a:lnTo>
                    <a:pt x="144" y="32"/>
                  </a:lnTo>
                  <a:lnTo>
                    <a:pt x="144" y="184"/>
                  </a:lnTo>
                  <a:lnTo>
                    <a:pt x="141" y="194"/>
                  </a:lnTo>
                  <a:lnTo>
                    <a:pt x="133" y="201"/>
                  </a:lnTo>
                  <a:lnTo>
                    <a:pt x="121" y="208"/>
                  </a:lnTo>
                  <a:lnTo>
                    <a:pt x="107" y="212"/>
                  </a:lnTo>
                  <a:lnTo>
                    <a:pt x="90" y="215"/>
                  </a:lnTo>
                  <a:lnTo>
                    <a:pt x="73" y="216"/>
                  </a:lnTo>
                  <a:close/>
                  <a:moveTo>
                    <a:pt x="73" y="16"/>
                  </a:moveTo>
                  <a:lnTo>
                    <a:pt x="52" y="17"/>
                  </a:lnTo>
                  <a:lnTo>
                    <a:pt x="37" y="20"/>
                  </a:lnTo>
                  <a:lnTo>
                    <a:pt x="25" y="25"/>
                  </a:lnTo>
                  <a:lnTo>
                    <a:pt x="19" y="29"/>
                  </a:lnTo>
                  <a:lnTo>
                    <a:pt x="15" y="32"/>
                  </a:lnTo>
                  <a:lnTo>
                    <a:pt x="15" y="184"/>
                  </a:lnTo>
                  <a:lnTo>
                    <a:pt x="19" y="187"/>
                  </a:lnTo>
                  <a:lnTo>
                    <a:pt x="25" y="192"/>
                  </a:lnTo>
                  <a:lnTo>
                    <a:pt x="37" y="196"/>
                  </a:lnTo>
                  <a:lnTo>
                    <a:pt x="52" y="199"/>
                  </a:lnTo>
                  <a:lnTo>
                    <a:pt x="73" y="200"/>
                  </a:lnTo>
                  <a:lnTo>
                    <a:pt x="92" y="199"/>
                  </a:lnTo>
                  <a:lnTo>
                    <a:pt x="107" y="196"/>
                  </a:lnTo>
                  <a:lnTo>
                    <a:pt x="119" y="192"/>
                  </a:lnTo>
                  <a:lnTo>
                    <a:pt x="125" y="187"/>
                  </a:lnTo>
                  <a:lnTo>
                    <a:pt x="128" y="184"/>
                  </a:lnTo>
                  <a:lnTo>
                    <a:pt x="128" y="32"/>
                  </a:lnTo>
                  <a:lnTo>
                    <a:pt x="125" y="29"/>
                  </a:lnTo>
                  <a:lnTo>
                    <a:pt x="119" y="25"/>
                  </a:lnTo>
                  <a:lnTo>
                    <a:pt x="107" y="20"/>
                  </a:lnTo>
                  <a:lnTo>
                    <a:pt x="92" y="17"/>
                  </a:lnTo>
                  <a:lnTo>
                    <a:pt x="73" y="1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0" name="Freeform 159"/>
            <p:cNvSpPr>
              <a:spLocks/>
            </p:cNvSpPr>
            <p:nvPr/>
          </p:nvSpPr>
          <p:spPr bwMode="auto">
            <a:xfrm>
              <a:off x="15252700" y="2197100"/>
              <a:ext cx="127000" cy="65088"/>
            </a:xfrm>
            <a:custGeom>
              <a:avLst/>
              <a:gdLst>
                <a:gd name="T0" fmla="*/ 9 w 80"/>
                <a:gd name="T1" fmla="*/ 41 h 41"/>
                <a:gd name="T2" fmla="*/ 5 w 80"/>
                <a:gd name="T3" fmla="*/ 39 h 41"/>
                <a:gd name="T4" fmla="*/ 2 w 80"/>
                <a:gd name="T5" fmla="*/ 37 h 41"/>
                <a:gd name="T6" fmla="*/ 1 w 80"/>
                <a:gd name="T7" fmla="*/ 35 h 41"/>
                <a:gd name="T8" fmla="*/ 0 w 80"/>
                <a:gd name="T9" fmla="*/ 32 h 41"/>
                <a:gd name="T10" fmla="*/ 1 w 80"/>
                <a:gd name="T11" fmla="*/ 29 h 41"/>
                <a:gd name="T12" fmla="*/ 2 w 80"/>
                <a:gd name="T13" fmla="*/ 27 h 41"/>
                <a:gd name="T14" fmla="*/ 5 w 80"/>
                <a:gd name="T15" fmla="*/ 24 h 41"/>
                <a:gd name="T16" fmla="*/ 9 w 80"/>
                <a:gd name="T17" fmla="*/ 24 h 41"/>
                <a:gd name="T18" fmla="*/ 28 w 80"/>
                <a:gd name="T19" fmla="*/ 23 h 41"/>
                <a:gd name="T20" fmla="*/ 43 w 80"/>
                <a:gd name="T21" fmla="*/ 20 h 41"/>
                <a:gd name="T22" fmla="*/ 55 w 80"/>
                <a:gd name="T23" fmla="*/ 16 h 41"/>
                <a:gd name="T24" fmla="*/ 61 w 80"/>
                <a:gd name="T25" fmla="*/ 11 h 41"/>
                <a:gd name="T26" fmla="*/ 64 w 80"/>
                <a:gd name="T27" fmla="*/ 8 h 41"/>
                <a:gd name="T28" fmla="*/ 64 w 80"/>
                <a:gd name="T29" fmla="*/ 5 h 41"/>
                <a:gd name="T30" fmla="*/ 67 w 80"/>
                <a:gd name="T31" fmla="*/ 3 h 41"/>
                <a:gd name="T32" fmla="*/ 69 w 80"/>
                <a:gd name="T33" fmla="*/ 1 h 41"/>
                <a:gd name="T34" fmla="*/ 72 w 80"/>
                <a:gd name="T35" fmla="*/ 0 h 41"/>
                <a:gd name="T36" fmla="*/ 75 w 80"/>
                <a:gd name="T37" fmla="*/ 1 h 41"/>
                <a:gd name="T38" fmla="*/ 77 w 80"/>
                <a:gd name="T39" fmla="*/ 3 h 41"/>
                <a:gd name="T40" fmla="*/ 80 w 80"/>
                <a:gd name="T41" fmla="*/ 5 h 41"/>
                <a:gd name="T42" fmla="*/ 80 w 80"/>
                <a:gd name="T43" fmla="*/ 8 h 41"/>
                <a:gd name="T44" fmla="*/ 77 w 80"/>
                <a:gd name="T45" fmla="*/ 18 h 41"/>
                <a:gd name="T46" fmla="*/ 69 w 80"/>
                <a:gd name="T47" fmla="*/ 25 h 41"/>
                <a:gd name="T48" fmla="*/ 57 w 80"/>
                <a:gd name="T49" fmla="*/ 32 h 41"/>
                <a:gd name="T50" fmla="*/ 43 w 80"/>
                <a:gd name="T51" fmla="*/ 36 h 41"/>
                <a:gd name="T52" fmla="*/ 26 w 80"/>
                <a:gd name="T53" fmla="*/ 39 h 41"/>
                <a:gd name="T54" fmla="*/ 9 w 80"/>
                <a:gd name="T5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0" h="41">
                  <a:moveTo>
                    <a:pt x="9" y="41"/>
                  </a:moveTo>
                  <a:lnTo>
                    <a:pt x="5" y="39"/>
                  </a:lnTo>
                  <a:lnTo>
                    <a:pt x="2" y="37"/>
                  </a:lnTo>
                  <a:lnTo>
                    <a:pt x="1" y="35"/>
                  </a:lnTo>
                  <a:lnTo>
                    <a:pt x="0" y="32"/>
                  </a:lnTo>
                  <a:lnTo>
                    <a:pt x="1" y="29"/>
                  </a:lnTo>
                  <a:lnTo>
                    <a:pt x="2" y="27"/>
                  </a:lnTo>
                  <a:lnTo>
                    <a:pt x="5" y="24"/>
                  </a:lnTo>
                  <a:lnTo>
                    <a:pt x="9" y="24"/>
                  </a:lnTo>
                  <a:lnTo>
                    <a:pt x="28" y="23"/>
                  </a:lnTo>
                  <a:lnTo>
                    <a:pt x="43" y="20"/>
                  </a:lnTo>
                  <a:lnTo>
                    <a:pt x="55" y="16"/>
                  </a:lnTo>
                  <a:lnTo>
                    <a:pt x="61" y="11"/>
                  </a:lnTo>
                  <a:lnTo>
                    <a:pt x="64" y="8"/>
                  </a:lnTo>
                  <a:lnTo>
                    <a:pt x="64" y="5"/>
                  </a:lnTo>
                  <a:lnTo>
                    <a:pt x="67" y="3"/>
                  </a:lnTo>
                  <a:lnTo>
                    <a:pt x="69" y="1"/>
                  </a:lnTo>
                  <a:lnTo>
                    <a:pt x="72" y="0"/>
                  </a:lnTo>
                  <a:lnTo>
                    <a:pt x="75" y="1"/>
                  </a:lnTo>
                  <a:lnTo>
                    <a:pt x="77" y="3"/>
                  </a:lnTo>
                  <a:lnTo>
                    <a:pt x="80" y="5"/>
                  </a:lnTo>
                  <a:lnTo>
                    <a:pt x="80" y="8"/>
                  </a:lnTo>
                  <a:lnTo>
                    <a:pt x="77" y="18"/>
                  </a:lnTo>
                  <a:lnTo>
                    <a:pt x="69" y="25"/>
                  </a:lnTo>
                  <a:lnTo>
                    <a:pt x="57" y="32"/>
                  </a:lnTo>
                  <a:lnTo>
                    <a:pt x="43" y="36"/>
                  </a:lnTo>
                  <a:lnTo>
                    <a:pt x="26" y="39"/>
                  </a:lnTo>
                  <a:lnTo>
                    <a:pt x="9" y="4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1" name="Freeform 160"/>
            <p:cNvSpPr>
              <a:spLocks/>
            </p:cNvSpPr>
            <p:nvPr/>
          </p:nvSpPr>
          <p:spPr bwMode="auto">
            <a:xfrm>
              <a:off x="15252700" y="2387600"/>
              <a:ext cx="127000" cy="63500"/>
            </a:xfrm>
            <a:custGeom>
              <a:avLst/>
              <a:gdLst>
                <a:gd name="T0" fmla="*/ 9 w 80"/>
                <a:gd name="T1" fmla="*/ 40 h 40"/>
                <a:gd name="T2" fmla="*/ 5 w 80"/>
                <a:gd name="T3" fmla="*/ 39 h 40"/>
                <a:gd name="T4" fmla="*/ 2 w 80"/>
                <a:gd name="T5" fmla="*/ 38 h 40"/>
                <a:gd name="T6" fmla="*/ 1 w 80"/>
                <a:gd name="T7" fmla="*/ 35 h 40"/>
                <a:gd name="T8" fmla="*/ 0 w 80"/>
                <a:gd name="T9" fmla="*/ 32 h 40"/>
                <a:gd name="T10" fmla="*/ 1 w 80"/>
                <a:gd name="T11" fmla="*/ 29 h 40"/>
                <a:gd name="T12" fmla="*/ 2 w 80"/>
                <a:gd name="T13" fmla="*/ 26 h 40"/>
                <a:gd name="T14" fmla="*/ 5 w 80"/>
                <a:gd name="T15" fmla="*/ 25 h 40"/>
                <a:gd name="T16" fmla="*/ 9 w 80"/>
                <a:gd name="T17" fmla="*/ 24 h 40"/>
                <a:gd name="T18" fmla="*/ 28 w 80"/>
                <a:gd name="T19" fmla="*/ 23 h 40"/>
                <a:gd name="T20" fmla="*/ 43 w 80"/>
                <a:gd name="T21" fmla="*/ 20 h 40"/>
                <a:gd name="T22" fmla="*/ 55 w 80"/>
                <a:gd name="T23" fmla="*/ 15 h 40"/>
                <a:gd name="T24" fmla="*/ 61 w 80"/>
                <a:gd name="T25" fmla="*/ 11 h 40"/>
                <a:gd name="T26" fmla="*/ 64 w 80"/>
                <a:gd name="T27" fmla="*/ 8 h 40"/>
                <a:gd name="T28" fmla="*/ 64 w 80"/>
                <a:gd name="T29" fmla="*/ 4 h 40"/>
                <a:gd name="T30" fmla="*/ 67 w 80"/>
                <a:gd name="T31" fmla="*/ 2 h 40"/>
                <a:gd name="T32" fmla="*/ 69 w 80"/>
                <a:gd name="T33" fmla="*/ 0 h 40"/>
                <a:gd name="T34" fmla="*/ 72 w 80"/>
                <a:gd name="T35" fmla="*/ 0 h 40"/>
                <a:gd name="T36" fmla="*/ 75 w 80"/>
                <a:gd name="T37" fmla="*/ 0 h 40"/>
                <a:gd name="T38" fmla="*/ 77 w 80"/>
                <a:gd name="T39" fmla="*/ 2 h 40"/>
                <a:gd name="T40" fmla="*/ 80 w 80"/>
                <a:gd name="T41" fmla="*/ 4 h 40"/>
                <a:gd name="T42" fmla="*/ 80 w 80"/>
                <a:gd name="T43" fmla="*/ 8 h 40"/>
                <a:gd name="T44" fmla="*/ 77 w 80"/>
                <a:gd name="T45" fmla="*/ 17 h 40"/>
                <a:gd name="T46" fmla="*/ 69 w 80"/>
                <a:gd name="T47" fmla="*/ 26 h 40"/>
                <a:gd name="T48" fmla="*/ 57 w 80"/>
                <a:gd name="T49" fmla="*/ 31 h 40"/>
                <a:gd name="T50" fmla="*/ 43 w 80"/>
                <a:gd name="T51" fmla="*/ 37 h 40"/>
                <a:gd name="T52" fmla="*/ 26 w 80"/>
                <a:gd name="T53" fmla="*/ 39 h 40"/>
                <a:gd name="T54" fmla="*/ 9 w 80"/>
                <a:gd name="T55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0" h="40">
                  <a:moveTo>
                    <a:pt x="9" y="40"/>
                  </a:moveTo>
                  <a:lnTo>
                    <a:pt x="5" y="39"/>
                  </a:lnTo>
                  <a:lnTo>
                    <a:pt x="2" y="38"/>
                  </a:lnTo>
                  <a:lnTo>
                    <a:pt x="1" y="35"/>
                  </a:lnTo>
                  <a:lnTo>
                    <a:pt x="0" y="32"/>
                  </a:lnTo>
                  <a:lnTo>
                    <a:pt x="1" y="29"/>
                  </a:lnTo>
                  <a:lnTo>
                    <a:pt x="2" y="26"/>
                  </a:lnTo>
                  <a:lnTo>
                    <a:pt x="5" y="25"/>
                  </a:lnTo>
                  <a:lnTo>
                    <a:pt x="9" y="24"/>
                  </a:lnTo>
                  <a:lnTo>
                    <a:pt x="28" y="23"/>
                  </a:lnTo>
                  <a:lnTo>
                    <a:pt x="43" y="20"/>
                  </a:lnTo>
                  <a:lnTo>
                    <a:pt x="55" y="15"/>
                  </a:lnTo>
                  <a:lnTo>
                    <a:pt x="61" y="11"/>
                  </a:lnTo>
                  <a:lnTo>
                    <a:pt x="64" y="8"/>
                  </a:lnTo>
                  <a:lnTo>
                    <a:pt x="64" y="4"/>
                  </a:lnTo>
                  <a:lnTo>
                    <a:pt x="67" y="2"/>
                  </a:lnTo>
                  <a:lnTo>
                    <a:pt x="69" y="0"/>
                  </a:lnTo>
                  <a:lnTo>
                    <a:pt x="72" y="0"/>
                  </a:lnTo>
                  <a:lnTo>
                    <a:pt x="75" y="0"/>
                  </a:lnTo>
                  <a:lnTo>
                    <a:pt x="77" y="2"/>
                  </a:lnTo>
                  <a:lnTo>
                    <a:pt x="80" y="4"/>
                  </a:lnTo>
                  <a:lnTo>
                    <a:pt x="80" y="8"/>
                  </a:lnTo>
                  <a:lnTo>
                    <a:pt x="77" y="17"/>
                  </a:lnTo>
                  <a:lnTo>
                    <a:pt x="69" y="26"/>
                  </a:lnTo>
                  <a:lnTo>
                    <a:pt x="57" y="31"/>
                  </a:lnTo>
                  <a:lnTo>
                    <a:pt x="43" y="37"/>
                  </a:lnTo>
                  <a:lnTo>
                    <a:pt x="26" y="39"/>
                  </a:lnTo>
                  <a:lnTo>
                    <a:pt x="9" y="4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2" name="Freeform 161"/>
            <p:cNvSpPr>
              <a:spLocks/>
            </p:cNvSpPr>
            <p:nvPr/>
          </p:nvSpPr>
          <p:spPr bwMode="auto">
            <a:xfrm>
              <a:off x="15252700" y="2324100"/>
              <a:ext cx="127000" cy="63500"/>
            </a:xfrm>
            <a:custGeom>
              <a:avLst/>
              <a:gdLst>
                <a:gd name="T0" fmla="*/ 9 w 80"/>
                <a:gd name="T1" fmla="*/ 40 h 40"/>
                <a:gd name="T2" fmla="*/ 5 w 80"/>
                <a:gd name="T3" fmla="*/ 39 h 40"/>
                <a:gd name="T4" fmla="*/ 2 w 80"/>
                <a:gd name="T5" fmla="*/ 38 h 40"/>
                <a:gd name="T6" fmla="*/ 1 w 80"/>
                <a:gd name="T7" fmla="*/ 35 h 40"/>
                <a:gd name="T8" fmla="*/ 0 w 80"/>
                <a:gd name="T9" fmla="*/ 32 h 40"/>
                <a:gd name="T10" fmla="*/ 1 w 80"/>
                <a:gd name="T11" fmla="*/ 29 h 40"/>
                <a:gd name="T12" fmla="*/ 2 w 80"/>
                <a:gd name="T13" fmla="*/ 26 h 40"/>
                <a:gd name="T14" fmla="*/ 5 w 80"/>
                <a:gd name="T15" fmla="*/ 25 h 40"/>
                <a:gd name="T16" fmla="*/ 9 w 80"/>
                <a:gd name="T17" fmla="*/ 24 h 40"/>
                <a:gd name="T18" fmla="*/ 28 w 80"/>
                <a:gd name="T19" fmla="*/ 23 h 40"/>
                <a:gd name="T20" fmla="*/ 43 w 80"/>
                <a:gd name="T21" fmla="*/ 20 h 40"/>
                <a:gd name="T22" fmla="*/ 55 w 80"/>
                <a:gd name="T23" fmla="*/ 15 h 40"/>
                <a:gd name="T24" fmla="*/ 61 w 80"/>
                <a:gd name="T25" fmla="*/ 11 h 40"/>
                <a:gd name="T26" fmla="*/ 64 w 80"/>
                <a:gd name="T27" fmla="*/ 8 h 40"/>
                <a:gd name="T28" fmla="*/ 64 w 80"/>
                <a:gd name="T29" fmla="*/ 5 h 40"/>
                <a:gd name="T30" fmla="*/ 67 w 80"/>
                <a:gd name="T31" fmla="*/ 3 h 40"/>
                <a:gd name="T32" fmla="*/ 69 w 80"/>
                <a:gd name="T33" fmla="*/ 0 h 40"/>
                <a:gd name="T34" fmla="*/ 72 w 80"/>
                <a:gd name="T35" fmla="*/ 0 h 40"/>
                <a:gd name="T36" fmla="*/ 75 w 80"/>
                <a:gd name="T37" fmla="*/ 0 h 40"/>
                <a:gd name="T38" fmla="*/ 77 w 80"/>
                <a:gd name="T39" fmla="*/ 3 h 40"/>
                <a:gd name="T40" fmla="*/ 80 w 80"/>
                <a:gd name="T41" fmla="*/ 5 h 40"/>
                <a:gd name="T42" fmla="*/ 80 w 80"/>
                <a:gd name="T43" fmla="*/ 8 h 40"/>
                <a:gd name="T44" fmla="*/ 77 w 80"/>
                <a:gd name="T45" fmla="*/ 18 h 40"/>
                <a:gd name="T46" fmla="*/ 69 w 80"/>
                <a:gd name="T47" fmla="*/ 25 h 40"/>
                <a:gd name="T48" fmla="*/ 57 w 80"/>
                <a:gd name="T49" fmla="*/ 32 h 40"/>
                <a:gd name="T50" fmla="*/ 43 w 80"/>
                <a:gd name="T51" fmla="*/ 36 h 40"/>
                <a:gd name="T52" fmla="*/ 26 w 80"/>
                <a:gd name="T53" fmla="*/ 39 h 40"/>
                <a:gd name="T54" fmla="*/ 9 w 80"/>
                <a:gd name="T55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0" h="40">
                  <a:moveTo>
                    <a:pt x="9" y="40"/>
                  </a:moveTo>
                  <a:lnTo>
                    <a:pt x="5" y="39"/>
                  </a:lnTo>
                  <a:lnTo>
                    <a:pt x="2" y="38"/>
                  </a:lnTo>
                  <a:lnTo>
                    <a:pt x="1" y="35"/>
                  </a:lnTo>
                  <a:lnTo>
                    <a:pt x="0" y="32"/>
                  </a:lnTo>
                  <a:lnTo>
                    <a:pt x="1" y="29"/>
                  </a:lnTo>
                  <a:lnTo>
                    <a:pt x="2" y="26"/>
                  </a:lnTo>
                  <a:lnTo>
                    <a:pt x="5" y="25"/>
                  </a:lnTo>
                  <a:lnTo>
                    <a:pt x="9" y="24"/>
                  </a:lnTo>
                  <a:lnTo>
                    <a:pt x="28" y="23"/>
                  </a:lnTo>
                  <a:lnTo>
                    <a:pt x="43" y="20"/>
                  </a:lnTo>
                  <a:lnTo>
                    <a:pt x="55" y="15"/>
                  </a:lnTo>
                  <a:lnTo>
                    <a:pt x="61" y="11"/>
                  </a:lnTo>
                  <a:lnTo>
                    <a:pt x="64" y="8"/>
                  </a:lnTo>
                  <a:lnTo>
                    <a:pt x="64" y="5"/>
                  </a:lnTo>
                  <a:lnTo>
                    <a:pt x="67" y="3"/>
                  </a:lnTo>
                  <a:lnTo>
                    <a:pt x="69" y="0"/>
                  </a:lnTo>
                  <a:lnTo>
                    <a:pt x="72" y="0"/>
                  </a:lnTo>
                  <a:lnTo>
                    <a:pt x="75" y="0"/>
                  </a:lnTo>
                  <a:lnTo>
                    <a:pt x="77" y="3"/>
                  </a:lnTo>
                  <a:lnTo>
                    <a:pt x="80" y="5"/>
                  </a:lnTo>
                  <a:lnTo>
                    <a:pt x="80" y="8"/>
                  </a:lnTo>
                  <a:lnTo>
                    <a:pt x="77" y="18"/>
                  </a:lnTo>
                  <a:lnTo>
                    <a:pt x="69" y="25"/>
                  </a:lnTo>
                  <a:lnTo>
                    <a:pt x="57" y="32"/>
                  </a:lnTo>
                  <a:lnTo>
                    <a:pt x="43" y="36"/>
                  </a:lnTo>
                  <a:lnTo>
                    <a:pt x="26" y="39"/>
                  </a:lnTo>
                  <a:lnTo>
                    <a:pt x="9" y="4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3" name="Freeform 162"/>
            <p:cNvSpPr>
              <a:spLocks/>
            </p:cNvSpPr>
            <p:nvPr/>
          </p:nvSpPr>
          <p:spPr bwMode="auto">
            <a:xfrm>
              <a:off x="15252700" y="2262188"/>
              <a:ext cx="127000" cy="61913"/>
            </a:xfrm>
            <a:custGeom>
              <a:avLst/>
              <a:gdLst>
                <a:gd name="T0" fmla="*/ 9 w 80"/>
                <a:gd name="T1" fmla="*/ 39 h 39"/>
                <a:gd name="T2" fmla="*/ 5 w 80"/>
                <a:gd name="T3" fmla="*/ 38 h 39"/>
                <a:gd name="T4" fmla="*/ 2 w 80"/>
                <a:gd name="T5" fmla="*/ 36 h 39"/>
                <a:gd name="T6" fmla="*/ 1 w 80"/>
                <a:gd name="T7" fmla="*/ 34 h 39"/>
                <a:gd name="T8" fmla="*/ 0 w 80"/>
                <a:gd name="T9" fmla="*/ 31 h 39"/>
                <a:gd name="T10" fmla="*/ 1 w 80"/>
                <a:gd name="T11" fmla="*/ 28 h 39"/>
                <a:gd name="T12" fmla="*/ 2 w 80"/>
                <a:gd name="T13" fmla="*/ 25 h 39"/>
                <a:gd name="T14" fmla="*/ 5 w 80"/>
                <a:gd name="T15" fmla="*/ 23 h 39"/>
                <a:gd name="T16" fmla="*/ 9 w 80"/>
                <a:gd name="T17" fmla="*/ 23 h 39"/>
                <a:gd name="T18" fmla="*/ 28 w 80"/>
                <a:gd name="T19" fmla="*/ 22 h 39"/>
                <a:gd name="T20" fmla="*/ 43 w 80"/>
                <a:gd name="T21" fmla="*/ 19 h 39"/>
                <a:gd name="T22" fmla="*/ 55 w 80"/>
                <a:gd name="T23" fmla="*/ 15 h 39"/>
                <a:gd name="T24" fmla="*/ 61 w 80"/>
                <a:gd name="T25" fmla="*/ 10 h 39"/>
                <a:gd name="T26" fmla="*/ 64 w 80"/>
                <a:gd name="T27" fmla="*/ 7 h 39"/>
                <a:gd name="T28" fmla="*/ 64 w 80"/>
                <a:gd name="T29" fmla="*/ 4 h 39"/>
                <a:gd name="T30" fmla="*/ 67 w 80"/>
                <a:gd name="T31" fmla="*/ 2 h 39"/>
                <a:gd name="T32" fmla="*/ 69 w 80"/>
                <a:gd name="T33" fmla="*/ 0 h 39"/>
                <a:gd name="T34" fmla="*/ 72 w 80"/>
                <a:gd name="T35" fmla="*/ 0 h 39"/>
                <a:gd name="T36" fmla="*/ 75 w 80"/>
                <a:gd name="T37" fmla="*/ 0 h 39"/>
                <a:gd name="T38" fmla="*/ 77 w 80"/>
                <a:gd name="T39" fmla="*/ 2 h 39"/>
                <a:gd name="T40" fmla="*/ 80 w 80"/>
                <a:gd name="T41" fmla="*/ 4 h 39"/>
                <a:gd name="T42" fmla="*/ 80 w 80"/>
                <a:gd name="T43" fmla="*/ 7 h 39"/>
                <a:gd name="T44" fmla="*/ 77 w 80"/>
                <a:gd name="T45" fmla="*/ 17 h 39"/>
                <a:gd name="T46" fmla="*/ 69 w 80"/>
                <a:gd name="T47" fmla="*/ 24 h 39"/>
                <a:gd name="T48" fmla="*/ 57 w 80"/>
                <a:gd name="T49" fmla="*/ 31 h 39"/>
                <a:gd name="T50" fmla="*/ 43 w 80"/>
                <a:gd name="T51" fmla="*/ 35 h 39"/>
                <a:gd name="T52" fmla="*/ 26 w 80"/>
                <a:gd name="T53" fmla="*/ 38 h 39"/>
                <a:gd name="T54" fmla="*/ 9 w 80"/>
                <a:gd name="T5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0" h="39">
                  <a:moveTo>
                    <a:pt x="9" y="39"/>
                  </a:moveTo>
                  <a:lnTo>
                    <a:pt x="5" y="38"/>
                  </a:lnTo>
                  <a:lnTo>
                    <a:pt x="2" y="36"/>
                  </a:lnTo>
                  <a:lnTo>
                    <a:pt x="1" y="34"/>
                  </a:lnTo>
                  <a:lnTo>
                    <a:pt x="0" y="31"/>
                  </a:lnTo>
                  <a:lnTo>
                    <a:pt x="1" y="28"/>
                  </a:lnTo>
                  <a:lnTo>
                    <a:pt x="2" y="25"/>
                  </a:lnTo>
                  <a:lnTo>
                    <a:pt x="5" y="23"/>
                  </a:lnTo>
                  <a:lnTo>
                    <a:pt x="9" y="23"/>
                  </a:lnTo>
                  <a:lnTo>
                    <a:pt x="28" y="22"/>
                  </a:lnTo>
                  <a:lnTo>
                    <a:pt x="43" y="19"/>
                  </a:lnTo>
                  <a:lnTo>
                    <a:pt x="55" y="15"/>
                  </a:lnTo>
                  <a:lnTo>
                    <a:pt x="61" y="10"/>
                  </a:lnTo>
                  <a:lnTo>
                    <a:pt x="64" y="7"/>
                  </a:lnTo>
                  <a:lnTo>
                    <a:pt x="64" y="4"/>
                  </a:lnTo>
                  <a:lnTo>
                    <a:pt x="67" y="2"/>
                  </a:lnTo>
                  <a:lnTo>
                    <a:pt x="69" y="0"/>
                  </a:lnTo>
                  <a:lnTo>
                    <a:pt x="72" y="0"/>
                  </a:lnTo>
                  <a:lnTo>
                    <a:pt x="75" y="0"/>
                  </a:lnTo>
                  <a:lnTo>
                    <a:pt x="77" y="2"/>
                  </a:lnTo>
                  <a:lnTo>
                    <a:pt x="80" y="4"/>
                  </a:lnTo>
                  <a:lnTo>
                    <a:pt x="80" y="7"/>
                  </a:lnTo>
                  <a:lnTo>
                    <a:pt x="77" y="17"/>
                  </a:lnTo>
                  <a:lnTo>
                    <a:pt x="69" y="24"/>
                  </a:lnTo>
                  <a:lnTo>
                    <a:pt x="57" y="31"/>
                  </a:lnTo>
                  <a:lnTo>
                    <a:pt x="43" y="35"/>
                  </a:lnTo>
                  <a:lnTo>
                    <a:pt x="26" y="38"/>
                  </a:lnTo>
                  <a:lnTo>
                    <a:pt x="9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4" name="Freeform 163"/>
            <p:cNvSpPr>
              <a:spLocks/>
            </p:cNvSpPr>
            <p:nvPr/>
          </p:nvSpPr>
          <p:spPr bwMode="auto">
            <a:xfrm>
              <a:off x="15443200" y="2235200"/>
              <a:ext cx="177800" cy="76200"/>
            </a:xfrm>
            <a:custGeom>
              <a:avLst/>
              <a:gdLst>
                <a:gd name="T0" fmla="*/ 8 w 112"/>
                <a:gd name="T1" fmla="*/ 48 h 48"/>
                <a:gd name="T2" fmla="*/ 5 w 112"/>
                <a:gd name="T3" fmla="*/ 48 h 48"/>
                <a:gd name="T4" fmla="*/ 3 w 112"/>
                <a:gd name="T5" fmla="*/ 46 h 48"/>
                <a:gd name="T6" fmla="*/ 0 w 112"/>
                <a:gd name="T7" fmla="*/ 43 h 48"/>
                <a:gd name="T8" fmla="*/ 0 w 112"/>
                <a:gd name="T9" fmla="*/ 40 h 48"/>
                <a:gd name="T10" fmla="*/ 0 w 112"/>
                <a:gd name="T11" fmla="*/ 37 h 48"/>
                <a:gd name="T12" fmla="*/ 3 w 112"/>
                <a:gd name="T13" fmla="*/ 35 h 48"/>
                <a:gd name="T14" fmla="*/ 5 w 112"/>
                <a:gd name="T15" fmla="*/ 33 h 48"/>
                <a:gd name="T16" fmla="*/ 8 w 112"/>
                <a:gd name="T17" fmla="*/ 32 h 48"/>
                <a:gd name="T18" fmla="*/ 34 w 112"/>
                <a:gd name="T19" fmla="*/ 31 h 48"/>
                <a:gd name="T20" fmla="*/ 55 w 112"/>
                <a:gd name="T21" fmla="*/ 27 h 48"/>
                <a:gd name="T22" fmla="*/ 73 w 112"/>
                <a:gd name="T23" fmla="*/ 23 h 48"/>
                <a:gd name="T24" fmla="*/ 85 w 112"/>
                <a:gd name="T25" fmla="*/ 18 h 48"/>
                <a:gd name="T26" fmla="*/ 93 w 112"/>
                <a:gd name="T27" fmla="*/ 12 h 48"/>
                <a:gd name="T28" fmla="*/ 96 w 112"/>
                <a:gd name="T29" fmla="*/ 8 h 48"/>
                <a:gd name="T30" fmla="*/ 96 w 112"/>
                <a:gd name="T31" fmla="*/ 5 h 48"/>
                <a:gd name="T32" fmla="*/ 98 w 112"/>
                <a:gd name="T33" fmla="*/ 3 h 48"/>
                <a:gd name="T34" fmla="*/ 101 w 112"/>
                <a:gd name="T35" fmla="*/ 0 h 48"/>
                <a:gd name="T36" fmla="*/ 104 w 112"/>
                <a:gd name="T37" fmla="*/ 0 h 48"/>
                <a:gd name="T38" fmla="*/ 107 w 112"/>
                <a:gd name="T39" fmla="*/ 0 h 48"/>
                <a:gd name="T40" fmla="*/ 109 w 112"/>
                <a:gd name="T41" fmla="*/ 3 h 48"/>
                <a:gd name="T42" fmla="*/ 111 w 112"/>
                <a:gd name="T43" fmla="*/ 5 h 48"/>
                <a:gd name="T44" fmla="*/ 112 w 112"/>
                <a:gd name="T45" fmla="*/ 8 h 48"/>
                <a:gd name="T46" fmla="*/ 109 w 112"/>
                <a:gd name="T47" fmla="*/ 18 h 48"/>
                <a:gd name="T48" fmla="*/ 101 w 112"/>
                <a:gd name="T49" fmla="*/ 27 h 48"/>
                <a:gd name="T50" fmla="*/ 88 w 112"/>
                <a:gd name="T51" fmla="*/ 34 h 48"/>
                <a:gd name="T52" fmla="*/ 70 w 112"/>
                <a:gd name="T53" fmla="*/ 40 h 48"/>
                <a:gd name="T54" fmla="*/ 51 w 112"/>
                <a:gd name="T55" fmla="*/ 45 h 48"/>
                <a:gd name="T56" fmla="*/ 30 w 112"/>
                <a:gd name="T57" fmla="*/ 47 h 48"/>
                <a:gd name="T58" fmla="*/ 8 w 112"/>
                <a:gd name="T5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12" h="48">
                  <a:moveTo>
                    <a:pt x="8" y="48"/>
                  </a:moveTo>
                  <a:lnTo>
                    <a:pt x="5" y="48"/>
                  </a:lnTo>
                  <a:lnTo>
                    <a:pt x="3" y="46"/>
                  </a:lnTo>
                  <a:lnTo>
                    <a:pt x="0" y="43"/>
                  </a:lnTo>
                  <a:lnTo>
                    <a:pt x="0" y="40"/>
                  </a:lnTo>
                  <a:lnTo>
                    <a:pt x="0" y="37"/>
                  </a:lnTo>
                  <a:lnTo>
                    <a:pt x="3" y="35"/>
                  </a:lnTo>
                  <a:lnTo>
                    <a:pt x="5" y="33"/>
                  </a:lnTo>
                  <a:lnTo>
                    <a:pt x="8" y="32"/>
                  </a:lnTo>
                  <a:lnTo>
                    <a:pt x="34" y="31"/>
                  </a:lnTo>
                  <a:lnTo>
                    <a:pt x="55" y="27"/>
                  </a:lnTo>
                  <a:lnTo>
                    <a:pt x="73" y="23"/>
                  </a:lnTo>
                  <a:lnTo>
                    <a:pt x="85" y="18"/>
                  </a:lnTo>
                  <a:lnTo>
                    <a:pt x="93" y="12"/>
                  </a:lnTo>
                  <a:lnTo>
                    <a:pt x="96" y="8"/>
                  </a:lnTo>
                  <a:lnTo>
                    <a:pt x="96" y="5"/>
                  </a:lnTo>
                  <a:lnTo>
                    <a:pt x="98" y="3"/>
                  </a:lnTo>
                  <a:lnTo>
                    <a:pt x="101" y="0"/>
                  </a:lnTo>
                  <a:lnTo>
                    <a:pt x="104" y="0"/>
                  </a:lnTo>
                  <a:lnTo>
                    <a:pt x="107" y="0"/>
                  </a:lnTo>
                  <a:lnTo>
                    <a:pt x="109" y="3"/>
                  </a:lnTo>
                  <a:lnTo>
                    <a:pt x="111" y="5"/>
                  </a:lnTo>
                  <a:lnTo>
                    <a:pt x="112" y="8"/>
                  </a:lnTo>
                  <a:lnTo>
                    <a:pt x="109" y="18"/>
                  </a:lnTo>
                  <a:lnTo>
                    <a:pt x="101" y="27"/>
                  </a:lnTo>
                  <a:lnTo>
                    <a:pt x="88" y="34"/>
                  </a:lnTo>
                  <a:lnTo>
                    <a:pt x="70" y="40"/>
                  </a:lnTo>
                  <a:lnTo>
                    <a:pt x="51" y="45"/>
                  </a:lnTo>
                  <a:lnTo>
                    <a:pt x="30" y="47"/>
                  </a:lnTo>
                  <a:lnTo>
                    <a:pt x="8" y="4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5" name="Freeform 164"/>
            <p:cNvSpPr>
              <a:spLocks/>
            </p:cNvSpPr>
            <p:nvPr/>
          </p:nvSpPr>
          <p:spPr bwMode="auto">
            <a:xfrm>
              <a:off x="15443200" y="2159000"/>
              <a:ext cx="177800" cy="76200"/>
            </a:xfrm>
            <a:custGeom>
              <a:avLst/>
              <a:gdLst>
                <a:gd name="T0" fmla="*/ 8 w 112"/>
                <a:gd name="T1" fmla="*/ 48 h 48"/>
                <a:gd name="T2" fmla="*/ 5 w 112"/>
                <a:gd name="T3" fmla="*/ 47 h 48"/>
                <a:gd name="T4" fmla="*/ 3 w 112"/>
                <a:gd name="T5" fmla="*/ 45 h 48"/>
                <a:gd name="T6" fmla="*/ 0 w 112"/>
                <a:gd name="T7" fmla="*/ 43 h 48"/>
                <a:gd name="T8" fmla="*/ 0 w 112"/>
                <a:gd name="T9" fmla="*/ 40 h 48"/>
                <a:gd name="T10" fmla="*/ 0 w 112"/>
                <a:gd name="T11" fmla="*/ 37 h 48"/>
                <a:gd name="T12" fmla="*/ 3 w 112"/>
                <a:gd name="T13" fmla="*/ 34 h 48"/>
                <a:gd name="T14" fmla="*/ 5 w 112"/>
                <a:gd name="T15" fmla="*/ 32 h 48"/>
                <a:gd name="T16" fmla="*/ 8 w 112"/>
                <a:gd name="T17" fmla="*/ 32 h 48"/>
                <a:gd name="T18" fmla="*/ 34 w 112"/>
                <a:gd name="T19" fmla="*/ 31 h 48"/>
                <a:gd name="T20" fmla="*/ 55 w 112"/>
                <a:gd name="T21" fmla="*/ 28 h 48"/>
                <a:gd name="T22" fmla="*/ 73 w 112"/>
                <a:gd name="T23" fmla="*/ 23 h 48"/>
                <a:gd name="T24" fmla="*/ 85 w 112"/>
                <a:gd name="T25" fmla="*/ 17 h 48"/>
                <a:gd name="T26" fmla="*/ 93 w 112"/>
                <a:gd name="T27" fmla="*/ 13 h 48"/>
                <a:gd name="T28" fmla="*/ 96 w 112"/>
                <a:gd name="T29" fmla="*/ 7 h 48"/>
                <a:gd name="T30" fmla="*/ 96 w 112"/>
                <a:gd name="T31" fmla="*/ 5 h 48"/>
                <a:gd name="T32" fmla="*/ 98 w 112"/>
                <a:gd name="T33" fmla="*/ 2 h 48"/>
                <a:gd name="T34" fmla="*/ 101 w 112"/>
                <a:gd name="T35" fmla="*/ 1 h 48"/>
                <a:gd name="T36" fmla="*/ 104 w 112"/>
                <a:gd name="T37" fmla="*/ 0 h 48"/>
                <a:gd name="T38" fmla="*/ 107 w 112"/>
                <a:gd name="T39" fmla="*/ 1 h 48"/>
                <a:gd name="T40" fmla="*/ 109 w 112"/>
                <a:gd name="T41" fmla="*/ 2 h 48"/>
                <a:gd name="T42" fmla="*/ 111 w 112"/>
                <a:gd name="T43" fmla="*/ 5 h 48"/>
                <a:gd name="T44" fmla="*/ 112 w 112"/>
                <a:gd name="T45" fmla="*/ 7 h 48"/>
                <a:gd name="T46" fmla="*/ 109 w 112"/>
                <a:gd name="T47" fmla="*/ 18 h 48"/>
                <a:gd name="T48" fmla="*/ 101 w 112"/>
                <a:gd name="T49" fmla="*/ 27 h 48"/>
                <a:gd name="T50" fmla="*/ 88 w 112"/>
                <a:gd name="T51" fmla="*/ 34 h 48"/>
                <a:gd name="T52" fmla="*/ 70 w 112"/>
                <a:gd name="T53" fmla="*/ 40 h 48"/>
                <a:gd name="T54" fmla="*/ 51 w 112"/>
                <a:gd name="T55" fmla="*/ 44 h 48"/>
                <a:gd name="T56" fmla="*/ 30 w 112"/>
                <a:gd name="T57" fmla="*/ 47 h 48"/>
                <a:gd name="T58" fmla="*/ 8 w 112"/>
                <a:gd name="T5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12" h="48">
                  <a:moveTo>
                    <a:pt x="8" y="48"/>
                  </a:moveTo>
                  <a:lnTo>
                    <a:pt x="5" y="47"/>
                  </a:lnTo>
                  <a:lnTo>
                    <a:pt x="3" y="45"/>
                  </a:lnTo>
                  <a:lnTo>
                    <a:pt x="0" y="43"/>
                  </a:lnTo>
                  <a:lnTo>
                    <a:pt x="0" y="40"/>
                  </a:lnTo>
                  <a:lnTo>
                    <a:pt x="0" y="37"/>
                  </a:lnTo>
                  <a:lnTo>
                    <a:pt x="3" y="34"/>
                  </a:lnTo>
                  <a:lnTo>
                    <a:pt x="5" y="32"/>
                  </a:lnTo>
                  <a:lnTo>
                    <a:pt x="8" y="32"/>
                  </a:lnTo>
                  <a:lnTo>
                    <a:pt x="34" y="31"/>
                  </a:lnTo>
                  <a:lnTo>
                    <a:pt x="55" y="28"/>
                  </a:lnTo>
                  <a:lnTo>
                    <a:pt x="73" y="23"/>
                  </a:lnTo>
                  <a:lnTo>
                    <a:pt x="85" y="17"/>
                  </a:lnTo>
                  <a:lnTo>
                    <a:pt x="93" y="13"/>
                  </a:lnTo>
                  <a:lnTo>
                    <a:pt x="96" y="7"/>
                  </a:lnTo>
                  <a:lnTo>
                    <a:pt x="96" y="5"/>
                  </a:lnTo>
                  <a:lnTo>
                    <a:pt x="98" y="2"/>
                  </a:lnTo>
                  <a:lnTo>
                    <a:pt x="101" y="1"/>
                  </a:lnTo>
                  <a:lnTo>
                    <a:pt x="104" y="0"/>
                  </a:lnTo>
                  <a:lnTo>
                    <a:pt x="107" y="1"/>
                  </a:lnTo>
                  <a:lnTo>
                    <a:pt x="109" y="2"/>
                  </a:lnTo>
                  <a:lnTo>
                    <a:pt x="111" y="5"/>
                  </a:lnTo>
                  <a:lnTo>
                    <a:pt x="112" y="7"/>
                  </a:lnTo>
                  <a:lnTo>
                    <a:pt x="109" y="18"/>
                  </a:lnTo>
                  <a:lnTo>
                    <a:pt x="101" y="27"/>
                  </a:lnTo>
                  <a:lnTo>
                    <a:pt x="88" y="34"/>
                  </a:lnTo>
                  <a:lnTo>
                    <a:pt x="70" y="40"/>
                  </a:lnTo>
                  <a:lnTo>
                    <a:pt x="51" y="44"/>
                  </a:lnTo>
                  <a:lnTo>
                    <a:pt x="30" y="47"/>
                  </a:lnTo>
                  <a:lnTo>
                    <a:pt x="8" y="4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6" name="Freeform 165"/>
            <p:cNvSpPr>
              <a:spLocks/>
            </p:cNvSpPr>
            <p:nvPr/>
          </p:nvSpPr>
          <p:spPr bwMode="auto">
            <a:xfrm>
              <a:off x="15443200" y="2082800"/>
              <a:ext cx="177800" cy="76200"/>
            </a:xfrm>
            <a:custGeom>
              <a:avLst/>
              <a:gdLst>
                <a:gd name="T0" fmla="*/ 8 w 112"/>
                <a:gd name="T1" fmla="*/ 48 h 48"/>
                <a:gd name="T2" fmla="*/ 5 w 112"/>
                <a:gd name="T3" fmla="*/ 47 h 48"/>
                <a:gd name="T4" fmla="*/ 3 w 112"/>
                <a:gd name="T5" fmla="*/ 46 h 48"/>
                <a:gd name="T6" fmla="*/ 0 w 112"/>
                <a:gd name="T7" fmla="*/ 44 h 48"/>
                <a:gd name="T8" fmla="*/ 0 w 112"/>
                <a:gd name="T9" fmla="*/ 40 h 48"/>
                <a:gd name="T10" fmla="*/ 0 w 112"/>
                <a:gd name="T11" fmla="*/ 37 h 48"/>
                <a:gd name="T12" fmla="*/ 3 w 112"/>
                <a:gd name="T13" fmla="*/ 34 h 48"/>
                <a:gd name="T14" fmla="*/ 5 w 112"/>
                <a:gd name="T15" fmla="*/ 33 h 48"/>
                <a:gd name="T16" fmla="*/ 8 w 112"/>
                <a:gd name="T17" fmla="*/ 32 h 48"/>
                <a:gd name="T18" fmla="*/ 34 w 112"/>
                <a:gd name="T19" fmla="*/ 31 h 48"/>
                <a:gd name="T20" fmla="*/ 55 w 112"/>
                <a:gd name="T21" fmla="*/ 27 h 48"/>
                <a:gd name="T22" fmla="*/ 73 w 112"/>
                <a:gd name="T23" fmla="*/ 23 h 48"/>
                <a:gd name="T24" fmla="*/ 85 w 112"/>
                <a:gd name="T25" fmla="*/ 18 h 48"/>
                <a:gd name="T26" fmla="*/ 93 w 112"/>
                <a:gd name="T27" fmla="*/ 12 h 48"/>
                <a:gd name="T28" fmla="*/ 96 w 112"/>
                <a:gd name="T29" fmla="*/ 8 h 48"/>
                <a:gd name="T30" fmla="*/ 96 w 112"/>
                <a:gd name="T31" fmla="*/ 5 h 48"/>
                <a:gd name="T32" fmla="*/ 98 w 112"/>
                <a:gd name="T33" fmla="*/ 3 h 48"/>
                <a:gd name="T34" fmla="*/ 101 w 112"/>
                <a:gd name="T35" fmla="*/ 1 h 48"/>
                <a:gd name="T36" fmla="*/ 104 w 112"/>
                <a:gd name="T37" fmla="*/ 0 h 48"/>
                <a:gd name="T38" fmla="*/ 107 w 112"/>
                <a:gd name="T39" fmla="*/ 1 h 48"/>
                <a:gd name="T40" fmla="*/ 109 w 112"/>
                <a:gd name="T41" fmla="*/ 3 h 48"/>
                <a:gd name="T42" fmla="*/ 111 w 112"/>
                <a:gd name="T43" fmla="*/ 5 h 48"/>
                <a:gd name="T44" fmla="*/ 112 w 112"/>
                <a:gd name="T45" fmla="*/ 8 h 48"/>
                <a:gd name="T46" fmla="*/ 109 w 112"/>
                <a:gd name="T47" fmla="*/ 18 h 48"/>
                <a:gd name="T48" fmla="*/ 101 w 112"/>
                <a:gd name="T49" fmla="*/ 26 h 48"/>
                <a:gd name="T50" fmla="*/ 88 w 112"/>
                <a:gd name="T51" fmla="*/ 34 h 48"/>
                <a:gd name="T52" fmla="*/ 70 w 112"/>
                <a:gd name="T53" fmla="*/ 40 h 48"/>
                <a:gd name="T54" fmla="*/ 51 w 112"/>
                <a:gd name="T55" fmla="*/ 45 h 48"/>
                <a:gd name="T56" fmla="*/ 30 w 112"/>
                <a:gd name="T57" fmla="*/ 47 h 48"/>
                <a:gd name="T58" fmla="*/ 8 w 112"/>
                <a:gd name="T5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12" h="48">
                  <a:moveTo>
                    <a:pt x="8" y="48"/>
                  </a:moveTo>
                  <a:lnTo>
                    <a:pt x="5" y="47"/>
                  </a:lnTo>
                  <a:lnTo>
                    <a:pt x="3" y="46"/>
                  </a:lnTo>
                  <a:lnTo>
                    <a:pt x="0" y="44"/>
                  </a:lnTo>
                  <a:lnTo>
                    <a:pt x="0" y="40"/>
                  </a:lnTo>
                  <a:lnTo>
                    <a:pt x="0" y="37"/>
                  </a:lnTo>
                  <a:lnTo>
                    <a:pt x="3" y="34"/>
                  </a:lnTo>
                  <a:lnTo>
                    <a:pt x="5" y="33"/>
                  </a:lnTo>
                  <a:lnTo>
                    <a:pt x="8" y="32"/>
                  </a:lnTo>
                  <a:lnTo>
                    <a:pt x="34" y="31"/>
                  </a:lnTo>
                  <a:lnTo>
                    <a:pt x="55" y="27"/>
                  </a:lnTo>
                  <a:lnTo>
                    <a:pt x="73" y="23"/>
                  </a:lnTo>
                  <a:lnTo>
                    <a:pt x="85" y="18"/>
                  </a:lnTo>
                  <a:lnTo>
                    <a:pt x="93" y="12"/>
                  </a:lnTo>
                  <a:lnTo>
                    <a:pt x="96" y="8"/>
                  </a:lnTo>
                  <a:lnTo>
                    <a:pt x="96" y="5"/>
                  </a:lnTo>
                  <a:lnTo>
                    <a:pt x="98" y="3"/>
                  </a:lnTo>
                  <a:lnTo>
                    <a:pt x="101" y="1"/>
                  </a:lnTo>
                  <a:lnTo>
                    <a:pt x="104" y="0"/>
                  </a:lnTo>
                  <a:lnTo>
                    <a:pt x="107" y="1"/>
                  </a:lnTo>
                  <a:lnTo>
                    <a:pt x="109" y="3"/>
                  </a:lnTo>
                  <a:lnTo>
                    <a:pt x="111" y="5"/>
                  </a:lnTo>
                  <a:lnTo>
                    <a:pt x="112" y="8"/>
                  </a:lnTo>
                  <a:lnTo>
                    <a:pt x="109" y="18"/>
                  </a:lnTo>
                  <a:lnTo>
                    <a:pt x="101" y="26"/>
                  </a:lnTo>
                  <a:lnTo>
                    <a:pt x="88" y="34"/>
                  </a:lnTo>
                  <a:lnTo>
                    <a:pt x="70" y="40"/>
                  </a:lnTo>
                  <a:lnTo>
                    <a:pt x="51" y="45"/>
                  </a:lnTo>
                  <a:lnTo>
                    <a:pt x="30" y="47"/>
                  </a:lnTo>
                  <a:lnTo>
                    <a:pt x="8" y="4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</p:grpSp>
      <p:sp>
        <p:nvSpPr>
          <p:cNvPr id="57" name="object 36"/>
          <p:cNvSpPr/>
          <p:nvPr/>
        </p:nvSpPr>
        <p:spPr>
          <a:xfrm>
            <a:off x="9161718" y="3427138"/>
            <a:ext cx="392145" cy="275700"/>
          </a:xfrm>
          <a:custGeom>
            <a:avLst/>
            <a:gdLst/>
            <a:ahLst/>
            <a:cxnLst/>
            <a:rect l="l" t="t" r="r" b="b"/>
            <a:pathLst>
              <a:path w="379095" h="285750">
                <a:moveTo>
                  <a:pt x="374091" y="0"/>
                </a:moveTo>
                <a:lnTo>
                  <a:pt x="4546" y="0"/>
                </a:lnTo>
                <a:lnTo>
                  <a:pt x="1816" y="1790"/>
                </a:lnTo>
                <a:lnTo>
                  <a:pt x="0" y="3568"/>
                </a:lnTo>
                <a:lnTo>
                  <a:pt x="0" y="280898"/>
                </a:lnTo>
                <a:lnTo>
                  <a:pt x="4546" y="285356"/>
                </a:lnTo>
                <a:lnTo>
                  <a:pt x="374091" y="285356"/>
                </a:lnTo>
                <a:lnTo>
                  <a:pt x="375907" y="282676"/>
                </a:lnTo>
                <a:lnTo>
                  <a:pt x="378637" y="280898"/>
                </a:lnTo>
                <a:lnTo>
                  <a:pt x="378637" y="270192"/>
                </a:lnTo>
                <a:lnTo>
                  <a:pt x="14554" y="270192"/>
                </a:lnTo>
                <a:lnTo>
                  <a:pt x="14554" y="255917"/>
                </a:lnTo>
                <a:lnTo>
                  <a:pt x="378637" y="255917"/>
                </a:lnTo>
                <a:lnTo>
                  <a:pt x="378637" y="241655"/>
                </a:lnTo>
                <a:lnTo>
                  <a:pt x="14554" y="241655"/>
                </a:lnTo>
                <a:lnTo>
                  <a:pt x="14554" y="228282"/>
                </a:lnTo>
                <a:lnTo>
                  <a:pt x="378637" y="228282"/>
                </a:lnTo>
                <a:lnTo>
                  <a:pt x="378637" y="214020"/>
                </a:lnTo>
                <a:lnTo>
                  <a:pt x="14554" y="214020"/>
                </a:lnTo>
                <a:lnTo>
                  <a:pt x="14554" y="199758"/>
                </a:lnTo>
                <a:lnTo>
                  <a:pt x="378637" y="199758"/>
                </a:lnTo>
                <a:lnTo>
                  <a:pt x="378637" y="185470"/>
                </a:lnTo>
                <a:lnTo>
                  <a:pt x="14554" y="185470"/>
                </a:lnTo>
                <a:lnTo>
                  <a:pt x="14554" y="142671"/>
                </a:lnTo>
                <a:lnTo>
                  <a:pt x="49005" y="142671"/>
                </a:lnTo>
                <a:lnTo>
                  <a:pt x="47320" y="140893"/>
                </a:lnTo>
                <a:lnTo>
                  <a:pt x="31851" y="132867"/>
                </a:lnTo>
                <a:lnTo>
                  <a:pt x="14554" y="128409"/>
                </a:lnTo>
                <a:lnTo>
                  <a:pt x="14554" y="70446"/>
                </a:lnTo>
                <a:lnTo>
                  <a:pt x="31851" y="66890"/>
                </a:lnTo>
                <a:lnTo>
                  <a:pt x="47320" y="57073"/>
                </a:lnTo>
                <a:lnTo>
                  <a:pt x="48303" y="56184"/>
                </a:lnTo>
                <a:lnTo>
                  <a:pt x="14554" y="56184"/>
                </a:lnTo>
                <a:lnTo>
                  <a:pt x="14554" y="14274"/>
                </a:lnTo>
                <a:lnTo>
                  <a:pt x="378637" y="14274"/>
                </a:lnTo>
                <a:lnTo>
                  <a:pt x="378637" y="3568"/>
                </a:lnTo>
                <a:lnTo>
                  <a:pt x="375907" y="1790"/>
                </a:lnTo>
                <a:lnTo>
                  <a:pt x="374091" y="0"/>
                </a:lnTo>
                <a:close/>
              </a:path>
              <a:path w="379095" h="285750">
                <a:moveTo>
                  <a:pt x="378637" y="255917"/>
                </a:moveTo>
                <a:lnTo>
                  <a:pt x="364985" y="255917"/>
                </a:lnTo>
                <a:lnTo>
                  <a:pt x="364985" y="270192"/>
                </a:lnTo>
                <a:lnTo>
                  <a:pt x="378637" y="270192"/>
                </a:lnTo>
                <a:lnTo>
                  <a:pt x="378637" y="255917"/>
                </a:lnTo>
                <a:close/>
              </a:path>
              <a:path w="379095" h="285750">
                <a:moveTo>
                  <a:pt x="378637" y="228282"/>
                </a:moveTo>
                <a:lnTo>
                  <a:pt x="364985" y="228282"/>
                </a:lnTo>
                <a:lnTo>
                  <a:pt x="364985" y="241655"/>
                </a:lnTo>
                <a:lnTo>
                  <a:pt x="378637" y="241655"/>
                </a:lnTo>
                <a:lnTo>
                  <a:pt x="378637" y="228282"/>
                </a:lnTo>
                <a:close/>
              </a:path>
              <a:path w="379095" h="285750">
                <a:moveTo>
                  <a:pt x="378637" y="199758"/>
                </a:moveTo>
                <a:lnTo>
                  <a:pt x="364985" y="199758"/>
                </a:lnTo>
                <a:lnTo>
                  <a:pt x="364985" y="214020"/>
                </a:lnTo>
                <a:lnTo>
                  <a:pt x="378637" y="214020"/>
                </a:lnTo>
                <a:lnTo>
                  <a:pt x="378637" y="199758"/>
                </a:lnTo>
                <a:close/>
              </a:path>
              <a:path w="379095" h="285750">
                <a:moveTo>
                  <a:pt x="49005" y="142671"/>
                </a:moveTo>
                <a:lnTo>
                  <a:pt x="14554" y="142671"/>
                </a:lnTo>
                <a:lnTo>
                  <a:pt x="30937" y="148031"/>
                </a:lnTo>
                <a:lnTo>
                  <a:pt x="42773" y="156946"/>
                </a:lnTo>
                <a:lnTo>
                  <a:pt x="52781" y="169430"/>
                </a:lnTo>
                <a:lnTo>
                  <a:pt x="58254" y="185470"/>
                </a:lnTo>
                <a:lnTo>
                  <a:pt x="72809" y="185470"/>
                </a:lnTo>
                <a:lnTo>
                  <a:pt x="68262" y="167640"/>
                </a:lnTo>
                <a:lnTo>
                  <a:pt x="59156" y="153377"/>
                </a:lnTo>
                <a:lnTo>
                  <a:pt x="49005" y="142671"/>
                </a:lnTo>
                <a:close/>
              </a:path>
              <a:path w="379095" h="285750">
                <a:moveTo>
                  <a:pt x="321297" y="14274"/>
                </a:moveTo>
                <a:lnTo>
                  <a:pt x="305828" y="14274"/>
                </a:lnTo>
                <a:lnTo>
                  <a:pt x="311289" y="30327"/>
                </a:lnTo>
                <a:lnTo>
                  <a:pt x="319481" y="46367"/>
                </a:lnTo>
                <a:lnTo>
                  <a:pt x="332219" y="57073"/>
                </a:lnTo>
                <a:lnTo>
                  <a:pt x="346786" y="66890"/>
                </a:lnTo>
                <a:lnTo>
                  <a:pt x="364985" y="70446"/>
                </a:lnTo>
                <a:lnTo>
                  <a:pt x="364985" y="128409"/>
                </a:lnTo>
                <a:lnTo>
                  <a:pt x="319481" y="153377"/>
                </a:lnTo>
                <a:lnTo>
                  <a:pt x="306743" y="185470"/>
                </a:lnTo>
                <a:lnTo>
                  <a:pt x="321297" y="185470"/>
                </a:lnTo>
                <a:lnTo>
                  <a:pt x="325843" y="169430"/>
                </a:lnTo>
                <a:lnTo>
                  <a:pt x="334949" y="156946"/>
                </a:lnTo>
                <a:lnTo>
                  <a:pt x="348602" y="148031"/>
                </a:lnTo>
                <a:lnTo>
                  <a:pt x="364985" y="142671"/>
                </a:lnTo>
                <a:lnTo>
                  <a:pt x="378637" y="142671"/>
                </a:lnTo>
                <a:lnTo>
                  <a:pt x="378637" y="56184"/>
                </a:lnTo>
                <a:lnTo>
                  <a:pt x="364985" y="56184"/>
                </a:lnTo>
                <a:lnTo>
                  <a:pt x="348602" y="51714"/>
                </a:lnTo>
                <a:lnTo>
                  <a:pt x="334949" y="41910"/>
                </a:lnTo>
                <a:lnTo>
                  <a:pt x="325843" y="29425"/>
                </a:lnTo>
                <a:lnTo>
                  <a:pt x="321297" y="14274"/>
                </a:lnTo>
                <a:close/>
              </a:path>
              <a:path w="379095" h="285750">
                <a:moveTo>
                  <a:pt x="378637" y="142671"/>
                </a:moveTo>
                <a:lnTo>
                  <a:pt x="364985" y="142671"/>
                </a:lnTo>
                <a:lnTo>
                  <a:pt x="364985" y="185470"/>
                </a:lnTo>
                <a:lnTo>
                  <a:pt x="378637" y="185470"/>
                </a:lnTo>
                <a:lnTo>
                  <a:pt x="378637" y="142671"/>
                </a:lnTo>
                <a:close/>
              </a:path>
              <a:path w="379095" h="285750">
                <a:moveTo>
                  <a:pt x="189318" y="28536"/>
                </a:moveTo>
                <a:lnTo>
                  <a:pt x="137439" y="49047"/>
                </a:lnTo>
                <a:lnTo>
                  <a:pt x="116509" y="99872"/>
                </a:lnTo>
                <a:lnTo>
                  <a:pt x="119227" y="118605"/>
                </a:lnTo>
                <a:lnTo>
                  <a:pt x="152908" y="161404"/>
                </a:lnTo>
                <a:lnTo>
                  <a:pt x="189318" y="170319"/>
                </a:lnTo>
                <a:lnTo>
                  <a:pt x="209346" y="168541"/>
                </a:lnTo>
                <a:lnTo>
                  <a:pt x="225729" y="161404"/>
                </a:lnTo>
                <a:lnTo>
                  <a:pt x="232862" y="156057"/>
                </a:lnTo>
                <a:lnTo>
                  <a:pt x="189318" y="156057"/>
                </a:lnTo>
                <a:lnTo>
                  <a:pt x="171119" y="153377"/>
                </a:lnTo>
                <a:lnTo>
                  <a:pt x="154724" y="146253"/>
                </a:lnTo>
                <a:lnTo>
                  <a:pt x="141986" y="133756"/>
                </a:lnTo>
                <a:lnTo>
                  <a:pt x="134708" y="116814"/>
                </a:lnTo>
                <a:lnTo>
                  <a:pt x="131064" y="99872"/>
                </a:lnTo>
                <a:lnTo>
                  <a:pt x="134708" y="81153"/>
                </a:lnTo>
                <a:lnTo>
                  <a:pt x="141986" y="65989"/>
                </a:lnTo>
                <a:lnTo>
                  <a:pt x="154724" y="53505"/>
                </a:lnTo>
                <a:lnTo>
                  <a:pt x="171119" y="45478"/>
                </a:lnTo>
                <a:lnTo>
                  <a:pt x="189318" y="41910"/>
                </a:lnTo>
                <a:lnTo>
                  <a:pt x="230873" y="41910"/>
                </a:lnTo>
                <a:lnTo>
                  <a:pt x="225729" y="38354"/>
                </a:lnTo>
                <a:lnTo>
                  <a:pt x="209346" y="30327"/>
                </a:lnTo>
                <a:lnTo>
                  <a:pt x="189318" y="28536"/>
                </a:lnTo>
                <a:close/>
              </a:path>
              <a:path w="379095" h="285750">
                <a:moveTo>
                  <a:pt x="230873" y="41910"/>
                </a:moveTo>
                <a:lnTo>
                  <a:pt x="189318" y="41910"/>
                </a:lnTo>
                <a:lnTo>
                  <a:pt x="208432" y="45478"/>
                </a:lnTo>
                <a:lnTo>
                  <a:pt x="223913" y="53505"/>
                </a:lnTo>
                <a:lnTo>
                  <a:pt x="236651" y="65989"/>
                </a:lnTo>
                <a:lnTo>
                  <a:pt x="244843" y="81153"/>
                </a:lnTo>
                <a:lnTo>
                  <a:pt x="248488" y="99872"/>
                </a:lnTo>
                <a:lnTo>
                  <a:pt x="244843" y="116814"/>
                </a:lnTo>
                <a:lnTo>
                  <a:pt x="236651" y="133756"/>
                </a:lnTo>
                <a:lnTo>
                  <a:pt x="223913" y="146253"/>
                </a:lnTo>
                <a:lnTo>
                  <a:pt x="208432" y="153377"/>
                </a:lnTo>
                <a:lnTo>
                  <a:pt x="189318" y="156057"/>
                </a:lnTo>
                <a:lnTo>
                  <a:pt x="232862" y="156057"/>
                </a:lnTo>
                <a:lnTo>
                  <a:pt x="241198" y="149809"/>
                </a:lnTo>
                <a:lnTo>
                  <a:pt x="252120" y="135547"/>
                </a:lnTo>
                <a:lnTo>
                  <a:pt x="259410" y="118605"/>
                </a:lnTo>
                <a:lnTo>
                  <a:pt x="262128" y="99872"/>
                </a:lnTo>
                <a:lnTo>
                  <a:pt x="259410" y="80251"/>
                </a:lnTo>
                <a:lnTo>
                  <a:pt x="252120" y="63309"/>
                </a:lnTo>
                <a:lnTo>
                  <a:pt x="241198" y="49047"/>
                </a:lnTo>
                <a:lnTo>
                  <a:pt x="230873" y="41910"/>
                </a:lnTo>
                <a:close/>
              </a:path>
              <a:path w="379095" h="285750">
                <a:moveTo>
                  <a:pt x="72809" y="14274"/>
                </a:moveTo>
                <a:lnTo>
                  <a:pt x="58254" y="14274"/>
                </a:lnTo>
                <a:lnTo>
                  <a:pt x="52781" y="29425"/>
                </a:lnTo>
                <a:lnTo>
                  <a:pt x="42773" y="41910"/>
                </a:lnTo>
                <a:lnTo>
                  <a:pt x="30937" y="51714"/>
                </a:lnTo>
                <a:lnTo>
                  <a:pt x="14554" y="56184"/>
                </a:lnTo>
                <a:lnTo>
                  <a:pt x="48303" y="56184"/>
                </a:lnTo>
                <a:lnTo>
                  <a:pt x="59156" y="46367"/>
                </a:lnTo>
                <a:lnTo>
                  <a:pt x="68262" y="30327"/>
                </a:lnTo>
                <a:lnTo>
                  <a:pt x="72809" y="14274"/>
                </a:lnTo>
                <a:close/>
              </a:path>
              <a:path w="379095" h="285750">
                <a:moveTo>
                  <a:pt x="378637" y="14274"/>
                </a:moveTo>
                <a:lnTo>
                  <a:pt x="364985" y="14274"/>
                </a:lnTo>
                <a:lnTo>
                  <a:pt x="364985" y="56184"/>
                </a:lnTo>
                <a:lnTo>
                  <a:pt x="378637" y="56184"/>
                </a:lnTo>
                <a:lnTo>
                  <a:pt x="378637" y="14274"/>
                </a:lnTo>
                <a:close/>
              </a:path>
            </a:pathLst>
          </a:custGeom>
          <a:solidFill>
            <a:sysClr val="window" lastClr="FFFFFF"/>
          </a:solidFill>
        </p:spPr>
        <p:txBody>
          <a:bodyPr wrap="square" lIns="0" tIns="0" rIns="0" bIns="0" rtlCol="0"/>
          <a:lstStyle/>
          <a:p>
            <a:pPr defTabSz="914400">
              <a:defRPr/>
            </a:pPr>
            <a:endParaRPr kern="0">
              <a:solidFill>
                <a:prstClr val="black"/>
              </a:solidFill>
            </a:endParaRPr>
          </a:p>
        </p:txBody>
      </p:sp>
      <p:pic>
        <p:nvPicPr>
          <p:cNvPr id="58" name="Obraz 7">
            <a:extLst>
              <a:ext uri="{FF2B5EF4-FFF2-40B4-BE49-F238E27FC236}">
                <a16:creationId xmlns:a16="http://schemas.microsoft.com/office/drawing/2014/main" id="{0B40EE87-5E23-40AC-9CF6-289C68FA75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2556" y="1368733"/>
            <a:ext cx="1089356" cy="82237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917684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281"/>
          <a:stretch/>
        </p:blipFill>
        <p:spPr>
          <a:xfrm>
            <a:off x="949008" y="0"/>
            <a:ext cx="10293984" cy="6858000"/>
          </a:xfrm>
          <a:prstGeom prst="rect">
            <a:avLst/>
          </a:prstGeom>
        </p:spPr>
      </p:pic>
      <p:pic>
        <p:nvPicPr>
          <p:cNvPr id="15" name="Google Shape;92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40675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94;p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68575" y="0"/>
            <a:ext cx="309307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Parallelogram 13"/>
          <p:cNvSpPr/>
          <p:nvPr/>
        </p:nvSpPr>
        <p:spPr>
          <a:xfrm rot="10800000">
            <a:off x="10439400" y="-11760"/>
            <a:ext cx="1769124" cy="68697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13507" y="0"/>
                </a:lnTo>
                <a:lnTo>
                  <a:pt x="21600" y="0"/>
                </a:lnTo>
                <a:lnTo>
                  <a:pt x="8093" y="21600"/>
                </a:lnTo>
                <a:close/>
              </a:path>
            </a:pathLst>
          </a:custGeom>
          <a:gradFill>
            <a:gsLst>
              <a:gs pos="0">
                <a:srgbClr val="D72B4F"/>
              </a:gs>
              <a:gs pos="100000">
                <a:srgbClr val="CF002B"/>
              </a:gs>
            </a:gsLst>
            <a:path path="circle">
              <a:fillToRect l="62278" t="119636" r="37721" b="-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0" name="Rectangle 9"/>
          <p:cNvSpPr/>
          <p:nvPr/>
        </p:nvSpPr>
        <p:spPr>
          <a:xfrm flipH="1">
            <a:off x="10751056" y="-39252"/>
            <a:ext cx="1440945" cy="68697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D72B4F"/>
              </a:gs>
              <a:gs pos="100000">
                <a:srgbClr val="CF002B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134" name="Grupa 9"/>
          <p:cNvGrpSpPr/>
          <p:nvPr/>
        </p:nvGrpSpPr>
        <p:grpSpPr>
          <a:xfrm>
            <a:off x="8839198" y="-10760"/>
            <a:ext cx="3352799" cy="6874138"/>
            <a:chOff x="0" y="0"/>
            <a:chExt cx="3352797" cy="6874136"/>
          </a:xfrm>
        </p:grpSpPr>
        <p:sp>
          <p:nvSpPr>
            <p:cNvPr id="132" name="Rectangle 9"/>
            <p:cNvSpPr/>
            <p:nvPr/>
          </p:nvSpPr>
          <p:spPr>
            <a:xfrm rot="10800000">
              <a:off x="976637" y="-1"/>
              <a:ext cx="2376160" cy="6874138"/>
            </a:xfrm>
            <a:prstGeom prst="rect">
              <a:avLst/>
            </a:prstGeom>
            <a:gradFill flip="none" rotWithShape="1">
              <a:gsLst>
                <a:gs pos="0">
                  <a:srgbClr val="D72B4F"/>
                </a:gs>
                <a:gs pos="100000">
                  <a:srgbClr val="CF002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3" name="Parallelogram 13"/>
            <p:cNvSpPr/>
            <p:nvPr/>
          </p:nvSpPr>
          <p:spPr>
            <a:xfrm rot="10800000">
              <a:off x="-1" y="-1"/>
              <a:ext cx="2300919" cy="68741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7906" y="0"/>
                  </a:lnTo>
                  <a:lnTo>
                    <a:pt x="21600" y="0"/>
                  </a:lnTo>
                  <a:lnTo>
                    <a:pt x="13694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72B4F"/>
                </a:gs>
                <a:gs pos="100000">
                  <a:srgbClr val="CF002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pic>
        <p:nvPicPr>
          <p:cNvPr id="2" name="Obraz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14376" y="2676036"/>
            <a:ext cx="2206943" cy="1664352"/>
          </a:xfrm>
          <a:prstGeom prst="rect">
            <a:avLst/>
          </a:prstGeom>
        </p:spPr>
      </p:pic>
      <p:sp>
        <p:nvSpPr>
          <p:cNvPr id="13" name="Prostokąt 6">
            <a:extLst>
              <a:ext uri="{FF2B5EF4-FFF2-40B4-BE49-F238E27FC236}">
                <a16:creationId xmlns:a16="http://schemas.microsoft.com/office/drawing/2014/main" id="{0EF9BFCC-A8F4-47F9-BC91-40158317E642}"/>
              </a:ext>
            </a:extLst>
          </p:cNvPr>
          <p:cNvSpPr/>
          <p:nvPr/>
        </p:nvSpPr>
        <p:spPr>
          <a:xfrm>
            <a:off x="512690" y="2286000"/>
            <a:ext cx="4734223" cy="2444424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 lvl="0"/>
            <a:r>
              <a:rPr lang="pl-PL" sz="3600" b="1" dirty="0">
                <a:latin typeface="Calibri" panose="020F0502020204030204" pitchFamily="34" charset="0"/>
                <a:cs typeface="Calibri" panose="020F0502020204030204" pitchFamily="34" charset="0"/>
              </a:rPr>
              <a:t>Oferta gwarancji</a:t>
            </a:r>
            <a:br>
              <a:rPr lang="pl-PL" sz="36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portfelowych dla firm</a:t>
            </a:r>
            <a:endParaRPr lang="pl-PL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pl-PL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Departament</a:t>
            </a:r>
            <a:endParaRPr lang="pl-PL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pl-PL" sz="3600" b="1" dirty="0">
                <a:latin typeface="Calibri" panose="020F0502020204030204" pitchFamily="34" charset="0"/>
                <a:cs typeface="Calibri" panose="020F0502020204030204" pitchFamily="34" charset="0"/>
              </a:rPr>
              <a:t>Gwarancji i Poręczeń</a:t>
            </a:r>
          </a:p>
        </p:txBody>
      </p:sp>
    </p:spTree>
    <p:extLst>
      <p:ext uri="{BB962C8B-B14F-4D97-AF65-F5344CB8AC3E}">
        <p14:creationId xmlns:p14="http://schemas.microsoft.com/office/powerpoint/2010/main" val="24114663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139" y="232543"/>
            <a:ext cx="10293790" cy="594771"/>
          </a:xfrm>
        </p:spPr>
        <p:txBody>
          <a:bodyPr/>
          <a:lstStyle/>
          <a:p>
            <a:r>
              <a:rPr lang="pl-PL" dirty="0"/>
              <a:t>Oferta gwarancji </a:t>
            </a:r>
            <a:r>
              <a:rPr lang="pl-PL" dirty="0" smtClean="0"/>
              <a:t>BGK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C30D576-EDB4-4767-A840-38EFCFF3C29D}" type="slidenum">
              <a:rPr lang="en-US" smtClean="0"/>
              <a:t>15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62138" y="5947544"/>
            <a:ext cx="11101793" cy="453257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100" b="0" dirty="0" smtClean="0">
                <a:solidFill>
                  <a:schemeClr val="tx1"/>
                </a:solidFill>
              </a:rPr>
              <a:t>* produkt </a:t>
            </a:r>
            <a:r>
              <a:rPr lang="pl-PL" sz="1100" b="0" dirty="0">
                <a:solidFill>
                  <a:schemeClr val="tx1"/>
                </a:solidFill>
              </a:rPr>
              <a:t>zmodyfikowany w celu przeciwdziałania negatywnym skutkom pandemii COVID-19</a:t>
            </a:r>
            <a:r>
              <a:rPr lang="pl-PL" sz="1100" b="0" dirty="0" smtClean="0">
                <a:solidFill>
                  <a:schemeClr val="tx1"/>
                </a:solidFill>
              </a:rPr>
              <a:t>. </a:t>
            </a:r>
            <a:r>
              <a:rPr lang="pl-PL" sz="1100" b="0" dirty="0">
                <a:solidFill>
                  <a:schemeClr val="tx1"/>
                </a:solidFill>
              </a:rPr>
              <a:t>oraz skutków pandemii COVID-19 </a:t>
            </a:r>
            <a:r>
              <a:rPr lang="pl-PL" sz="1100" b="0" dirty="0" smtClean="0">
                <a:solidFill>
                  <a:schemeClr val="tx1"/>
                </a:solidFill>
              </a:rPr>
              <a:t>oraz </a:t>
            </a:r>
            <a:r>
              <a:rPr lang="pl-PL" sz="1100" b="0" dirty="0">
                <a:solidFill>
                  <a:schemeClr val="tx1"/>
                </a:solidFill>
              </a:rPr>
              <a:t>agresji Rosji na Ukrainę  </a:t>
            </a:r>
            <a:endParaRPr lang="pl-PL" sz="1100" b="0" dirty="0" smtClean="0">
              <a:solidFill>
                <a:schemeClr val="tx1"/>
              </a:solidFill>
            </a:endParaRPr>
          </a:p>
          <a:p>
            <a:r>
              <a:rPr lang="pl-PL" sz="1100" b="0" dirty="0" smtClean="0">
                <a:solidFill>
                  <a:schemeClr val="tx1"/>
                </a:solidFill>
              </a:rPr>
              <a:t>Stanowi </a:t>
            </a:r>
            <a:r>
              <a:rPr lang="pl-PL" sz="1100" b="0" dirty="0">
                <a:solidFill>
                  <a:schemeClr val="tx1"/>
                </a:solidFill>
              </a:rPr>
              <a:t>element pakietu pomocowego BGK dla firm.</a:t>
            </a:r>
          </a:p>
          <a:p>
            <a:r>
              <a:rPr lang="pl-PL" sz="1100" b="0" dirty="0">
                <a:solidFill>
                  <a:schemeClr val="tx1"/>
                </a:solidFill>
              </a:rPr>
              <a:t>** produkt wprowadzony do oferty w celu przeciwdziałania negatywnym skutkom pandemii COVID-19. Stanowi element pakietu pomocowego BGK dla firm.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728068" y="1519254"/>
            <a:ext cx="10735863" cy="993146"/>
            <a:chOff x="1776707" y="1231900"/>
            <a:chExt cx="8690911" cy="993146"/>
          </a:xfrm>
          <a:effectLst/>
        </p:grpSpPr>
        <p:sp>
          <p:nvSpPr>
            <p:cNvPr id="12" name="Schemat blokowy: wyodrębnianie 48"/>
            <p:cNvSpPr/>
            <p:nvPr/>
          </p:nvSpPr>
          <p:spPr>
            <a:xfrm>
              <a:off x="1776707" y="1231900"/>
              <a:ext cx="8690911" cy="993146"/>
            </a:xfrm>
            <a:prstGeom prst="flowChartExtract">
              <a:avLst/>
            </a:prstGeom>
            <a:solidFill>
              <a:schemeClr val="tx2"/>
            </a:solidFill>
            <a:ln w="2857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pole tekstowe 2"/>
            <p:cNvSpPr txBox="1">
              <a:spLocks noChangeArrowheads="1"/>
            </p:cNvSpPr>
            <p:nvPr/>
          </p:nvSpPr>
          <p:spPr bwMode="auto">
            <a:xfrm>
              <a:off x="3485910" y="1476870"/>
              <a:ext cx="5272504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pl-PL" altLang="pl-PL" sz="2000" b="1" dirty="0" smtClean="0">
                  <a:solidFill>
                    <a:schemeClr val="bg1"/>
                  </a:solidFill>
                  <a:latin typeface="Calibri"/>
                  <a:cs typeface="Arial" charset="0"/>
                </a:rPr>
                <a:t>Gwarancje BGK</a:t>
              </a:r>
            </a:p>
            <a:p>
              <a:pPr algn="ctr" eaLnBrk="1" hangingPunct="1"/>
              <a:r>
                <a:rPr lang="pl-PL" altLang="pl-PL" sz="2000" b="1" dirty="0" smtClean="0">
                  <a:solidFill>
                    <a:schemeClr val="bg1"/>
                  </a:solidFill>
                  <a:latin typeface="Calibri"/>
                  <a:cs typeface="Arial" charset="0"/>
                </a:rPr>
                <a:t>udzielane w trybie portfelowym</a:t>
              </a:r>
              <a:endParaRPr lang="pl-PL" altLang="pl-PL" sz="2000" b="1" dirty="0">
                <a:solidFill>
                  <a:schemeClr val="bg1"/>
                </a:solidFill>
                <a:latin typeface="Calibri"/>
                <a:cs typeface="Arial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728067" y="2512400"/>
            <a:ext cx="10735864" cy="2897800"/>
          </a:xfrm>
          <a:prstGeom prst="rect">
            <a:avLst/>
          </a:prstGeom>
          <a:solidFill>
            <a:schemeClr val="accent3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mtClean="0">
              <a:solidFill>
                <a:schemeClr val="tx1"/>
              </a:solidFill>
            </a:endParaRPr>
          </a:p>
        </p:txBody>
      </p:sp>
      <p:grpSp>
        <p:nvGrpSpPr>
          <p:cNvPr id="5" name="Grupa 4"/>
          <p:cNvGrpSpPr/>
          <p:nvPr/>
        </p:nvGrpSpPr>
        <p:grpSpPr>
          <a:xfrm>
            <a:off x="2412798" y="2827417"/>
            <a:ext cx="2405889" cy="1089092"/>
            <a:chOff x="1083043" y="2809991"/>
            <a:chExt cx="1893159" cy="1089092"/>
          </a:xfrm>
        </p:grpSpPr>
        <p:sp>
          <p:nvSpPr>
            <p:cNvPr id="15" name="Rectangle 4"/>
            <p:cNvSpPr/>
            <p:nvPr/>
          </p:nvSpPr>
          <p:spPr>
            <a:xfrm>
              <a:off x="1083043" y="2809991"/>
              <a:ext cx="1893159" cy="1089092"/>
            </a:xfrm>
            <a:prstGeom prst="rect">
              <a:avLst/>
            </a:prstGeom>
            <a:solidFill>
              <a:schemeClr val="bg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noAutofit/>
            </a:bodyPr>
            <a:lstStyle/>
            <a:p>
              <a:pPr algn="ctr"/>
              <a:r>
                <a:rPr lang="en-US" sz="1600" b="1" dirty="0"/>
                <a:t>Gwarancja de </a:t>
              </a:r>
              <a:r>
                <a:rPr lang="en-US" sz="1600" b="1" dirty="0" err="1"/>
                <a:t>minimis</a:t>
              </a:r>
              <a:r>
                <a:rPr lang="en-US" sz="1600" b="1" dirty="0"/>
                <a:t>*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083043" y="2809991"/>
              <a:ext cx="252000" cy="252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400" b="1" dirty="0" smtClean="0">
                  <a:solidFill>
                    <a:schemeClr val="bg1"/>
                  </a:solidFill>
                </a:rPr>
                <a:t>1</a:t>
              </a:r>
              <a:endParaRPr lang="en-US" sz="1400" b="1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Grupa 22"/>
          <p:cNvGrpSpPr/>
          <p:nvPr/>
        </p:nvGrpSpPr>
        <p:grpSpPr>
          <a:xfrm>
            <a:off x="4954632" y="2827417"/>
            <a:ext cx="2391592" cy="1089092"/>
            <a:chOff x="4963609" y="2827417"/>
            <a:chExt cx="2391592" cy="1089092"/>
          </a:xfrm>
        </p:grpSpPr>
        <p:sp>
          <p:nvSpPr>
            <p:cNvPr id="18" name="Rectangle 58"/>
            <p:cNvSpPr/>
            <p:nvPr/>
          </p:nvSpPr>
          <p:spPr>
            <a:xfrm>
              <a:off x="4963609" y="2827417"/>
              <a:ext cx="2391592" cy="1089092"/>
            </a:xfrm>
            <a:prstGeom prst="rect">
              <a:avLst/>
            </a:prstGeom>
            <a:solidFill>
              <a:schemeClr val="bg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noAutofit/>
            </a:bodyPr>
            <a:lstStyle/>
            <a:p>
              <a:pPr algn="ctr"/>
              <a:r>
                <a:rPr lang="pl-PL" sz="1600" b="1" dirty="0"/>
                <a:t>Gwarancja </a:t>
              </a:r>
              <a:r>
                <a:rPr lang="pl-PL" sz="1600" b="1" dirty="0" smtClean="0"/>
                <a:t>Biznesmax</a:t>
              </a:r>
              <a:br>
                <a:rPr lang="pl-PL" sz="1600" b="1" dirty="0" smtClean="0"/>
              </a:br>
              <a:r>
                <a:rPr lang="pl-PL" sz="1600" b="1" dirty="0" smtClean="0"/>
                <a:t>z dotacją*</a:t>
              </a:r>
              <a:endParaRPr lang="pl-PL" sz="1600" b="1" dirty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963609" y="2827417"/>
              <a:ext cx="288000" cy="252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400" b="1" dirty="0" smtClean="0">
                  <a:solidFill>
                    <a:schemeClr val="bg1"/>
                  </a:solidFill>
                </a:rPr>
                <a:t>2</a:t>
              </a:r>
              <a:endParaRPr lang="en-US" sz="1400" b="1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upa 6"/>
          <p:cNvGrpSpPr/>
          <p:nvPr/>
        </p:nvGrpSpPr>
        <p:grpSpPr>
          <a:xfrm>
            <a:off x="7482170" y="2827417"/>
            <a:ext cx="2397813" cy="1089092"/>
            <a:chOff x="9215799" y="2809991"/>
            <a:chExt cx="1893159" cy="1089092"/>
          </a:xfrm>
        </p:grpSpPr>
        <p:sp>
          <p:nvSpPr>
            <p:cNvPr id="20" name="Rectangle 60"/>
            <p:cNvSpPr/>
            <p:nvPr/>
          </p:nvSpPr>
          <p:spPr>
            <a:xfrm>
              <a:off x="9215799" y="2809991"/>
              <a:ext cx="1893159" cy="1089092"/>
            </a:xfrm>
            <a:prstGeom prst="rect">
              <a:avLst/>
            </a:prstGeom>
            <a:solidFill>
              <a:schemeClr val="bg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noAutofit/>
            </a:bodyPr>
            <a:lstStyle/>
            <a:p>
              <a:pPr algn="ctr"/>
              <a:r>
                <a:rPr lang="pl-PL" sz="1600" b="1" dirty="0" smtClean="0"/>
                <a:t>Gwarancja</a:t>
              </a:r>
              <a:br>
                <a:rPr lang="pl-PL" sz="1600" b="1" dirty="0" smtClean="0"/>
              </a:br>
              <a:r>
                <a:rPr lang="pl-PL" sz="1600" b="1" dirty="0" smtClean="0"/>
                <a:t>dla sektora rolnego*</a:t>
              </a:r>
              <a:endParaRPr lang="pl-PL" sz="1600" b="1" dirty="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9215799" y="2809991"/>
              <a:ext cx="252000" cy="252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400" b="1" dirty="0" smtClean="0">
                  <a:solidFill>
                    <a:schemeClr val="bg1"/>
                  </a:solidFill>
                </a:rPr>
                <a:t>3</a:t>
              </a:r>
              <a:endParaRPr lang="en-US" sz="1400" b="1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Grupa 8"/>
          <p:cNvGrpSpPr/>
          <p:nvPr/>
        </p:nvGrpSpPr>
        <p:grpSpPr>
          <a:xfrm>
            <a:off x="1083043" y="4045234"/>
            <a:ext cx="2405890" cy="1089092"/>
            <a:chOff x="1083043" y="4054161"/>
            <a:chExt cx="2405890" cy="1089092"/>
          </a:xfrm>
        </p:grpSpPr>
        <p:sp>
          <p:nvSpPr>
            <p:cNvPr id="19" name="Rectangle 59"/>
            <p:cNvSpPr/>
            <p:nvPr/>
          </p:nvSpPr>
          <p:spPr>
            <a:xfrm>
              <a:off x="1083043" y="4054161"/>
              <a:ext cx="2405890" cy="1089092"/>
            </a:xfrm>
            <a:prstGeom prst="rect">
              <a:avLst/>
            </a:prstGeom>
            <a:solidFill>
              <a:schemeClr val="bg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noAutofit/>
            </a:bodyPr>
            <a:lstStyle/>
            <a:p>
              <a:pPr algn="ctr"/>
              <a:r>
                <a:rPr lang="en-US" sz="1600" b="1" dirty="0" smtClean="0"/>
                <a:t>Gwarancja</a:t>
              </a:r>
              <a:r>
                <a:rPr lang="pl-PL" sz="1600" b="1" dirty="0" smtClean="0"/>
                <a:t/>
              </a:r>
              <a:br>
                <a:rPr lang="pl-PL" sz="1600" b="1" dirty="0" smtClean="0"/>
              </a:br>
              <a:r>
                <a:rPr lang="pl-PL" sz="1600" b="1" dirty="0" smtClean="0"/>
                <a:t>spłaty limitu faktoringowego**</a:t>
              </a:r>
              <a:endParaRPr lang="en-US" sz="1600" b="1" dirty="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083043" y="4059320"/>
              <a:ext cx="252000" cy="252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400" b="1" dirty="0" smtClean="0">
                  <a:solidFill>
                    <a:schemeClr val="bg1"/>
                  </a:solidFill>
                </a:rPr>
                <a:t>4</a:t>
              </a:r>
              <a:endParaRPr lang="en-US" sz="1400" b="1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upa 5"/>
          <p:cNvGrpSpPr/>
          <p:nvPr/>
        </p:nvGrpSpPr>
        <p:grpSpPr>
          <a:xfrm>
            <a:off x="3615742" y="4045234"/>
            <a:ext cx="2405890" cy="1089092"/>
            <a:chOff x="3623051" y="4023517"/>
            <a:chExt cx="2405890" cy="1089092"/>
          </a:xfrm>
        </p:grpSpPr>
        <p:sp>
          <p:nvSpPr>
            <p:cNvPr id="14" name="Rectangle 13"/>
            <p:cNvSpPr/>
            <p:nvPr/>
          </p:nvSpPr>
          <p:spPr>
            <a:xfrm>
              <a:off x="3623051" y="4023517"/>
              <a:ext cx="2405890" cy="1089092"/>
            </a:xfrm>
            <a:prstGeom prst="rect">
              <a:avLst/>
            </a:prstGeom>
            <a:solidFill>
              <a:schemeClr val="bg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noAutofit/>
            </a:bodyPr>
            <a:lstStyle/>
            <a:p>
              <a:pPr algn="ctr"/>
              <a:r>
                <a:rPr lang="pl-PL" sz="1600" b="1" dirty="0" smtClean="0"/>
                <a:t>Gwarancja</a:t>
              </a:r>
              <a:br>
                <a:rPr lang="pl-PL" sz="1600" b="1" dirty="0" smtClean="0"/>
              </a:br>
              <a:r>
                <a:rPr lang="pl-PL" sz="1600" b="1" dirty="0" smtClean="0"/>
                <a:t>płynnościowa i na inwestycje**</a:t>
              </a:r>
              <a:endParaRPr lang="pl-PL" sz="1600" b="1" dirty="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3623051" y="4023517"/>
              <a:ext cx="252000" cy="252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400" b="1" dirty="0" smtClean="0">
                  <a:solidFill>
                    <a:schemeClr val="bg1"/>
                  </a:solidFill>
                </a:rPr>
                <a:t>5</a:t>
              </a:r>
              <a:endParaRPr lang="en-US" sz="1400" b="1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upa 15"/>
          <p:cNvGrpSpPr/>
          <p:nvPr/>
        </p:nvGrpSpPr>
        <p:grpSpPr>
          <a:xfrm>
            <a:off x="6159405" y="4045234"/>
            <a:ext cx="2405890" cy="1089092"/>
            <a:chOff x="6159405" y="4054161"/>
            <a:chExt cx="2405890" cy="1089092"/>
          </a:xfrm>
        </p:grpSpPr>
        <p:sp>
          <p:nvSpPr>
            <p:cNvPr id="22" name="Rectangle 61"/>
            <p:cNvSpPr/>
            <p:nvPr/>
          </p:nvSpPr>
          <p:spPr>
            <a:xfrm>
              <a:off x="6159405" y="4054161"/>
              <a:ext cx="2405890" cy="1089092"/>
            </a:xfrm>
            <a:prstGeom prst="rect">
              <a:avLst/>
            </a:prstGeom>
            <a:solidFill>
              <a:schemeClr val="bg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noAutofit/>
            </a:bodyPr>
            <a:lstStyle/>
            <a:p>
              <a:pPr algn="ctr"/>
              <a:r>
                <a:rPr lang="pl-PL" sz="1600" b="1" dirty="0" smtClean="0"/>
                <a:t>Gwarancja</a:t>
              </a:r>
              <a:br>
                <a:rPr lang="pl-PL" sz="1600" b="1" dirty="0" smtClean="0"/>
              </a:br>
              <a:r>
                <a:rPr lang="pl-PL" sz="1600" b="1" dirty="0" smtClean="0"/>
                <a:t>Czyste Powietrze</a:t>
              </a:r>
              <a:endParaRPr lang="pl-PL" sz="1600" b="1" dirty="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159405" y="4054161"/>
              <a:ext cx="252000" cy="252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400" b="1" dirty="0">
                  <a:solidFill>
                    <a:schemeClr val="bg1"/>
                  </a:solidFill>
                </a:rPr>
                <a:t>6</a:t>
              </a:r>
              <a:endParaRPr lang="en-US" sz="1400" b="1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upa 16"/>
          <p:cNvGrpSpPr/>
          <p:nvPr/>
        </p:nvGrpSpPr>
        <p:grpSpPr>
          <a:xfrm>
            <a:off x="8703068" y="4045234"/>
            <a:ext cx="2405890" cy="1089092"/>
            <a:chOff x="8703068" y="4054161"/>
            <a:chExt cx="2405890" cy="1089092"/>
          </a:xfrm>
        </p:grpSpPr>
        <p:sp>
          <p:nvSpPr>
            <p:cNvPr id="27" name="Rectangle 61"/>
            <p:cNvSpPr/>
            <p:nvPr/>
          </p:nvSpPr>
          <p:spPr>
            <a:xfrm>
              <a:off x="8703068" y="4054161"/>
              <a:ext cx="2405890" cy="1089092"/>
            </a:xfrm>
            <a:prstGeom prst="rect">
              <a:avLst/>
            </a:prstGeom>
            <a:solidFill>
              <a:schemeClr val="bg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noAutofit/>
            </a:bodyPr>
            <a:lstStyle/>
            <a:p>
              <a:pPr algn="ctr"/>
              <a:r>
                <a:rPr lang="pl-PL" sz="1600" b="1" dirty="0" smtClean="0"/>
                <a:t>Gwarancja</a:t>
              </a:r>
              <a:br>
                <a:rPr lang="pl-PL" sz="1600" b="1" dirty="0" smtClean="0"/>
              </a:br>
              <a:r>
                <a:rPr lang="pl-PL" sz="1600" b="1" dirty="0" smtClean="0"/>
                <a:t>Wkładu Własnego</a:t>
              </a:r>
              <a:endParaRPr lang="pl-PL" sz="1600" b="1" dirty="0"/>
            </a:p>
          </p:txBody>
        </p:sp>
        <p:sp>
          <p:nvSpPr>
            <p:cNvPr id="34" name="Rectangle 32"/>
            <p:cNvSpPr/>
            <p:nvPr/>
          </p:nvSpPr>
          <p:spPr>
            <a:xfrm>
              <a:off x="8703068" y="4054161"/>
              <a:ext cx="252000" cy="252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400" b="1" dirty="0">
                  <a:solidFill>
                    <a:schemeClr val="bg1"/>
                  </a:solidFill>
                </a:rPr>
                <a:t>7</a:t>
              </a:r>
              <a:endParaRPr lang="en-US" sz="1400" b="1" dirty="0" smtClean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163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139" y="232543"/>
            <a:ext cx="10293790" cy="594771"/>
          </a:xfrm>
        </p:spPr>
        <p:txBody>
          <a:bodyPr/>
          <a:lstStyle/>
          <a:p>
            <a:r>
              <a:rPr lang="pl-PL" dirty="0"/>
              <a:t>Model biznesowy gwarancyjnych linii portfelowych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C30D576-EDB4-4767-A840-38EFCFF3C29D}" type="slidenum">
              <a:rPr lang="en-US" smtClean="0"/>
              <a:t>16</a:t>
            </a:fld>
            <a:endParaRPr lang="en-US"/>
          </a:p>
        </p:txBody>
      </p:sp>
      <p:sp>
        <p:nvSpPr>
          <p:cNvPr id="34" name="Prostokąt 30"/>
          <p:cNvSpPr/>
          <p:nvPr/>
        </p:nvSpPr>
        <p:spPr>
          <a:xfrm>
            <a:off x="479425" y="2626220"/>
            <a:ext cx="2632745" cy="1775861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35" name="Prostokąt 34"/>
          <p:cNvSpPr/>
          <p:nvPr/>
        </p:nvSpPr>
        <p:spPr>
          <a:xfrm>
            <a:off x="4618153" y="2626220"/>
            <a:ext cx="2632745" cy="1775861"/>
          </a:xfrm>
          <a:prstGeom prst="rect">
            <a:avLst/>
          </a:prstGeom>
          <a:solidFill>
            <a:schemeClr val="accent3"/>
          </a:solidFill>
          <a:ln w="381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l-PL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banki/faktorzy</a:t>
            </a:r>
          </a:p>
        </p:txBody>
      </p:sp>
      <p:sp>
        <p:nvSpPr>
          <p:cNvPr id="36" name="Prostokąt 35"/>
          <p:cNvSpPr/>
          <p:nvPr/>
        </p:nvSpPr>
        <p:spPr>
          <a:xfrm>
            <a:off x="8756882" y="2626220"/>
            <a:ext cx="2632745" cy="1775861"/>
          </a:xfrm>
          <a:prstGeom prst="rect">
            <a:avLst/>
          </a:prstGeom>
          <a:solidFill>
            <a:schemeClr val="tx1"/>
          </a:solidFill>
          <a:ln w="381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000" b="1" dirty="0">
                <a:solidFill>
                  <a:prstClr val="white"/>
                </a:solidFill>
              </a:rPr>
              <a:t>b</a:t>
            </a:r>
            <a:r>
              <a:rPr lang="pl-PL" sz="2000" b="1" dirty="0" smtClean="0">
                <a:solidFill>
                  <a:prstClr val="white"/>
                </a:solidFill>
              </a:rPr>
              <a:t>eneficjenci finansowania</a:t>
            </a:r>
            <a:endParaRPr kumimoji="0" lang="pl-PL" sz="20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7" name="pole tekstowe 36"/>
          <p:cNvSpPr txBox="1"/>
          <p:nvPr/>
        </p:nvSpPr>
        <p:spPr>
          <a:xfrm>
            <a:off x="3112170" y="1808880"/>
            <a:ext cx="1527803" cy="634868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E1C35"/>
                </a:solidFill>
                <a:effectLst/>
                <a:uLnTx/>
                <a:uFillTx/>
              </a:rPr>
              <a:t>gwarancja</a:t>
            </a:r>
          </a:p>
        </p:txBody>
      </p:sp>
      <p:sp>
        <p:nvSpPr>
          <p:cNvPr id="38" name="pole tekstowe 37"/>
          <p:cNvSpPr txBox="1"/>
          <p:nvPr/>
        </p:nvSpPr>
        <p:spPr>
          <a:xfrm>
            <a:off x="6459672" y="1790042"/>
            <a:ext cx="3158966" cy="634868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000" b="1" dirty="0" smtClean="0">
                <a:solidFill>
                  <a:srgbClr val="CE1C35"/>
                </a:solidFill>
              </a:rPr>
              <a:t>finansowanie</a:t>
            </a:r>
            <a:r>
              <a:rPr kumimoji="0" lang="pl-PL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E1C35"/>
                </a:solidFill>
                <a:effectLst/>
                <a:uLnTx/>
                <a:uFillTx/>
              </a:rPr>
              <a:t/>
            </a:r>
            <a:br>
              <a:rPr kumimoji="0" lang="pl-PL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E1C35"/>
                </a:solidFill>
                <a:effectLst/>
                <a:uLnTx/>
                <a:uFillTx/>
              </a:rPr>
            </a:br>
            <a:r>
              <a:rPr kumimoji="0" lang="pl-PL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E1C35"/>
                </a:solidFill>
                <a:effectLst/>
                <a:uLnTx/>
                <a:uFillTx/>
              </a:rPr>
              <a:t>z gwarancją BGK</a:t>
            </a:r>
          </a:p>
        </p:txBody>
      </p:sp>
      <p:sp>
        <p:nvSpPr>
          <p:cNvPr id="40" name="pole tekstowe 40"/>
          <p:cNvSpPr txBox="1"/>
          <p:nvPr/>
        </p:nvSpPr>
        <p:spPr>
          <a:xfrm>
            <a:off x="6324807" y="4408627"/>
            <a:ext cx="3444735" cy="109658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Wniosek o finansowanie</a:t>
            </a:r>
            <a:br>
              <a:rPr kumimoji="0" lang="pl-PL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</a:br>
            <a:r>
              <a:rPr kumimoji="0" lang="pl-PL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i wniosek o gwarancję</a:t>
            </a:r>
          </a:p>
        </p:txBody>
      </p:sp>
      <p:sp>
        <p:nvSpPr>
          <p:cNvPr id="42" name="Strzałka w prawo 103"/>
          <p:cNvSpPr/>
          <p:nvPr/>
        </p:nvSpPr>
        <p:spPr>
          <a:xfrm>
            <a:off x="3383466" y="3235997"/>
            <a:ext cx="963390" cy="476745"/>
          </a:xfrm>
          <a:prstGeom prst="rightArrow">
            <a:avLst/>
          </a:prstGeom>
          <a:solidFill>
            <a:srgbClr val="CE1C35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478909" y="2940026"/>
            <a:ext cx="1049961" cy="1148249"/>
            <a:chOff x="7093407" y="3047553"/>
            <a:chExt cx="990640" cy="1083375"/>
          </a:xfrm>
        </p:grpSpPr>
        <p:sp>
          <p:nvSpPr>
            <p:cNvPr id="43" name="Strzałka w prawo 103"/>
            <p:cNvSpPr/>
            <p:nvPr/>
          </p:nvSpPr>
          <p:spPr>
            <a:xfrm>
              <a:off x="7175087" y="3047553"/>
              <a:ext cx="908960" cy="449809"/>
            </a:xfrm>
            <a:prstGeom prst="rightArrow">
              <a:avLst/>
            </a:prstGeom>
            <a:solidFill>
              <a:srgbClr val="CE1C35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Strzałka w prawo 103"/>
            <p:cNvSpPr/>
            <p:nvPr/>
          </p:nvSpPr>
          <p:spPr>
            <a:xfrm flipH="1">
              <a:off x="7093407" y="3681117"/>
              <a:ext cx="908960" cy="449811"/>
            </a:xfrm>
            <a:prstGeom prst="rightArrow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45" name="Obraz 7" descr="Obraz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5849" y="2969987"/>
            <a:ext cx="1519896" cy="114739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6626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500" y="0"/>
            <a:ext cx="8124500" cy="6858000"/>
          </a:xfrm>
          <a:prstGeom prst="rect">
            <a:avLst/>
          </a:prstGeom>
        </p:spPr>
      </p:pic>
      <p:pic>
        <p:nvPicPr>
          <p:cNvPr id="15" name="Google Shape;92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40675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94;p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68575" y="0"/>
            <a:ext cx="309307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Prostokąt 6">
            <a:extLst>
              <a:ext uri="{FF2B5EF4-FFF2-40B4-BE49-F238E27FC236}">
                <a16:creationId xmlns:a16="http://schemas.microsoft.com/office/drawing/2014/main" id="{0EF9BFCC-A8F4-47F9-BC91-40158317E642}"/>
              </a:ext>
            </a:extLst>
          </p:cNvPr>
          <p:cNvSpPr/>
          <p:nvPr/>
        </p:nvSpPr>
        <p:spPr>
          <a:xfrm>
            <a:off x="512690" y="2525486"/>
            <a:ext cx="4734223" cy="1965452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 lvl="0"/>
            <a:r>
              <a:rPr lang="pl-PL" sz="3600" b="1" dirty="0">
                <a:latin typeface="Calibri" panose="020F0502020204030204" pitchFamily="34" charset="0"/>
                <a:cs typeface="Calibri" panose="020F0502020204030204" pitchFamily="34" charset="0"/>
              </a:rPr>
              <a:t>Gwarancja de </a:t>
            </a:r>
            <a:r>
              <a:rPr lang="pl-PL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minimis</a:t>
            </a:r>
          </a:p>
          <a:p>
            <a:pPr lvl="0">
              <a:spcBef>
                <a:spcPts val="2400"/>
              </a:spcBef>
            </a:pPr>
            <a:r>
              <a:rPr lang="pl-PL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Departament Gwarancji </a:t>
            </a:r>
            <a:r>
              <a:rPr lang="pl-PL" sz="2400" dirty="0"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pl-PL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Poręczeń</a:t>
            </a:r>
            <a:endParaRPr lang="pl-PL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Obraz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50" y="252014"/>
            <a:ext cx="1679614" cy="1224000"/>
          </a:xfrm>
          <a:prstGeom prst="rect">
            <a:avLst/>
          </a:prstGeom>
        </p:spPr>
      </p:pic>
      <p:pic>
        <p:nvPicPr>
          <p:cNvPr id="14" name="Obraz 7">
            <a:extLst>
              <a:ext uri="{FF2B5EF4-FFF2-40B4-BE49-F238E27FC236}">
                <a16:creationId xmlns:a16="http://schemas.microsoft.com/office/drawing/2014/main" id="{0B40EE87-5E23-40AC-9CF6-289C68FA758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8050" y="169169"/>
            <a:ext cx="928164" cy="70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1070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139" y="232543"/>
            <a:ext cx="10293790" cy="594771"/>
          </a:xfrm>
        </p:spPr>
        <p:txBody>
          <a:bodyPr/>
          <a:lstStyle/>
          <a:p>
            <a:r>
              <a:rPr lang="pl-PL" dirty="0"/>
              <a:t>Parametry </a:t>
            </a:r>
            <a:r>
              <a:rPr lang="pl-PL" dirty="0" smtClean="0"/>
              <a:t>gwarancji de </a:t>
            </a:r>
            <a:r>
              <a:rPr lang="pl-PL" dirty="0" err="1" smtClean="0"/>
              <a:t>minimis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C30D576-EDB4-4767-A840-38EFCFF3C29D}" type="slidenum">
              <a:rPr lang="en-US" smtClean="0"/>
              <a:t>18</a:t>
            </a:fld>
            <a:endParaRPr lang="en-US"/>
          </a:p>
        </p:txBody>
      </p:sp>
      <p:sp>
        <p:nvSpPr>
          <p:cNvPr id="40" name="Prostokąt 74"/>
          <p:cNvSpPr/>
          <p:nvPr/>
        </p:nvSpPr>
        <p:spPr>
          <a:xfrm>
            <a:off x="1260941" y="1870977"/>
            <a:ext cx="3552463" cy="39686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72000" tIns="72000" rIns="72000" bIns="72000" anchor="ctr">
            <a:noAutofit/>
          </a:bodyPr>
          <a:lstStyle/>
          <a:p>
            <a:pPr marL="0" marR="0" lvl="0" indent="0" defTabSz="4572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b="1" i="0" u="none" strike="noStrike" kern="0" cap="none" spc="0" normalizeH="0" baseline="0" noProof="0" dirty="0" smtClean="0">
                <a:ln w="0"/>
                <a:effectLst/>
                <a:uLnTx/>
                <a:uFillTx/>
              </a:rPr>
              <a:t>Zakres</a:t>
            </a:r>
            <a:r>
              <a:rPr kumimoji="0" lang="pl-PL" b="1" i="0" u="none" strike="noStrike" kern="0" cap="none" spc="0" normalizeH="0" baseline="0" noProof="0" dirty="0" smtClean="0">
                <a:ln w="0"/>
                <a:solidFill>
                  <a:schemeClr val="tx1"/>
                </a:solidFill>
                <a:effectLst/>
                <a:uLnTx/>
                <a:uFillTx/>
              </a:rPr>
              <a:t> gwarancji*</a:t>
            </a:r>
          </a:p>
        </p:txBody>
      </p:sp>
      <p:sp>
        <p:nvSpPr>
          <p:cNvPr id="42" name="Prostokąt 23"/>
          <p:cNvSpPr/>
          <p:nvPr/>
        </p:nvSpPr>
        <p:spPr>
          <a:xfrm>
            <a:off x="1260941" y="2397677"/>
            <a:ext cx="3552463" cy="39686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72000" tIns="72000" rIns="72000" bIns="72000" anchor="ctr">
            <a:noAutofit/>
          </a:bodyPr>
          <a:lstStyle/>
          <a:p>
            <a:pPr marL="0" marR="0" lvl="0" indent="0" defTabSz="4572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b="1" i="0" u="none" strike="noStrike" kern="0" cap="none" spc="0" normalizeH="0" baseline="0" noProof="0" dirty="0" smtClean="0">
                <a:ln w="0"/>
                <a:solidFill>
                  <a:schemeClr val="tx1"/>
                </a:solidFill>
                <a:effectLst/>
                <a:uLnTx/>
                <a:uFillTx/>
              </a:rPr>
              <a:t>Maksymalna kwota gwarancji*</a:t>
            </a:r>
          </a:p>
        </p:txBody>
      </p:sp>
      <p:sp>
        <p:nvSpPr>
          <p:cNvPr id="43" name="Prostokąt 24"/>
          <p:cNvSpPr/>
          <p:nvPr/>
        </p:nvSpPr>
        <p:spPr>
          <a:xfrm>
            <a:off x="1260941" y="2924377"/>
            <a:ext cx="3552463" cy="39686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72000" tIns="72000" rIns="72000" bIns="72000" anchor="ctr">
            <a:noAutofit/>
          </a:bodyPr>
          <a:lstStyle/>
          <a:p>
            <a:pPr lvl="0" defTabSz="457200" hangingPunct="1">
              <a:defRPr/>
            </a:pPr>
            <a:r>
              <a:rPr lang="pl-PL" b="1" dirty="0">
                <a:ln w="0"/>
                <a:solidFill>
                  <a:schemeClr val="tx1"/>
                </a:solidFill>
              </a:rPr>
              <a:t>Maksymalne okresy </a:t>
            </a:r>
            <a:r>
              <a:rPr lang="pl-PL" b="1" dirty="0" smtClean="0">
                <a:ln w="0"/>
                <a:solidFill>
                  <a:schemeClr val="tx1"/>
                </a:solidFill>
              </a:rPr>
              <a:t>gwarancji*</a:t>
            </a:r>
            <a:endParaRPr lang="pl-PL" b="1" dirty="0">
              <a:ln w="0"/>
              <a:solidFill>
                <a:schemeClr val="tx1"/>
              </a:solidFill>
            </a:endParaRPr>
          </a:p>
        </p:txBody>
      </p:sp>
      <p:sp>
        <p:nvSpPr>
          <p:cNvPr id="44" name="Prostokąt 25"/>
          <p:cNvSpPr/>
          <p:nvPr/>
        </p:nvSpPr>
        <p:spPr>
          <a:xfrm>
            <a:off x="1260941" y="5031176"/>
            <a:ext cx="3552463" cy="39686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72000" tIns="72000" rIns="72000" bIns="72000" anchor="ctr">
            <a:noAutofit/>
          </a:bodyPr>
          <a:lstStyle/>
          <a:p>
            <a:pPr lvl="0" defTabSz="457200" hangingPunct="1">
              <a:defRPr/>
            </a:pPr>
            <a:r>
              <a:rPr lang="pl-PL" b="1" dirty="0">
                <a:ln w="0"/>
                <a:solidFill>
                  <a:schemeClr val="tx1"/>
                </a:solidFill>
              </a:rPr>
              <a:t>Typ zabezpieczanego kredytu</a:t>
            </a:r>
          </a:p>
        </p:txBody>
      </p:sp>
      <p:sp>
        <p:nvSpPr>
          <p:cNvPr id="45" name="Prostokąt 26"/>
          <p:cNvSpPr/>
          <p:nvPr/>
        </p:nvSpPr>
        <p:spPr>
          <a:xfrm>
            <a:off x="1260941" y="4504477"/>
            <a:ext cx="3552463" cy="39686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72000" tIns="72000" rIns="72000" bIns="72000" anchor="ctr">
            <a:noAutofit/>
          </a:bodyPr>
          <a:lstStyle/>
          <a:p>
            <a:pPr marL="0" marR="0" lvl="0" indent="0" defTabSz="4572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b="1" i="0" u="none" strike="noStrike" kern="0" cap="none" spc="0" normalizeH="0" baseline="0" noProof="0" dirty="0" smtClean="0">
                <a:ln w="0"/>
                <a:solidFill>
                  <a:schemeClr val="tx1"/>
                </a:solidFill>
                <a:effectLst/>
                <a:uLnTx/>
                <a:uFillTx/>
              </a:rPr>
              <a:t>Maksymalna kwota kredytu</a:t>
            </a:r>
          </a:p>
        </p:txBody>
      </p:sp>
      <p:sp>
        <p:nvSpPr>
          <p:cNvPr id="62" name="Prostokąt 27"/>
          <p:cNvSpPr/>
          <p:nvPr/>
        </p:nvSpPr>
        <p:spPr>
          <a:xfrm>
            <a:off x="1260941" y="5557870"/>
            <a:ext cx="3552463" cy="39686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72000" tIns="72000" rIns="72000" bIns="72000" anchor="ctr">
            <a:noAutofit/>
          </a:bodyPr>
          <a:lstStyle/>
          <a:p>
            <a:pPr marL="0" marR="0" lvl="0" indent="0" defTabSz="4572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b="1" i="0" u="none" strike="noStrike" kern="0" cap="none" spc="0" normalizeH="0" baseline="0" noProof="0" dirty="0" smtClean="0">
                <a:ln w="0"/>
                <a:solidFill>
                  <a:schemeClr val="tx1"/>
                </a:solidFill>
                <a:effectLst/>
                <a:uLnTx/>
                <a:uFillTx/>
              </a:rPr>
              <a:t>Zabezpieczenie gwarancji</a:t>
            </a:r>
          </a:p>
        </p:txBody>
      </p:sp>
      <p:sp>
        <p:nvSpPr>
          <p:cNvPr id="63" name="Prostokąt 34"/>
          <p:cNvSpPr/>
          <p:nvPr/>
        </p:nvSpPr>
        <p:spPr>
          <a:xfrm>
            <a:off x="1260941" y="3451077"/>
            <a:ext cx="3930920" cy="39686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72000" tIns="72000" rIns="72000" bIns="72000" anchor="ctr">
            <a:noAutofit/>
          </a:bodyPr>
          <a:lstStyle/>
          <a:p>
            <a:pPr marL="0" marR="0" lvl="0" indent="0" defTabSz="4572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b="1" i="0" u="none" strike="noStrike" kern="0" cap="none" spc="0" normalizeH="0" baseline="0" noProof="0" dirty="0" smtClean="0">
                <a:ln w="0"/>
                <a:solidFill>
                  <a:schemeClr val="tx1"/>
                </a:solidFill>
                <a:effectLst/>
                <a:uLnTx/>
                <a:uFillTx/>
              </a:rPr>
              <a:t>Prowizja za udzielenie gwarancji*</a:t>
            </a:r>
          </a:p>
        </p:txBody>
      </p:sp>
      <p:sp>
        <p:nvSpPr>
          <p:cNvPr id="64" name="Prostokąt 17"/>
          <p:cNvSpPr/>
          <p:nvPr/>
        </p:nvSpPr>
        <p:spPr>
          <a:xfrm>
            <a:off x="1260941" y="3977777"/>
            <a:ext cx="3552463" cy="39686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72000" tIns="72000" rIns="72000" bIns="72000" anchor="ctr">
            <a:noAutofit/>
          </a:bodyPr>
          <a:lstStyle/>
          <a:p>
            <a:pPr lvl="0" defTabSz="457200" hangingPunct="1">
              <a:defRPr/>
            </a:pPr>
            <a:r>
              <a:rPr lang="pl-PL" b="1" dirty="0">
                <a:ln w="0"/>
                <a:solidFill>
                  <a:schemeClr val="tx1"/>
                </a:solidFill>
              </a:rPr>
              <a:t>Forma pomocy publicznej</a:t>
            </a:r>
          </a:p>
        </p:txBody>
      </p:sp>
      <p:cxnSp>
        <p:nvCxnSpPr>
          <p:cNvPr id="65" name="Straight Connector 64"/>
          <p:cNvCxnSpPr/>
          <p:nvPr/>
        </p:nvCxnSpPr>
        <p:spPr>
          <a:xfrm>
            <a:off x="1307267" y="2332760"/>
            <a:ext cx="3873443" cy="0"/>
          </a:xfrm>
          <a:prstGeom prst="line">
            <a:avLst/>
          </a:prstGeom>
          <a:noFill/>
          <a:ln w="9525" cap="flat">
            <a:solidFill>
              <a:schemeClr val="tx1">
                <a:lumMod val="40000"/>
                <a:lumOff val="6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6" name="Straight Connector 65"/>
          <p:cNvCxnSpPr/>
          <p:nvPr/>
        </p:nvCxnSpPr>
        <p:spPr>
          <a:xfrm>
            <a:off x="1307267" y="2859460"/>
            <a:ext cx="3873443" cy="0"/>
          </a:xfrm>
          <a:prstGeom prst="line">
            <a:avLst/>
          </a:prstGeom>
          <a:noFill/>
          <a:ln w="9525" cap="flat">
            <a:solidFill>
              <a:schemeClr val="tx1">
                <a:lumMod val="40000"/>
                <a:lumOff val="6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7" name="Straight Connector 66"/>
          <p:cNvCxnSpPr/>
          <p:nvPr/>
        </p:nvCxnSpPr>
        <p:spPr>
          <a:xfrm>
            <a:off x="1307267" y="3386160"/>
            <a:ext cx="3873443" cy="0"/>
          </a:xfrm>
          <a:prstGeom prst="line">
            <a:avLst/>
          </a:prstGeom>
          <a:noFill/>
          <a:ln w="9525" cap="flat">
            <a:solidFill>
              <a:schemeClr val="tx1">
                <a:lumMod val="40000"/>
                <a:lumOff val="6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8" name="Straight Connector 67"/>
          <p:cNvCxnSpPr/>
          <p:nvPr/>
        </p:nvCxnSpPr>
        <p:spPr>
          <a:xfrm>
            <a:off x="1307267" y="3912860"/>
            <a:ext cx="3873443" cy="0"/>
          </a:xfrm>
          <a:prstGeom prst="line">
            <a:avLst/>
          </a:prstGeom>
          <a:noFill/>
          <a:ln w="9525" cap="flat">
            <a:solidFill>
              <a:schemeClr val="tx1">
                <a:lumMod val="40000"/>
                <a:lumOff val="6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9" name="Straight Connector 68"/>
          <p:cNvCxnSpPr/>
          <p:nvPr/>
        </p:nvCxnSpPr>
        <p:spPr>
          <a:xfrm>
            <a:off x="1307267" y="4439560"/>
            <a:ext cx="3873443" cy="0"/>
          </a:xfrm>
          <a:prstGeom prst="line">
            <a:avLst/>
          </a:prstGeom>
          <a:noFill/>
          <a:ln w="9525" cap="flat">
            <a:solidFill>
              <a:schemeClr val="tx1">
                <a:lumMod val="40000"/>
                <a:lumOff val="6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0" name="Straight Connector 69"/>
          <p:cNvCxnSpPr/>
          <p:nvPr/>
        </p:nvCxnSpPr>
        <p:spPr>
          <a:xfrm>
            <a:off x="1307267" y="4966259"/>
            <a:ext cx="3873443" cy="0"/>
          </a:xfrm>
          <a:prstGeom prst="line">
            <a:avLst/>
          </a:prstGeom>
          <a:noFill/>
          <a:ln w="9525" cap="flat">
            <a:solidFill>
              <a:schemeClr val="tx1">
                <a:lumMod val="40000"/>
                <a:lumOff val="6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1" name="Straight Connector 70"/>
          <p:cNvCxnSpPr/>
          <p:nvPr/>
        </p:nvCxnSpPr>
        <p:spPr>
          <a:xfrm>
            <a:off x="1307267" y="5492959"/>
            <a:ext cx="3873443" cy="0"/>
          </a:xfrm>
          <a:prstGeom prst="line">
            <a:avLst/>
          </a:prstGeom>
          <a:noFill/>
          <a:ln w="9525" cap="flat">
            <a:solidFill>
              <a:schemeClr val="tx1">
                <a:lumMod val="40000"/>
                <a:lumOff val="6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72" name="Grupa 9"/>
          <p:cNvGrpSpPr/>
          <p:nvPr/>
        </p:nvGrpSpPr>
        <p:grpSpPr>
          <a:xfrm>
            <a:off x="476222" y="3475579"/>
            <a:ext cx="392858" cy="335984"/>
            <a:chOff x="485188" y="3081320"/>
            <a:chExt cx="392858" cy="335984"/>
          </a:xfrm>
        </p:grpSpPr>
        <p:sp>
          <p:nvSpPr>
            <p:cNvPr id="73" name="Freeform 130"/>
            <p:cNvSpPr>
              <a:spLocks/>
            </p:cNvSpPr>
            <p:nvPr/>
          </p:nvSpPr>
          <p:spPr bwMode="auto">
            <a:xfrm>
              <a:off x="730177" y="3228313"/>
              <a:ext cx="103245" cy="41998"/>
            </a:xfrm>
            <a:custGeom>
              <a:avLst/>
              <a:gdLst>
                <a:gd name="T0" fmla="*/ 95 w 118"/>
                <a:gd name="T1" fmla="*/ 21 h 48"/>
                <a:gd name="T2" fmla="*/ 99 w 118"/>
                <a:gd name="T3" fmla="*/ 23 h 48"/>
                <a:gd name="T4" fmla="*/ 101 w 118"/>
                <a:gd name="T5" fmla="*/ 26 h 48"/>
                <a:gd name="T6" fmla="*/ 102 w 118"/>
                <a:gd name="T7" fmla="*/ 29 h 48"/>
                <a:gd name="T8" fmla="*/ 108 w 118"/>
                <a:gd name="T9" fmla="*/ 27 h 48"/>
                <a:gd name="T10" fmla="*/ 114 w 118"/>
                <a:gd name="T11" fmla="*/ 26 h 48"/>
                <a:gd name="T12" fmla="*/ 118 w 118"/>
                <a:gd name="T13" fmla="*/ 25 h 48"/>
                <a:gd name="T14" fmla="*/ 113 w 118"/>
                <a:gd name="T15" fmla="*/ 15 h 48"/>
                <a:gd name="T16" fmla="*/ 103 w 118"/>
                <a:gd name="T17" fmla="*/ 7 h 48"/>
                <a:gd name="T18" fmla="*/ 96 w 118"/>
                <a:gd name="T19" fmla="*/ 3 h 48"/>
                <a:gd name="T20" fmla="*/ 88 w 118"/>
                <a:gd name="T21" fmla="*/ 0 h 48"/>
                <a:gd name="T22" fmla="*/ 77 w 118"/>
                <a:gd name="T23" fmla="*/ 0 h 48"/>
                <a:gd name="T24" fmla="*/ 65 w 118"/>
                <a:gd name="T25" fmla="*/ 2 h 48"/>
                <a:gd name="T26" fmla="*/ 50 w 118"/>
                <a:gd name="T27" fmla="*/ 8 h 48"/>
                <a:gd name="T28" fmla="*/ 4 w 118"/>
                <a:gd name="T29" fmla="*/ 32 h 48"/>
                <a:gd name="T30" fmla="*/ 2 w 118"/>
                <a:gd name="T31" fmla="*/ 35 h 48"/>
                <a:gd name="T32" fmla="*/ 1 w 118"/>
                <a:gd name="T33" fmla="*/ 38 h 48"/>
                <a:gd name="T34" fmla="*/ 0 w 118"/>
                <a:gd name="T35" fmla="*/ 41 h 48"/>
                <a:gd name="T36" fmla="*/ 1 w 118"/>
                <a:gd name="T37" fmla="*/ 44 h 48"/>
                <a:gd name="T38" fmla="*/ 3 w 118"/>
                <a:gd name="T39" fmla="*/ 46 h 48"/>
                <a:gd name="T40" fmla="*/ 6 w 118"/>
                <a:gd name="T41" fmla="*/ 48 h 48"/>
                <a:gd name="T42" fmla="*/ 9 w 118"/>
                <a:gd name="T43" fmla="*/ 48 h 48"/>
                <a:gd name="T44" fmla="*/ 11 w 118"/>
                <a:gd name="T45" fmla="*/ 48 h 48"/>
                <a:gd name="T46" fmla="*/ 58 w 118"/>
                <a:gd name="T47" fmla="*/ 23 h 48"/>
                <a:gd name="T48" fmla="*/ 73 w 118"/>
                <a:gd name="T49" fmla="*/ 17 h 48"/>
                <a:gd name="T50" fmla="*/ 85 w 118"/>
                <a:gd name="T51" fmla="*/ 16 h 48"/>
                <a:gd name="T52" fmla="*/ 95 w 118"/>
                <a:gd name="T53" fmla="*/ 2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8" h="48">
                  <a:moveTo>
                    <a:pt x="95" y="21"/>
                  </a:moveTo>
                  <a:lnTo>
                    <a:pt x="99" y="23"/>
                  </a:lnTo>
                  <a:lnTo>
                    <a:pt x="101" y="26"/>
                  </a:lnTo>
                  <a:lnTo>
                    <a:pt x="102" y="29"/>
                  </a:lnTo>
                  <a:lnTo>
                    <a:pt x="108" y="27"/>
                  </a:lnTo>
                  <a:lnTo>
                    <a:pt x="114" y="26"/>
                  </a:lnTo>
                  <a:lnTo>
                    <a:pt x="118" y="25"/>
                  </a:lnTo>
                  <a:lnTo>
                    <a:pt x="113" y="15"/>
                  </a:lnTo>
                  <a:lnTo>
                    <a:pt x="103" y="7"/>
                  </a:lnTo>
                  <a:lnTo>
                    <a:pt x="96" y="3"/>
                  </a:lnTo>
                  <a:lnTo>
                    <a:pt x="88" y="0"/>
                  </a:lnTo>
                  <a:lnTo>
                    <a:pt x="77" y="0"/>
                  </a:lnTo>
                  <a:lnTo>
                    <a:pt x="65" y="2"/>
                  </a:lnTo>
                  <a:lnTo>
                    <a:pt x="50" y="8"/>
                  </a:lnTo>
                  <a:lnTo>
                    <a:pt x="4" y="32"/>
                  </a:lnTo>
                  <a:lnTo>
                    <a:pt x="2" y="35"/>
                  </a:lnTo>
                  <a:lnTo>
                    <a:pt x="1" y="38"/>
                  </a:lnTo>
                  <a:lnTo>
                    <a:pt x="0" y="41"/>
                  </a:lnTo>
                  <a:lnTo>
                    <a:pt x="1" y="44"/>
                  </a:lnTo>
                  <a:lnTo>
                    <a:pt x="3" y="46"/>
                  </a:lnTo>
                  <a:lnTo>
                    <a:pt x="6" y="48"/>
                  </a:lnTo>
                  <a:lnTo>
                    <a:pt x="9" y="48"/>
                  </a:lnTo>
                  <a:lnTo>
                    <a:pt x="11" y="48"/>
                  </a:lnTo>
                  <a:lnTo>
                    <a:pt x="58" y="23"/>
                  </a:lnTo>
                  <a:lnTo>
                    <a:pt x="73" y="17"/>
                  </a:lnTo>
                  <a:lnTo>
                    <a:pt x="85" y="16"/>
                  </a:lnTo>
                  <a:lnTo>
                    <a:pt x="95" y="21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131"/>
            <p:cNvSpPr>
              <a:spLocks/>
            </p:cNvSpPr>
            <p:nvPr/>
          </p:nvSpPr>
          <p:spPr bwMode="auto">
            <a:xfrm>
              <a:off x="737177" y="3243188"/>
              <a:ext cx="132994" cy="55123"/>
            </a:xfrm>
            <a:custGeom>
              <a:avLst/>
              <a:gdLst>
                <a:gd name="T0" fmla="*/ 127 w 152"/>
                <a:gd name="T1" fmla="*/ 21 h 63"/>
                <a:gd name="T2" fmla="*/ 130 w 152"/>
                <a:gd name="T3" fmla="*/ 24 h 63"/>
                <a:gd name="T4" fmla="*/ 134 w 152"/>
                <a:gd name="T5" fmla="*/ 28 h 63"/>
                <a:gd name="T6" fmla="*/ 135 w 152"/>
                <a:gd name="T7" fmla="*/ 32 h 63"/>
                <a:gd name="T8" fmla="*/ 136 w 152"/>
                <a:gd name="T9" fmla="*/ 34 h 63"/>
                <a:gd name="T10" fmla="*/ 107 w 152"/>
                <a:gd name="T11" fmla="*/ 49 h 63"/>
                <a:gd name="T12" fmla="*/ 117 w 152"/>
                <a:gd name="T13" fmla="*/ 48 h 63"/>
                <a:gd name="T14" fmla="*/ 128 w 152"/>
                <a:gd name="T15" fmla="*/ 49 h 63"/>
                <a:gd name="T16" fmla="*/ 136 w 152"/>
                <a:gd name="T17" fmla="*/ 52 h 63"/>
                <a:gd name="T18" fmla="*/ 145 w 152"/>
                <a:gd name="T19" fmla="*/ 47 h 63"/>
                <a:gd name="T20" fmla="*/ 149 w 152"/>
                <a:gd name="T21" fmla="*/ 46 h 63"/>
                <a:gd name="T22" fmla="*/ 150 w 152"/>
                <a:gd name="T23" fmla="*/ 43 h 63"/>
                <a:gd name="T24" fmla="*/ 152 w 152"/>
                <a:gd name="T25" fmla="*/ 40 h 63"/>
                <a:gd name="T26" fmla="*/ 152 w 152"/>
                <a:gd name="T27" fmla="*/ 37 h 63"/>
                <a:gd name="T28" fmla="*/ 151 w 152"/>
                <a:gd name="T29" fmla="*/ 27 h 63"/>
                <a:gd name="T30" fmla="*/ 144 w 152"/>
                <a:gd name="T31" fmla="*/ 17 h 63"/>
                <a:gd name="T32" fmla="*/ 135 w 152"/>
                <a:gd name="T33" fmla="*/ 7 h 63"/>
                <a:gd name="T34" fmla="*/ 128 w 152"/>
                <a:gd name="T35" fmla="*/ 4 h 63"/>
                <a:gd name="T36" fmla="*/ 120 w 152"/>
                <a:gd name="T37" fmla="*/ 1 h 63"/>
                <a:gd name="T38" fmla="*/ 109 w 152"/>
                <a:gd name="T39" fmla="*/ 0 h 63"/>
                <a:gd name="T40" fmla="*/ 97 w 152"/>
                <a:gd name="T41" fmla="*/ 3 h 63"/>
                <a:gd name="T42" fmla="*/ 83 w 152"/>
                <a:gd name="T43" fmla="*/ 9 h 63"/>
                <a:gd name="T44" fmla="*/ 4 w 152"/>
                <a:gd name="T45" fmla="*/ 48 h 63"/>
                <a:gd name="T46" fmla="*/ 2 w 152"/>
                <a:gd name="T47" fmla="*/ 50 h 63"/>
                <a:gd name="T48" fmla="*/ 0 w 152"/>
                <a:gd name="T49" fmla="*/ 52 h 63"/>
                <a:gd name="T50" fmla="*/ 0 w 152"/>
                <a:gd name="T51" fmla="*/ 55 h 63"/>
                <a:gd name="T52" fmla="*/ 1 w 152"/>
                <a:gd name="T53" fmla="*/ 58 h 63"/>
                <a:gd name="T54" fmla="*/ 3 w 152"/>
                <a:gd name="T55" fmla="*/ 61 h 63"/>
                <a:gd name="T56" fmla="*/ 6 w 152"/>
                <a:gd name="T57" fmla="*/ 63 h 63"/>
                <a:gd name="T58" fmla="*/ 9 w 152"/>
                <a:gd name="T59" fmla="*/ 63 h 63"/>
                <a:gd name="T60" fmla="*/ 12 w 152"/>
                <a:gd name="T61" fmla="*/ 62 h 63"/>
                <a:gd name="T62" fmla="*/ 89 w 152"/>
                <a:gd name="T63" fmla="*/ 23 h 63"/>
                <a:gd name="T64" fmla="*/ 105 w 152"/>
                <a:gd name="T65" fmla="*/ 18 h 63"/>
                <a:gd name="T66" fmla="*/ 116 w 152"/>
                <a:gd name="T67" fmla="*/ 18 h 63"/>
                <a:gd name="T68" fmla="*/ 127 w 152"/>
                <a:gd name="T69" fmla="*/ 2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2" h="63">
                  <a:moveTo>
                    <a:pt x="127" y="21"/>
                  </a:moveTo>
                  <a:lnTo>
                    <a:pt x="130" y="24"/>
                  </a:lnTo>
                  <a:lnTo>
                    <a:pt x="134" y="28"/>
                  </a:lnTo>
                  <a:lnTo>
                    <a:pt x="135" y="32"/>
                  </a:lnTo>
                  <a:lnTo>
                    <a:pt x="136" y="34"/>
                  </a:lnTo>
                  <a:lnTo>
                    <a:pt x="107" y="49"/>
                  </a:lnTo>
                  <a:lnTo>
                    <a:pt x="117" y="48"/>
                  </a:lnTo>
                  <a:lnTo>
                    <a:pt x="128" y="49"/>
                  </a:lnTo>
                  <a:lnTo>
                    <a:pt x="136" y="52"/>
                  </a:lnTo>
                  <a:lnTo>
                    <a:pt x="145" y="47"/>
                  </a:lnTo>
                  <a:lnTo>
                    <a:pt x="149" y="46"/>
                  </a:lnTo>
                  <a:lnTo>
                    <a:pt x="150" y="43"/>
                  </a:lnTo>
                  <a:lnTo>
                    <a:pt x="152" y="40"/>
                  </a:lnTo>
                  <a:lnTo>
                    <a:pt x="152" y="37"/>
                  </a:lnTo>
                  <a:lnTo>
                    <a:pt x="151" y="27"/>
                  </a:lnTo>
                  <a:lnTo>
                    <a:pt x="144" y="17"/>
                  </a:lnTo>
                  <a:lnTo>
                    <a:pt x="135" y="7"/>
                  </a:lnTo>
                  <a:lnTo>
                    <a:pt x="128" y="4"/>
                  </a:lnTo>
                  <a:lnTo>
                    <a:pt x="120" y="1"/>
                  </a:lnTo>
                  <a:lnTo>
                    <a:pt x="109" y="0"/>
                  </a:lnTo>
                  <a:lnTo>
                    <a:pt x="97" y="3"/>
                  </a:lnTo>
                  <a:lnTo>
                    <a:pt x="83" y="9"/>
                  </a:lnTo>
                  <a:lnTo>
                    <a:pt x="4" y="48"/>
                  </a:lnTo>
                  <a:lnTo>
                    <a:pt x="2" y="50"/>
                  </a:lnTo>
                  <a:lnTo>
                    <a:pt x="0" y="52"/>
                  </a:lnTo>
                  <a:lnTo>
                    <a:pt x="0" y="55"/>
                  </a:lnTo>
                  <a:lnTo>
                    <a:pt x="1" y="58"/>
                  </a:lnTo>
                  <a:lnTo>
                    <a:pt x="3" y="61"/>
                  </a:lnTo>
                  <a:lnTo>
                    <a:pt x="6" y="63"/>
                  </a:lnTo>
                  <a:lnTo>
                    <a:pt x="9" y="63"/>
                  </a:lnTo>
                  <a:lnTo>
                    <a:pt x="12" y="62"/>
                  </a:lnTo>
                  <a:lnTo>
                    <a:pt x="89" y="23"/>
                  </a:lnTo>
                  <a:lnTo>
                    <a:pt x="105" y="18"/>
                  </a:lnTo>
                  <a:lnTo>
                    <a:pt x="116" y="18"/>
                  </a:lnTo>
                  <a:lnTo>
                    <a:pt x="127" y="21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32"/>
            <p:cNvSpPr>
              <a:spLocks noEditPoints="1"/>
            </p:cNvSpPr>
            <p:nvPr/>
          </p:nvSpPr>
          <p:spPr bwMode="auto">
            <a:xfrm>
              <a:off x="485188" y="3235313"/>
              <a:ext cx="69997" cy="160992"/>
            </a:xfrm>
            <a:custGeom>
              <a:avLst/>
              <a:gdLst>
                <a:gd name="T0" fmla="*/ 72 w 80"/>
                <a:gd name="T1" fmla="*/ 184 h 184"/>
                <a:gd name="T2" fmla="*/ 8 w 80"/>
                <a:gd name="T3" fmla="*/ 184 h 184"/>
                <a:gd name="T4" fmla="*/ 5 w 80"/>
                <a:gd name="T5" fmla="*/ 184 h 184"/>
                <a:gd name="T6" fmla="*/ 2 w 80"/>
                <a:gd name="T7" fmla="*/ 182 h 184"/>
                <a:gd name="T8" fmla="*/ 1 w 80"/>
                <a:gd name="T9" fmla="*/ 179 h 184"/>
                <a:gd name="T10" fmla="*/ 0 w 80"/>
                <a:gd name="T11" fmla="*/ 176 h 184"/>
                <a:gd name="T12" fmla="*/ 0 w 80"/>
                <a:gd name="T13" fmla="*/ 8 h 184"/>
                <a:gd name="T14" fmla="*/ 1 w 80"/>
                <a:gd name="T15" fmla="*/ 5 h 184"/>
                <a:gd name="T16" fmla="*/ 2 w 80"/>
                <a:gd name="T17" fmla="*/ 2 h 184"/>
                <a:gd name="T18" fmla="*/ 5 w 80"/>
                <a:gd name="T19" fmla="*/ 1 h 184"/>
                <a:gd name="T20" fmla="*/ 8 w 80"/>
                <a:gd name="T21" fmla="*/ 0 h 184"/>
                <a:gd name="T22" fmla="*/ 72 w 80"/>
                <a:gd name="T23" fmla="*/ 0 h 184"/>
                <a:gd name="T24" fmla="*/ 75 w 80"/>
                <a:gd name="T25" fmla="*/ 1 h 184"/>
                <a:gd name="T26" fmla="*/ 77 w 80"/>
                <a:gd name="T27" fmla="*/ 2 h 184"/>
                <a:gd name="T28" fmla="*/ 79 w 80"/>
                <a:gd name="T29" fmla="*/ 5 h 184"/>
                <a:gd name="T30" fmla="*/ 80 w 80"/>
                <a:gd name="T31" fmla="*/ 8 h 184"/>
                <a:gd name="T32" fmla="*/ 80 w 80"/>
                <a:gd name="T33" fmla="*/ 176 h 184"/>
                <a:gd name="T34" fmla="*/ 79 w 80"/>
                <a:gd name="T35" fmla="*/ 179 h 184"/>
                <a:gd name="T36" fmla="*/ 77 w 80"/>
                <a:gd name="T37" fmla="*/ 182 h 184"/>
                <a:gd name="T38" fmla="*/ 75 w 80"/>
                <a:gd name="T39" fmla="*/ 184 h 184"/>
                <a:gd name="T40" fmla="*/ 72 w 80"/>
                <a:gd name="T41" fmla="*/ 184 h 184"/>
                <a:gd name="T42" fmla="*/ 16 w 80"/>
                <a:gd name="T43" fmla="*/ 168 h 184"/>
                <a:gd name="T44" fmla="*/ 64 w 80"/>
                <a:gd name="T45" fmla="*/ 168 h 184"/>
                <a:gd name="T46" fmla="*/ 64 w 80"/>
                <a:gd name="T47" fmla="*/ 16 h 184"/>
                <a:gd name="T48" fmla="*/ 16 w 80"/>
                <a:gd name="T49" fmla="*/ 16 h 184"/>
                <a:gd name="T50" fmla="*/ 16 w 80"/>
                <a:gd name="T51" fmla="*/ 168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0" h="184">
                  <a:moveTo>
                    <a:pt x="72" y="184"/>
                  </a:moveTo>
                  <a:lnTo>
                    <a:pt x="8" y="184"/>
                  </a:lnTo>
                  <a:lnTo>
                    <a:pt x="5" y="184"/>
                  </a:lnTo>
                  <a:lnTo>
                    <a:pt x="2" y="182"/>
                  </a:lnTo>
                  <a:lnTo>
                    <a:pt x="1" y="179"/>
                  </a:lnTo>
                  <a:lnTo>
                    <a:pt x="0" y="176"/>
                  </a:lnTo>
                  <a:lnTo>
                    <a:pt x="0" y="8"/>
                  </a:lnTo>
                  <a:lnTo>
                    <a:pt x="1" y="5"/>
                  </a:lnTo>
                  <a:lnTo>
                    <a:pt x="2" y="2"/>
                  </a:lnTo>
                  <a:lnTo>
                    <a:pt x="5" y="1"/>
                  </a:lnTo>
                  <a:lnTo>
                    <a:pt x="8" y="0"/>
                  </a:lnTo>
                  <a:lnTo>
                    <a:pt x="72" y="0"/>
                  </a:lnTo>
                  <a:lnTo>
                    <a:pt x="75" y="1"/>
                  </a:lnTo>
                  <a:lnTo>
                    <a:pt x="77" y="2"/>
                  </a:lnTo>
                  <a:lnTo>
                    <a:pt x="79" y="5"/>
                  </a:lnTo>
                  <a:lnTo>
                    <a:pt x="80" y="8"/>
                  </a:lnTo>
                  <a:lnTo>
                    <a:pt x="80" y="176"/>
                  </a:lnTo>
                  <a:lnTo>
                    <a:pt x="79" y="179"/>
                  </a:lnTo>
                  <a:lnTo>
                    <a:pt x="77" y="182"/>
                  </a:lnTo>
                  <a:lnTo>
                    <a:pt x="75" y="184"/>
                  </a:lnTo>
                  <a:lnTo>
                    <a:pt x="72" y="184"/>
                  </a:lnTo>
                  <a:close/>
                  <a:moveTo>
                    <a:pt x="16" y="168"/>
                  </a:moveTo>
                  <a:lnTo>
                    <a:pt x="64" y="168"/>
                  </a:lnTo>
                  <a:lnTo>
                    <a:pt x="64" y="16"/>
                  </a:lnTo>
                  <a:lnTo>
                    <a:pt x="16" y="16"/>
                  </a:lnTo>
                  <a:lnTo>
                    <a:pt x="16" y="168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33"/>
            <p:cNvSpPr>
              <a:spLocks/>
            </p:cNvSpPr>
            <p:nvPr/>
          </p:nvSpPr>
          <p:spPr bwMode="auto">
            <a:xfrm>
              <a:off x="709178" y="3222189"/>
              <a:ext cx="73497" cy="28874"/>
            </a:xfrm>
            <a:custGeom>
              <a:avLst/>
              <a:gdLst>
                <a:gd name="T0" fmla="*/ 68 w 84"/>
                <a:gd name="T1" fmla="*/ 4 h 33"/>
                <a:gd name="T2" fmla="*/ 53 w 84"/>
                <a:gd name="T3" fmla="*/ 0 h 33"/>
                <a:gd name="T4" fmla="*/ 36 w 84"/>
                <a:gd name="T5" fmla="*/ 1 h 33"/>
                <a:gd name="T6" fmla="*/ 19 w 84"/>
                <a:gd name="T7" fmla="*/ 7 h 33"/>
                <a:gd name="T8" fmla="*/ 0 w 84"/>
                <a:gd name="T9" fmla="*/ 18 h 33"/>
                <a:gd name="T10" fmla="*/ 3 w 84"/>
                <a:gd name="T11" fmla="*/ 22 h 33"/>
                <a:gd name="T12" fmla="*/ 6 w 84"/>
                <a:gd name="T13" fmla="*/ 28 h 33"/>
                <a:gd name="T14" fmla="*/ 7 w 84"/>
                <a:gd name="T15" fmla="*/ 33 h 33"/>
                <a:gd name="T16" fmla="*/ 28 w 84"/>
                <a:gd name="T17" fmla="*/ 21 h 33"/>
                <a:gd name="T18" fmla="*/ 39 w 84"/>
                <a:gd name="T19" fmla="*/ 16 h 33"/>
                <a:gd name="T20" fmla="*/ 49 w 84"/>
                <a:gd name="T21" fmla="*/ 15 h 33"/>
                <a:gd name="T22" fmla="*/ 59 w 84"/>
                <a:gd name="T23" fmla="*/ 18 h 33"/>
                <a:gd name="T24" fmla="*/ 63 w 84"/>
                <a:gd name="T25" fmla="*/ 20 h 33"/>
                <a:gd name="T26" fmla="*/ 67 w 84"/>
                <a:gd name="T27" fmla="*/ 23 h 33"/>
                <a:gd name="T28" fmla="*/ 69 w 84"/>
                <a:gd name="T29" fmla="*/ 27 h 33"/>
                <a:gd name="T30" fmla="*/ 78 w 84"/>
                <a:gd name="T31" fmla="*/ 22 h 33"/>
                <a:gd name="T32" fmla="*/ 81 w 84"/>
                <a:gd name="T33" fmla="*/ 21 h 33"/>
                <a:gd name="T34" fmla="*/ 84 w 84"/>
                <a:gd name="T35" fmla="*/ 20 h 33"/>
                <a:gd name="T36" fmla="*/ 80 w 84"/>
                <a:gd name="T37" fmla="*/ 14 h 33"/>
                <a:gd name="T38" fmla="*/ 74 w 84"/>
                <a:gd name="T39" fmla="*/ 9 h 33"/>
                <a:gd name="T40" fmla="*/ 68 w 84"/>
                <a:gd name="T41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4" h="33">
                  <a:moveTo>
                    <a:pt x="68" y="4"/>
                  </a:moveTo>
                  <a:lnTo>
                    <a:pt x="53" y="0"/>
                  </a:lnTo>
                  <a:lnTo>
                    <a:pt x="36" y="1"/>
                  </a:lnTo>
                  <a:lnTo>
                    <a:pt x="19" y="7"/>
                  </a:lnTo>
                  <a:lnTo>
                    <a:pt x="0" y="18"/>
                  </a:lnTo>
                  <a:lnTo>
                    <a:pt x="3" y="22"/>
                  </a:lnTo>
                  <a:lnTo>
                    <a:pt x="6" y="28"/>
                  </a:lnTo>
                  <a:lnTo>
                    <a:pt x="7" y="33"/>
                  </a:lnTo>
                  <a:lnTo>
                    <a:pt x="28" y="21"/>
                  </a:lnTo>
                  <a:lnTo>
                    <a:pt x="39" y="16"/>
                  </a:lnTo>
                  <a:lnTo>
                    <a:pt x="49" y="15"/>
                  </a:lnTo>
                  <a:lnTo>
                    <a:pt x="59" y="18"/>
                  </a:lnTo>
                  <a:lnTo>
                    <a:pt x="63" y="20"/>
                  </a:lnTo>
                  <a:lnTo>
                    <a:pt x="67" y="23"/>
                  </a:lnTo>
                  <a:lnTo>
                    <a:pt x="69" y="27"/>
                  </a:lnTo>
                  <a:lnTo>
                    <a:pt x="78" y="22"/>
                  </a:lnTo>
                  <a:lnTo>
                    <a:pt x="81" y="21"/>
                  </a:lnTo>
                  <a:lnTo>
                    <a:pt x="84" y="20"/>
                  </a:lnTo>
                  <a:lnTo>
                    <a:pt x="80" y="14"/>
                  </a:lnTo>
                  <a:lnTo>
                    <a:pt x="74" y="9"/>
                  </a:lnTo>
                  <a:lnTo>
                    <a:pt x="68" y="4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34"/>
            <p:cNvSpPr>
              <a:spLocks noEditPoints="1"/>
            </p:cNvSpPr>
            <p:nvPr/>
          </p:nvSpPr>
          <p:spPr bwMode="auto">
            <a:xfrm>
              <a:off x="653181" y="3221313"/>
              <a:ext cx="69997" cy="69997"/>
            </a:xfrm>
            <a:custGeom>
              <a:avLst/>
              <a:gdLst>
                <a:gd name="T0" fmla="*/ 40 w 80"/>
                <a:gd name="T1" fmla="*/ 80 h 80"/>
                <a:gd name="T2" fmla="*/ 24 w 80"/>
                <a:gd name="T3" fmla="*/ 77 h 80"/>
                <a:gd name="T4" fmla="*/ 12 w 80"/>
                <a:gd name="T5" fmla="*/ 68 h 80"/>
                <a:gd name="T6" fmla="*/ 4 w 80"/>
                <a:gd name="T7" fmla="*/ 56 h 80"/>
                <a:gd name="T8" fmla="*/ 0 w 80"/>
                <a:gd name="T9" fmla="*/ 40 h 80"/>
                <a:gd name="T10" fmla="*/ 4 w 80"/>
                <a:gd name="T11" fmla="*/ 24 h 80"/>
                <a:gd name="T12" fmla="*/ 12 w 80"/>
                <a:gd name="T13" fmla="*/ 11 h 80"/>
                <a:gd name="T14" fmla="*/ 24 w 80"/>
                <a:gd name="T15" fmla="*/ 3 h 80"/>
                <a:gd name="T16" fmla="*/ 40 w 80"/>
                <a:gd name="T17" fmla="*/ 0 h 80"/>
                <a:gd name="T18" fmla="*/ 55 w 80"/>
                <a:gd name="T19" fmla="*/ 3 h 80"/>
                <a:gd name="T20" fmla="*/ 68 w 80"/>
                <a:gd name="T21" fmla="*/ 11 h 80"/>
                <a:gd name="T22" fmla="*/ 77 w 80"/>
                <a:gd name="T23" fmla="*/ 24 h 80"/>
                <a:gd name="T24" fmla="*/ 80 w 80"/>
                <a:gd name="T25" fmla="*/ 40 h 80"/>
                <a:gd name="T26" fmla="*/ 77 w 80"/>
                <a:gd name="T27" fmla="*/ 56 h 80"/>
                <a:gd name="T28" fmla="*/ 68 w 80"/>
                <a:gd name="T29" fmla="*/ 68 h 80"/>
                <a:gd name="T30" fmla="*/ 55 w 80"/>
                <a:gd name="T31" fmla="*/ 77 h 80"/>
                <a:gd name="T32" fmla="*/ 40 w 80"/>
                <a:gd name="T33" fmla="*/ 80 h 80"/>
                <a:gd name="T34" fmla="*/ 40 w 80"/>
                <a:gd name="T35" fmla="*/ 16 h 80"/>
                <a:gd name="T36" fmla="*/ 30 w 80"/>
                <a:gd name="T37" fmla="*/ 18 h 80"/>
                <a:gd name="T38" fmla="*/ 23 w 80"/>
                <a:gd name="T39" fmla="*/ 23 h 80"/>
                <a:gd name="T40" fmla="*/ 18 w 80"/>
                <a:gd name="T41" fmla="*/ 31 h 80"/>
                <a:gd name="T42" fmla="*/ 16 w 80"/>
                <a:gd name="T43" fmla="*/ 40 h 80"/>
                <a:gd name="T44" fmla="*/ 18 w 80"/>
                <a:gd name="T45" fmla="*/ 49 h 80"/>
                <a:gd name="T46" fmla="*/ 23 w 80"/>
                <a:gd name="T47" fmla="*/ 57 h 80"/>
                <a:gd name="T48" fmla="*/ 30 w 80"/>
                <a:gd name="T49" fmla="*/ 62 h 80"/>
                <a:gd name="T50" fmla="*/ 40 w 80"/>
                <a:gd name="T51" fmla="*/ 64 h 80"/>
                <a:gd name="T52" fmla="*/ 50 w 80"/>
                <a:gd name="T53" fmla="*/ 62 h 80"/>
                <a:gd name="T54" fmla="*/ 57 w 80"/>
                <a:gd name="T55" fmla="*/ 57 h 80"/>
                <a:gd name="T56" fmla="*/ 62 w 80"/>
                <a:gd name="T57" fmla="*/ 49 h 80"/>
                <a:gd name="T58" fmla="*/ 64 w 80"/>
                <a:gd name="T59" fmla="*/ 40 h 80"/>
                <a:gd name="T60" fmla="*/ 62 w 80"/>
                <a:gd name="T61" fmla="*/ 31 h 80"/>
                <a:gd name="T62" fmla="*/ 57 w 80"/>
                <a:gd name="T63" fmla="*/ 23 h 80"/>
                <a:gd name="T64" fmla="*/ 50 w 80"/>
                <a:gd name="T65" fmla="*/ 18 h 80"/>
                <a:gd name="T66" fmla="*/ 40 w 80"/>
                <a:gd name="T67" fmla="*/ 16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0" h="80">
                  <a:moveTo>
                    <a:pt x="40" y="80"/>
                  </a:moveTo>
                  <a:lnTo>
                    <a:pt x="24" y="77"/>
                  </a:lnTo>
                  <a:lnTo>
                    <a:pt x="12" y="68"/>
                  </a:lnTo>
                  <a:lnTo>
                    <a:pt x="4" y="56"/>
                  </a:lnTo>
                  <a:lnTo>
                    <a:pt x="0" y="40"/>
                  </a:lnTo>
                  <a:lnTo>
                    <a:pt x="4" y="24"/>
                  </a:lnTo>
                  <a:lnTo>
                    <a:pt x="12" y="11"/>
                  </a:lnTo>
                  <a:lnTo>
                    <a:pt x="24" y="3"/>
                  </a:lnTo>
                  <a:lnTo>
                    <a:pt x="40" y="0"/>
                  </a:lnTo>
                  <a:lnTo>
                    <a:pt x="55" y="3"/>
                  </a:lnTo>
                  <a:lnTo>
                    <a:pt x="68" y="11"/>
                  </a:lnTo>
                  <a:lnTo>
                    <a:pt x="77" y="24"/>
                  </a:lnTo>
                  <a:lnTo>
                    <a:pt x="80" y="40"/>
                  </a:lnTo>
                  <a:lnTo>
                    <a:pt x="77" y="56"/>
                  </a:lnTo>
                  <a:lnTo>
                    <a:pt x="68" y="68"/>
                  </a:lnTo>
                  <a:lnTo>
                    <a:pt x="55" y="77"/>
                  </a:lnTo>
                  <a:lnTo>
                    <a:pt x="40" y="80"/>
                  </a:lnTo>
                  <a:close/>
                  <a:moveTo>
                    <a:pt x="40" y="16"/>
                  </a:moveTo>
                  <a:lnTo>
                    <a:pt x="30" y="18"/>
                  </a:lnTo>
                  <a:lnTo>
                    <a:pt x="23" y="23"/>
                  </a:lnTo>
                  <a:lnTo>
                    <a:pt x="18" y="31"/>
                  </a:lnTo>
                  <a:lnTo>
                    <a:pt x="16" y="40"/>
                  </a:lnTo>
                  <a:lnTo>
                    <a:pt x="18" y="49"/>
                  </a:lnTo>
                  <a:lnTo>
                    <a:pt x="23" y="57"/>
                  </a:lnTo>
                  <a:lnTo>
                    <a:pt x="30" y="62"/>
                  </a:lnTo>
                  <a:lnTo>
                    <a:pt x="40" y="64"/>
                  </a:lnTo>
                  <a:lnTo>
                    <a:pt x="50" y="62"/>
                  </a:lnTo>
                  <a:lnTo>
                    <a:pt x="57" y="57"/>
                  </a:lnTo>
                  <a:lnTo>
                    <a:pt x="62" y="49"/>
                  </a:lnTo>
                  <a:lnTo>
                    <a:pt x="64" y="40"/>
                  </a:lnTo>
                  <a:lnTo>
                    <a:pt x="62" y="31"/>
                  </a:lnTo>
                  <a:lnTo>
                    <a:pt x="57" y="23"/>
                  </a:lnTo>
                  <a:lnTo>
                    <a:pt x="50" y="18"/>
                  </a:lnTo>
                  <a:lnTo>
                    <a:pt x="40" y="16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35"/>
            <p:cNvSpPr>
              <a:spLocks noEditPoints="1"/>
            </p:cNvSpPr>
            <p:nvPr/>
          </p:nvSpPr>
          <p:spPr bwMode="auto">
            <a:xfrm>
              <a:off x="632182" y="3123318"/>
              <a:ext cx="55998" cy="55997"/>
            </a:xfrm>
            <a:custGeom>
              <a:avLst/>
              <a:gdLst>
                <a:gd name="T0" fmla="*/ 32 w 64"/>
                <a:gd name="T1" fmla="*/ 64 h 64"/>
                <a:gd name="T2" fmla="*/ 20 w 64"/>
                <a:gd name="T3" fmla="*/ 61 h 64"/>
                <a:gd name="T4" fmla="*/ 9 w 64"/>
                <a:gd name="T5" fmla="*/ 54 h 64"/>
                <a:gd name="T6" fmla="*/ 3 w 64"/>
                <a:gd name="T7" fmla="*/ 45 h 64"/>
                <a:gd name="T8" fmla="*/ 0 w 64"/>
                <a:gd name="T9" fmla="*/ 32 h 64"/>
                <a:gd name="T10" fmla="*/ 3 w 64"/>
                <a:gd name="T11" fmla="*/ 20 h 64"/>
                <a:gd name="T12" fmla="*/ 9 w 64"/>
                <a:gd name="T13" fmla="*/ 9 h 64"/>
                <a:gd name="T14" fmla="*/ 20 w 64"/>
                <a:gd name="T15" fmla="*/ 3 h 64"/>
                <a:gd name="T16" fmla="*/ 32 w 64"/>
                <a:gd name="T17" fmla="*/ 0 h 64"/>
                <a:gd name="T18" fmla="*/ 45 w 64"/>
                <a:gd name="T19" fmla="*/ 3 h 64"/>
                <a:gd name="T20" fmla="*/ 54 w 64"/>
                <a:gd name="T21" fmla="*/ 9 h 64"/>
                <a:gd name="T22" fmla="*/ 61 w 64"/>
                <a:gd name="T23" fmla="*/ 20 h 64"/>
                <a:gd name="T24" fmla="*/ 64 w 64"/>
                <a:gd name="T25" fmla="*/ 32 h 64"/>
                <a:gd name="T26" fmla="*/ 61 w 64"/>
                <a:gd name="T27" fmla="*/ 45 h 64"/>
                <a:gd name="T28" fmla="*/ 54 w 64"/>
                <a:gd name="T29" fmla="*/ 54 h 64"/>
                <a:gd name="T30" fmla="*/ 45 w 64"/>
                <a:gd name="T31" fmla="*/ 61 h 64"/>
                <a:gd name="T32" fmla="*/ 32 w 64"/>
                <a:gd name="T33" fmla="*/ 64 h 64"/>
                <a:gd name="T34" fmla="*/ 32 w 64"/>
                <a:gd name="T35" fmla="*/ 16 h 64"/>
                <a:gd name="T36" fmla="*/ 27 w 64"/>
                <a:gd name="T37" fmla="*/ 17 h 64"/>
                <a:gd name="T38" fmla="*/ 22 w 64"/>
                <a:gd name="T39" fmla="*/ 19 h 64"/>
                <a:gd name="T40" fmla="*/ 19 w 64"/>
                <a:gd name="T41" fmla="*/ 22 h 64"/>
                <a:gd name="T42" fmla="*/ 17 w 64"/>
                <a:gd name="T43" fmla="*/ 27 h 64"/>
                <a:gd name="T44" fmla="*/ 16 w 64"/>
                <a:gd name="T45" fmla="*/ 32 h 64"/>
                <a:gd name="T46" fmla="*/ 17 w 64"/>
                <a:gd name="T47" fmla="*/ 37 h 64"/>
                <a:gd name="T48" fmla="*/ 19 w 64"/>
                <a:gd name="T49" fmla="*/ 42 h 64"/>
                <a:gd name="T50" fmla="*/ 22 w 64"/>
                <a:gd name="T51" fmla="*/ 45 h 64"/>
                <a:gd name="T52" fmla="*/ 27 w 64"/>
                <a:gd name="T53" fmla="*/ 47 h 64"/>
                <a:gd name="T54" fmla="*/ 32 w 64"/>
                <a:gd name="T55" fmla="*/ 48 h 64"/>
                <a:gd name="T56" fmla="*/ 37 w 64"/>
                <a:gd name="T57" fmla="*/ 47 h 64"/>
                <a:gd name="T58" fmla="*/ 42 w 64"/>
                <a:gd name="T59" fmla="*/ 45 h 64"/>
                <a:gd name="T60" fmla="*/ 45 w 64"/>
                <a:gd name="T61" fmla="*/ 42 h 64"/>
                <a:gd name="T62" fmla="*/ 47 w 64"/>
                <a:gd name="T63" fmla="*/ 37 h 64"/>
                <a:gd name="T64" fmla="*/ 48 w 64"/>
                <a:gd name="T65" fmla="*/ 32 h 64"/>
                <a:gd name="T66" fmla="*/ 47 w 64"/>
                <a:gd name="T67" fmla="*/ 27 h 64"/>
                <a:gd name="T68" fmla="*/ 45 w 64"/>
                <a:gd name="T69" fmla="*/ 22 h 64"/>
                <a:gd name="T70" fmla="*/ 42 w 64"/>
                <a:gd name="T71" fmla="*/ 19 h 64"/>
                <a:gd name="T72" fmla="*/ 37 w 64"/>
                <a:gd name="T73" fmla="*/ 17 h 64"/>
                <a:gd name="T74" fmla="*/ 32 w 64"/>
                <a:gd name="T75" fmla="*/ 16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4" h="64">
                  <a:moveTo>
                    <a:pt x="32" y="64"/>
                  </a:moveTo>
                  <a:lnTo>
                    <a:pt x="20" y="61"/>
                  </a:lnTo>
                  <a:lnTo>
                    <a:pt x="9" y="54"/>
                  </a:lnTo>
                  <a:lnTo>
                    <a:pt x="3" y="45"/>
                  </a:lnTo>
                  <a:lnTo>
                    <a:pt x="0" y="32"/>
                  </a:lnTo>
                  <a:lnTo>
                    <a:pt x="3" y="20"/>
                  </a:lnTo>
                  <a:lnTo>
                    <a:pt x="9" y="9"/>
                  </a:lnTo>
                  <a:lnTo>
                    <a:pt x="20" y="3"/>
                  </a:lnTo>
                  <a:lnTo>
                    <a:pt x="32" y="0"/>
                  </a:lnTo>
                  <a:lnTo>
                    <a:pt x="45" y="3"/>
                  </a:lnTo>
                  <a:lnTo>
                    <a:pt x="54" y="9"/>
                  </a:lnTo>
                  <a:lnTo>
                    <a:pt x="61" y="20"/>
                  </a:lnTo>
                  <a:lnTo>
                    <a:pt x="64" y="32"/>
                  </a:lnTo>
                  <a:lnTo>
                    <a:pt x="61" y="45"/>
                  </a:lnTo>
                  <a:lnTo>
                    <a:pt x="54" y="54"/>
                  </a:lnTo>
                  <a:lnTo>
                    <a:pt x="45" y="61"/>
                  </a:lnTo>
                  <a:lnTo>
                    <a:pt x="32" y="64"/>
                  </a:lnTo>
                  <a:close/>
                  <a:moveTo>
                    <a:pt x="32" y="16"/>
                  </a:moveTo>
                  <a:lnTo>
                    <a:pt x="27" y="17"/>
                  </a:lnTo>
                  <a:lnTo>
                    <a:pt x="22" y="19"/>
                  </a:lnTo>
                  <a:lnTo>
                    <a:pt x="19" y="22"/>
                  </a:lnTo>
                  <a:lnTo>
                    <a:pt x="17" y="27"/>
                  </a:lnTo>
                  <a:lnTo>
                    <a:pt x="16" y="32"/>
                  </a:lnTo>
                  <a:lnTo>
                    <a:pt x="17" y="37"/>
                  </a:lnTo>
                  <a:lnTo>
                    <a:pt x="19" y="42"/>
                  </a:lnTo>
                  <a:lnTo>
                    <a:pt x="22" y="45"/>
                  </a:lnTo>
                  <a:lnTo>
                    <a:pt x="27" y="47"/>
                  </a:lnTo>
                  <a:lnTo>
                    <a:pt x="32" y="48"/>
                  </a:lnTo>
                  <a:lnTo>
                    <a:pt x="37" y="47"/>
                  </a:lnTo>
                  <a:lnTo>
                    <a:pt x="42" y="45"/>
                  </a:lnTo>
                  <a:lnTo>
                    <a:pt x="45" y="42"/>
                  </a:lnTo>
                  <a:lnTo>
                    <a:pt x="47" y="37"/>
                  </a:lnTo>
                  <a:lnTo>
                    <a:pt x="48" y="32"/>
                  </a:lnTo>
                  <a:lnTo>
                    <a:pt x="47" y="27"/>
                  </a:lnTo>
                  <a:lnTo>
                    <a:pt x="45" y="22"/>
                  </a:lnTo>
                  <a:lnTo>
                    <a:pt x="42" y="19"/>
                  </a:lnTo>
                  <a:lnTo>
                    <a:pt x="37" y="17"/>
                  </a:lnTo>
                  <a:lnTo>
                    <a:pt x="32" y="16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36"/>
            <p:cNvSpPr>
              <a:spLocks noEditPoints="1"/>
            </p:cNvSpPr>
            <p:nvPr/>
          </p:nvSpPr>
          <p:spPr bwMode="auto">
            <a:xfrm>
              <a:off x="660180" y="3081320"/>
              <a:ext cx="69997" cy="69997"/>
            </a:xfrm>
            <a:custGeom>
              <a:avLst/>
              <a:gdLst>
                <a:gd name="T0" fmla="*/ 40 w 80"/>
                <a:gd name="T1" fmla="*/ 80 h 80"/>
                <a:gd name="T2" fmla="*/ 25 w 80"/>
                <a:gd name="T3" fmla="*/ 77 h 80"/>
                <a:gd name="T4" fmla="*/ 12 w 80"/>
                <a:gd name="T5" fmla="*/ 68 h 80"/>
                <a:gd name="T6" fmla="*/ 3 w 80"/>
                <a:gd name="T7" fmla="*/ 55 h 80"/>
                <a:gd name="T8" fmla="*/ 0 w 80"/>
                <a:gd name="T9" fmla="*/ 40 h 80"/>
                <a:gd name="T10" fmla="*/ 3 w 80"/>
                <a:gd name="T11" fmla="*/ 24 h 80"/>
                <a:gd name="T12" fmla="*/ 12 w 80"/>
                <a:gd name="T13" fmla="*/ 12 h 80"/>
                <a:gd name="T14" fmla="*/ 25 w 80"/>
                <a:gd name="T15" fmla="*/ 3 h 80"/>
                <a:gd name="T16" fmla="*/ 40 w 80"/>
                <a:gd name="T17" fmla="*/ 0 h 80"/>
                <a:gd name="T18" fmla="*/ 56 w 80"/>
                <a:gd name="T19" fmla="*/ 3 h 80"/>
                <a:gd name="T20" fmla="*/ 69 w 80"/>
                <a:gd name="T21" fmla="*/ 12 h 80"/>
                <a:gd name="T22" fmla="*/ 77 w 80"/>
                <a:gd name="T23" fmla="*/ 24 h 80"/>
                <a:gd name="T24" fmla="*/ 80 w 80"/>
                <a:gd name="T25" fmla="*/ 40 h 80"/>
                <a:gd name="T26" fmla="*/ 77 w 80"/>
                <a:gd name="T27" fmla="*/ 55 h 80"/>
                <a:gd name="T28" fmla="*/ 69 w 80"/>
                <a:gd name="T29" fmla="*/ 68 h 80"/>
                <a:gd name="T30" fmla="*/ 56 w 80"/>
                <a:gd name="T31" fmla="*/ 77 h 80"/>
                <a:gd name="T32" fmla="*/ 40 w 80"/>
                <a:gd name="T33" fmla="*/ 80 h 80"/>
                <a:gd name="T34" fmla="*/ 40 w 80"/>
                <a:gd name="T35" fmla="*/ 16 h 80"/>
                <a:gd name="T36" fmla="*/ 31 w 80"/>
                <a:gd name="T37" fmla="*/ 17 h 80"/>
                <a:gd name="T38" fmla="*/ 24 w 80"/>
                <a:gd name="T39" fmla="*/ 23 h 80"/>
                <a:gd name="T40" fmla="*/ 18 w 80"/>
                <a:gd name="T41" fmla="*/ 30 h 80"/>
                <a:gd name="T42" fmla="*/ 16 w 80"/>
                <a:gd name="T43" fmla="*/ 40 h 80"/>
                <a:gd name="T44" fmla="*/ 18 w 80"/>
                <a:gd name="T45" fmla="*/ 50 h 80"/>
                <a:gd name="T46" fmla="*/ 24 w 80"/>
                <a:gd name="T47" fmla="*/ 57 h 80"/>
                <a:gd name="T48" fmla="*/ 31 w 80"/>
                <a:gd name="T49" fmla="*/ 62 h 80"/>
                <a:gd name="T50" fmla="*/ 40 w 80"/>
                <a:gd name="T51" fmla="*/ 64 h 80"/>
                <a:gd name="T52" fmla="*/ 49 w 80"/>
                <a:gd name="T53" fmla="*/ 62 h 80"/>
                <a:gd name="T54" fmla="*/ 57 w 80"/>
                <a:gd name="T55" fmla="*/ 57 h 80"/>
                <a:gd name="T56" fmla="*/ 62 w 80"/>
                <a:gd name="T57" fmla="*/ 50 h 80"/>
                <a:gd name="T58" fmla="*/ 64 w 80"/>
                <a:gd name="T59" fmla="*/ 40 h 80"/>
                <a:gd name="T60" fmla="*/ 62 w 80"/>
                <a:gd name="T61" fmla="*/ 30 h 80"/>
                <a:gd name="T62" fmla="*/ 57 w 80"/>
                <a:gd name="T63" fmla="*/ 23 h 80"/>
                <a:gd name="T64" fmla="*/ 49 w 80"/>
                <a:gd name="T65" fmla="*/ 17 h 80"/>
                <a:gd name="T66" fmla="*/ 40 w 80"/>
                <a:gd name="T67" fmla="*/ 16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0" h="80">
                  <a:moveTo>
                    <a:pt x="40" y="80"/>
                  </a:moveTo>
                  <a:lnTo>
                    <a:pt x="25" y="77"/>
                  </a:lnTo>
                  <a:lnTo>
                    <a:pt x="12" y="68"/>
                  </a:lnTo>
                  <a:lnTo>
                    <a:pt x="3" y="55"/>
                  </a:lnTo>
                  <a:lnTo>
                    <a:pt x="0" y="40"/>
                  </a:lnTo>
                  <a:lnTo>
                    <a:pt x="3" y="24"/>
                  </a:lnTo>
                  <a:lnTo>
                    <a:pt x="12" y="12"/>
                  </a:lnTo>
                  <a:lnTo>
                    <a:pt x="25" y="3"/>
                  </a:lnTo>
                  <a:lnTo>
                    <a:pt x="40" y="0"/>
                  </a:lnTo>
                  <a:lnTo>
                    <a:pt x="56" y="3"/>
                  </a:lnTo>
                  <a:lnTo>
                    <a:pt x="69" y="12"/>
                  </a:lnTo>
                  <a:lnTo>
                    <a:pt x="77" y="24"/>
                  </a:lnTo>
                  <a:lnTo>
                    <a:pt x="80" y="40"/>
                  </a:lnTo>
                  <a:lnTo>
                    <a:pt x="77" y="55"/>
                  </a:lnTo>
                  <a:lnTo>
                    <a:pt x="69" y="68"/>
                  </a:lnTo>
                  <a:lnTo>
                    <a:pt x="56" y="77"/>
                  </a:lnTo>
                  <a:lnTo>
                    <a:pt x="40" y="80"/>
                  </a:lnTo>
                  <a:close/>
                  <a:moveTo>
                    <a:pt x="40" y="16"/>
                  </a:moveTo>
                  <a:lnTo>
                    <a:pt x="31" y="17"/>
                  </a:lnTo>
                  <a:lnTo>
                    <a:pt x="24" y="23"/>
                  </a:lnTo>
                  <a:lnTo>
                    <a:pt x="18" y="30"/>
                  </a:lnTo>
                  <a:lnTo>
                    <a:pt x="16" y="40"/>
                  </a:lnTo>
                  <a:lnTo>
                    <a:pt x="18" y="50"/>
                  </a:lnTo>
                  <a:lnTo>
                    <a:pt x="24" y="57"/>
                  </a:lnTo>
                  <a:lnTo>
                    <a:pt x="31" y="62"/>
                  </a:lnTo>
                  <a:lnTo>
                    <a:pt x="40" y="64"/>
                  </a:lnTo>
                  <a:lnTo>
                    <a:pt x="49" y="62"/>
                  </a:lnTo>
                  <a:lnTo>
                    <a:pt x="57" y="57"/>
                  </a:lnTo>
                  <a:lnTo>
                    <a:pt x="62" y="50"/>
                  </a:lnTo>
                  <a:lnTo>
                    <a:pt x="64" y="40"/>
                  </a:lnTo>
                  <a:lnTo>
                    <a:pt x="62" y="30"/>
                  </a:lnTo>
                  <a:lnTo>
                    <a:pt x="57" y="23"/>
                  </a:lnTo>
                  <a:lnTo>
                    <a:pt x="49" y="17"/>
                  </a:lnTo>
                  <a:lnTo>
                    <a:pt x="40" y="16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37"/>
            <p:cNvSpPr>
              <a:spLocks/>
            </p:cNvSpPr>
            <p:nvPr/>
          </p:nvSpPr>
          <p:spPr bwMode="auto">
            <a:xfrm>
              <a:off x="751176" y="3277311"/>
              <a:ext cx="126870" cy="101495"/>
            </a:xfrm>
            <a:custGeom>
              <a:avLst/>
              <a:gdLst>
                <a:gd name="T0" fmla="*/ 142 w 145"/>
                <a:gd name="T1" fmla="*/ 24 h 116"/>
                <a:gd name="T2" fmla="*/ 139 w 145"/>
                <a:gd name="T3" fmla="*/ 18 h 116"/>
                <a:gd name="T4" fmla="*/ 134 w 145"/>
                <a:gd name="T5" fmla="*/ 12 h 116"/>
                <a:gd name="T6" fmla="*/ 126 w 145"/>
                <a:gd name="T7" fmla="*/ 7 h 116"/>
                <a:gd name="T8" fmla="*/ 118 w 145"/>
                <a:gd name="T9" fmla="*/ 2 h 116"/>
                <a:gd name="T10" fmla="*/ 106 w 145"/>
                <a:gd name="T11" fmla="*/ 0 h 116"/>
                <a:gd name="T12" fmla="*/ 92 w 145"/>
                <a:gd name="T13" fmla="*/ 0 h 116"/>
                <a:gd name="T14" fmla="*/ 76 w 145"/>
                <a:gd name="T15" fmla="*/ 4 h 116"/>
                <a:gd name="T16" fmla="*/ 75 w 145"/>
                <a:gd name="T17" fmla="*/ 4 h 116"/>
                <a:gd name="T18" fmla="*/ 5 w 145"/>
                <a:gd name="T19" fmla="*/ 41 h 116"/>
                <a:gd name="T20" fmla="*/ 1 w 145"/>
                <a:gd name="T21" fmla="*/ 43 h 116"/>
                <a:gd name="T22" fmla="*/ 0 w 145"/>
                <a:gd name="T23" fmla="*/ 45 h 116"/>
                <a:gd name="T24" fmla="*/ 0 w 145"/>
                <a:gd name="T25" fmla="*/ 49 h 116"/>
                <a:gd name="T26" fmla="*/ 1 w 145"/>
                <a:gd name="T27" fmla="*/ 52 h 116"/>
                <a:gd name="T28" fmla="*/ 2 w 145"/>
                <a:gd name="T29" fmla="*/ 54 h 116"/>
                <a:gd name="T30" fmla="*/ 6 w 145"/>
                <a:gd name="T31" fmla="*/ 56 h 116"/>
                <a:gd name="T32" fmla="*/ 9 w 145"/>
                <a:gd name="T33" fmla="*/ 56 h 116"/>
                <a:gd name="T34" fmla="*/ 12 w 145"/>
                <a:gd name="T35" fmla="*/ 55 h 116"/>
                <a:gd name="T36" fmla="*/ 81 w 145"/>
                <a:gd name="T37" fmla="*/ 19 h 116"/>
                <a:gd name="T38" fmla="*/ 97 w 145"/>
                <a:gd name="T39" fmla="*/ 16 h 116"/>
                <a:gd name="T40" fmla="*/ 110 w 145"/>
                <a:gd name="T41" fmla="*/ 17 h 116"/>
                <a:gd name="T42" fmla="*/ 121 w 145"/>
                <a:gd name="T43" fmla="*/ 22 h 116"/>
                <a:gd name="T44" fmla="*/ 124 w 145"/>
                <a:gd name="T45" fmla="*/ 25 h 116"/>
                <a:gd name="T46" fmla="*/ 126 w 145"/>
                <a:gd name="T47" fmla="*/ 28 h 116"/>
                <a:gd name="T48" fmla="*/ 127 w 145"/>
                <a:gd name="T49" fmla="*/ 30 h 116"/>
                <a:gd name="T50" fmla="*/ 119 w 145"/>
                <a:gd name="T51" fmla="*/ 36 h 116"/>
                <a:gd name="T52" fmla="*/ 106 w 145"/>
                <a:gd name="T53" fmla="*/ 43 h 116"/>
                <a:gd name="T54" fmla="*/ 90 w 145"/>
                <a:gd name="T55" fmla="*/ 52 h 116"/>
                <a:gd name="T56" fmla="*/ 72 w 145"/>
                <a:gd name="T57" fmla="*/ 61 h 116"/>
                <a:gd name="T58" fmla="*/ 54 w 145"/>
                <a:gd name="T59" fmla="*/ 72 h 116"/>
                <a:gd name="T60" fmla="*/ 37 w 145"/>
                <a:gd name="T61" fmla="*/ 82 h 116"/>
                <a:gd name="T62" fmla="*/ 21 w 145"/>
                <a:gd name="T63" fmla="*/ 91 h 116"/>
                <a:gd name="T64" fmla="*/ 8 w 145"/>
                <a:gd name="T65" fmla="*/ 98 h 116"/>
                <a:gd name="T66" fmla="*/ 8 w 145"/>
                <a:gd name="T67" fmla="*/ 116 h 116"/>
                <a:gd name="T68" fmla="*/ 21 w 145"/>
                <a:gd name="T69" fmla="*/ 110 h 116"/>
                <a:gd name="T70" fmla="*/ 36 w 145"/>
                <a:gd name="T71" fmla="*/ 101 h 116"/>
                <a:gd name="T72" fmla="*/ 52 w 145"/>
                <a:gd name="T73" fmla="*/ 92 h 116"/>
                <a:gd name="T74" fmla="*/ 68 w 145"/>
                <a:gd name="T75" fmla="*/ 82 h 116"/>
                <a:gd name="T76" fmla="*/ 85 w 145"/>
                <a:gd name="T77" fmla="*/ 73 h 116"/>
                <a:gd name="T78" fmla="*/ 100 w 145"/>
                <a:gd name="T79" fmla="*/ 64 h 116"/>
                <a:gd name="T80" fmla="*/ 114 w 145"/>
                <a:gd name="T81" fmla="*/ 56 h 116"/>
                <a:gd name="T82" fmla="*/ 126 w 145"/>
                <a:gd name="T83" fmla="*/ 50 h 116"/>
                <a:gd name="T84" fmla="*/ 134 w 145"/>
                <a:gd name="T85" fmla="*/ 45 h 116"/>
                <a:gd name="T86" fmla="*/ 138 w 145"/>
                <a:gd name="T87" fmla="*/ 43 h 116"/>
                <a:gd name="T88" fmla="*/ 142 w 145"/>
                <a:gd name="T89" fmla="*/ 39 h 116"/>
                <a:gd name="T90" fmla="*/ 145 w 145"/>
                <a:gd name="T91" fmla="*/ 32 h 116"/>
                <a:gd name="T92" fmla="*/ 142 w 145"/>
                <a:gd name="T93" fmla="*/ 2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45" h="116">
                  <a:moveTo>
                    <a:pt x="142" y="24"/>
                  </a:moveTo>
                  <a:lnTo>
                    <a:pt x="139" y="18"/>
                  </a:lnTo>
                  <a:lnTo>
                    <a:pt x="134" y="12"/>
                  </a:lnTo>
                  <a:lnTo>
                    <a:pt x="126" y="7"/>
                  </a:lnTo>
                  <a:lnTo>
                    <a:pt x="118" y="2"/>
                  </a:lnTo>
                  <a:lnTo>
                    <a:pt x="106" y="0"/>
                  </a:lnTo>
                  <a:lnTo>
                    <a:pt x="92" y="0"/>
                  </a:lnTo>
                  <a:lnTo>
                    <a:pt x="76" y="4"/>
                  </a:lnTo>
                  <a:lnTo>
                    <a:pt x="75" y="4"/>
                  </a:lnTo>
                  <a:lnTo>
                    <a:pt x="5" y="41"/>
                  </a:lnTo>
                  <a:lnTo>
                    <a:pt x="1" y="43"/>
                  </a:lnTo>
                  <a:lnTo>
                    <a:pt x="0" y="45"/>
                  </a:lnTo>
                  <a:lnTo>
                    <a:pt x="0" y="49"/>
                  </a:lnTo>
                  <a:lnTo>
                    <a:pt x="1" y="52"/>
                  </a:lnTo>
                  <a:lnTo>
                    <a:pt x="2" y="54"/>
                  </a:lnTo>
                  <a:lnTo>
                    <a:pt x="6" y="56"/>
                  </a:lnTo>
                  <a:lnTo>
                    <a:pt x="9" y="56"/>
                  </a:lnTo>
                  <a:lnTo>
                    <a:pt x="12" y="55"/>
                  </a:lnTo>
                  <a:lnTo>
                    <a:pt x="81" y="19"/>
                  </a:lnTo>
                  <a:lnTo>
                    <a:pt x="97" y="16"/>
                  </a:lnTo>
                  <a:lnTo>
                    <a:pt x="110" y="17"/>
                  </a:lnTo>
                  <a:lnTo>
                    <a:pt x="121" y="22"/>
                  </a:lnTo>
                  <a:lnTo>
                    <a:pt x="124" y="25"/>
                  </a:lnTo>
                  <a:lnTo>
                    <a:pt x="126" y="28"/>
                  </a:lnTo>
                  <a:lnTo>
                    <a:pt x="127" y="30"/>
                  </a:lnTo>
                  <a:lnTo>
                    <a:pt x="119" y="36"/>
                  </a:lnTo>
                  <a:lnTo>
                    <a:pt x="106" y="43"/>
                  </a:lnTo>
                  <a:lnTo>
                    <a:pt x="90" y="52"/>
                  </a:lnTo>
                  <a:lnTo>
                    <a:pt x="72" y="61"/>
                  </a:lnTo>
                  <a:lnTo>
                    <a:pt x="54" y="72"/>
                  </a:lnTo>
                  <a:lnTo>
                    <a:pt x="37" y="82"/>
                  </a:lnTo>
                  <a:lnTo>
                    <a:pt x="21" y="91"/>
                  </a:lnTo>
                  <a:lnTo>
                    <a:pt x="8" y="98"/>
                  </a:lnTo>
                  <a:lnTo>
                    <a:pt x="8" y="116"/>
                  </a:lnTo>
                  <a:lnTo>
                    <a:pt x="21" y="110"/>
                  </a:lnTo>
                  <a:lnTo>
                    <a:pt x="36" y="101"/>
                  </a:lnTo>
                  <a:lnTo>
                    <a:pt x="52" y="92"/>
                  </a:lnTo>
                  <a:lnTo>
                    <a:pt x="68" y="82"/>
                  </a:lnTo>
                  <a:lnTo>
                    <a:pt x="85" y="73"/>
                  </a:lnTo>
                  <a:lnTo>
                    <a:pt x="100" y="64"/>
                  </a:lnTo>
                  <a:lnTo>
                    <a:pt x="114" y="56"/>
                  </a:lnTo>
                  <a:lnTo>
                    <a:pt x="126" y="50"/>
                  </a:lnTo>
                  <a:lnTo>
                    <a:pt x="134" y="45"/>
                  </a:lnTo>
                  <a:lnTo>
                    <a:pt x="138" y="43"/>
                  </a:lnTo>
                  <a:lnTo>
                    <a:pt x="142" y="39"/>
                  </a:lnTo>
                  <a:lnTo>
                    <a:pt x="145" y="32"/>
                  </a:lnTo>
                  <a:lnTo>
                    <a:pt x="142" y="24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138"/>
            <p:cNvSpPr>
              <a:spLocks/>
            </p:cNvSpPr>
            <p:nvPr/>
          </p:nvSpPr>
          <p:spPr bwMode="auto">
            <a:xfrm>
              <a:off x="548185" y="3284310"/>
              <a:ext cx="219616" cy="132994"/>
            </a:xfrm>
            <a:custGeom>
              <a:avLst/>
              <a:gdLst>
                <a:gd name="T0" fmla="*/ 217 w 251"/>
                <a:gd name="T1" fmla="*/ 56 h 152"/>
                <a:gd name="T2" fmla="*/ 184 w 251"/>
                <a:gd name="T3" fmla="*/ 56 h 152"/>
                <a:gd name="T4" fmla="*/ 157 w 251"/>
                <a:gd name="T5" fmla="*/ 63 h 152"/>
                <a:gd name="T6" fmla="*/ 143 w 251"/>
                <a:gd name="T7" fmla="*/ 59 h 152"/>
                <a:gd name="T8" fmla="*/ 126 w 251"/>
                <a:gd name="T9" fmla="*/ 31 h 152"/>
                <a:gd name="T10" fmla="*/ 98 w 251"/>
                <a:gd name="T11" fmla="*/ 9 h 152"/>
                <a:gd name="T12" fmla="*/ 56 w 251"/>
                <a:gd name="T13" fmla="*/ 0 h 152"/>
                <a:gd name="T14" fmla="*/ 50 w 251"/>
                <a:gd name="T15" fmla="*/ 3 h 152"/>
                <a:gd name="T16" fmla="*/ 48 w 251"/>
                <a:gd name="T17" fmla="*/ 8 h 152"/>
                <a:gd name="T18" fmla="*/ 50 w 251"/>
                <a:gd name="T19" fmla="*/ 14 h 152"/>
                <a:gd name="T20" fmla="*/ 56 w 251"/>
                <a:gd name="T21" fmla="*/ 16 h 152"/>
                <a:gd name="T22" fmla="*/ 91 w 251"/>
                <a:gd name="T23" fmla="*/ 23 h 152"/>
                <a:gd name="T24" fmla="*/ 115 w 251"/>
                <a:gd name="T25" fmla="*/ 43 h 152"/>
                <a:gd name="T26" fmla="*/ 128 w 251"/>
                <a:gd name="T27" fmla="*/ 66 h 152"/>
                <a:gd name="T28" fmla="*/ 129 w 251"/>
                <a:gd name="T29" fmla="*/ 69 h 152"/>
                <a:gd name="T30" fmla="*/ 140 w 251"/>
                <a:gd name="T31" fmla="*/ 75 h 152"/>
                <a:gd name="T32" fmla="*/ 161 w 251"/>
                <a:gd name="T33" fmla="*/ 79 h 152"/>
                <a:gd name="T34" fmla="*/ 170 w 251"/>
                <a:gd name="T35" fmla="*/ 79 h 152"/>
                <a:gd name="T36" fmla="*/ 187 w 251"/>
                <a:gd name="T37" fmla="*/ 72 h 152"/>
                <a:gd name="T38" fmla="*/ 213 w 251"/>
                <a:gd name="T39" fmla="*/ 71 h 152"/>
                <a:gd name="T40" fmla="*/ 228 w 251"/>
                <a:gd name="T41" fmla="*/ 77 h 152"/>
                <a:gd name="T42" fmla="*/ 233 w 251"/>
                <a:gd name="T43" fmla="*/ 86 h 152"/>
                <a:gd name="T44" fmla="*/ 233 w 251"/>
                <a:gd name="T45" fmla="*/ 93 h 152"/>
                <a:gd name="T46" fmla="*/ 226 w 251"/>
                <a:gd name="T47" fmla="*/ 101 h 152"/>
                <a:gd name="T48" fmla="*/ 158 w 251"/>
                <a:gd name="T49" fmla="*/ 136 h 152"/>
                <a:gd name="T50" fmla="*/ 90 w 251"/>
                <a:gd name="T51" fmla="*/ 129 h 152"/>
                <a:gd name="T52" fmla="*/ 42 w 251"/>
                <a:gd name="T53" fmla="*/ 107 h 152"/>
                <a:gd name="T54" fmla="*/ 9 w 251"/>
                <a:gd name="T55" fmla="*/ 71 h 152"/>
                <a:gd name="T56" fmla="*/ 0 w 251"/>
                <a:gd name="T57" fmla="*/ 86 h 152"/>
                <a:gd name="T58" fmla="*/ 33 w 251"/>
                <a:gd name="T59" fmla="*/ 120 h 152"/>
                <a:gd name="T60" fmla="*/ 74 w 251"/>
                <a:gd name="T61" fmla="*/ 141 h 152"/>
                <a:gd name="T62" fmla="*/ 118 w 251"/>
                <a:gd name="T63" fmla="*/ 150 h 152"/>
                <a:gd name="T64" fmla="*/ 160 w 251"/>
                <a:gd name="T65" fmla="*/ 152 h 152"/>
                <a:gd name="T66" fmla="*/ 160 w 251"/>
                <a:gd name="T67" fmla="*/ 152 h 152"/>
                <a:gd name="T68" fmla="*/ 163 w 251"/>
                <a:gd name="T69" fmla="*/ 151 h 152"/>
                <a:gd name="T70" fmla="*/ 228 w 251"/>
                <a:gd name="T71" fmla="*/ 119 h 152"/>
                <a:gd name="T72" fmla="*/ 246 w 251"/>
                <a:gd name="T73" fmla="*/ 103 h 152"/>
                <a:gd name="T74" fmla="*/ 251 w 251"/>
                <a:gd name="T75" fmla="*/ 90 h 152"/>
                <a:gd name="T76" fmla="*/ 241 w 251"/>
                <a:gd name="T77" fmla="*/ 6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51" h="152">
                  <a:moveTo>
                    <a:pt x="230" y="60"/>
                  </a:moveTo>
                  <a:lnTo>
                    <a:pt x="217" y="56"/>
                  </a:lnTo>
                  <a:lnTo>
                    <a:pt x="201" y="53"/>
                  </a:lnTo>
                  <a:lnTo>
                    <a:pt x="184" y="56"/>
                  </a:lnTo>
                  <a:lnTo>
                    <a:pt x="166" y="64"/>
                  </a:lnTo>
                  <a:lnTo>
                    <a:pt x="157" y="63"/>
                  </a:lnTo>
                  <a:lnTo>
                    <a:pt x="148" y="62"/>
                  </a:lnTo>
                  <a:lnTo>
                    <a:pt x="143" y="59"/>
                  </a:lnTo>
                  <a:lnTo>
                    <a:pt x="136" y="45"/>
                  </a:lnTo>
                  <a:lnTo>
                    <a:pt x="126" y="31"/>
                  </a:lnTo>
                  <a:lnTo>
                    <a:pt x="114" y="19"/>
                  </a:lnTo>
                  <a:lnTo>
                    <a:pt x="98" y="9"/>
                  </a:lnTo>
                  <a:lnTo>
                    <a:pt x="78" y="3"/>
                  </a:lnTo>
                  <a:lnTo>
                    <a:pt x="56" y="0"/>
                  </a:lnTo>
                  <a:lnTo>
                    <a:pt x="53" y="1"/>
                  </a:lnTo>
                  <a:lnTo>
                    <a:pt x="50" y="3"/>
                  </a:lnTo>
                  <a:lnTo>
                    <a:pt x="48" y="5"/>
                  </a:lnTo>
                  <a:lnTo>
                    <a:pt x="48" y="8"/>
                  </a:lnTo>
                  <a:lnTo>
                    <a:pt x="48" y="11"/>
                  </a:lnTo>
                  <a:lnTo>
                    <a:pt x="50" y="14"/>
                  </a:lnTo>
                  <a:lnTo>
                    <a:pt x="53" y="16"/>
                  </a:lnTo>
                  <a:lnTo>
                    <a:pt x="56" y="16"/>
                  </a:lnTo>
                  <a:lnTo>
                    <a:pt x="75" y="18"/>
                  </a:lnTo>
                  <a:lnTo>
                    <a:pt x="91" y="23"/>
                  </a:lnTo>
                  <a:lnTo>
                    <a:pt x="104" y="32"/>
                  </a:lnTo>
                  <a:lnTo>
                    <a:pt x="115" y="43"/>
                  </a:lnTo>
                  <a:lnTo>
                    <a:pt x="124" y="55"/>
                  </a:lnTo>
                  <a:lnTo>
                    <a:pt x="128" y="66"/>
                  </a:lnTo>
                  <a:lnTo>
                    <a:pt x="129" y="66"/>
                  </a:lnTo>
                  <a:lnTo>
                    <a:pt x="129" y="69"/>
                  </a:lnTo>
                  <a:lnTo>
                    <a:pt x="130" y="70"/>
                  </a:lnTo>
                  <a:lnTo>
                    <a:pt x="140" y="75"/>
                  </a:lnTo>
                  <a:lnTo>
                    <a:pt x="152" y="78"/>
                  </a:lnTo>
                  <a:lnTo>
                    <a:pt x="161" y="79"/>
                  </a:lnTo>
                  <a:lnTo>
                    <a:pt x="168" y="80"/>
                  </a:lnTo>
                  <a:lnTo>
                    <a:pt x="170" y="79"/>
                  </a:lnTo>
                  <a:lnTo>
                    <a:pt x="172" y="78"/>
                  </a:lnTo>
                  <a:lnTo>
                    <a:pt x="187" y="72"/>
                  </a:lnTo>
                  <a:lnTo>
                    <a:pt x="201" y="70"/>
                  </a:lnTo>
                  <a:lnTo>
                    <a:pt x="213" y="71"/>
                  </a:lnTo>
                  <a:lnTo>
                    <a:pt x="223" y="74"/>
                  </a:lnTo>
                  <a:lnTo>
                    <a:pt x="228" y="77"/>
                  </a:lnTo>
                  <a:lnTo>
                    <a:pt x="231" y="81"/>
                  </a:lnTo>
                  <a:lnTo>
                    <a:pt x="233" y="86"/>
                  </a:lnTo>
                  <a:lnTo>
                    <a:pt x="234" y="90"/>
                  </a:lnTo>
                  <a:lnTo>
                    <a:pt x="233" y="93"/>
                  </a:lnTo>
                  <a:lnTo>
                    <a:pt x="230" y="98"/>
                  </a:lnTo>
                  <a:lnTo>
                    <a:pt x="226" y="101"/>
                  </a:lnTo>
                  <a:lnTo>
                    <a:pt x="220" y="105"/>
                  </a:lnTo>
                  <a:lnTo>
                    <a:pt x="158" y="136"/>
                  </a:lnTo>
                  <a:lnTo>
                    <a:pt x="121" y="134"/>
                  </a:lnTo>
                  <a:lnTo>
                    <a:pt x="90" y="129"/>
                  </a:lnTo>
                  <a:lnTo>
                    <a:pt x="64" y="120"/>
                  </a:lnTo>
                  <a:lnTo>
                    <a:pt x="42" y="107"/>
                  </a:lnTo>
                  <a:lnTo>
                    <a:pt x="23" y="91"/>
                  </a:lnTo>
                  <a:lnTo>
                    <a:pt x="9" y="71"/>
                  </a:lnTo>
                  <a:lnTo>
                    <a:pt x="0" y="47"/>
                  </a:lnTo>
                  <a:lnTo>
                    <a:pt x="0" y="86"/>
                  </a:lnTo>
                  <a:lnTo>
                    <a:pt x="15" y="105"/>
                  </a:lnTo>
                  <a:lnTo>
                    <a:pt x="33" y="120"/>
                  </a:lnTo>
                  <a:lnTo>
                    <a:pt x="53" y="132"/>
                  </a:lnTo>
                  <a:lnTo>
                    <a:pt x="74" y="141"/>
                  </a:lnTo>
                  <a:lnTo>
                    <a:pt x="96" y="146"/>
                  </a:lnTo>
                  <a:lnTo>
                    <a:pt x="118" y="150"/>
                  </a:lnTo>
                  <a:lnTo>
                    <a:pt x="140" y="151"/>
                  </a:lnTo>
                  <a:lnTo>
                    <a:pt x="160" y="152"/>
                  </a:lnTo>
                  <a:lnTo>
                    <a:pt x="160" y="152"/>
                  </a:lnTo>
                  <a:lnTo>
                    <a:pt x="160" y="152"/>
                  </a:lnTo>
                  <a:lnTo>
                    <a:pt x="161" y="151"/>
                  </a:lnTo>
                  <a:lnTo>
                    <a:pt x="163" y="151"/>
                  </a:lnTo>
                  <a:lnTo>
                    <a:pt x="163" y="151"/>
                  </a:lnTo>
                  <a:lnTo>
                    <a:pt x="228" y="119"/>
                  </a:lnTo>
                  <a:lnTo>
                    <a:pt x="240" y="112"/>
                  </a:lnTo>
                  <a:lnTo>
                    <a:pt x="246" y="103"/>
                  </a:lnTo>
                  <a:lnTo>
                    <a:pt x="250" y="95"/>
                  </a:lnTo>
                  <a:lnTo>
                    <a:pt x="251" y="90"/>
                  </a:lnTo>
                  <a:lnTo>
                    <a:pt x="248" y="78"/>
                  </a:lnTo>
                  <a:lnTo>
                    <a:pt x="241" y="69"/>
                  </a:lnTo>
                  <a:lnTo>
                    <a:pt x="230" y="60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139"/>
            <p:cNvSpPr>
              <a:spLocks/>
            </p:cNvSpPr>
            <p:nvPr/>
          </p:nvSpPr>
          <p:spPr bwMode="auto">
            <a:xfrm>
              <a:off x="548185" y="3228313"/>
              <a:ext cx="115495" cy="47248"/>
            </a:xfrm>
            <a:custGeom>
              <a:avLst/>
              <a:gdLst>
                <a:gd name="T0" fmla="*/ 0 w 132"/>
                <a:gd name="T1" fmla="*/ 54 h 54"/>
                <a:gd name="T2" fmla="*/ 3 w 132"/>
                <a:gd name="T3" fmla="*/ 48 h 54"/>
                <a:gd name="T4" fmla="*/ 6 w 132"/>
                <a:gd name="T5" fmla="*/ 42 h 54"/>
                <a:gd name="T6" fmla="*/ 17 w 132"/>
                <a:gd name="T7" fmla="*/ 31 h 54"/>
                <a:gd name="T8" fmla="*/ 31 w 132"/>
                <a:gd name="T9" fmla="*/ 23 h 54"/>
                <a:gd name="T10" fmla="*/ 47 w 132"/>
                <a:gd name="T11" fmla="*/ 17 h 54"/>
                <a:gd name="T12" fmla="*/ 64 w 132"/>
                <a:gd name="T13" fmla="*/ 16 h 54"/>
                <a:gd name="T14" fmla="*/ 78 w 132"/>
                <a:gd name="T15" fmla="*/ 17 h 54"/>
                <a:gd name="T16" fmla="*/ 92 w 132"/>
                <a:gd name="T17" fmla="*/ 22 h 54"/>
                <a:gd name="T18" fmla="*/ 104 w 132"/>
                <a:gd name="T19" fmla="*/ 28 h 54"/>
                <a:gd name="T20" fmla="*/ 115 w 132"/>
                <a:gd name="T21" fmla="*/ 34 h 54"/>
                <a:gd name="T22" fmla="*/ 124 w 132"/>
                <a:gd name="T23" fmla="*/ 40 h 54"/>
                <a:gd name="T24" fmla="*/ 129 w 132"/>
                <a:gd name="T25" fmla="*/ 44 h 54"/>
                <a:gd name="T26" fmla="*/ 130 w 132"/>
                <a:gd name="T27" fmla="*/ 45 h 54"/>
                <a:gd name="T28" fmla="*/ 132 w 132"/>
                <a:gd name="T29" fmla="*/ 46 h 54"/>
                <a:gd name="T30" fmla="*/ 130 w 132"/>
                <a:gd name="T31" fmla="*/ 42 h 54"/>
                <a:gd name="T32" fmla="*/ 129 w 132"/>
                <a:gd name="T33" fmla="*/ 37 h 54"/>
                <a:gd name="T34" fmla="*/ 128 w 132"/>
                <a:gd name="T35" fmla="*/ 32 h 54"/>
                <a:gd name="T36" fmla="*/ 128 w 132"/>
                <a:gd name="T37" fmla="*/ 28 h 54"/>
                <a:gd name="T38" fmla="*/ 129 w 132"/>
                <a:gd name="T39" fmla="*/ 24 h 54"/>
                <a:gd name="T40" fmla="*/ 117 w 132"/>
                <a:gd name="T41" fmla="*/ 16 h 54"/>
                <a:gd name="T42" fmla="*/ 101 w 132"/>
                <a:gd name="T43" fmla="*/ 9 h 54"/>
                <a:gd name="T44" fmla="*/ 84 w 132"/>
                <a:gd name="T45" fmla="*/ 2 h 54"/>
                <a:gd name="T46" fmla="*/ 64 w 132"/>
                <a:gd name="T47" fmla="*/ 0 h 54"/>
                <a:gd name="T48" fmla="*/ 46 w 132"/>
                <a:gd name="T49" fmla="*/ 1 h 54"/>
                <a:gd name="T50" fmla="*/ 29 w 132"/>
                <a:gd name="T51" fmla="*/ 7 h 54"/>
                <a:gd name="T52" fmla="*/ 13 w 132"/>
                <a:gd name="T53" fmla="*/ 14 h 54"/>
                <a:gd name="T54" fmla="*/ 0 w 132"/>
                <a:gd name="T55" fmla="*/ 25 h 54"/>
                <a:gd name="T56" fmla="*/ 0 w 132"/>
                <a:gd name="T5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2" h="54">
                  <a:moveTo>
                    <a:pt x="0" y="54"/>
                  </a:moveTo>
                  <a:lnTo>
                    <a:pt x="3" y="48"/>
                  </a:lnTo>
                  <a:lnTo>
                    <a:pt x="6" y="42"/>
                  </a:lnTo>
                  <a:lnTo>
                    <a:pt x="17" y="31"/>
                  </a:lnTo>
                  <a:lnTo>
                    <a:pt x="31" y="23"/>
                  </a:lnTo>
                  <a:lnTo>
                    <a:pt x="47" y="17"/>
                  </a:lnTo>
                  <a:lnTo>
                    <a:pt x="64" y="16"/>
                  </a:lnTo>
                  <a:lnTo>
                    <a:pt x="78" y="17"/>
                  </a:lnTo>
                  <a:lnTo>
                    <a:pt x="92" y="22"/>
                  </a:lnTo>
                  <a:lnTo>
                    <a:pt x="104" y="28"/>
                  </a:lnTo>
                  <a:lnTo>
                    <a:pt x="115" y="34"/>
                  </a:lnTo>
                  <a:lnTo>
                    <a:pt x="124" y="40"/>
                  </a:lnTo>
                  <a:lnTo>
                    <a:pt x="129" y="44"/>
                  </a:lnTo>
                  <a:lnTo>
                    <a:pt x="130" y="45"/>
                  </a:lnTo>
                  <a:lnTo>
                    <a:pt x="132" y="46"/>
                  </a:lnTo>
                  <a:lnTo>
                    <a:pt x="130" y="42"/>
                  </a:lnTo>
                  <a:lnTo>
                    <a:pt x="129" y="37"/>
                  </a:lnTo>
                  <a:lnTo>
                    <a:pt x="128" y="32"/>
                  </a:lnTo>
                  <a:lnTo>
                    <a:pt x="128" y="28"/>
                  </a:lnTo>
                  <a:lnTo>
                    <a:pt x="129" y="24"/>
                  </a:lnTo>
                  <a:lnTo>
                    <a:pt x="117" y="16"/>
                  </a:lnTo>
                  <a:lnTo>
                    <a:pt x="101" y="9"/>
                  </a:lnTo>
                  <a:lnTo>
                    <a:pt x="84" y="2"/>
                  </a:lnTo>
                  <a:lnTo>
                    <a:pt x="64" y="0"/>
                  </a:lnTo>
                  <a:lnTo>
                    <a:pt x="46" y="1"/>
                  </a:lnTo>
                  <a:lnTo>
                    <a:pt x="29" y="7"/>
                  </a:lnTo>
                  <a:lnTo>
                    <a:pt x="13" y="14"/>
                  </a:lnTo>
                  <a:lnTo>
                    <a:pt x="0" y="25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3" name="Grupa 10"/>
          <p:cNvGrpSpPr/>
          <p:nvPr/>
        </p:nvGrpSpPr>
        <p:grpSpPr>
          <a:xfrm>
            <a:off x="482455" y="2931242"/>
            <a:ext cx="380392" cy="403599"/>
            <a:chOff x="491421" y="3597042"/>
            <a:chExt cx="380392" cy="403599"/>
          </a:xfrm>
        </p:grpSpPr>
        <p:sp>
          <p:nvSpPr>
            <p:cNvPr id="84" name="Rectangle 369"/>
            <p:cNvSpPr>
              <a:spLocks noChangeArrowheads="1"/>
            </p:cNvSpPr>
            <p:nvPr/>
          </p:nvSpPr>
          <p:spPr bwMode="auto">
            <a:xfrm>
              <a:off x="582231" y="3628321"/>
              <a:ext cx="196755" cy="12108"/>
            </a:xfrm>
            <a:prstGeom prst="rect">
              <a:avLst/>
            </a:prstGeom>
            <a:solidFill>
              <a:srgbClr val="CF002B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370"/>
            <p:cNvSpPr>
              <a:spLocks/>
            </p:cNvSpPr>
            <p:nvPr/>
          </p:nvSpPr>
          <p:spPr bwMode="auto">
            <a:xfrm>
              <a:off x="491421" y="3628321"/>
              <a:ext cx="380392" cy="92828"/>
            </a:xfrm>
            <a:custGeom>
              <a:avLst/>
              <a:gdLst>
                <a:gd name="T0" fmla="*/ 0 w 377"/>
                <a:gd name="T1" fmla="*/ 0 h 92"/>
                <a:gd name="T2" fmla="*/ 57 w 377"/>
                <a:gd name="T3" fmla="*/ 0 h 92"/>
                <a:gd name="T4" fmla="*/ 57 w 377"/>
                <a:gd name="T5" fmla="*/ 12 h 92"/>
                <a:gd name="T6" fmla="*/ 11 w 377"/>
                <a:gd name="T7" fmla="*/ 12 h 92"/>
                <a:gd name="T8" fmla="*/ 11 w 377"/>
                <a:gd name="T9" fmla="*/ 80 h 92"/>
                <a:gd name="T10" fmla="*/ 364 w 377"/>
                <a:gd name="T11" fmla="*/ 80 h 92"/>
                <a:gd name="T12" fmla="*/ 364 w 377"/>
                <a:gd name="T13" fmla="*/ 12 h 92"/>
                <a:gd name="T14" fmla="*/ 315 w 377"/>
                <a:gd name="T15" fmla="*/ 12 h 92"/>
                <a:gd name="T16" fmla="*/ 315 w 377"/>
                <a:gd name="T17" fmla="*/ 0 h 92"/>
                <a:gd name="T18" fmla="*/ 377 w 377"/>
                <a:gd name="T19" fmla="*/ 0 h 92"/>
                <a:gd name="T20" fmla="*/ 377 w 377"/>
                <a:gd name="T21" fmla="*/ 92 h 92"/>
                <a:gd name="T22" fmla="*/ 0 w 377"/>
                <a:gd name="T23" fmla="*/ 92 h 92"/>
                <a:gd name="T24" fmla="*/ 0 w 377"/>
                <a:gd name="T25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7" h="92">
                  <a:moveTo>
                    <a:pt x="0" y="0"/>
                  </a:moveTo>
                  <a:lnTo>
                    <a:pt x="57" y="0"/>
                  </a:lnTo>
                  <a:lnTo>
                    <a:pt x="57" y="12"/>
                  </a:lnTo>
                  <a:lnTo>
                    <a:pt x="11" y="12"/>
                  </a:lnTo>
                  <a:lnTo>
                    <a:pt x="11" y="80"/>
                  </a:lnTo>
                  <a:lnTo>
                    <a:pt x="364" y="80"/>
                  </a:lnTo>
                  <a:lnTo>
                    <a:pt x="364" y="12"/>
                  </a:lnTo>
                  <a:lnTo>
                    <a:pt x="315" y="12"/>
                  </a:lnTo>
                  <a:lnTo>
                    <a:pt x="315" y="0"/>
                  </a:lnTo>
                  <a:lnTo>
                    <a:pt x="377" y="0"/>
                  </a:lnTo>
                  <a:lnTo>
                    <a:pt x="377" y="92"/>
                  </a:lnTo>
                  <a:lnTo>
                    <a:pt x="0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Rectangle 371"/>
            <p:cNvSpPr>
              <a:spLocks noChangeArrowheads="1"/>
            </p:cNvSpPr>
            <p:nvPr/>
          </p:nvSpPr>
          <p:spPr bwMode="auto">
            <a:xfrm>
              <a:off x="546916" y="3756464"/>
              <a:ext cx="21189" cy="12108"/>
            </a:xfrm>
            <a:prstGeom prst="rect">
              <a:avLst/>
            </a:prstGeom>
            <a:solidFill>
              <a:srgbClr val="CF002B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Rectangle 372"/>
            <p:cNvSpPr>
              <a:spLocks noChangeArrowheads="1"/>
            </p:cNvSpPr>
            <p:nvPr/>
          </p:nvSpPr>
          <p:spPr bwMode="auto">
            <a:xfrm>
              <a:off x="588285" y="3756464"/>
              <a:ext cx="20180" cy="12108"/>
            </a:xfrm>
            <a:prstGeom prst="rect">
              <a:avLst/>
            </a:prstGeom>
            <a:solidFill>
              <a:srgbClr val="CF002B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Rectangle 373"/>
            <p:cNvSpPr>
              <a:spLocks noChangeArrowheads="1"/>
            </p:cNvSpPr>
            <p:nvPr/>
          </p:nvSpPr>
          <p:spPr bwMode="auto">
            <a:xfrm>
              <a:off x="629654" y="3756464"/>
              <a:ext cx="21189" cy="12108"/>
            </a:xfrm>
            <a:prstGeom prst="rect">
              <a:avLst/>
            </a:prstGeom>
            <a:solidFill>
              <a:srgbClr val="CF002B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Rectangle 374"/>
            <p:cNvSpPr>
              <a:spLocks noChangeArrowheads="1"/>
            </p:cNvSpPr>
            <p:nvPr/>
          </p:nvSpPr>
          <p:spPr bwMode="auto">
            <a:xfrm>
              <a:off x="671022" y="3756464"/>
              <a:ext cx="21189" cy="12108"/>
            </a:xfrm>
            <a:prstGeom prst="rect">
              <a:avLst/>
            </a:prstGeom>
            <a:solidFill>
              <a:srgbClr val="CF002B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Rectangle 375"/>
            <p:cNvSpPr>
              <a:spLocks noChangeArrowheads="1"/>
            </p:cNvSpPr>
            <p:nvPr/>
          </p:nvSpPr>
          <p:spPr bwMode="auto">
            <a:xfrm>
              <a:off x="711382" y="3756464"/>
              <a:ext cx="21189" cy="12108"/>
            </a:xfrm>
            <a:prstGeom prst="rect">
              <a:avLst/>
            </a:prstGeom>
            <a:solidFill>
              <a:srgbClr val="CF002B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Rectangle 376"/>
            <p:cNvSpPr>
              <a:spLocks noChangeArrowheads="1"/>
            </p:cNvSpPr>
            <p:nvPr/>
          </p:nvSpPr>
          <p:spPr bwMode="auto">
            <a:xfrm>
              <a:off x="752751" y="3756464"/>
              <a:ext cx="21189" cy="12108"/>
            </a:xfrm>
            <a:prstGeom prst="rect">
              <a:avLst/>
            </a:prstGeom>
            <a:solidFill>
              <a:srgbClr val="CF002B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Rectangle 377"/>
            <p:cNvSpPr>
              <a:spLocks noChangeArrowheads="1"/>
            </p:cNvSpPr>
            <p:nvPr/>
          </p:nvSpPr>
          <p:spPr bwMode="auto">
            <a:xfrm>
              <a:off x="793111" y="3756464"/>
              <a:ext cx="21189" cy="12108"/>
            </a:xfrm>
            <a:prstGeom prst="rect">
              <a:avLst/>
            </a:prstGeom>
            <a:solidFill>
              <a:srgbClr val="CF002B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Rectangle 378"/>
            <p:cNvSpPr>
              <a:spLocks noChangeArrowheads="1"/>
            </p:cNvSpPr>
            <p:nvPr/>
          </p:nvSpPr>
          <p:spPr bwMode="auto">
            <a:xfrm>
              <a:off x="546916" y="3795814"/>
              <a:ext cx="21189" cy="12108"/>
            </a:xfrm>
            <a:prstGeom prst="rect">
              <a:avLst/>
            </a:prstGeom>
            <a:solidFill>
              <a:srgbClr val="CF002B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Rectangle 379"/>
            <p:cNvSpPr>
              <a:spLocks noChangeArrowheads="1"/>
            </p:cNvSpPr>
            <p:nvPr/>
          </p:nvSpPr>
          <p:spPr bwMode="auto">
            <a:xfrm>
              <a:off x="588285" y="3795814"/>
              <a:ext cx="20180" cy="12108"/>
            </a:xfrm>
            <a:prstGeom prst="rect">
              <a:avLst/>
            </a:prstGeom>
            <a:solidFill>
              <a:srgbClr val="CF002B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Rectangle 380"/>
            <p:cNvSpPr>
              <a:spLocks noChangeArrowheads="1"/>
            </p:cNvSpPr>
            <p:nvPr/>
          </p:nvSpPr>
          <p:spPr bwMode="auto">
            <a:xfrm>
              <a:off x="629654" y="3795814"/>
              <a:ext cx="21189" cy="12108"/>
            </a:xfrm>
            <a:prstGeom prst="rect">
              <a:avLst/>
            </a:prstGeom>
            <a:solidFill>
              <a:srgbClr val="CF002B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Rectangle 381"/>
            <p:cNvSpPr>
              <a:spLocks noChangeArrowheads="1"/>
            </p:cNvSpPr>
            <p:nvPr/>
          </p:nvSpPr>
          <p:spPr bwMode="auto">
            <a:xfrm>
              <a:off x="671022" y="3795814"/>
              <a:ext cx="21189" cy="12108"/>
            </a:xfrm>
            <a:prstGeom prst="rect">
              <a:avLst/>
            </a:prstGeom>
            <a:solidFill>
              <a:srgbClr val="CF002B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Rectangle 382"/>
            <p:cNvSpPr>
              <a:spLocks noChangeArrowheads="1"/>
            </p:cNvSpPr>
            <p:nvPr/>
          </p:nvSpPr>
          <p:spPr bwMode="auto">
            <a:xfrm>
              <a:off x="711382" y="3795814"/>
              <a:ext cx="21189" cy="12108"/>
            </a:xfrm>
            <a:prstGeom prst="rect">
              <a:avLst/>
            </a:prstGeom>
            <a:solidFill>
              <a:srgbClr val="CF002B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Rectangle 383"/>
            <p:cNvSpPr>
              <a:spLocks noChangeArrowheads="1"/>
            </p:cNvSpPr>
            <p:nvPr/>
          </p:nvSpPr>
          <p:spPr bwMode="auto">
            <a:xfrm>
              <a:off x="752751" y="3795814"/>
              <a:ext cx="21189" cy="12108"/>
            </a:xfrm>
            <a:prstGeom prst="rect">
              <a:avLst/>
            </a:prstGeom>
            <a:solidFill>
              <a:srgbClr val="CF002B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Rectangle 384"/>
            <p:cNvSpPr>
              <a:spLocks noChangeArrowheads="1"/>
            </p:cNvSpPr>
            <p:nvPr/>
          </p:nvSpPr>
          <p:spPr bwMode="auto">
            <a:xfrm>
              <a:off x="793111" y="3795814"/>
              <a:ext cx="21189" cy="12108"/>
            </a:xfrm>
            <a:prstGeom prst="rect">
              <a:avLst/>
            </a:prstGeom>
            <a:solidFill>
              <a:srgbClr val="CF002B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Rectangle 385"/>
            <p:cNvSpPr>
              <a:spLocks noChangeArrowheads="1"/>
            </p:cNvSpPr>
            <p:nvPr/>
          </p:nvSpPr>
          <p:spPr bwMode="auto">
            <a:xfrm>
              <a:off x="546916" y="3836174"/>
              <a:ext cx="21189" cy="12108"/>
            </a:xfrm>
            <a:prstGeom prst="rect">
              <a:avLst/>
            </a:prstGeom>
            <a:solidFill>
              <a:srgbClr val="CF002B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Rectangle 386"/>
            <p:cNvSpPr>
              <a:spLocks noChangeArrowheads="1"/>
            </p:cNvSpPr>
            <p:nvPr/>
          </p:nvSpPr>
          <p:spPr bwMode="auto">
            <a:xfrm>
              <a:off x="588285" y="3836174"/>
              <a:ext cx="20180" cy="12108"/>
            </a:xfrm>
            <a:prstGeom prst="rect">
              <a:avLst/>
            </a:prstGeom>
            <a:solidFill>
              <a:srgbClr val="CF002B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Rectangle 387"/>
            <p:cNvSpPr>
              <a:spLocks noChangeArrowheads="1"/>
            </p:cNvSpPr>
            <p:nvPr/>
          </p:nvSpPr>
          <p:spPr bwMode="auto">
            <a:xfrm>
              <a:off x="629654" y="3836174"/>
              <a:ext cx="21189" cy="12108"/>
            </a:xfrm>
            <a:prstGeom prst="rect">
              <a:avLst/>
            </a:prstGeom>
            <a:solidFill>
              <a:srgbClr val="CF002B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Rectangle 388"/>
            <p:cNvSpPr>
              <a:spLocks noChangeArrowheads="1"/>
            </p:cNvSpPr>
            <p:nvPr/>
          </p:nvSpPr>
          <p:spPr bwMode="auto">
            <a:xfrm>
              <a:off x="671022" y="3836174"/>
              <a:ext cx="21189" cy="12108"/>
            </a:xfrm>
            <a:prstGeom prst="rect">
              <a:avLst/>
            </a:prstGeom>
            <a:solidFill>
              <a:srgbClr val="CF002B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Rectangle 389"/>
            <p:cNvSpPr>
              <a:spLocks noChangeArrowheads="1"/>
            </p:cNvSpPr>
            <p:nvPr/>
          </p:nvSpPr>
          <p:spPr bwMode="auto">
            <a:xfrm>
              <a:off x="546916" y="3875525"/>
              <a:ext cx="21189" cy="12108"/>
            </a:xfrm>
            <a:prstGeom prst="rect">
              <a:avLst/>
            </a:prstGeom>
            <a:solidFill>
              <a:srgbClr val="CF002B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Rectangle 390"/>
            <p:cNvSpPr>
              <a:spLocks noChangeArrowheads="1"/>
            </p:cNvSpPr>
            <p:nvPr/>
          </p:nvSpPr>
          <p:spPr bwMode="auto">
            <a:xfrm>
              <a:off x="588285" y="3875525"/>
              <a:ext cx="20180" cy="12108"/>
            </a:xfrm>
            <a:prstGeom prst="rect">
              <a:avLst/>
            </a:prstGeom>
            <a:solidFill>
              <a:srgbClr val="CF002B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Rectangle 391"/>
            <p:cNvSpPr>
              <a:spLocks noChangeArrowheads="1"/>
            </p:cNvSpPr>
            <p:nvPr/>
          </p:nvSpPr>
          <p:spPr bwMode="auto">
            <a:xfrm>
              <a:off x="629654" y="3875525"/>
              <a:ext cx="21189" cy="12108"/>
            </a:xfrm>
            <a:prstGeom prst="rect">
              <a:avLst/>
            </a:prstGeom>
            <a:solidFill>
              <a:srgbClr val="CF002B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Rectangle 392"/>
            <p:cNvSpPr>
              <a:spLocks noChangeArrowheads="1"/>
            </p:cNvSpPr>
            <p:nvPr/>
          </p:nvSpPr>
          <p:spPr bwMode="auto">
            <a:xfrm>
              <a:off x="851633" y="3716104"/>
              <a:ext cx="12108" cy="110990"/>
            </a:xfrm>
            <a:prstGeom prst="rect">
              <a:avLst/>
            </a:prstGeom>
            <a:solidFill>
              <a:srgbClr val="CF002B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393"/>
            <p:cNvSpPr>
              <a:spLocks/>
            </p:cNvSpPr>
            <p:nvPr/>
          </p:nvSpPr>
          <p:spPr bwMode="auto">
            <a:xfrm>
              <a:off x="497475" y="3716104"/>
              <a:ext cx="173547" cy="233079"/>
            </a:xfrm>
            <a:custGeom>
              <a:avLst/>
              <a:gdLst>
                <a:gd name="T0" fmla="*/ 0 w 172"/>
                <a:gd name="T1" fmla="*/ 0 h 231"/>
                <a:gd name="T2" fmla="*/ 13 w 172"/>
                <a:gd name="T3" fmla="*/ 0 h 231"/>
                <a:gd name="T4" fmla="*/ 13 w 172"/>
                <a:gd name="T5" fmla="*/ 220 h 231"/>
                <a:gd name="T6" fmla="*/ 172 w 172"/>
                <a:gd name="T7" fmla="*/ 220 h 231"/>
                <a:gd name="T8" fmla="*/ 172 w 172"/>
                <a:gd name="T9" fmla="*/ 231 h 231"/>
                <a:gd name="T10" fmla="*/ 0 w 172"/>
                <a:gd name="T11" fmla="*/ 231 h 231"/>
                <a:gd name="T12" fmla="*/ 0 w 172"/>
                <a:gd name="T13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2" h="231">
                  <a:moveTo>
                    <a:pt x="0" y="0"/>
                  </a:moveTo>
                  <a:lnTo>
                    <a:pt x="13" y="0"/>
                  </a:lnTo>
                  <a:lnTo>
                    <a:pt x="13" y="220"/>
                  </a:lnTo>
                  <a:lnTo>
                    <a:pt x="172" y="220"/>
                  </a:lnTo>
                  <a:lnTo>
                    <a:pt x="172" y="231"/>
                  </a:lnTo>
                  <a:lnTo>
                    <a:pt x="0" y="2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394"/>
            <p:cNvSpPr>
              <a:spLocks/>
            </p:cNvSpPr>
            <p:nvPr/>
          </p:nvSpPr>
          <p:spPr bwMode="auto">
            <a:xfrm>
              <a:off x="782012" y="3597042"/>
              <a:ext cx="36324" cy="81729"/>
            </a:xfrm>
            <a:custGeom>
              <a:avLst/>
              <a:gdLst>
                <a:gd name="T0" fmla="*/ 0 w 36"/>
                <a:gd name="T1" fmla="*/ 0 h 81"/>
                <a:gd name="T2" fmla="*/ 36 w 36"/>
                <a:gd name="T3" fmla="*/ 0 h 81"/>
                <a:gd name="T4" fmla="*/ 36 w 36"/>
                <a:gd name="T5" fmla="*/ 81 h 81"/>
                <a:gd name="T6" fmla="*/ 0 w 36"/>
                <a:gd name="T7" fmla="*/ 81 h 81"/>
                <a:gd name="T8" fmla="*/ 0 w 36"/>
                <a:gd name="T9" fmla="*/ 69 h 81"/>
                <a:gd name="T10" fmla="*/ 23 w 36"/>
                <a:gd name="T11" fmla="*/ 69 h 81"/>
                <a:gd name="T12" fmla="*/ 23 w 36"/>
                <a:gd name="T13" fmla="*/ 12 h 81"/>
                <a:gd name="T14" fmla="*/ 0 w 36"/>
                <a:gd name="T15" fmla="*/ 12 h 81"/>
                <a:gd name="T16" fmla="*/ 0 w 36"/>
                <a:gd name="T17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81">
                  <a:moveTo>
                    <a:pt x="0" y="0"/>
                  </a:moveTo>
                  <a:lnTo>
                    <a:pt x="36" y="0"/>
                  </a:lnTo>
                  <a:lnTo>
                    <a:pt x="36" y="81"/>
                  </a:lnTo>
                  <a:lnTo>
                    <a:pt x="0" y="81"/>
                  </a:lnTo>
                  <a:lnTo>
                    <a:pt x="0" y="69"/>
                  </a:lnTo>
                  <a:lnTo>
                    <a:pt x="23" y="69"/>
                  </a:lnTo>
                  <a:lnTo>
                    <a:pt x="23" y="12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395"/>
            <p:cNvSpPr>
              <a:spLocks/>
            </p:cNvSpPr>
            <p:nvPr/>
          </p:nvSpPr>
          <p:spPr bwMode="auto">
            <a:xfrm>
              <a:off x="548934" y="3597042"/>
              <a:ext cx="38342" cy="81729"/>
            </a:xfrm>
            <a:custGeom>
              <a:avLst/>
              <a:gdLst>
                <a:gd name="T0" fmla="*/ 0 w 38"/>
                <a:gd name="T1" fmla="*/ 0 h 81"/>
                <a:gd name="T2" fmla="*/ 38 w 38"/>
                <a:gd name="T3" fmla="*/ 0 h 81"/>
                <a:gd name="T4" fmla="*/ 38 w 38"/>
                <a:gd name="T5" fmla="*/ 81 h 81"/>
                <a:gd name="T6" fmla="*/ 0 w 38"/>
                <a:gd name="T7" fmla="*/ 81 h 81"/>
                <a:gd name="T8" fmla="*/ 0 w 38"/>
                <a:gd name="T9" fmla="*/ 69 h 81"/>
                <a:gd name="T10" fmla="*/ 25 w 38"/>
                <a:gd name="T11" fmla="*/ 69 h 81"/>
                <a:gd name="T12" fmla="*/ 25 w 38"/>
                <a:gd name="T13" fmla="*/ 12 h 81"/>
                <a:gd name="T14" fmla="*/ 0 w 38"/>
                <a:gd name="T15" fmla="*/ 12 h 81"/>
                <a:gd name="T16" fmla="*/ 0 w 38"/>
                <a:gd name="T17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81">
                  <a:moveTo>
                    <a:pt x="0" y="0"/>
                  </a:moveTo>
                  <a:lnTo>
                    <a:pt x="38" y="0"/>
                  </a:lnTo>
                  <a:lnTo>
                    <a:pt x="38" y="81"/>
                  </a:lnTo>
                  <a:lnTo>
                    <a:pt x="0" y="81"/>
                  </a:lnTo>
                  <a:lnTo>
                    <a:pt x="0" y="69"/>
                  </a:lnTo>
                  <a:lnTo>
                    <a:pt x="25" y="69"/>
                  </a:lnTo>
                  <a:lnTo>
                    <a:pt x="25" y="12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Rectangle 396"/>
            <p:cNvSpPr>
              <a:spLocks noChangeArrowheads="1"/>
            </p:cNvSpPr>
            <p:nvPr/>
          </p:nvSpPr>
          <p:spPr bwMode="auto">
            <a:xfrm>
              <a:off x="636716" y="3666663"/>
              <a:ext cx="87783" cy="12108"/>
            </a:xfrm>
            <a:prstGeom prst="rect">
              <a:avLst/>
            </a:prstGeom>
            <a:solidFill>
              <a:srgbClr val="CF002B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397"/>
            <p:cNvSpPr>
              <a:spLocks noEditPoints="1"/>
            </p:cNvSpPr>
            <p:nvPr/>
          </p:nvSpPr>
          <p:spPr bwMode="auto">
            <a:xfrm>
              <a:off x="688176" y="3821039"/>
              <a:ext cx="176575" cy="179602"/>
            </a:xfrm>
            <a:custGeom>
              <a:avLst/>
              <a:gdLst>
                <a:gd name="T0" fmla="*/ 87 w 175"/>
                <a:gd name="T1" fmla="*/ 13 h 178"/>
                <a:gd name="T2" fmla="*/ 68 w 175"/>
                <a:gd name="T3" fmla="*/ 16 h 178"/>
                <a:gd name="T4" fmla="*/ 49 w 175"/>
                <a:gd name="T5" fmla="*/ 24 h 178"/>
                <a:gd name="T6" fmla="*/ 34 w 175"/>
                <a:gd name="T7" fmla="*/ 36 h 178"/>
                <a:gd name="T8" fmla="*/ 22 w 175"/>
                <a:gd name="T9" fmla="*/ 51 h 178"/>
                <a:gd name="T10" fmla="*/ 14 w 175"/>
                <a:gd name="T11" fmla="*/ 70 h 178"/>
                <a:gd name="T12" fmla="*/ 11 w 175"/>
                <a:gd name="T13" fmla="*/ 89 h 178"/>
                <a:gd name="T14" fmla="*/ 14 w 175"/>
                <a:gd name="T15" fmla="*/ 110 h 178"/>
                <a:gd name="T16" fmla="*/ 22 w 175"/>
                <a:gd name="T17" fmla="*/ 129 h 178"/>
                <a:gd name="T18" fmla="*/ 34 w 175"/>
                <a:gd name="T19" fmla="*/ 143 h 178"/>
                <a:gd name="T20" fmla="*/ 49 w 175"/>
                <a:gd name="T21" fmla="*/ 156 h 178"/>
                <a:gd name="T22" fmla="*/ 68 w 175"/>
                <a:gd name="T23" fmla="*/ 163 h 178"/>
                <a:gd name="T24" fmla="*/ 87 w 175"/>
                <a:gd name="T25" fmla="*/ 167 h 178"/>
                <a:gd name="T26" fmla="*/ 107 w 175"/>
                <a:gd name="T27" fmla="*/ 163 h 178"/>
                <a:gd name="T28" fmla="*/ 125 w 175"/>
                <a:gd name="T29" fmla="*/ 156 h 178"/>
                <a:gd name="T30" fmla="*/ 141 w 175"/>
                <a:gd name="T31" fmla="*/ 143 h 178"/>
                <a:gd name="T32" fmla="*/ 153 w 175"/>
                <a:gd name="T33" fmla="*/ 129 h 178"/>
                <a:gd name="T34" fmla="*/ 159 w 175"/>
                <a:gd name="T35" fmla="*/ 110 h 178"/>
                <a:gd name="T36" fmla="*/ 162 w 175"/>
                <a:gd name="T37" fmla="*/ 89 h 178"/>
                <a:gd name="T38" fmla="*/ 159 w 175"/>
                <a:gd name="T39" fmla="*/ 70 h 178"/>
                <a:gd name="T40" fmla="*/ 153 w 175"/>
                <a:gd name="T41" fmla="*/ 51 h 178"/>
                <a:gd name="T42" fmla="*/ 141 w 175"/>
                <a:gd name="T43" fmla="*/ 36 h 178"/>
                <a:gd name="T44" fmla="*/ 125 w 175"/>
                <a:gd name="T45" fmla="*/ 24 h 178"/>
                <a:gd name="T46" fmla="*/ 107 w 175"/>
                <a:gd name="T47" fmla="*/ 16 h 178"/>
                <a:gd name="T48" fmla="*/ 87 w 175"/>
                <a:gd name="T49" fmla="*/ 13 h 178"/>
                <a:gd name="T50" fmla="*/ 87 w 175"/>
                <a:gd name="T51" fmla="*/ 0 h 178"/>
                <a:gd name="T52" fmla="*/ 111 w 175"/>
                <a:gd name="T53" fmla="*/ 4 h 178"/>
                <a:gd name="T54" fmla="*/ 132 w 175"/>
                <a:gd name="T55" fmla="*/ 13 h 178"/>
                <a:gd name="T56" fmla="*/ 149 w 175"/>
                <a:gd name="T57" fmla="*/ 27 h 178"/>
                <a:gd name="T58" fmla="*/ 163 w 175"/>
                <a:gd name="T59" fmla="*/ 45 h 178"/>
                <a:gd name="T60" fmla="*/ 171 w 175"/>
                <a:gd name="T61" fmla="*/ 66 h 178"/>
                <a:gd name="T62" fmla="*/ 175 w 175"/>
                <a:gd name="T63" fmla="*/ 89 h 178"/>
                <a:gd name="T64" fmla="*/ 171 w 175"/>
                <a:gd name="T65" fmla="*/ 113 h 178"/>
                <a:gd name="T66" fmla="*/ 163 w 175"/>
                <a:gd name="T67" fmla="*/ 134 h 178"/>
                <a:gd name="T68" fmla="*/ 149 w 175"/>
                <a:gd name="T69" fmla="*/ 152 h 178"/>
                <a:gd name="T70" fmla="*/ 132 w 175"/>
                <a:gd name="T71" fmla="*/ 167 h 178"/>
                <a:gd name="T72" fmla="*/ 111 w 175"/>
                <a:gd name="T73" fmla="*/ 176 h 178"/>
                <a:gd name="T74" fmla="*/ 87 w 175"/>
                <a:gd name="T75" fmla="*/ 178 h 178"/>
                <a:gd name="T76" fmla="*/ 64 w 175"/>
                <a:gd name="T77" fmla="*/ 176 h 178"/>
                <a:gd name="T78" fmla="*/ 43 w 175"/>
                <a:gd name="T79" fmla="*/ 167 h 178"/>
                <a:gd name="T80" fmla="*/ 25 w 175"/>
                <a:gd name="T81" fmla="*/ 152 h 178"/>
                <a:gd name="T82" fmla="*/ 11 w 175"/>
                <a:gd name="T83" fmla="*/ 134 h 178"/>
                <a:gd name="T84" fmla="*/ 2 w 175"/>
                <a:gd name="T85" fmla="*/ 113 h 178"/>
                <a:gd name="T86" fmla="*/ 0 w 175"/>
                <a:gd name="T87" fmla="*/ 89 h 178"/>
                <a:gd name="T88" fmla="*/ 2 w 175"/>
                <a:gd name="T89" fmla="*/ 66 h 178"/>
                <a:gd name="T90" fmla="*/ 11 w 175"/>
                <a:gd name="T91" fmla="*/ 45 h 178"/>
                <a:gd name="T92" fmla="*/ 25 w 175"/>
                <a:gd name="T93" fmla="*/ 27 h 178"/>
                <a:gd name="T94" fmla="*/ 43 w 175"/>
                <a:gd name="T95" fmla="*/ 13 h 178"/>
                <a:gd name="T96" fmla="*/ 64 w 175"/>
                <a:gd name="T97" fmla="*/ 4 h 178"/>
                <a:gd name="T98" fmla="*/ 87 w 175"/>
                <a:gd name="T9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75" h="178">
                  <a:moveTo>
                    <a:pt x="87" y="13"/>
                  </a:moveTo>
                  <a:lnTo>
                    <a:pt x="68" y="16"/>
                  </a:lnTo>
                  <a:lnTo>
                    <a:pt x="49" y="24"/>
                  </a:lnTo>
                  <a:lnTo>
                    <a:pt x="34" y="36"/>
                  </a:lnTo>
                  <a:lnTo>
                    <a:pt x="22" y="51"/>
                  </a:lnTo>
                  <a:lnTo>
                    <a:pt x="14" y="70"/>
                  </a:lnTo>
                  <a:lnTo>
                    <a:pt x="11" y="89"/>
                  </a:lnTo>
                  <a:lnTo>
                    <a:pt x="14" y="110"/>
                  </a:lnTo>
                  <a:lnTo>
                    <a:pt x="22" y="129"/>
                  </a:lnTo>
                  <a:lnTo>
                    <a:pt x="34" y="143"/>
                  </a:lnTo>
                  <a:lnTo>
                    <a:pt x="49" y="156"/>
                  </a:lnTo>
                  <a:lnTo>
                    <a:pt x="68" y="163"/>
                  </a:lnTo>
                  <a:lnTo>
                    <a:pt x="87" y="167"/>
                  </a:lnTo>
                  <a:lnTo>
                    <a:pt x="107" y="163"/>
                  </a:lnTo>
                  <a:lnTo>
                    <a:pt x="125" y="156"/>
                  </a:lnTo>
                  <a:lnTo>
                    <a:pt x="141" y="143"/>
                  </a:lnTo>
                  <a:lnTo>
                    <a:pt x="153" y="129"/>
                  </a:lnTo>
                  <a:lnTo>
                    <a:pt x="159" y="110"/>
                  </a:lnTo>
                  <a:lnTo>
                    <a:pt x="162" y="89"/>
                  </a:lnTo>
                  <a:lnTo>
                    <a:pt x="159" y="70"/>
                  </a:lnTo>
                  <a:lnTo>
                    <a:pt x="153" y="51"/>
                  </a:lnTo>
                  <a:lnTo>
                    <a:pt x="141" y="36"/>
                  </a:lnTo>
                  <a:lnTo>
                    <a:pt x="125" y="24"/>
                  </a:lnTo>
                  <a:lnTo>
                    <a:pt x="107" y="16"/>
                  </a:lnTo>
                  <a:lnTo>
                    <a:pt x="87" y="13"/>
                  </a:lnTo>
                  <a:close/>
                  <a:moveTo>
                    <a:pt x="87" y="0"/>
                  </a:moveTo>
                  <a:lnTo>
                    <a:pt x="111" y="4"/>
                  </a:lnTo>
                  <a:lnTo>
                    <a:pt x="132" y="13"/>
                  </a:lnTo>
                  <a:lnTo>
                    <a:pt x="149" y="27"/>
                  </a:lnTo>
                  <a:lnTo>
                    <a:pt x="163" y="45"/>
                  </a:lnTo>
                  <a:lnTo>
                    <a:pt x="171" y="66"/>
                  </a:lnTo>
                  <a:lnTo>
                    <a:pt x="175" y="89"/>
                  </a:lnTo>
                  <a:lnTo>
                    <a:pt x="171" y="113"/>
                  </a:lnTo>
                  <a:lnTo>
                    <a:pt x="163" y="134"/>
                  </a:lnTo>
                  <a:lnTo>
                    <a:pt x="149" y="152"/>
                  </a:lnTo>
                  <a:lnTo>
                    <a:pt x="132" y="167"/>
                  </a:lnTo>
                  <a:lnTo>
                    <a:pt x="111" y="176"/>
                  </a:lnTo>
                  <a:lnTo>
                    <a:pt x="87" y="178"/>
                  </a:lnTo>
                  <a:lnTo>
                    <a:pt x="64" y="176"/>
                  </a:lnTo>
                  <a:lnTo>
                    <a:pt x="43" y="167"/>
                  </a:lnTo>
                  <a:lnTo>
                    <a:pt x="25" y="152"/>
                  </a:lnTo>
                  <a:lnTo>
                    <a:pt x="11" y="134"/>
                  </a:lnTo>
                  <a:lnTo>
                    <a:pt x="2" y="113"/>
                  </a:lnTo>
                  <a:lnTo>
                    <a:pt x="0" y="89"/>
                  </a:lnTo>
                  <a:lnTo>
                    <a:pt x="2" y="66"/>
                  </a:lnTo>
                  <a:lnTo>
                    <a:pt x="11" y="45"/>
                  </a:lnTo>
                  <a:lnTo>
                    <a:pt x="25" y="27"/>
                  </a:lnTo>
                  <a:lnTo>
                    <a:pt x="43" y="13"/>
                  </a:lnTo>
                  <a:lnTo>
                    <a:pt x="64" y="4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398"/>
            <p:cNvSpPr>
              <a:spLocks/>
            </p:cNvSpPr>
            <p:nvPr/>
          </p:nvSpPr>
          <p:spPr bwMode="auto">
            <a:xfrm>
              <a:off x="731562" y="3871489"/>
              <a:ext cx="88792" cy="71639"/>
            </a:xfrm>
            <a:custGeom>
              <a:avLst/>
              <a:gdLst>
                <a:gd name="T0" fmla="*/ 78 w 88"/>
                <a:gd name="T1" fmla="*/ 0 h 71"/>
                <a:gd name="T2" fmla="*/ 88 w 88"/>
                <a:gd name="T3" fmla="*/ 8 h 71"/>
                <a:gd name="T4" fmla="*/ 26 w 88"/>
                <a:gd name="T5" fmla="*/ 71 h 71"/>
                <a:gd name="T6" fmla="*/ 0 w 88"/>
                <a:gd name="T7" fmla="*/ 45 h 71"/>
                <a:gd name="T8" fmla="*/ 9 w 88"/>
                <a:gd name="T9" fmla="*/ 35 h 71"/>
                <a:gd name="T10" fmla="*/ 26 w 88"/>
                <a:gd name="T11" fmla="*/ 54 h 71"/>
                <a:gd name="T12" fmla="*/ 78 w 88"/>
                <a:gd name="T13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71">
                  <a:moveTo>
                    <a:pt x="78" y="0"/>
                  </a:moveTo>
                  <a:lnTo>
                    <a:pt x="88" y="8"/>
                  </a:lnTo>
                  <a:lnTo>
                    <a:pt x="26" y="71"/>
                  </a:lnTo>
                  <a:lnTo>
                    <a:pt x="0" y="45"/>
                  </a:lnTo>
                  <a:lnTo>
                    <a:pt x="9" y="35"/>
                  </a:lnTo>
                  <a:lnTo>
                    <a:pt x="26" y="54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5" name="Grupa 3"/>
          <p:cNvGrpSpPr/>
          <p:nvPr/>
        </p:nvGrpSpPr>
        <p:grpSpPr>
          <a:xfrm>
            <a:off x="465786" y="1890909"/>
            <a:ext cx="413731" cy="404223"/>
            <a:chOff x="495234" y="1496650"/>
            <a:chExt cx="413731" cy="404223"/>
          </a:xfrm>
        </p:grpSpPr>
        <p:grpSp>
          <p:nvGrpSpPr>
            <p:cNvPr id="116" name="Grupa 70"/>
            <p:cNvGrpSpPr/>
            <p:nvPr/>
          </p:nvGrpSpPr>
          <p:grpSpPr>
            <a:xfrm>
              <a:off x="495234" y="1496650"/>
              <a:ext cx="372766" cy="371903"/>
              <a:chOff x="14109700" y="4419600"/>
              <a:chExt cx="687388" cy="685801"/>
            </a:xfrm>
          </p:grpSpPr>
          <p:sp>
            <p:nvSpPr>
              <p:cNvPr id="118" name="Freeform 111"/>
              <p:cNvSpPr>
                <a:spLocks/>
              </p:cNvSpPr>
              <p:nvPr/>
            </p:nvSpPr>
            <p:spPr bwMode="auto">
              <a:xfrm>
                <a:off x="14362113" y="4532313"/>
                <a:ext cx="434975" cy="573088"/>
              </a:xfrm>
              <a:custGeom>
                <a:avLst/>
                <a:gdLst>
                  <a:gd name="T0" fmla="*/ 89 w 274"/>
                  <a:gd name="T1" fmla="*/ 361 h 361"/>
                  <a:gd name="T2" fmla="*/ 60 w 274"/>
                  <a:gd name="T3" fmla="*/ 358 h 361"/>
                  <a:gd name="T4" fmla="*/ 31 w 274"/>
                  <a:gd name="T5" fmla="*/ 352 h 361"/>
                  <a:gd name="T6" fmla="*/ 6 w 274"/>
                  <a:gd name="T7" fmla="*/ 341 h 361"/>
                  <a:gd name="T8" fmla="*/ 2 w 274"/>
                  <a:gd name="T9" fmla="*/ 339 h 361"/>
                  <a:gd name="T10" fmla="*/ 1 w 274"/>
                  <a:gd name="T11" fmla="*/ 336 h 361"/>
                  <a:gd name="T12" fmla="*/ 0 w 274"/>
                  <a:gd name="T13" fmla="*/ 333 h 361"/>
                  <a:gd name="T14" fmla="*/ 1 w 274"/>
                  <a:gd name="T15" fmla="*/ 330 h 361"/>
                  <a:gd name="T16" fmla="*/ 3 w 274"/>
                  <a:gd name="T17" fmla="*/ 327 h 361"/>
                  <a:gd name="T18" fmla="*/ 7 w 274"/>
                  <a:gd name="T19" fmla="*/ 326 h 361"/>
                  <a:gd name="T20" fmla="*/ 9 w 274"/>
                  <a:gd name="T21" fmla="*/ 326 h 361"/>
                  <a:gd name="T22" fmla="*/ 12 w 274"/>
                  <a:gd name="T23" fmla="*/ 326 h 361"/>
                  <a:gd name="T24" fmla="*/ 37 w 274"/>
                  <a:gd name="T25" fmla="*/ 337 h 361"/>
                  <a:gd name="T26" fmla="*/ 63 w 274"/>
                  <a:gd name="T27" fmla="*/ 343 h 361"/>
                  <a:gd name="T28" fmla="*/ 89 w 274"/>
                  <a:gd name="T29" fmla="*/ 346 h 361"/>
                  <a:gd name="T30" fmla="*/ 120 w 274"/>
                  <a:gd name="T31" fmla="*/ 342 h 361"/>
                  <a:gd name="T32" fmla="*/ 148 w 274"/>
                  <a:gd name="T33" fmla="*/ 335 h 361"/>
                  <a:gd name="T34" fmla="*/ 173 w 274"/>
                  <a:gd name="T35" fmla="*/ 322 h 361"/>
                  <a:gd name="T36" fmla="*/ 197 w 274"/>
                  <a:gd name="T37" fmla="*/ 306 h 361"/>
                  <a:gd name="T38" fmla="*/ 218 w 274"/>
                  <a:gd name="T39" fmla="*/ 285 h 361"/>
                  <a:gd name="T40" fmla="*/ 234 w 274"/>
                  <a:gd name="T41" fmla="*/ 262 h 361"/>
                  <a:gd name="T42" fmla="*/ 247 w 274"/>
                  <a:gd name="T43" fmla="*/ 236 h 361"/>
                  <a:gd name="T44" fmla="*/ 254 w 274"/>
                  <a:gd name="T45" fmla="*/ 207 h 361"/>
                  <a:gd name="T46" fmla="*/ 257 w 274"/>
                  <a:gd name="T47" fmla="*/ 177 h 361"/>
                  <a:gd name="T48" fmla="*/ 254 w 274"/>
                  <a:gd name="T49" fmla="*/ 145 h 361"/>
                  <a:gd name="T50" fmla="*/ 246 w 274"/>
                  <a:gd name="T51" fmla="*/ 116 h 361"/>
                  <a:gd name="T52" fmla="*/ 232 w 274"/>
                  <a:gd name="T53" fmla="*/ 88 h 361"/>
                  <a:gd name="T54" fmla="*/ 213 w 274"/>
                  <a:gd name="T55" fmla="*/ 65 h 361"/>
                  <a:gd name="T56" fmla="*/ 191 w 274"/>
                  <a:gd name="T57" fmla="*/ 43 h 361"/>
                  <a:gd name="T58" fmla="*/ 165 w 274"/>
                  <a:gd name="T59" fmla="*/ 27 h 361"/>
                  <a:gd name="T60" fmla="*/ 135 w 274"/>
                  <a:gd name="T61" fmla="*/ 15 h 361"/>
                  <a:gd name="T62" fmla="*/ 133 w 274"/>
                  <a:gd name="T63" fmla="*/ 14 h 361"/>
                  <a:gd name="T64" fmla="*/ 130 w 274"/>
                  <a:gd name="T65" fmla="*/ 12 h 361"/>
                  <a:gd name="T66" fmla="*/ 129 w 274"/>
                  <a:gd name="T67" fmla="*/ 9 h 361"/>
                  <a:gd name="T68" fmla="*/ 129 w 274"/>
                  <a:gd name="T69" fmla="*/ 5 h 361"/>
                  <a:gd name="T70" fmla="*/ 131 w 274"/>
                  <a:gd name="T71" fmla="*/ 3 h 361"/>
                  <a:gd name="T72" fmla="*/ 134 w 274"/>
                  <a:gd name="T73" fmla="*/ 1 h 361"/>
                  <a:gd name="T74" fmla="*/ 137 w 274"/>
                  <a:gd name="T75" fmla="*/ 0 h 361"/>
                  <a:gd name="T76" fmla="*/ 140 w 274"/>
                  <a:gd name="T77" fmla="*/ 0 h 361"/>
                  <a:gd name="T78" fmla="*/ 168 w 274"/>
                  <a:gd name="T79" fmla="*/ 11 h 361"/>
                  <a:gd name="T80" fmla="*/ 194 w 274"/>
                  <a:gd name="T81" fmla="*/ 26 h 361"/>
                  <a:gd name="T82" fmla="*/ 216 w 274"/>
                  <a:gd name="T83" fmla="*/ 44 h 361"/>
                  <a:gd name="T84" fmla="*/ 236 w 274"/>
                  <a:gd name="T85" fmla="*/ 67 h 361"/>
                  <a:gd name="T86" fmla="*/ 252 w 274"/>
                  <a:gd name="T87" fmla="*/ 92 h 361"/>
                  <a:gd name="T88" fmla="*/ 263 w 274"/>
                  <a:gd name="T89" fmla="*/ 118 h 361"/>
                  <a:gd name="T90" fmla="*/ 270 w 274"/>
                  <a:gd name="T91" fmla="*/ 146 h 361"/>
                  <a:gd name="T92" fmla="*/ 274 w 274"/>
                  <a:gd name="T93" fmla="*/ 177 h 361"/>
                  <a:gd name="T94" fmla="*/ 270 w 274"/>
                  <a:gd name="T95" fmla="*/ 210 h 361"/>
                  <a:gd name="T96" fmla="*/ 262 w 274"/>
                  <a:gd name="T97" fmla="*/ 241 h 361"/>
                  <a:gd name="T98" fmla="*/ 248 w 274"/>
                  <a:gd name="T99" fmla="*/ 270 h 361"/>
                  <a:gd name="T100" fmla="*/ 229 w 274"/>
                  <a:gd name="T101" fmla="*/ 296 h 361"/>
                  <a:gd name="T102" fmla="*/ 208 w 274"/>
                  <a:gd name="T103" fmla="*/ 318 h 361"/>
                  <a:gd name="T104" fmla="*/ 182 w 274"/>
                  <a:gd name="T105" fmla="*/ 336 h 361"/>
                  <a:gd name="T106" fmla="*/ 153 w 274"/>
                  <a:gd name="T107" fmla="*/ 350 h 361"/>
                  <a:gd name="T108" fmla="*/ 122 w 274"/>
                  <a:gd name="T109" fmla="*/ 358 h 361"/>
                  <a:gd name="T110" fmla="*/ 89 w 274"/>
                  <a:gd name="T111" fmla="*/ 361 h 3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74" h="361">
                    <a:moveTo>
                      <a:pt x="89" y="361"/>
                    </a:moveTo>
                    <a:lnTo>
                      <a:pt x="60" y="358"/>
                    </a:lnTo>
                    <a:lnTo>
                      <a:pt x="31" y="352"/>
                    </a:lnTo>
                    <a:lnTo>
                      <a:pt x="6" y="341"/>
                    </a:lnTo>
                    <a:lnTo>
                      <a:pt x="2" y="339"/>
                    </a:lnTo>
                    <a:lnTo>
                      <a:pt x="1" y="336"/>
                    </a:lnTo>
                    <a:lnTo>
                      <a:pt x="0" y="333"/>
                    </a:lnTo>
                    <a:lnTo>
                      <a:pt x="1" y="330"/>
                    </a:lnTo>
                    <a:lnTo>
                      <a:pt x="3" y="327"/>
                    </a:lnTo>
                    <a:lnTo>
                      <a:pt x="7" y="326"/>
                    </a:lnTo>
                    <a:lnTo>
                      <a:pt x="9" y="326"/>
                    </a:lnTo>
                    <a:lnTo>
                      <a:pt x="12" y="326"/>
                    </a:lnTo>
                    <a:lnTo>
                      <a:pt x="37" y="337"/>
                    </a:lnTo>
                    <a:lnTo>
                      <a:pt x="63" y="343"/>
                    </a:lnTo>
                    <a:lnTo>
                      <a:pt x="89" y="346"/>
                    </a:lnTo>
                    <a:lnTo>
                      <a:pt x="120" y="342"/>
                    </a:lnTo>
                    <a:lnTo>
                      <a:pt x="148" y="335"/>
                    </a:lnTo>
                    <a:lnTo>
                      <a:pt x="173" y="322"/>
                    </a:lnTo>
                    <a:lnTo>
                      <a:pt x="197" y="306"/>
                    </a:lnTo>
                    <a:lnTo>
                      <a:pt x="218" y="285"/>
                    </a:lnTo>
                    <a:lnTo>
                      <a:pt x="234" y="262"/>
                    </a:lnTo>
                    <a:lnTo>
                      <a:pt x="247" y="236"/>
                    </a:lnTo>
                    <a:lnTo>
                      <a:pt x="254" y="207"/>
                    </a:lnTo>
                    <a:lnTo>
                      <a:pt x="257" y="177"/>
                    </a:lnTo>
                    <a:lnTo>
                      <a:pt x="254" y="145"/>
                    </a:lnTo>
                    <a:lnTo>
                      <a:pt x="246" y="116"/>
                    </a:lnTo>
                    <a:lnTo>
                      <a:pt x="232" y="88"/>
                    </a:lnTo>
                    <a:lnTo>
                      <a:pt x="213" y="65"/>
                    </a:lnTo>
                    <a:lnTo>
                      <a:pt x="191" y="43"/>
                    </a:lnTo>
                    <a:lnTo>
                      <a:pt x="165" y="27"/>
                    </a:lnTo>
                    <a:lnTo>
                      <a:pt x="135" y="15"/>
                    </a:lnTo>
                    <a:lnTo>
                      <a:pt x="133" y="14"/>
                    </a:lnTo>
                    <a:lnTo>
                      <a:pt x="130" y="12"/>
                    </a:lnTo>
                    <a:lnTo>
                      <a:pt x="129" y="9"/>
                    </a:lnTo>
                    <a:lnTo>
                      <a:pt x="129" y="5"/>
                    </a:lnTo>
                    <a:lnTo>
                      <a:pt x="131" y="3"/>
                    </a:lnTo>
                    <a:lnTo>
                      <a:pt x="134" y="1"/>
                    </a:lnTo>
                    <a:lnTo>
                      <a:pt x="137" y="0"/>
                    </a:lnTo>
                    <a:lnTo>
                      <a:pt x="140" y="0"/>
                    </a:lnTo>
                    <a:lnTo>
                      <a:pt x="168" y="11"/>
                    </a:lnTo>
                    <a:lnTo>
                      <a:pt x="194" y="26"/>
                    </a:lnTo>
                    <a:lnTo>
                      <a:pt x="216" y="44"/>
                    </a:lnTo>
                    <a:lnTo>
                      <a:pt x="236" y="67"/>
                    </a:lnTo>
                    <a:lnTo>
                      <a:pt x="252" y="92"/>
                    </a:lnTo>
                    <a:lnTo>
                      <a:pt x="263" y="118"/>
                    </a:lnTo>
                    <a:lnTo>
                      <a:pt x="270" y="146"/>
                    </a:lnTo>
                    <a:lnTo>
                      <a:pt x="274" y="177"/>
                    </a:lnTo>
                    <a:lnTo>
                      <a:pt x="270" y="210"/>
                    </a:lnTo>
                    <a:lnTo>
                      <a:pt x="262" y="241"/>
                    </a:lnTo>
                    <a:lnTo>
                      <a:pt x="248" y="270"/>
                    </a:lnTo>
                    <a:lnTo>
                      <a:pt x="229" y="296"/>
                    </a:lnTo>
                    <a:lnTo>
                      <a:pt x="208" y="318"/>
                    </a:lnTo>
                    <a:lnTo>
                      <a:pt x="182" y="336"/>
                    </a:lnTo>
                    <a:lnTo>
                      <a:pt x="153" y="350"/>
                    </a:lnTo>
                    <a:lnTo>
                      <a:pt x="122" y="358"/>
                    </a:lnTo>
                    <a:lnTo>
                      <a:pt x="89" y="361"/>
                    </a:lnTo>
                    <a:close/>
                  </a:path>
                </a:pathLst>
              </a:custGeom>
              <a:solidFill>
                <a:srgbClr val="CF002B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" name="Freeform 112"/>
              <p:cNvSpPr>
                <a:spLocks noEditPoints="1"/>
              </p:cNvSpPr>
              <p:nvPr/>
            </p:nvSpPr>
            <p:spPr bwMode="auto">
              <a:xfrm>
                <a:off x="14109700" y="4508500"/>
                <a:ext cx="431800" cy="596900"/>
              </a:xfrm>
              <a:custGeom>
                <a:avLst/>
                <a:gdLst>
                  <a:gd name="T0" fmla="*/ 261 w 272"/>
                  <a:gd name="T1" fmla="*/ 3 h 376"/>
                  <a:gd name="T2" fmla="*/ 241 w 272"/>
                  <a:gd name="T3" fmla="*/ 2 h 376"/>
                  <a:gd name="T4" fmla="*/ 40 w 272"/>
                  <a:gd name="T5" fmla="*/ 48 h 376"/>
                  <a:gd name="T6" fmla="*/ 12 w 272"/>
                  <a:gd name="T7" fmla="*/ 60 h 376"/>
                  <a:gd name="T8" fmla="*/ 0 w 272"/>
                  <a:gd name="T9" fmla="*/ 88 h 376"/>
                  <a:gd name="T10" fmla="*/ 2 w 272"/>
                  <a:gd name="T11" fmla="*/ 206 h 376"/>
                  <a:gd name="T12" fmla="*/ 19 w 272"/>
                  <a:gd name="T13" fmla="*/ 226 h 376"/>
                  <a:gd name="T14" fmla="*/ 32 w 272"/>
                  <a:gd name="T15" fmla="*/ 352 h 376"/>
                  <a:gd name="T16" fmla="*/ 39 w 272"/>
                  <a:gd name="T17" fmla="*/ 369 h 376"/>
                  <a:gd name="T18" fmla="*/ 56 w 272"/>
                  <a:gd name="T19" fmla="*/ 376 h 376"/>
                  <a:gd name="T20" fmla="*/ 78 w 272"/>
                  <a:gd name="T21" fmla="*/ 376 h 376"/>
                  <a:gd name="T22" fmla="*/ 88 w 272"/>
                  <a:gd name="T23" fmla="*/ 370 h 376"/>
                  <a:gd name="T24" fmla="*/ 98 w 272"/>
                  <a:gd name="T25" fmla="*/ 376 h 376"/>
                  <a:gd name="T26" fmla="*/ 120 w 272"/>
                  <a:gd name="T27" fmla="*/ 376 h 376"/>
                  <a:gd name="T28" fmla="*/ 137 w 272"/>
                  <a:gd name="T29" fmla="*/ 369 h 376"/>
                  <a:gd name="T30" fmla="*/ 144 w 272"/>
                  <a:gd name="T31" fmla="*/ 352 h 376"/>
                  <a:gd name="T32" fmla="*/ 256 w 272"/>
                  <a:gd name="T33" fmla="*/ 48 h 376"/>
                  <a:gd name="T34" fmla="*/ 271 w 272"/>
                  <a:gd name="T35" fmla="*/ 29 h 376"/>
                  <a:gd name="T36" fmla="*/ 269 w 272"/>
                  <a:gd name="T37" fmla="*/ 11 h 376"/>
                  <a:gd name="T38" fmla="*/ 132 w 272"/>
                  <a:gd name="T39" fmla="*/ 97 h 376"/>
                  <a:gd name="T40" fmla="*/ 130 w 272"/>
                  <a:gd name="T41" fmla="*/ 99 h 376"/>
                  <a:gd name="T42" fmla="*/ 128 w 272"/>
                  <a:gd name="T43" fmla="*/ 104 h 376"/>
                  <a:gd name="T44" fmla="*/ 127 w 272"/>
                  <a:gd name="T45" fmla="*/ 355 h 376"/>
                  <a:gd name="T46" fmla="*/ 124 w 272"/>
                  <a:gd name="T47" fmla="*/ 359 h 376"/>
                  <a:gd name="T48" fmla="*/ 104 w 272"/>
                  <a:gd name="T49" fmla="*/ 361 h 376"/>
                  <a:gd name="T50" fmla="*/ 99 w 272"/>
                  <a:gd name="T51" fmla="*/ 357 h 376"/>
                  <a:gd name="T52" fmla="*/ 96 w 272"/>
                  <a:gd name="T53" fmla="*/ 352 h 376"/>
                  <a:gd name="T54" fmla="*/ 96 w 272"/>
                  <a:gd name="T55" fmla="*/ 221 h 376"/>
                  <a:gd name="T56" fmla="*/ 91 w 272"/>
                  <a:gd name="T57" fmla="*/ 216 h 376"/>
                  <a:gd name="T58" fmla="*/ 85 w 272"/>
                  <a:gd name="T59" fmla="*/ 216 h 376"/>
                  <a:gd name="T60" fmla="*/ 81 w 272"/>
                  <a:gd name="T61" fmla="*/ 221 h 376"/>
                  <a:gd name="T62" fmla="*/ 79 w 272"/>
                  <a:gd name="T63" fmla="*/ 352 h 376"/>
                  <a:gd name="T64" fmla="*/ 77 w 272"/>
                  <a:gd name="T65" fmla="*/ 357 h 376"/>
                  <a:gd name="T66" fmla="*/ 72 w 272"/>
                  <a:gd name="T67" fmla="*/ 361 h 376"/>
                  <a:gd name="T68" fmla="*/ 53 w 272"/>
                  <a:gd name="T69" fmla="*/ 359 h 376"/>
                  <a:gd name="T70" fmla="*/ 48 w 272"/>
                  <a:gd name="T71" fmla="*/ 355 h 376"/>
                  <a:gd name="T72" fmla="*/ 48 w 272"/>
                  <a:gd name="T73" fmla="*/ 104 h 376"/>
                  <a:gd name="T74" fmla="*/ 46 w 272"/>
                  <a:gd name="T75" fmla="*/ 98 h 376"/>
                  <a:gd name="T76" fmla="*/ 40 w 272"/>
                  <a:gd name="T77" fmla="*/ 96 h 376"/>
                  <a:gd name="T78" fmla="*/ 34 w 272"/>
                  <a:gd name="T79" fmla="*/ 98 h 376"/>
                  <a:gd name="T80" fmla="*/ 32 w 272"/>
                  <a:gd name="T81" fmla="*/ 104 h 376"/>
                  <a:gd name="T82" fmla="*/ 25 w 272"/>
                  <a:gd name="T83" fmla="*/ 209 h 376"/>
                  <a:gd name="T84" fmla="*/ 16 w 272"/>
                  <a:gd name="T85" fmla="*/ 192 h 376"/>
                  <a:gd name="T86" fmla="*/ 18 w 272"/>
                  <a:gd name="T87" fmla="*/ 79 h 376"/>
                  <a:gd name="T88" fmla="*/ 31 w 272"/>
                  <a:gd name="T89" fmla="*/ 66 h 376"/>
                  <a:gd name="T90" fmla="*/ 130 w 272"/>
                  <a:gd name="T91" fmla="*/ 65 h 376"/>
                  <a:gd name="T92" fmla="*/ 250 w 272"/>
                  <a:gd name="T93" fmla="*/ 16 h 376"/>
                  <a:gd name="T94" fmla="*/ 254 w 272"/>
                  <a:gd name="T95" fmla="*/ 17 h 376"/>
                  <a:gd name="T96" fmla="*/ 256 w 272"/>
                  <a:gd name="T97" fmla="*/ 21 h 376"/>
                  <a:gd name="T98" fmla="*/ 255 w 272"/>
                  <a:gd name="T99" fmla="*/ 28 h 376"/>
                  <a:gd name="T100" fmla="*/ 248 w 272"/>
                  <a:gd name="T101" fmla="*/ 34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72" h="376">
                    <a:moveTo>
                      <a:pt x="269" y="11"/>
                    </a:moveTo>
                    <a:lnTo>
                      <a:pt x="261" y="3"/>
                    </a:lnTo>
                    <a:lnTo>
                      <a:pt x="252" y="0"/>
                    </a:lnTo>
                    <a:lnTo>
                      <a:pt x="241" y="2"/>
                    </a:lnTo>
                    <a:lnTo>
                      <a:pt x="127" y="48"/>
                    </a:lnTo>
                    <a:lnTo>
                      <a:pt x="40" y="48"/>
                    </a:lnTo>
                    <a:lnTo>
                      <a:pt x="25" y="52"/>
                    </a:lnTo>
                    <a:lnTo>
                      <a:pt x="12" y="60"/>
                    </a:lnTo>
                    <a:lnTo>
                      <a:pt x="3" y="72"/>
                    </a:lnTo>
                    <a:lnTo>
                      <a:pt x="0" y="88"/>
                    </a:lnTo>
                    <a:lnTo>
                      <a:pt x="0" y="192"/>
                    </a:lnTo>
                    <a:lnTo>
                      <a:pt x="2" y="206"/>
                    </a:lnTo>
                    <a:lnTo>
                      <a:pt x="10" y="217"/>
                    </a:lnTo>
                    <a:lnTo>
                      <a:pt x="19" y="226"/>
                    </a:lnTo>
                    <a:lnTo>
                      <a:pt x="32" y="231"/>
                    </a:lnTo>
                    <a:lnTo>
                      <a:pt x="32" y="352"/>
                    </a:lnTo>
                    <a:lnTo>
                      <a:pt x="34" y="362"/>
                    </a:lnTo>
                    <a:lnTo>
                      <a:pt x="39" y="369"/>
                    </a:lnTo>
                    <a:lnTo>
                      <a:pt x="47" y="375"/>
                    </a:lnTo>
                    <a:lnTo>
                      <a:pt x="56" y="376"/>
                    </a:lnTo>
                    <a:lnTo>
                      <a:pt x="72" y="376"/>
                    </a:lnTo>
                    <a:lnTo>
                      <a:pt x="78" y="376"/>
                    </a:lnTo>
                    <a:lnTo>
                      <a:pt x="84" y="373"/>
                    </a:lnTo>
                    <a:lnTo>
                      <a:pt x="88" y="370"/>
                    </a:lnTo>
                    <a:lnTo>
                      <a:pt x="92" y="373"/>
                    </a:lnTo>
                    <a:lnTo>
                      <a:pt x="98" y="376"/>
                    </a:lnTo>
                    <a:lnTo>
                      <a:pt x="104" y="376"/>
                    </a:lnTo>
                    <a:lnTo>
                      <a:pt x="120" y="376"/>
                    </a:lnTo>
                    <a:lnTo>
                      <a:pt x="129" y="375"/>
                    </a:lnTo>
                    <a:lnTo>
                      <a:pt x="137" y="369"/>
                    </a:lnTo>
                    <a:lnTo>
                      <a:pt x="142" y="362"/>
                    </a:lnTo>
                    <a:lnTo>
                      <a:pt x="144" y="352"/>
                    </a:lnTo>
                    <a:lnTo>
                      <a:pt x="144" y="109"/>
                    </a:lnTo>
                    <a:lnTo>
                      <a:pt x="256" y="48"/>
                    </a:lnTo>
                    <a:lnTo>
                      <a:pt x="266" y="39"/>
                    </a:lnTo>
                    <a:lnTo>
                      <a:pt x="271" y="29"/>
                    </a:lnTo>
                    <a:lnTo>
                      <a:pt x="272" y="19"/>
                    </a:lnTo>
                    <a:lnTo>
                      <a:pt x="269" y="11"/>
                    </a:lnTo>
                    <a:close/>
                    <a:moveTo>
                      <a:pt x="248" y="34"/>
                    </a:moveTo>
                    <a:lnTo>
                      <a:pt x="132" y="97"/>
                    </a:lnTo>
                    <a:lnTo>
                      <a:pt x="132" y="97"/>
                    </a:lnTo>
                    <a:lnTo>
                      <a:pt x="130" y="99"/>
                    </a:lnTo>
                    <a:lnTo>
                      <a:pt x="129" y="101"/>
                    </a:lnTo>
                    <a:lnTo>
                      <a:pt x="128" y="104"/>
                    </a:lnTo>
                    <a:lnTo>
                      <a:pt x="128" y="352"/>
                    </a:lnTo>
                    <a:lnTo>
                      <a:pt x="127" y="355"/>
                    </a:lnTo>
                    <a:lnTo>
                      <a:pt x="126" y="357"/>
                    </a:lnTo>
                    <a:lnTo>
                      <a:pt x="124" y="359"/>
                    </a:lnTo>
                    <a:lnTo>
                      <a:pt x="120" y="361"/>
                    </a:lnTo>
                    <a:lnTo>
                      <a:pt x="104" y="361"/>
                    </a:lnTo>
                    <a:lnTo>
                      <a:pt x="101" y="359"/>
                    </a:lnTo>
                    <a:lnTo>
                      <a:pt x="99" y="357"/>
                    </a:lnTo>
                    <a:lnTo>
                      <a:pt x="97" y="355"/>
                    </a:lnTo>
                    <a:lnTo>
                      <a:pt x="96" y="352"/>
                    </a:lnTo>
                    <a:lnTo>
                      <a:pt x="96" y="224"/>
                    </a:lnTo>
                    <a:lnTo>
                      <a:pt x="96" y="221"/>
                    </a:lnTo>
                    <a:lnTo>
                      <a:pt x="93" y="218"/>
                    </a:lnTo>
                    <a:lnTo>
                      <a:pt x="91" y="216"/>
                    </a:lnTo>
                    <a:lnTo>
                      <a:pt x="88" y="216"/>
                    </a:lnTo>
                    <a:lnTo>
                      <a:pt x="85" y="216"/>
                    </a:lnTo>
                    <a:lnTo>
                      <a:pt x="83" y="218"/>
                    </a:lnTo>
                    <a:lnTo>
                      <a:pt x="81" y="221"/>
                    </a:lnTo>
                    <a:lnTo>
                      <a:pt x="79" y="224"/>
                    </a:lnTo>
                    <a:lnTo>
                      <a:pt x="79" y="352"/>
                    </a:lnTo>
                    <a:lnTo>
                      <a:pt x="79" y="355"/>
                    </a:lnTo>
                    <a:lnTo>
                      <a:pt x="77" y="357"/>
                    </a:lnTo>
                    <a:lnTo>
                      <a:pt x="75" y="359"/>
                    </a:lnTo>
                    <a:lnTo>
                      <a:pt x="72" y="361"/>
                    </a:lnTo>
                    <a:lnTo>
                      <a:pt x="56" y="361"/>
                    </a:lnTo>
                    <a:lnTo>
                      <a:pt x="53" y="359"/>
                    </a:lnTo>
                    <a:lnTo>
                      <a:pt x="50" y="357"/>
                    </a:lnTo>
                    <a:lnTo>
                      <a:pt x="48" y="355"/>
                    </a:lnTo>
                    <a:lnTo>
                      <a:pt x="48" y="352"/>
                    </a:lnTo>
                    <a:lnTo>
                      <a:pt x="48" y="104"/>
                    </a:lnTo>
                    <a:lnTo>
                      <a:pt x="47" y="101"/>
                    </a:lnTo>
                    <a:lnTo>
                      <a:pt x="46" y="98"/>
                    </a:lnTo>
                    <a:lnTo>
                      <a:pt x="43" y="97"/>
                    </a:lnTo>
                    <a:lnTo>
                      <a:pt x="40" y="96"/>
                    </a:lnTo>
                    <a:lnTo>
                      <a:pt x="36" y="97"/>
                    </a:lnTo>
                    <a:lnTo>
                      <a:pt x="34" y="98"/>
                    </a:lnTo>
                    <a:lnTo>
                      <a:pt x="32" y="101"/>
                    </a:lnTo>
                    <a:lnTo>
                      <a:pt x="32" y="104"/>
                    </a:lnTo>
                    <a:lnTo>
                      <a:pt x="32" y="214"/>
                    </a:lnTo>
                    <a:lnTo>
                      <a:pt x="25" y="209"/>
                    </a:lnTo>
                    <a:lnTo>
                      <a:pt x="18" y="201"/>
                    </a:lnTo>
                    <a:lnTo>
                      <a:pt x="16" y="192"/>
                    </a:lnTo>
                    <a:lnTo>
                      <a:pt x="16" y="88"/>
                    </a:lnTo>
                    <a:lnTo>
                      <a:pt x="18" y="79"/>
                    </a:lnTo>
                    <a:lnTo>
                      <a:pt x="24" y="71"/>
                    </a:lnTo>
                    <a:lnTo>
                      <a:pt x="31" y="66"/>
                    </a:lnTo>
                    <a:lnTo>
                      <a:pt x="40" y="65"/>
                    </a:lnTo>
                    <a:lnTo>
                      <a:pt x="130" y="65"/>
                    </a:lnTo>
                    <a:lnTo>
                      <a:pt x="247" y="17"/>
                    </a:lnTo>
                    <a:lnTo>
                      <a:pt x="250" y="16"/>
                    </a:lnTo>
                    <a:lnTo>
                      <a:pt x="252" y="16"/>
                    </a:lnTo>
                    <a:lnTo>
                      <a:pt x="254" y="17"/>
                    </a:lnTo>
                    <a:lnTo>
                      <a:pt x="255" y="19"/>
                    </a:lnTo>
                    <a:lnTo>
                      <a:pt x="256" y="21"/>
                    </a:lnTo>
                    <a:lnTo>
                      <a:pt x="256" y="25"/>
                    </a:lnTo>
                    <a:lnTo>
                      <a:pt x="255" y="28"/>
                    </a:lnTo>
                    <a:lnTo>
                      <a:pt x="252" y="31"/>
                    </a:lnTo>
                    <a:lnTo>
                      <a:pt x="248" y="34"/>
                    </a:lnTo>
                    <a:close/>
                  </a:path>
                </a:pathLst>
              </a:custGeom>
              <a:solidFill>
                <a:srgbClr val="CF002B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" name="Freeform 113"/>
              <p:cNvSpPr>
                <a:spLocks noEditPoints="1"/>
              </p:cNvSpPr>
              <p:nvPr/>
            </p:nvSpPr>
            <p:spPr bwMode="auto">
              <a:xfrm>
                <a:off x="14185900" y="4419600"/>
                <a:ext cx="127000" cy="127000"/>
              </a:xfrm>
              <a:custGeom>
                <a:avLst/>
                <a:gdLst>
                  <a:gd name="T0" fmla="*/ 40 w 80"/>
                  <a:gd name="T1" fmla="*/ 80 h 80"/>
                  <a:gd name="T2" fmla="*/ 55 w 80"/>
                  <a:gd name="T3" fmla="*/ 76 h 80"/>
                  <a:gd name="T4" fmla="*/ 68 w 80"/>
                  <a:gd name="T5" fmla="*/ 68 h 80"/>
                  <a:gd name="T6" fmla="*/ 77 w 80"/>
                  <a:gd name="T7" fmla="*/ 56 h 80"/>
                  <a:gd name="T8" fmla="*/ 80 w 80"/>
                  <a:gd name="T9" fmla="*/ 40 h 80"/>
                  <a:gd name="T10" fmla="*/ 77 w 80"/>
                  <a:gd name="T11" fmla="*/ 25 h 80"/>
                  <a:gd name="T12" fmla="*/ 68 w 80"/>
                  <a:gd name="T13" fmla="*/ 12 h 80"/>
                  <a:gd name="T14" fmla="*/ 55 w 80"/>
                  <a:gd name="T15" fmla="*/ 3 h 80"/>
                  <a:gd name="T16" fmla="*/ 40 w 80"/>
                  <a:gd name="T17" fmla="*/ 0 h 80"/>
                  <a:gd name="T18" fmla="*/ 24 w 80"/>
                  <a:gd name="T19" fmla="*/ 3 h 80"/>
                  <a:gd name="T20" fmla="*/ 12 w 80"/>
                  <a:gd name="T21" fmla="*/ 12 h 80"/>
                  <a:gd name="T22" fmla="*/ 3 w 80"/>
                  <a:gd name="T23" fmla="*/ 25 h 80"/>
                  <a:gd name="T24" fmla="*/ 0 w 80"/>
                  <a:gd name="T25" fmla="*/ 40 h 80"/>
                  <a:gd name="T26" fmla="*/ 3 w 80"/>
                  <a:gd name="T27" fmla="*/ 56 h 80"/>
                  <a:gd name="T28" fmla="*/ 12 w 80"/>
                  <a:gd name="T29" fmla="*/ 68 h 80"/>
                  <a:gd name="T30" fmla="*/ 24 w 80"/>
                  <a:gd name="T31" fmla="*/ 76 h 80"/>
                  <a:gd name="T32" fmla="*/ 40 w 80"/>
                  <a:gd name="T33" fmla="*/ 80 h 80"/>
                  <a:gd name="T34" fmla="*/ 40 w 80"/>
                  <a:gd name="T35" fmla="*/ 16 h 80"/>
                  <a:gd name="T36" fmla="*/ 50 w 80"/>
                  <a:gd name="T37" fmla="*/ 18 h 80"/>
                  <a:gd name="T38" fmla="*/ 57 w 80"/>
                  <a:gd name="T39" fmla="*/ 23 h 80"/>
                  <a:gd name="T40" fmla="*/ 62 w 80"/>
                  <a:gd name="T41" fmla="*/ 31 h 80"/>
                  <a:gd name="T42" fmla="*/ 64 w 80"/>
                  <a:gd name="T43" fmla="*/ 40 h 80"/>
                  <a:gd name="T44" fmla="*/ 62 w 80"/>
                  <a:gd name="T45" fmla="*/ 49 h 80"/>
                  <a:gd name="T46" fmla="*/ 57 w 80"/>
                  <a:gd name="T47" fmla="*/ 57 h 80"/>
                  <a:gd name="T48" fmla="*/ 50 w 80"/>
                  <a:gd name="T49" fmla="*/ 62 h 80"/>
                  <a:gd name="T50" fmla="*/ 40 w 80"/>
                  <a:gd name="T51" fmla="*/ 63 h 80"/>
                  <a:gd name="T52" fmla="*/ 30 w 80"/>
                  <a:gd name="T53" fmla="*/ 62 h 80"/>
                  <a:gd name="T54" fmla="*/ 23 w 80"/>
                  <a:gd name="T55" fmla="*/ 57 h 80"/>
                  <a:gd name="T56" fmla="*/ 17 w 80"/>
                  <a:gd name="T57" fmla="*/ 49 h 80"/>
                  <a:gd name="T58" fmla="*/ 16 w 80"/>
                  <a:gd name="T59" fmla="*/ 40 h 80"/>
                  <a:gd name="T60" fmla="*/ 17 w 80"/>
                  <a:gd name="T61" fmla="*/ 31 h 80"/>
                  <a:gd name="T62" fmla="*/ 23 w 80"/>
                  <a:gd name="T63" fmla="*/ 23 h 80"/>
                  <a:gd name="T64" fmla="*/ 30 w 80"/>
                  <a:gd name="T65" fmla="*/ 18 h 80"/>
                  <a:gd name="T66" fmla="*/ 40 w 80"/>
                  <a:gd name="T67" fmla="*/ 16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0" h="80">
                    <a:moveTo>
                      <a:pt x="40" y="80"/>
                    </a:moveTo>
                    <a:lnTo>
                      <a:pt x="55" y="76"/>
                    </a:lnTo>
                    <a:lnTo>
                      <a:pt x="68" y="68"/>
                    </a:lnTo>
                    <a:lnTo>
                      <a:pt x="77" y="56"/>
                    </a:lnTo>
                    <a:lnTo>
                      <a:pt x="80" y="40"/>
                    </a:lnTo>
                    <a:lnTo>
                      <a:pt x="77" y="25"/>
                    </a:lnTo>
                    <a:lnTo>
                      <a:pt x="68" y="12"/>
                    </a:lnTo>
                    <a:lnTo>
                      <a:pt x="55" y="3"/>
                    </a:lnTo>
                    <a:lnTo>
                      <a:pt x="40" y="0"/>
                    </a:lnTo>
                    <a:lnTo>
                      <a:pt x="24" y="3"/>
                    </a:lnTo>
                    <a:lnTo>
                      <a:pt x="12" y="12"/>
                    </a:lnTo>
                    <a:lnTo>
                      <a:pt x="3" y="25"/>
                    </a:lnTo>
                    <a:lnTo>
                      <a:pt x="0" y="40"/>
                    </a:lnTo>
                    <a:lnTo>
                      <a:pt x="3" y="56"/>
                    </a:lnTo>
                    <a:lnTo>
                      <a:pt x="12" y="68"/>
                    </a:lnTo>
                    <a:lnTo>
                      <a:pt x="24" y="76"/>
                    </a:lnTo>
                    <a:lnTo>
                      <a:pt x="40" y="80"/>
                    </a:lnTo>
                    <a:close/>
                    <a:moveTo>
                      <a:pt x="40" y="16"/>
                    </a:moveTo>
                    <a:lnTo>
                      <a:pt x="50" y="18"/>
                    </a:lnTo>
                    <a:lnTo>
                      <a:pt x="57" y="23"/>
                    </a:lnTo>
                    <a:lnTo>
                      <a:pt x="62" y="31"/>
                    </a:lnTo>
                    <a:lnTo>
                      <a:pt x="64" y="40"/>
                    </a:lnTo>
                    <a:lnTo>
                      <a:pt x="62" y="49"/>
                    </a:lnTo>
                    <a:lnTo>
                      <a:pt x="57" y="57"/>
                    </a:lnTo>
                    <a:lnTo>
                      <a:pt x="50" y="62"/>
                    </a:lnTo>
                    <a:lnTo>
                      <a:pt x="40" y="63"/>
                    </a:lnTo>
                    <a:lnTo>
                      <a:pt x="30" y="62"/>
                    </a:lnTo>
                    <a:lnTo>
                      <a:pt x="23" y="57"/>
                    </a:lnTo>
                    <a:lnTo>
                      <a:pt x="17" y="49"/>
                    </a:lnTo>
                    <a:lnTo>
                      <a:pt x="16" y="40"/>
                    </a:lnTo>
                    <a:lnTo>
                      <a:pt x="17" y="31"/>
                    </a:lnTo>
                    <a:lnTo>
                      <a:pt x="23" y="23"/>
                    </a:lnTo>
                    <a:lnTo>
                      <a:pt x="30" y="18"/>
                    </a:lnTo>
                    <a:lnTo>
                      <a:pt x="40" y="16"/>
                    </a:lnTo>
                    <a:close/>
                  </a:path>
                </a:pathLst>
              </a:custGeom>
              <a:solidFill>
                <a:srgbClr val="CF002B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17" name="pole tekstowe 2"/>
            <p:cNvSpPr txBox="1"/>
            <p:nvPr/>
          </p:nvSpPr>
          <p:spPr>
            <a:xfrm>
              <a:off x="575219" y="1562319"/>
              <a:ext cx="3337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600" b="1" dirty="0">
                  <a:solidFill>
                    <a:srgbClr val="C00000"/>
                  </a:solidFill>
                </a:rPr>
                <a:t>%</a:t>
              </a:r>
            </a:p>
          </p:txBody>
        </p:sp>
      </p:grpSp>
      <p:grpSp>
        <p:nvGrpSpPr>
          <p:cNvPr id="121" name="Grupa 6"/>
          <p:cNvGrpSpPr/>
          <p:nvPr/>
        </p:nvGrpSpPr>
        <p:grpSpPr>
          <a:xfrm>
            <a:off x="499926" y="2446952"/>
            <a:ext cx="345451" cy="303995"/>
            <a:chOff x="508892" y="2052693"/>
            <a:chExt cx="345451" cy="303995"/>
          </a:xfrm>
        </p:grpSpPr>
        <p:sp>
          <p:nvSpPr>
            <p:cNvPr id="122" name="Freeform 151"/>
            <p:cNvSpPr>
              <a:spLocks/>
            </p:cNvSpPr>
            <p:nvPr/>
          </p:nvSpPr>
          <p:spPr bwMode="auto">
            <a:xfrm>
              <a:off x="667799" y="2262553"/>
              <a:ext cx="69954" cy="25045"/>
            </a:xfrm>
            <a:custGeom>
              <a:avLst/>
              <a:gdLst>
                <a:gd name="T0" fmla="*/ 0 w 81"/>
                <a:gd name="T1" fmla="*/ 21 h 29"/>
                <a:gd name="T2" fmla="*/ 0 w 81"/>
                <a:gd name="T3" fmla="*/ 24 h 29"/>
                <a:gd name="T4" fmla="*/ 3 w 81"/>
                <a:gd name="T5" fmla="*/ 27 h 29"/>
                <a:gd name="T6" fmla="*/ 5 w 81"/>
                <a:gd name="T7" fmla="*/ 28 h 29"/>
                <a:gd name="T8" fmla="*/ 8 w 81"/>
                <a:gd name="T9" fmla="*/ 29 h 29"/>
                <a:gd name="T10" fmla="*/ 34 w 81"/>
                <a:gd name="T11" fmla="*/ 28 h 29"/>
                <a:gd name="T12" fmla="*/ 59 w 81"/>
                <a:gd name="T13" fmla="*/ 24 h 29"/>
                <a:gd name="T14" fmla="*/ 80 w 81"/>
                <a:gd name="T15" fmla="*/ 18 h 29"/>
                <a:gd name="T16" fmla="*/ 80 w 81"/>
                <a:gd name="T17" fmla="*/ 5 h 29"/>
                <a:gd name="T18" fmla="*/ 80 w 81"/>
                <a:gd name="T19" fmla="*/ 2 h 29"/>
                <a:gd name="T20" fmla="*/ 81 w 81"/>
                <a:gd name="T21" fmla="*/ 0 h 29"/>
                <a:gd name="T22" fmla="*/ 68 w 81"/>
                <a:gd name="T23" fmla="*/ 5 h 29"/>
                <a:gd name="T24" fmla="*/ 51 w 81"/>
                <a:gd name="T25" fmla="*/ 9 h 29"/>
                <a:gd name="T26" fmla="*/ 32 w 81"/>
                <a:gd name="T27" fmla="*/ 12 h 29"/>
                <a:gd name="T28" fmla="*/ 8 w 81"/>
                <a:gd name="T29" fmla="*/ 13 h 29"/>
                <a:gd name="T30" fmla="*/ 5 w 81"/>
                <a:gd name="T31" fmla="*/ 14 h 29"/>
                <a:gd name="T32" fmla="*/ 3 w 81"/>
                <a:gd name="T33" fmla="*/ 15 h 29"/>
                <a:gd name="T34" fmla="*/ 0 w 81"/>
                <a:gd name="T35" fmla="*/ 18 h 29"/>
                <a:gd name="T36" fmla="*/ 0 w 81"/>
                <a:gd name="T37" fmla="*/ 2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1" h="29">
                  <a:moveTo>
                    <a:pt x="0" y="21"/>
                  </a:moveTo>
                  <a:lnTo>
                    <a:pt x="0" y="24"/>
                  </a:lnTo>
                  <a:lnTo>
                    <a:pt x="3" y="27"/>
                  </a:lnTo>
                  <a:lnTo>
                    <a:pt x="5" y="28"/>
                  </a:lnTo>
                  <a:lnTo>
                    <a:pt x="8" y="29"/>
                  </a:lnTo>
                  <a:lnTo>
                    <a:pt x="34" y="28"/>
                  </a:lnTo>
                  <a:lnTo>
                    <a:pt x="59" y="24"/>
                  </a:lnTo>
                  <a:lnTo>
                    <a:pt x="80" y="18"/>
                  </a:lnTo>
                  <a:lnTo>
                    <a:pt x="80" y="5"/>
                  </a:lnTo>
                  <a:lnTo>
                    <a:pt x="80" y="2"/>
                  </a:lnTo>
                  <a:lnTo>
                    <a:pt x="81" y="0"/>
                  </a:lnTo>
                  <a:lnTo>
                    <a:pt x="68" y="5"/>
                  </a:lnTo>
                  <a:lnTo>
                    <a:pt x="51" y="9"/>
                  </a:lnTo>
                  <a:lnTo>
                    <a:pt x="32" y="12"/>
                  </a:lnTo>
                  <a:lnTo>
                    <a:pt x="8" y="13"/>
                  </a:lnTo>
                  <a:lnTo>
                    <a:pt x="5" y="14"/>
                  </a:lnTo>
                  <a:lnTo>
                    <a:pt x="3" y="15"/>
                  </a:lnTo>
                  <a:lnTo>
                    <a:pt x="0" y="18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152"/>
            <p:cNvSpPr>
              <a:spLocks/>
            </p:cNvSpPr>
            <p:nvPr/>
          </p:nvSpPr>
          <p:spPr bwMode="auto">
            <a:xfrm>
              <a:off x="667799" y="2080329"/>
              <a:ext cx="96726" cy="41454"/>
            </a:xfrm>
            <a:custGeom>
              <a:avLst/>
              <a:gdLst>
                <a:gd name="T0" fmla="*/ 8 w 112"/>
                <a:gd name="T1" fmla="*/ 48 h 48"/>
                <a:gd name="T2" fmla="*/ 5 w 112"/>
                <a:gd name="T3" fmla="*/ 48 h 48"/>
                <a:gd name="T4" fmla="*/ 3 w 112"/>
                <a:gd name="T5" fmla="*/ 45 h 48"/>
                <a:gd name="T6" fmla="*/ 0 w 112"/>
                <a:gd name="T7" fmla="*/ 43 h 48"/>
                <a:gd name="T8" fmla="*/ 0 w 112"/>
                <a:gd name="T9" fmla="*/ 40 h 48"/>
                <a:gd name="T10" fmla="*/ 0 w 112"/>
                <a:gd name="T11" fmla="*/ 37 h 48"/>
                <a:gd name="T12" fmla="*/ 3 w 112"/>
                <a:gd name="T13" fmla="*/ 35 h 48"/>
                <a:gd name="T14" fmla="*/ 5 w 112"/>
                <a:gd name="T15" fmla="*/ 32 h 48"/>
                <a:gd name="T16" fmla="*/ 8 w 112"/>
                <a:gd name="T17" fmla="*/ 32 h 48"/>
                <a:gd name="T18" fmla="*/ 34 w 112"/>
                <a:gd name="T19" fmla="*/ 30 h 48"/>
                <a:gd name="T20" fmla="*/ 55 w 112"/>
                <a:gd name="T21" fmla="*/ 27 h 48"/>
                <a:gd name="T22" fmla="*/ 73 w 112"/>
                <a:gd name="T23" fmla="*/ 23 h 48"/>
                <a:gd name="T24" fmla="*/ 85 w 112"/>
                <a:gd name="T25" fmla="*/ 17 h 48"/>
                <a:gd name="T26" fmla="*/ 93 w 112"/>
                <a:gd name="T27" fmla="*/ 12 h 48"/>
                <a:gd name="T28" fmla="*/ 96 w 112"/>
                <a:gd name="T29" fmla="*/ 8 h 48"/>
                <a:gd name="T30" fmla="*/ 96 w 112"/>
                <a:gd name="T31" fmla="*/ 4 h 48"/>
                <a:gd name="T32" fmla="*/ 98 w 112"/>
                <a:gd name="T33" fmla="*/ 2 h 48"/>
                <a:gd name="T34" fmla="*/ 101 w 112"/>
                <a:gd name="T35" fmla="*/ 0 h 48"/>
                <a:gd name="T36" fmla="*/ 104 w 112"/>
                <a:gd name="T37" fmla="*/ 0 h 48"/>
                <a:gd name="T38" fmla="*/ 107 w 112"/>
                <a:gd name="T39" fmla="*/ 0 h 48"/>
                <a:gd name="T40" fmla="*/ 109 w 112"/>
                <a:gd name="T41" fmla="*/ 2 h 48"/>
                <a:gd name="T42" fmla="*/ 111 w 112"/>
                <a:gd name="T43" fmla="*/ 4 h 48"/>
                <a:gd name="T44" fmla="*/ 112 w 112"/>
                <a:gd name="T45" fmla="*/ 8 h 48"/>
                <a:gd name="T46" fmla="*/ 109 w 112"/>
                <a:gd name="T47" fmla="*/ 18 h 48"/>
                <a:gd name="T48" fmla="*/ 101 w 112"/>
                <a:gd name="T49" fmla="*/ 27 h 48"/>
                <a:gd name="T50" fmla="*/ 88 w 112"/>
                <a:gd name="T51" fmla="*/ 35 h 48"/>
                <a:gd name="T52" fmla="*/ 70 w 112"/>
                <a:gd name="T53" fmla="*/ 40 h 48"/>
                <a:gd name="T54" fmla="*/ 51 w 112"/>
                <a:gd name="T55" fmla="*/ 44 h 48"/>
                <a:gd name="T56" fmla="*/ 30 w 112"/>
                <a:gd name="T57" fmla="*/ 48 h 48"/>
                <a:gd name="T58" fmla="*/ 8 w 112"/>
                <a:gd name="T5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12" h="48">
                  <a:moveTo>
                    <a:pt x="8" y="48"/>
                  </a:moveTo>
                  <a:lnTo>
                    <a:pt x="5" y="48"/>
                  </a:lnTo>
                  <a:lnTo>
                    <a:pt x="3" y="45"/>
                  </a:lnTo>
                  <a:lnTo>
                    <a:pt x="0" y="43"/>
                  </a:lnTo>
                  <a:lnTo>
                    <a:pt x="0" y="40"/>
                  </a:lnTo>
                  <a:lnTo>
                    <a:pt x="0" y="37"/>
                  </a:lnTo>
                  <a:lnTo>
                    <a:pt x="3" y="35"/>
                  </a:lnTo>
                  <a:lnTo>
                    <a:pt x="5" y="32"/>
                  </a:lnTo>
                  <a:lnTo>
                    <a:pt x="8" y="32"/>
                  </a:lnTo>
                  <a:lnTo>
                    <a:pt x="34" y="30"/>
                  </a:lnTo>
                  <a:lnTo>
                    <a:pt x="55" y="27"/>
                  </a:lnTo>
                  <a:lnTo>
                    <a:pt x="73" y="23"/>
                  </a:lnTo>
                  <a:lnTo>
                    <a:pt x="85" y="17"/>
                  </a:lnTo>
                  <a:lnTo>
                    <a:pt x="93" y="12"/>
                  </a:lnTo>
                  <a:lnTo>
                    <a:pt x="96" y="8"/>
                  </a:lnTo>
                  <a:lnTo>
                    <a:pt x="96" y="4"/>
                  </a:lnTo>
                  <a:lnTo>
                    <a:pt x="98" y="2"/>
                  </a:lnTo>
                  <a:lnTo>
                    <a:pt x="101" y="0"/>
                  </a:lnTo>
                  <a:lnTo>
                    <a:pt x="104" y="0"/>
                  </a:lnTo>
                  <a:lnTo>
                    <a:pt x="107" y="0"/>
                  </a:lnTo>
                  <a:lnTo>
                    <a:pt x="109" y="2"/>
                  </a:lnTo>
                  <a:lnTo>
                    <a:pt x="111" y="4"/>
                  </a:lnTo>
                  <a:lnTo>
                    <a:pt x="112" y="8"/>
                  </a:lnTo>
                  <a:lnTo>
                    <a:pt x="109" y="18"/>
                  </a:lnTo>
                  <a:lnTo>
                    <a:pt x="101" y="27"/>
                  </a:lnTo>
                  <a:lnTo>
                    <a:pt x="88" y="35"/>
                  </a:lnTo>
                  <a:lnTo>
                    <a:pt x="70" y="40"/>
                  </a:lnTo>
                  <a:lnTo>
                    <a:pt x="51" y="44"/>
                  </a:lnTo>
                  <a:lnTo>
                    <a:pt x="30" y="48"/>
                  </a:lnTo>
                  <a:lnTo>
                    <a:pt x="8" y="48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153"/>
            <p:cNvSpPr>
              <a:spLocks/>
            </p:cNvSpPr>
            <p:nvPr/>
          </p:nvSpPr>
          <p:spPr bwMode="auto">
            <a:xfrm>
              <a:off x="626345" y="2304871"/>
              <a:ext cx="110544" cy="24181"/>
            </a:xfrm>
            <a:custGeom>
              <a:avLst/>
              <a:gdLst>
                <a:gd name="T0" fmla="*/ 0 w 128"/>
                <a:gd name="T1" fmla="*/ 5 h 28"/>
                <a:gd name="T2" fmla="*/ 0 w 128"/>
                <a:gd name="T3" fmla="*/ 20 h 28"/>
                <a:gd name="T4" fmla="*/ 0 w 128"/>
                <a:gd name="T5" fmla="*/ 22 h 28"/>
                <a:gd name="T6" fmla="*/ 27 w 128"/>
                <a:gd name="T7" fmla="*/ 26 h 28"/>
                <a:gd name="T8" fmla="*/ 56 w 128"/>
                <a:gd name="T9" fmla="*/ 28 h 28"/>
                <a:gd name="T10" fmla="*/ 82 w 128"/>
                <a:gd name="T11" fmla="*/ 26 h 28"/>
                <a:gd name="T12" fmla="*/ 107 w 128"/>
                <a:gd name="T13" fmla="*/ 23 h 28"/>
                <a:gd name="T14" fmla="*/ 128 w 128"/>
                <a:gd name="T15" fmla="*/ 17 h 28"/>
                <a:gd name="T16" fmla="*/ 128 w 128"/>
                <a:gd name="T17" fmla="*/ 0 h 28"/>
                <a:gd name="T18" fmla="*/ 115 w 128"/>
                <a:gd name="T19" fmla="*/ 5 h 28"/>
                <a:gd name="T20" fmla="*/ 99 w 128"/>
                <a:gd name="T21" fmla="*/ 8 h 28"/>
                <a:gd name="T22" fmla="*/ 79 w 128"/>
                <a:gd name="T23" fmla="*/ 11 h 28"/>
                <a:gd name="T24" fmla="*/ 56 w 128"/>
                <a:gd name="T25" fmla="*/ 12 h 28"/>
                <a:gd name="T26" fmla="*/ 34 w 128"/>
                <a:gd name="T27" fmla="*/ 11 h 28"/>
                <a:gd name="T28" fmla="*/ 16 w 128"/>
                <a:gd name="T29" fmla="*/ 9 h 28"/>
                <a:gd name="T30" fmla="*/ 0 w 128"/>
                <a:gd name="T31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8" h="28">
                  <a:moveTo>
                    <a:pt x="0" y="5"/>
                  </a:moveTo>
                  <a:lnTo>
                    <a:pt x="0" y="20"/>
                  </a:lnTo>
                  <a:lnTo>
                    <a:pt x="0" y="22"/>
                  </a:lnTo>
                  <a:lnTo>
                    <a:pt x="27" y="26"/>
                  </a:lnTo>
                  <a:lnTo>
                    <a:pt x="56" y="28"/>
                  </a:lnTo>
                  <a:lnTo>
                    <a:pt x="82" y="26"/>
                  </a:lnTo>
                  <a:lnTo>
                    <a:pt x="107" y="23"/>
                  </a:lnTo>
                  <a:lnTo>
                    <a:pt x="128" y="17"/>
                  </a:lnTo>
                  <a:lnTo>
                    <a:pt x="128" y="0"/>
                  </a:lnTo>
                  <a:lnTo>
                    <a:pt x="115" y="5"/>
                  </a:lnTo>
                  <a:lnTo>
                    <a:pt x="99" y="8"/>
                  </a:lnTo>
                  <a:lnTo>
                    <a:pt x="79" y="11"/>
                  </a:lnTo>
                  <a:lnTo>
                    <a:pt x="56" y="12"/>
                  </a:lnTo>
                  <a:lnTo>
                    <a:pt x="34" y="11"/>
                  </a:lnTo>
                  <a:lnTo>
                    <a:pt x="16" y="9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154"/>
            <p:cNvSpPr>
              <a:spLocks/>
            </p:cNvSpPr>
            <p:nvPr/>
          </p:nvSpPr>
          <p:spPr bwMode="auto">
            <a:xfrm>
              <a:off x="584891" y="2052693"/>
              <a:ext cx="179635" cy="200360"/>
            </a:xfrm>
            <a:custGeom>
              <a:avLst/>
              <a:gdLst>
                <a:gd name="T0" fmla="*/ 205 w 208"/>
                <a:gd name="T1" fmla="*/ 30 h 232"/>
                <a:gd name="T2" fmla="*/ 184 w 208"/>
                <a:gd name="T3" fmla="*/ 14 h 232"/>
                <a:gd name="T4" fmla="*/ 147 w 208"/>
                <a:gd name="T5" fmla="*/ 3 h 232"/>
                <a:gd name="T6" fmla="*/ 104 w 208"/>
                <a:gd name="T7" fmla="*/ 0 h 232"/>
                <a:gd name="T8" fmla="*/ 61 w 208"/>
                <a:gd name="T9" fmla="*/ 3 h 232"/>
                <a:gd name="T10" fmla="*/ 24 w 208"/>
                <a:gd name="T11" fmla="*/ 14 h 232"/>
                <a:gd name="T12" fmla="*/ 3 w 208"/>
                <a:gd name="T13" fmla="*/ 30 h 232"/>
                <a:gd name="T14" fmla="*/ 0 w 208"/>
                <a:gd name="T15" fmla="*/ 88 h 232"/>
                <a:gd name="T16" fmla="*/ 2 w 208"/>
                <a:gd name="T17" fmla="*/ 96 h 232"/>
                <a:gd name="T18" fmla="*/ 0 w 208"/>
                <a:gd name="T19" fmla="*/ 104 h 232"/>
                <a:gd name="T20" fmla="*/ 0 w 208"/>
                <a:gd name="T21" fmla="*/ 137 h 232"/>
                <a:gd name="T22" fmla="*/ 18 w 208"/>
                <a:gd name="T23" fmla="*/ 139 h 232"/>
                <a:gd name="T24" fmla="*/ 16 w 208"/>
                <a:gd name="T25" fmla="*/ 135 h 232"/>
                <a:gd name="T26" fmla="*/ 16 w 208"/>
                <a:gd name="T27" fmla="*/ 103 h 232"/>
                <a:gd name="T28" fmla="*/ 18 w 208"/>
                <a:gd name="T29" fmla="*/ 101 h 232"/>
                <a:gd name="T30" fmla="*/ 20 w 208"/>
                <a:gd name="T31" fmla="*/ 96 h 232"/>
                <a:gd name="T32" fmla="*/ 18 w 208"/>
                <a:gd name="T33" fmla="*/ 90 h 232"/>
                <a:gd name="T34" fmla="*/ 16 w 208"/>
                <a:gd name="T35" fmla="*/ 88 h 232"/>
                <a:gd name="T36" fmla="*/ 16 w 208"/>
                <a:gd name="T37" fmla="*/ 40 h 232"/>
                <a:gd name="T38" fmla="*/ 27 w 208"/>
                <a:gd name="T39" fmla="*/ 30 h 232"/>
                <a:gd name="T40" fmla="*/ 57 w 208"/>
                <a:gd name="T41" fmla="*/ 20 h 232"/>
                <a:gd name="T42" fmla="*/ 104 w 208"/>
                <a:gd name="T43" fmla="*/ 16 h 232"/>
                <a:gd name="T44" fmla="*/ 151 w 208"/>
                <a:gd name="T45" fmla="*/ 20 h 232"/>
                <a:gd name="T46" fmla="*/ 181 w 208"/>
                <a:gd name="T47" fmla="*/ 30 h 232"/>
                <a:gd name="T48" fmla="*/ 192 w 208"/>
                <a:gd name="T49" fmla="*/ 40 h 232"/>
                <a:gd name="T50" fmla="*/ 192 w 208"/>
                <a:gd name="T51" fmla="*/ 88 h 232"/>
                <a:gd name="T52" fmla="*/ 190 w 208"/>
                <a:gd name="T53" fmla="*/ 90 h 232"/>
                <a:gd name="T54" fmla="*/ 188 w 208"/>
                <a:gd name="T55" fmla="*/ 96 h 232"/>
                <a:gd name="T56" fmla="*/ 190 w 208"/>
                <a:gd name="T57" fmla="*/ 101 h 232"/>
                <a:gd name="T58" fmla="*/ 192 w 208"/>
                <a:gd name="T59" fmla="*/ 103 h 232"/>
                <a:gd name="T60" fmla="*/ 192 w 208"/>
                <a:gd name="T61" fmla="*/ 135 h 232"/>
                <a:gd name="T62" fmla="*/ 191 w 208"/>
                <a:gd name="T63" fmla="*/ 138 h 232"/>
                <a:gd name="T64" fmla="*/ 189 w 208"/>
                <a:gd name="T65" fmla="*/ 141 h 232"/>
                <a:gd name="T66" fmla="*/ 189 w 208"/>
                <a:gd name="T67" fmla="*/ 147 h 232"/>
                <a:gd name="T68" fmla="*/ 191 w 208"/>
                <a:gd name="T69" fmla="*/ 151 h 232"/>
                <a:gd name="T70" fmla="*/ 192 w 208"/>
                <a:gd name="T71" fmla="*/ 152 h 232"/>
                <a:gd name="T72" fmla="*/ 192 w 208"/>
                <a:gd name="T73" fmla="*/ 185 h 232"/>
                <a:gd name="T74" fmla="*/ 190 w 208"/>
                <a:gd name="T75" fmla="*/ 187 h 232"/>
                <a:gd name="T76" fmla="*/ 188 w 208"/>
                <a:gd name="T77" fmla="*/ 193 h 232"/>
                <a:gd name="T78" fmla="*/ 190 w 208"/>
                <a:gd name="T79" fmla="*/ 197 h 232"/>
                <a:gd name="T80" fmla="*/ 192 w 208"/>
                <a:gd name="T81" fmla="*/ 200 h 232"/>
                <a:gd name="T82" fmla="*/ 192 w 208"/>
                <a:gd name="T83" fmla="*/ 232 h 232"/>
                <a:gd name="T84" fmla="*/ 200 w 208"/>
                <a:gd name="T85" fmla="*/ 229 h 232"/>
                <a:gd name="T86" fmla="*/ 208 w 208"/>
                <a:gd name="T87" fmla="*/ 200 h 232"/>
                <a:gd name="T88" fmla="*/ 206 w 208"/>
                <a:gd name="T89" fmla="*/ 193 h 232"/>
                <a:gd name="T90" fmla="*/ 208 w 208"/>
                <a:gd name="T91" fmla="*/ 184 h 232"/>
                <a:gd name="T92" fmla="*/ 207 w 208"/>
                <a:gd name="T93" fmla="*/ 148 h 232"/>
                <a:gd name="T94" fmla="*/ 207 w 208"/>
                <a:gd name="T95" fmla="*/ 140 h 232"/>
                <a:gd name="T96" fmla="*/ 208 w 208"/>
                <a:gd name="T97" fmla="*/ 104 h 232"/>
                <a:gd name="T98" fmla="*/ 206 w 208"/>
                <a:gd name="T99" fmla="*/ 96 h 232"/>
                <a:gd name="T100" fmla="*/ 208 w 208"/>
                <a:gd name="T101" fmla="*/ 8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08" h="232">
                  <a:moveTo>
                    <a:pt x="208" y="40"/>
                  </a:moveTo>
                  <a:lnTo>
                    <a:pt x="205" y="30"/>
                  </a:lnTo>
                  <a:lnTo>
                    <a:pt x="197" y="21"/>
                  </a:lnTo>
                  <a:lnTo>
                    <a:pt x="184" y="14"/>
                  </a:lnTo>
                  <a:lnTo>
                    <a:pt x="166" y="7"/>
                  </a:lnTo>
                  <a:lnTo>
                    <a:pt x="147" y="3"/>
                  </a:lnTo>
                  <a:lnTo>
                    <a:pt x="126" y="1"/>
                  </a:lnTo>
                  <a:lnTo>
                    <a:pt x="104" y="0"/>
                  </a:lnTo>
                  <a:lnTo>
                    <a:pt x="82" y="1"/>
                  </a:lnTo>
                  <a:lnTo>
                    <a:pt x="61" y="3"/>
                  </a:lnTo>
                  <a:lnTo>
                    <a:pt x="42" y="7"/>
                  </a:lnTo>
                  <a:lnTo>
                    <a:pt x="24" y="14"/>
                  </a:lnTo>
                  <a:lnTo>
                    <a:pt x="11" y="21"/>
                  </a:lnTo>
                  <a:lnTo>
                    <a:pt x="3" y="30"/>
                  </a:lnTo>
                  <a:lnTo>
                    <a:pt x="0" y="40"/>
                  </a:lnTo>
                  <a:lnTo>
                    <a:pt x="0" y="88"/>
                  </a:lnTo>
                  <a:lnTo>
                    <a:pt x="1" y="92"/>
                  </a:lnTo>
                  <a:lnTo>
                    <a:pt x="2" y="96"/>
                  </a:lnTo>
                  <a:lnTo>
                    <a:pt x="1" y="100"/>
                  </a:lnTo>
                  <a:lnTo>
                    <a:pt x="0" y="104"/>
                  </a:lnTo>
                  <a:lnTo>
                    <a:pt x="0" y="135"/>
                  </a:lnTo>
                  <a:lnTo>
                    <a:pt x="0" y="137"/>
                  </a:lnTo>
                  <a:lnTo>
                    <a:pt x="18" y="140"/>
                  </a:lnTo>
                  <a:lnTo>
                    <a:pt x="18" y="139"/>
                  </a:lnTo>
                  <a:lnTo>
                    <a:pt x="17" y="137"/>
                  </a:lnTo>
                  <a:lnTo>
                    <a:pt x="16" y="135"/>
                  </a:lnTo>
                  <a:lnTo>
                    <a:pt x="16" y="104"/>
                  </a:lnTo>
                  <a:lnTo>
                    <a:pt x="16" y="103"/>
                  </a:lnTo>
                  <a:lnTo>
                    <a:pt x="17" y="102"/>
                  </a:lnTo>
                  <a:lnTo>
                    <a:pt x="18" y="101"/>
                  </a:lnTo>
                  <a:lnTo>
                    <a:pt x="19" y="99"/>
                  </a:lnTo>
                  <a:lnTo>
                    <a:pt x="20" y="96"/>
                  </a:lnTo>
                  <a:lnTo>
                    <a:pt x="19" y="93"/>
                  </a:lnTo>
                  <a:lnTo>
                    <a:pt x="18" y="90"/>
                  </a:lnTo>
                  <a:lnTo>
                    <a:pt x="17" y="89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6" y="40"/>
                  </a:lnTo>
                  <a:lnTo>
                    <a:pt x="19" y="35"/>
                  </a:lnTo>
                  <a:lnTo>
                    <a:pt x="27" y="30"/>
                  </a:lnTo>
                  <a:lnTo>
                    <a:pt x="39" y="26"/>
                  </a:lnTo>
                  <a:lnTo>
                    <a:pt x="57" y="20"/>
                  </a:lnTo>
                  <a:lnTo>
                    <a:pt x="78" y="17"/>
                  </a:lnTo>
                  <a:lnTo>
                    <a:pt x="104" y="16"/>
                  </a:lnTo>
                  <a:lnTo>
                    <a:pt x="130" y="17"/>
                  </a:lnTo>
                  <a:lnTo>
                    <a:pt x="151" y="20"/>
                  </a:lnTo>
                  <a:lnTo>
                    <a:pt x="169" y="26"/>
                  </a:lnTo>
                  <a:lnTo>
                    <a:pt x="181" y="30"/>
                  </a:lnTo>
                  <a:lnTo>
                    <a:pt x="189" y="35"/>
                  </a:lnTo>
                  <a:lnTo>
                    <a:pt x="192" y="40"/>
                  </a:lnTo>
                  <a:lnTo>
                    <a:pt x="192" y="88"/>
                  </a:lnTo>
                  <a:lnTo>
                    <a:pt x="192" y="88"/>
                  </a:lnTo>
                  <a:lnTo>
                    <a:pt x="191" y="89"/>
                  </a:lnTo>
                  <a:lnTo>
                    <a:pt x="190" y="90"/>
                  </a:lnTo>
                  <a:lnTo>
                    <a:pt x="189" y="93"/>
                  </a:lnTo>
                  <a:lnTo>
                    <a:pt x="188" y="96"/>
                  </a:lnTo>
                  <a:lnTo>
                    <a:pt x="189" y="99"/>
                  </a:lnTo>
                  <a:lnTo>
                    <a:pt x="190" y="101"/>
                  </a:lnTo>
                  <a:lnTo>
                    <a:pt x="191" y="102"/>
                  </a:lnTo>
                  <a:lnTo>
                    <a:pt x="192" y="103"/>
                  </a:lnTo>
                  <a:lnTo>
                    <a:pt x="192" y="104"/>
                  </a:lnTo>
                  <a:lnTo>
                    <a:pt x="192" y="135"/>
                  </a:lnTo>
                  <a:lnTo>
                    <a:pt x="192" y="137"/>
                  </a:lnTo>
                  <a:lnTo>
                    <a:pt x="191" y="138"/>
                  </a:lnTo>
                  <a:lnTo>
                    <a:pt x="190" y="139"/>
                  </a:lnTo>
                  <a:lnTo>
                    <a:pt x="189" y="141"/>
                  </a:lnTo>
                  <a:lnTo>
                    <a:pt x="188" y="144"/>
                  </a:lnTo>
                  <a:lnTo>
                    <a:pt x="189" y="147"/>
                  </a:lnTo>
                  <a:lnTo>
                    <a:pt x="190" y="149"/>
                  </a:lnTo>
                  <a:lnTo>
                    <a:pt x="191" y="151"/>
                  </a:lnTo>
                  <a:lnTo>
                    <a:pt x="192" y="152"/>
                  </a:lnTo>
                  <a:lnTo>
                    <a:pt x="192" y="152"/>
                  </a:lnTo>
                  <a:lnTo>
                    <a:pt x="192" y="184"/>
                  </a:lnTo>
                  <a:lnTo>
                    <a:pt x="192" y="185"/>
                  </a:lnTo>
                  <a:lnTo>
                    <a:pt x="191" y="185"/>
                  </a:lnTo>
                  <a:lnTo>
                    <a:pt x="190" y="187"/>
                  </a:lnTo>
                  <a:lnTo>
                    <a:pt x="189" y="189"/>
                  </a:lnTo>
                  <a:lnTo>
                    <a:pt x="188" y="193"/>
                  </a:lnTo>
                  <a:lnTo>
                    <a:pt x="189" y="195"/>
                  </a:lnTo>
                  <a:lnTo>
                    <a:pt x="190" y="197"/>
                  </a:lnTo>
                  <a:lnTo>
                    <a:pt x="191" y="199"/>
                  </a:lnTo>
                  <a:lnTo>
                    <a:pt x="192" y="200"/>
                  </a:lnTo>
                  <a:lnTo>
                    <a:pt x="192" y="200"/>
                  </a:lnTo>
                  <a:lnTo>
                    <a:pt x="192" y="232"/>
                  </a:lnTo>
                  <a:lnTo>
                    <a:pt x="192" y="232"/>
                  </a:lnTo>
                  <a:lnTo>
                    <a:pt x="200" y="229"/>
                  </a:lnTo>
                  <a:lnTo>
                    <a:pt x="208" y="227"/>
                  </a:lnTo>
                  <a:lnTo>
                    <a:pt x="208" y="200"/>
                  </a:lnTo>
                  <a:lnTo>
                    <a:pt x="207" y="196"/>
                  </a:lnTo>
                  <a:lnTo>
                    <a:pt x="206" y="193"/>
                  </a:lnTo>
                  <a:lnTo>
                    <a:pt x="207" y="188"/>
                  </a:lnTo>
                  <a:lnTo>
                    <a:pt x="208" y="184"/>
                  </a:lnTo>
                  <a:lnTo>
                    <a:pt x="208" y="152"/>
                  </a:lnTo>
                  <a:lnTo>
                    <a:pt x="207" y="148"/>
                  </a:lnTo>
                  <a:lnTo>
                    <a:pt x="206" y="144"/>
                  </a:lnTo>
                  <a:lnTo>
                    <a:pt x="207" y="140"/>
                  </a:lnTo>
                  <a:lnTo>
                    <a:pt x="208" y="135"/>
                  </a:lnTo>
                  <a:lnTo>
                    <a:pt x="208" y="104"/>
                  </a:lnTo>
                  <a:lnTo>
                    <a:pt x="207" y="100"/>
                  </a:lnTo>
                  <a:lnTo>
                    <a:pt x="206" y="96"/>
                  </a:lnTo>
                  <a:lnTo>
                    <a:pt x="207" y="92"/>
                  </a:lnTo>
                  <a:lnTo>
                    <a:pt x="208" y="88"/>
                  </a:lnTo>
                  <a:lnTo>
                    <a:pt x="208" y="40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155"/>
            <p:cNvSpPr>
              <a:spLocks noEditPoints="1"/>
            </p:cNvSpPr>
            <p:nvPr/>
          </p:nvSpPr>
          <p:spPr bwMode="auto">
            <a:xfrm>
              <a:off x="729981" y="2239235"/>
              <a:ext cx="124362" cy="117453"/>
            </a:xfrm>
            <a:custGeom>
              <a:avLst/>
              <a:gdLst>
                <a:gd name="T0" fmla="*/ 72 w 144"/>
                <a:gd name="T1" fmla="*/ 136 h 136"/>
                <a:gd name="T2" fmla="*/ 54 w 144"/>
                <a:gd name="T3" fmla="*/ 135 h 136"/>
                <a:gd name="T4" fmla="*/ 37 w 144"/>
                <a:gd name="T5" fmla="*/ 133 h 136"/>
                <a:gd name="T6" fmla="*/ 22 w 144"/>
                <a:gd name="T7" fmla="*/ 128 h 136"/>
                <a:gd name="T8" fmla="*/ 10 w 144"/>
                <a:gd name="T9" fmla="*/ 122 h 136"/>
                <a:gd name="T10" fmla="*/ 3 w 144"/>
                <a:gd name="T11" fmla="*/ 113 h 136"/>
                <a:gd name="T12" fmla="*/ 0 w 144"/>
                <a:gd name="T13" fmla="*/ 104 h 136"/>
                <a:gd name="T14" fmla="*/ 0 w 144"/>
                <a:gd name="T15" fmla="*/ 32 h 136"/>
                <a:gd name="T16" fmla="*/ 3 w 144"/>
                <a:gd name="T17" fmla="*/ 23 h 136"/>
                <a:gd name="T18" fmla="*/ 10 w 144"/>
                <a:gd name="T19" fmla="*/ 14 h 136"/>
                <a:gd name="T20" fmla="*/ 22 w 144"/>
                <a:gd name="T21" fmla="*/ 8 h 136"/>
                <a:gd name="T22" fmla="*/ 37 w 144"/>
                <a:gd name="T23" fmla="*/ 3 h 136"/>
                <a:gd name="T24" fmla="*/ 54 w 144"/>
                <a:gd name="T25" fmla="*/ 1 h 136"/>
                <a:gd name="T26" fmla="*/ 72 w 144"/>
                <a:gd name="T27" fmla="*/ 0 h 136"/>
                <a:gd name="T28" fmla="*/ 90 w 144"/>
                <a:gd name="T29" fmla="*/ 1 h 136"/>
                <a:gd name="T30" fmla="*/ 106 w 144"/>
                <a:gd name="T31" fmla="*/ 3 h 136"/>
                <a:gd name="T32" fmla="*/ 121 w 144"/>
                <a:gd name="T33" fmla="*/ 8 h 136"/>
                <a:gd name="T34" fmla="*/ 133 w 144"/>
                <a:gd name="T35" fmla="*/ 14 h 136"/>
                <a:gd name="T36" fmla="*/ 142 w 144"/>
                <a:gd name="T37" fmla="*/ 23 h 136"/>
                <a:gd name="T38" fmla="*/ 144 w 144"/>
                <a:gd name="T39" fmla="*/ 32 h 136"/>
                <a:gd name="T40" fmla="*/ 144 w 144"/>
                <a:gd name="T41" fmla="*/ 104 h 136"/>
                <a:gd name="T42" fmla="*/ 142 w 144"/>
                <a:gd name="T43" fmla="*/ 113 h 136"/>
                <a:gd name="T44" fmla="*/ 133 w 144"/>
                <a:gd name="T45" fmla="*/ 122 h 136"/>
                <a:gd name="T46" fmla="*/ 121 w 144"/>
                <a:gd name="T47" fmla="*/ 128 h 136"/>
                <a:gd name="T48" fmla="*/ 106 w 144"/>
                <a:gd name="T49" fmla="*/ 133 h 136"/>
                <a:gd name="T50" fmla="*/ 90 w 144"/>
                <a:gd name="T51" fmla="*/ 135 h 136"/>
                <a:gd name="T52" fmla="*/ 72 w 144"/>
                <a:gd name="T53" fmla="*/ 136 h 136"/>
                <a:gd name="T54" fmla="*/ 72 w 144"/>
                <a:gd name="T55" fmla="*/ 16 h 136"/>
                <a:gd name="T56" fmla="*/ 52 w 144"/>
                <a:gd name="T57" fmla="*/ 17 h 136"/>
                <a:gd name="T58" fmla="*/ 36 w 144"/>
                <a:gd name="T59" fmla="*/ 21 h 136"/>
                <a:gd name="T60" fmla="*/ 25 w 144"/>
                <a:gd name="T61" fmla="*/ 24 h 136"/>
                <a:gd name="T62" fmla="*/ 18 w 144"/>
                <a:gd name="T63" fmla="*/ 28 h 136"/>
                <a:gd name="T64" fmla="*/ 16 w 144"/>
                <a:gd name="T65" fmla="*/ 32 h 136"/>
                <a:gd name="T66" fmla="*/ 16 w 144"/>
                <a:gd name="T67" fmla="*/ 104 h 136"/>
                <a:gd name="T68" fmla="*/ 18 w 144"/>
                <a:gd name="T69" fmla="*/ 108 h 136"/>
                <a:gd name="T70" fmla="*/ 25 w 144"/>
                <a:gd name="T71" fmla="*/ 112 h 136"/>
                <a:gd name="T72" fmla="*/ 36 w 144"/>
                <a:gd name="T73" fmla="*/ 115 h 136"/>
                <a:gd name="T74" fmla="*/ 52 w 144"/>
                <a:gd name="T75" fmla="*/ 119 h 136"/>
                <a:gd name="T76" fmla="*/ 72 w 144"/>
                <a:gd name="T77" fmla="*/ 120 h 136"/>
                <a:gd name="T78" fmla="*/ 92 w 144"/>
                <a:gd name="T79" fmla="*/ 119 h 136"/>
                <a:gd name="T80" fmla="*/ 107 w 144"/>
                <a:gd name="T81" fmla="*/ 115 h 136"/>
                <a:gd name="T82" fmla="*/ 119 w 144"/>
                <a:gd name="T83" fmla="*/ 112 h 136"/>
                <a:gd name="T84" fmla="*/ 125 w 144"/>
                <a:gd name="T85" fmla="*/ 108 h 136"/>
                <a:gd name="T86" fmla="*/ 128 w 144"/>
                <a:gd name="T87" fmla="*/ 104 h 136"/>
                <a:gd name="T88" fmla="*/ 128 w 144"/>
                <a:gd name="T89" fmla="*/ 32 h 136"/>
                <a:gd name="T90" fmla="*/ 125 w 144"/>
                <a:gd name="T91" fmla="*/ 28 h 136"/>
                <a:gd name="T92" fmla="*/ 119 w 144"/>
                <a:gd name="T93" fmla="*/ 24 h 136"/>
                <a:gd name="T94" fmla="*/ 107 w 144"/>
                <a:gd name="T95" fmla="*/ 21 h 136"/>
                <a:gd name="T96" fmla="*/ 92 w 144"/>
                <a:gd name="T97" fmla="*/ 17 h 136"/>
                <a:gd name="T98" fmla="*/ 72 w 144"/>
                <a:gd name="T99" fmla="*/ 1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4" h="136">
                  <a:moveTo>
                    <a:pt x="72" y="136"/>
                  </a:moveTo>
                  <a:lnTo>
                    <a:pt x="54" y="135"/>
                  </a:lnTo>
                  <a:lnTo>
                    <a:pt x="37" y="133"/>
                  </a:lnTo>
                  <a:lnTo>
                    <a:pt x="22" y="128"/>
                  </a:lnTo>
                  <a:lnTo>
                    <a:pt x="10" y="122"/>
                  </a:lnTo>
                  <a:lnTo>
                    <a:pt x="3" y="113"/>
                  </a:lnTo>
                  <a:lnTo>
                    <a:pt x="0" y="104"/>
                  </a:lnTo>
                  <a:lnTo>
                    <a:pt x="0" y="32"/>
                  </a:lnTo>
                  <a:lnTo>
                    <a:pt x="3" y="23"/>
                  </a:lnTo>
                  <a:lnTo>
                    <a:pt x="10" y="14"/>
                  </a:lnTo>
                  <a:lnTo>
                    <a:pt x="22" y="8"/>
                  </a:lnTo>
                  <a:lnTo>
                    <a:pt x="37" y="3"/>
                  </a:lnTo>
                  <a:lnTo>
                    <a:pt x="54" y="1"/>
                  </a:lnTo>
                  <a:lnTo>
                    <a:pt x="72" y="0"/>
                  </a:lnTo>
                  <a:lnTo>
                    <a:pt x="90" y="1"/>
                  </a:lnTo>
                  <a:lnTo>
                    <a:pt x="106" y="3"/>
                  </a:lnTo>
                  <a:lnTo>
                    <a:pt x="121" y="8"/>
                  </a:lnTo>
                  <a:lnTo>
                    <a:pt x="133" y="14"/>
                  </a:lnTo>
                  <a:lnTo>
                    <a:pt x="142" y="23"/>
                  </a:lnTo>
                  <a:lnTo>
                    <a:pt x="144" y="32"/>
                  </a:lnTo>
                  <a:lnTo>
                    <a:pt x="144" y="104"/>
                  </a:lnTo>
                  <a:lnTo>
                    <a:pt x="142" y="113"/>
                  </a:lnTo>
                  <a:lnTo>
                    <a:pt x="133" y="122"/>
                  </a:lnTo>
                  <a:lnTo>
                    <a:pt x="121" y="128"/>
                  </a:lnTo>
                  <a:lnTo>
                    <a:pt x="106" y="133"/>
                  </a:lnTo>
                  <a:lnTo>
                    <a:pt x="90" y="135"/>
                  </a:lnTo>
                  <a:lnTo>
                    <a:pt x="72" y="136"/>
                  </a:lnTo>
                  <a:close/>
                  <a:moveTo>
                    <a:pt x="72" y="16"/>
                  </a:moveTo>
                  <a:lnTo>
                    <a:pt x="52" y="17"/>
                  </a:lnTo>
                  <a:lnTo>
                    <a:pt x="36" y="21"/>
                  </a:lnTo>
                  <a:lnTo>
                    <a:pt x="25" y="24"/>
                  </a:lnTo>
                  <a:lnTo>
                    <a:pt x="18" y="28"/>
                  </a:lnTo>
                  <a:lnTo>
                    <a:pt x="16" y="32"/>
                  </a:lnTo>
                  <a:lnTo>
                    <a:pt x="16" y="104"/>
                  </a:lnTo>
                  <a:lnTo>
                    <a:pt x="18" y="108"/>
                  </a:lnTo>
                  <a:lnTo>
                    <a:pt x="25" y="112"/>
                  </a:lnTo>
                  <a:lnTo>
                    <a:pt x="36" y="115"/>
                  </a:lnTo>
                  <a:lnTo>
                    <a:pt x="52" y="119"/>
                  </a:lnTo>
                  <a:lnTo>
                    <a:pt x="72" y="120"/>
                  </a:lnTo>
                  <a:lnTo>
                    <a:pt x="92" y="119"/>
                  </a:lnTo>
                  <a:lnTo>
                    <a:pt x="107" y="115"/>
                  </a:lnTo>
                  <a:lnTo>
                    <a:pt x="119" y="112"/>
                  </a:lnTo>
                  <a:lnTo>
                    <a:pt x="125" y="108"/>
                  </a:lnTo>
                  <a:lnTo>
                    <a:pt x="128" y="104"/>
                  </a:lnTo>
                  <a:lnTo>
                    <a:pt x="128" y="32"/>
                  </a:lnTo>
                  <a:lnTo>
                    <a:pt x="125" y="28"/>
                  </a:lnTo>
                  <a:lnTo>
                    <a:pt x="119" y="24"/>
                  </a:lnTo>
                  <a:lnTo>
                    <a:pt x="107" y="21"/>
                  </a:lnTo>
                  <a:lnTo>
                    <a:pt x="92" y="17"/>
                  </a:lnTo>
                  <a:lnTo>
                    <a:pt x="72" y="16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156"/>
            <p:cNvSpPr>
              <a:spLocks/>
            </p:cNvSpPr>
            <p:nvPr/>
          </p:nvSpPr>
          <p:spPr bwMode="auto">
            <a:xfrm>
              <a:off x="785253" y="2259962"/>
              <a:ext cx="69090" cy="34545"/>
            </a:xfrm>
            <a:custGeom>
              <a:avLst/>
              <a:gdLst>
                <a:gd name="T0" fmla="*/ 8 w 80"/>
                <a:gd name="T1" fmla="*/ 40 h 40"/>
                <a:gd name="T2" fmla="*/ 4 w 80"/>
                <a:gd name="T3" fmla="*/ 40 h 40"/>
                <a:gd name="T4" fmla="*/ 2 w 80"/>
                <a:gd name="T5" fmla="*/ 38 h 40"/>
                <a:gd name="T6" fmla="*/ 1 w 80"/>
                <a:gd name="T7" fmla="*/ 35 h 40"/>
                <a:gd name="T8" fmla="*/ 0 w 80"/>
                <a:gd name="T9" fmla="*/ 32 h 40"/>
                <a:gd name="T10" fmla="*/ 1 w 80"/>
                <a:gd name="T11" fmla="*/ 29 h 40"/>
                <a:gd name="T12" fmla="*/ 2 w 80"/>
                <a:gd name="T13" fmla="*/ 27 h 40"/>
                <a:gd name="T14" fmla="*/ 4 w 80"/>
                <a:gd name="T15" fmla="*/ 25 h 40"/>
                <a:gd name="T16" fmla="*/ 8 w 80"/>
                <a:gd name="T17" fmla="*/ 24 h 40"/>
                <a:gd name="T18" fmla="*/ 28 w 80"/>
                <a:gd name="T19" fmla="*/ 22 h 40"/>
                <a:gd name="T20" fmla="*/ 43 w 80"/>
                <a:gd name="T21" fmla="*/ 19 h 40"/>
                <a:gd name="T22" fmla="*/ 55 w 80"/>
                <a:gd name="T23" fmla="*/ 16 h 40"/>
                <a:gd name="T24" fmla="*/ 61 w 80"/>
                <a:gd name="T25" fmla="*/ 12 h 40"/>
                <a:gd name="T26" fmla="*/ 64 w 80"/>
                <a:gd name="T27" fmla="*/ 8 h 40"/>
                <a:gd name="T28" fmla="*/ 65 w 80"/>
                <a:gd name="T29" fmla="*/ 5 h 40"/>
                <a:gd name="T30" fmla="*/ 67 w 80"/>
                <a:gd name="T31" fmla="*/ 2 h 40"/>
                <a:gd name="T32" fmla="*/ 69 w 80"/>
                <a:gd name="T33" fmla="*/ 1 h 40"/>
                <a:gd name="T34" fmla="*/ 72 w 80"/>
                <a:gd name="T35" fmla="*/ 0 h 40"/>
                <a:gd name="T36" fmla="*/ 75 w 80"/>
                <a:gd name="T37" fmla="*/ 1 h 40"/>
                <a:gd name="T38" fmla="*/ 78 w 80"/>
                <a:gd name="T39" fmla="*/ 2 h 40"/>
                <a:gd name="T40" fmla="*/ 80 w 80"/>
                <a:gd name="T41" fmla="*/ 5 h 40"/>
                <a:gd name="T42" fmla="*/ 80 w 80"/>
                <a:gd name="T43" fmla="*/ 8 h 40"/>
                <a:gd name="T44" fmla="*/ 78 w 80"/>
                <a:gd name="T45" fmla="*/ 18 h 40"/>
                <a:gd name="T46" fmla="*/ 69 w 80"/>
                <a:gd name="T47" fmla="*/ 26 h 40"/>
                <a:gd name="T48" fmla="*/ 57 w 80"/>
                <a:gd name="T49" fmla="*/ 32 h 40"/>
                <a:gd name="T50" fmla="*/ 42 w 80"/>
                <a:gd name="T51" fmla="*/ 36 h 40"/>
                <a:gd name="T52" fmla="*/ 26 w 80"/>
                <a:gd name="T53" fmla="*/ 39 h 40"/>
                <a:gd name="T54" fmla="*/ 8 w 80"/>
                <a:gd name="T55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0" h="40">
                  <a:moveTo>
                    <a:pt x="8" y="40"/>
                  </a:moveTo>
                  <a:lnTo>
                    <a:pt x="4" y="40"/>
                  </a:lnTo>
                  <a:lnTo>
                    <a:pt x="2" y="38"/>
                  </a:lnTo>
                  <a:lnTo>
                    <a:pt x="1" y="35"/>
                  </a:lnTo>
                  <a:lnTo>
                    <a:pt x="0" y="32"/>
                  </a:lnTo>
                  <a:lnTo>
                    <a:pt x="1" y="29"/>
                  </a:lnTo>
                  <a:lnTo>
                    <a:pt x="2" y="27"/>
                  </a:lnTo>
                  <a:lnTo>
                    <a:pt x="4" y="25"/>
                  </a:lnTo>
                  <a:lnTo>
                    <a:pt x="8" y="24"/>
                  </a:lnTo>
                  <a:lnTo>
                    <a:pt x="28" y="22"/>
                  </a:lnTo>
                  <a:lnTo>
                    <a:pt x="43" y="19"/>
                  </a:lnTo>
                  <a:lnTo>
                    <a:pt x="55" y="16"/>
                  </a:lnTo>
                  <a:lnTo>
                    <a:pt x="61" y="12"/>
                  </a:lnTo>
                  <a:lnTo>
                    <a:pt x="64" y="8"/>
                  </a:lnTo>
                  <a:lnTo>
                    <a:pt x="65" y="5"/>
                  </a:lnTo>
                  <a:lnTo>
                    <a:pt x="67" y="2"/>
                  </a:lnTo>
                  <a:lnTo>
                    <a:pt x="69" y="1"/>
                  </a:lnTo>
                  <a:lnTo>
                    <a:pt x="72" y="0"/>
                  </a:lnTo>
                  <a:lnTo>
                    <a:pt x="75" y="1"/>
                  </a:lnTo>
                  <a:lnTo>
                    <a:pt x="78" y="2"/>
                  </a:lnTo>
                  <a:lnTo>
                    <a:pt x="80" y="5"/>
                  </a:lnTo>
                  <a:lnTo>
                    <a:pt x="80" y="8"/>
                  </a:lnTo>
                  <a:lnTo>
                    <a:pt x="78" y="18"/>
                  </a:lnTo>
                  <a:lnTo>
                    <a:pt x="69" y="26"/>
                  </a:lnTo>
                  <a:lnTo>
                    <a:pt x="57" y="32"/>
                  </a:lnTo>
                  <a:lnTo>
                    <a:pt x="42" y="36"/>
                  </a:lnTo>
                  <a:lnTo>
                    <a:pt x="26" y="39"/>
                  </a:lnTo>
                  <a:lnTo>
                    <a:pt x="8" y="40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157"/>
            <p:cNvSpPr>
              <a:spLocks/>
            </p:cNvSpPr>
            <p:nvPr/>
          </p:nvSpPr>
          <p:spPr bwMode="auto">
            <a:xfrm>
              <a:off x="785253" y="2294507"/>
              <a:ext cx="69090" cy="34545"/>
            </a:xfrm>
            <a:custGeom>
              <a:avLst/>
              <a:gdLst>
                <a:gd name="T0" fmla="*/ 8 w 80"/>
                <a:gd name="T1" fmla="*/ 40 h 40"/>
                <a:gd name="T2" fmla="*/ 4 w 80"/>
                <a:gd name="T3" fmla="*/ 40 h 40"/>
                <a:gd name="T4" fmla="*/ 2 w 80"/>
                <a:gd name="T5" fmla="*/ 37 h 40"/>
                <a:gd name="T6" fmla="*/ 1 w 80"/>
                <a:gd name="T7" fmla="*/ 35 h 40"/>
                <a:gd name="T8" fmla="*/ 0 w 80"/>
                <a:gd name="T9" fmla="*/ 32 h 40"/>
                <a:gd name="T10" fmla="*/ 1 w 80"/>
                <a:gd name="T11" fmla="*/ 29 h 40"/>
                <a:gd name="T12" fmla="*/ 2 w 80"/>
                <a:gd name="T13" fmla="*/ 27 h 40"/>
                <a:gd name="T14" fmla="*/ 4 w 80"/>
                <a:gd name="T15" fmla="*/ 24 h 40"/>
                <a:gd name="T16" fmla="*/ 8 w 80"/>
                <a:gd name="T17" fmla="*/ 24 h 40"/>
                <a:gd name="T18" fmla="*/ 28 w 80"/>
                <a:gd name="T19" fmla="*/ 22 h 40"/>
                <a:gd name="T20" fmla="*/ 43 w 80"/>
                <a:gd name="T21" fmla="*/ 20 h 40"/>
                <a:gd name="T22" fmla="*/ 55 w 80"/>
                <a:gd name="T23" fmla="*/ 16 h 40"/>
                <a:gd name="T24" fmla="*/ 61 w 80"/>
                <a:gd name="T25" fmla="*/ 12 h 40"/>
                <a:gd name="T26" fmla="*/ 64 w 80"/>
                <a:gd name="T27" fmla="*/ 8 h 40"/>
                <a:gd name="T28" fmla="*/ 65 w 80"/>
                <a:gd name="T29" fmla="*/ 5 h 40"/>
                <a:gd name="T30" fmla="*/ 67 w 80"/>
                <a:gd name="T31" fmla="*/ 2 h 40"/>
                <a:gd name="T32" fmla="*/ 69 w 80"/>
                <a:gd name="T33" fmla="*/ 1 h 40"/>
                <a:gd name="T34" fmla="*/ 72 w 80"/>
                <a:gd name="T35" fmla="*/ 0 h 40"/>
                <a:gd name="T36" fmla="*/ 75 w 80"/>
                <a:gd name="T37" fmla="*/ 1 h 40"/>
                <a:gd name="T38" fmla="*/ 78 w 80"/>
                <a:gd name="T39" fmla="*/ 2 h 40"/>
                <a:gd name="T40" fmla="*/ 80 w 80"/>
                <a:gd name="T41" fmla="*/ 5 h 40"/>
                <a:gd name="T42" fmla="*/ 80 w 80"/>
                <a:gd name="T43" fmla="*/ 8 h 40"/>
                <a:gd name="T44" fmla="*/ 78 w 80"/>
                <a:gd name="T45" fmla="*/ 18 h 40"/>
                <a:gd name="T46" fmla="*/ 69 w 80"/>
                <a:gd name="T47" fmla="*/ 26 h 40"/>
                <a:gd name="T48" fmla="*/ 57 w 80"/>
                <a:gd name="T49" fmla="*/ 32 h 40"/>
                <a:gd name="T50" fmla="*/ 42 w 80"/>
                <a:gd name="T51" fmla="*/ 36 h 40"/>
                <a:gd name="T52" fmla="*/ 26 w 80"/>
                <a:gd name="T53" fmla="*/ 40 h 40"/>
                <a:gd name="T54" fmla="*/ 8 w 80"/>
                <a:gd name="T55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0" h="40">
                  <a:moveTo>
                    <a:pt x="8" y="40"/>
                  </a:moveTo>
                  <a:lnTo>
                    <a:pt x="4" y="40"/>
                  </a:lnTo>
                  <a:lnTo>
                    <a:pt x="2" y="37"/>
                  </a:lnTo>
                  <a:lnTo>
                    <a:pt x="1" y="35"/>
                  </a:lnTo>
                  <a:lnTo>
                    <a:pt x="0" y="32"/>
                  </a:lnTo>
                  <a:lnTo>
                    <a:pt x="1" y="29"/>
                  </a:lnTo>
                  <a:lnTo>
                    <a:pt x="2" y="27"/>
                  </a:lnTo>
                  <a:lnTo>
                    <a:pt x="4" y="24"/>
                  </a:lnTo>
                  <a:lnTo>
                    <a:pt x="8" y="24"/>
                  </a:lnTo>
                  <a:lnTo>
                    <a:pt x="28" y="22"/>
                  </a:lnTo>
                  <a:lnTo>
                    <a:pt x="43" y="20"/>
                  </a:lnTo>
                  <a:lnTo>
                    <a:pt x="55" y="16"/>
                  </a:lnTo>
                  <a:lnTo>
                    <a:pt x="61" y="12"/>
                  </a:lnTo>
                  <a:lnTo>
                    <a:pt x="64" y="8"/>
                  </a:lnTo>
                  <a:lnTo>
                    <a:pt x="65" y="5"/>
                  </a:lnTo>
                  <a:lnTo>
                    <a:pt x="67" y="2"/>
                  </a:lnTo>
                  <a:lnTo>
                    <a:pt x="69" y="1"/>
                  </a:lnTo>
                  <a:lnTo>
                    <a:pt x="72" y="0"/>
                  </a:lnTo>
                  <a:lnTo>
                    <a:pt x="75" y="1"/>
                  </a:lnTo>
                  <a:lnTo>
                    <a:pt x="78" y="2"/>
                  </a:lnTo>
                  <a:lnTo>
                    <a:pt x="80" y="5"/>
                  </a:lnTo>
                  <a:lnTo>
                    <a:pt x="80" y="8"/>
                  </a:lnTo>
                  <a:lnTo>
                    <a:pt x="78" y="18"/>
                  </a:lnTo>
                  <a:lnTo>
                    <a:pt x="69" y="26"/>
                  </a:lnTo>
                  <a:lnTo>
                    <a:pt x="57" y="32"/>
                  </a:lnTo>
                  <a:lnTo>
                    <a:pt x="42" y="36"/>
                  </a:lnTo>
                  <a:lnTo>
                    <a:pt x="26" y="40"/>
                  </a:lnTo>
                  <a:lnTo>
                    <a:pt x="8" y="40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158"/>
            <p:cNvSpPr>
              <a:spLocks noEditPoints="1"/>
            </p:cNvSpPr>
            <p:nvPr/>
          </p:nvSpPr>
          <p:spPr bwMode="auto">
            <a:xfrm>
              <a:off x="508892" y="2163237"/>
              <a:ext cx="124362" cy="186542"/>
            </a:xfrm>
            <a:custGeom>
              <a:avLst/>
              <a:gdLst>
                <a:gd name="T0" fmla="*/ 73 w 144"/>
                <a:gd name="T1" fmla="*/ 216 h 216"/>
                <a:gd name="T2" fmla="*/ 54 w 144"/>
                <a:gd name="T3" fmla="*/ 215 h 216"/>
                <a:gd name="T4" fmla="*/ 37 w 144"/>
                <a:gd name="T5" fmla="*/ 212 h 216"/>
                <a:gd name="T6" fmla="*/ 23 w 144"/>
                <a:gd name="T7" fmla="*/ 208 h 216"/>
                <a:gd name="T8" fmla="*/ 11 w 144"/>
                <a:gd name="T9" fmla="*/ 201 h 216"/>
                <a:gd name="T10" fmla="*/ 3 w 144"/>
                <a:gd name="T11" fmla="*/ 194 h 216"/>
                <a:gd name="T12" fmla="*/ 0 w 144"/>
                <a:gd name="T13" fmla="*/ 184 h 216"/>
                <a:gd name="T14" fmla="*/ 0 w 144"/>
                <a:gd name="T15" fmla="*/ 32 h 216"/>
                <a:gd name="T16" fmla="*/ 3 w 144"/>
                <a:gd name="T17" fmla="*/ 23 h 216"/>
                <a:gd name="T18" fmla="*/ 11 w 144"/>
                <a:gd name="T19" fmla="*/ 14 h 216"/>
                <a:gd name="T20" fmla="*/ 23 w 144"/>
                <a:gd name="T21" fmla="*/ 9 h 216"/>
                <a:gd name="T22" fmla="*/ 37 w 144"/>
                <a:gd name="T23" fmla="*/ 3 h 216"/>
                <a:gd name="T24" fmla="*/ 54 w 144"/>
                <a:gd name="T25" fmla="*/ 1 h 216"/>
                <a:gd name="T26" fmla="*/ 73 w 144"/>
                <a:gd name="T27" fmla="*/ 0 h 216"/>
                <a:gd name="T28" fmla="*/ 90 w 144"/>
                <a:gd name="T29" fmla="*/ 1 h 216"/>
                <a:gd name="T30" fmla="*/ 107 w 144"/>
                <a:gd name="T31" fmla="*/ 3 h 216"/>
                <a:gd name="T32" fmla="*/ 121 w 144"/>
                <a:gd name="T33" fmla="*/ 9 h 216"/>
                <a:gd name="T34" fmla="*/ 133 w 144"/>
                <a:gd name="T35" fmla="*/ 14 h 216"/>
                <a:gd name="T36" fmla="*/ 141 w 144"/>
                <a:gd name="T37" fmla="*/ 23 h 216"/>
                <a:gd name="T38" fmla="*/ 144 w 144"/>
                <a:gd name="T39" fmla="*/ 32 h 216"/>
                <a:gd name="T40" fmla="*/ 144 w 144"/>
                <a:gd name="T41" fmla="*/ 184 h 216"/>
                <a:gd name="T42" fmla="*/ 141 w 144"/>
                <a:gd name="T43" fmla="*/ 194 h 216"/>
                <a:gd name="T44" fmla="*/ 133 w 144"/>
                <a:gd name="T45" fmla="*/ 201 h 216"/>
                <a:gd name="T46" fmla="*/ 121 w 144"/>
                <a:gd name="T47" fmla="*/ 208 h 216"/>
                <a:gd name="T48" fmla="*/ 107 w 144"/>
                <a:gd name="T49" fmla="*/ 212 h 216"/>
                <a:gd name="T50" fmla="*/ 90 w 144"/>
                <a:gd name="T51" fmla="*/ 215 h 216"/>
                <a:gd name="T52" fmla="*/ 73 w 144"/>
                <a:gd name="T53" fmla="*/ 216 h 216"/>
                <a:gd name="T54" fmla="*/ 73 w 144"/>
                <a:gd name="T55" fmla="*/ 16 h 216"/>
                <a:gd name="T56" fmla="*/ 52 w 144"/>
                <a:gd name="T57" fmla="*/ 17 h 216"/>
                <a:gd name="T58" fmla="*/ 37 w 144"/>
                <a:gd name="T59" fmla="*/ 20 h 216"/>
                <a:gd name="T60" fmla="*/ 25 w 144"/>
                <a:gd name="T61" fmla="*/ 25 h 216"/>
                <a:gd name="T62" fmla="*/ 19 w 144"/>
                <a:gd name="T63" fmla="*/ 29 h 216"/>
                <a:gd name="T64" fmla="*/ 15 w 144"/>
                <a:gd name="T65" fmla="*/ 32 h 216"/>
                <a:gd name="T66" fmla="*/ 15 w 144"/>
                <a:gd name="T67" fmla="*/ 184 h 216"/>
                <a:gd name="T68" fmla="*/ 19 w 144"/>
                <a:gd name="T69" fmla="*/ 187 h 216"/>
                <a:gd name="T70" fmla="*/ 25 w 144"/>
                <a:gd name="T71" fmla="*/ 192 h 216"/>
                <a:gd name="T72" fmla="*/ 37 w 144"/>
                <a:gd name="T73" fmla="*/ 196 h 216"/>
                <a:gd name="T74" fmla="*/ 52 w 144"/>
                <a:gd name="T75" fmla="*/ 199 h 216"/>
                <a:gd name="T76" fmla="*/ 73 w 144"/>
                <a:gd name="T77" fmla="*/ 200 h 216"/>
                <a:gd name="T78" fmla="*/ 92 w 144"/>
                <a:gd name="T79" fmla="*/ 199 h 216"/>
                <a:gd name="T80" fmla="*/ 107 w 144"/>
                <a:gd name="T81" fmla="*/ 196 h 216"/>
                <a:gd name="T82" fmla="*/ 119 w 144"/>
                <a:gd name="T83" fmla="*/ 192 h 216"/>
                <a:gd name="T84" fmla="*/ 125 w 144"/>
                <a:gd name="T85" fmla="*/ 187 h 216"/>
                <a:gd name="T86" fmla="*/ 128 w 144"/>
                <a:gd name="T87" fmla="*/ 184 h 216"/>
                <a:gd name="T88" fmla="*/ 128 w 144"/>
                <a:gd name="T89" fmla="*/ 32 h 216"/>
                <a:gd name="T90" fmla="*/ 125 w 144"/>
                <a:gd name="T91" fmla="*/ 29 h 216"/>
                <a:gd name="T92" fmla="*/ 119 w 144"/>
                <a:gd name="T93" fmla="*/ 25 h 216"/>
                <a:gd name="T94" fmla="*/ 107 w 144"/>
                <a:gd name="T95" fmla="*/ 20 h 216"/>
                <a:gd name="T96" fmla="*/ 92 w 144"/>
                <a:gd name="T97" fmla="*/ 17 h 216"/>
                <a:gd name="T98" fmla="*/ 73 w 144"/>
                <a:gd name="T99" fmla="*/ 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4" h="216">
                  <a:moveTo>
                    <a:pt x="73" y="216"/>
                  </a:moveTo>
                  <a:lnTo>
                    <a:pt x="54" y="215"/>
                  </a:lnTo>
                  <a:lnTo>
                    <a:pt x="37" y="212"/>
                  </a:lnTo>
                  <a:lnTo>
                    <a:pt x="23" y="208"/>
                  </a:lnTo>
                  <a:lnTo>
                    <a:pt x="11" y="201"/>
                  </a:lnTo>
                  <a:lnTo>
                    <a:pt x="3" y="194"/>
                  </a:lnTo>
                  <a:lnTo>
                    <a:pt x="0" y="184"/>
                  </a:lnTo>
                  <a:lnTo>
                    <a:pt x="0" y="32"/>
                  </a:lnTo>
                  <a:lnTo>
                    <a:pt x="3" y="23"/>
                  </a:lnTo>
                  <a:lnTo>
                    <a:pt x="11" y="14"/>
                  </a:lnTo>
                  <a:lnTo>
                    <a:pt x="23" y="9"/>
                  </a:lnTo>
                  <a:lnTo>
                    <a:pt x="37" y="3"/>
                  </a:lnTo>
                  <a:lnTo>
                    <a:pt x="54" y="1"/>
                  </a:lnTo>
                  <a:lnTo>
                    <a:pt x="73" y="0"/>
                  </a:lnTo>
                  <a:lnTo>
                    <a:pt x="90" y="1"/>
                  </a:lnTo>
                  <a:lnTo>
                    <a:pt x="107" y="3"/>
                  </a:lnTo>
                  <a:lnTo>
                    <a:pt x="121" y="9"/>
                  </a:lnTo>
                  <a:lnTo>
                    <a:pt x="133" y="14"/>
                  </a:lnTo>
                  <a:lnTo>
                    <a:pt x="141" y="23"/>
                  </a:lnTo>
                  <a:lnTo>
                    <a:pt x="144" y="32"/>
                  </a:lnTo>
                  <a:lnTo>
                    <a:pt x="144" y="184"/>
                  </a:lnTo>
                  <a:lnTo>
                    <a:pt x="141" y="194"/>
                  </a:lnTo>
                  <a:lnTo>
                    <a:pt x="133" y="201"/>
                  </a:lnTo>
                  <a:lnTo>
                    <a:pt x="121" y="208"/>
                  </a:lnTo>
                  <a:lnTo>
                    <a:pt x="107" y="212"/>
                  </a:lnTo>
                  <a:lnTo>
                    <a:pt x="90" y="215"/>
                  </a:lnTo>
                  <a:lnTo>
                    <a:pt x="73" y="216"/>
                  </a:lnTo>
                  <a:close/>
                  <a:moveTo>
                    <a:pt x="73" y="16"/>
                  </a:moveTo>
                  <a:lnTo>
                    <a:pt x="52" y="17"/>
                  </a:lnTo>
                  <a:lnTo>
                    <a:pt x="37" y="20"/>
                  </a:lnTo>
                  <a:lnTo>
                    <a:pt x="25" y="25"/>
                  </a:lnTo>
                  <a:lnTo>
                    <a:pt x="19" y="29"/>
                  </a:lnTo>
                  <a:lnTo>
                    <a:pt x="15" y="32"/>
                  </a:lnTo>
                  <a:lnTo>
                    <a:pt x="15" y="184"/>
                  </a:lnTo>
                  <a:lnTo>
                    <a:pt x="19" y="187"/>
                  </a:lnTo>
                  <a:lnTo>
                    <a:pt x="25" y="192"/>
                  </a:lnTo>
                  <a:lnTo>
                    <a:pt x="37" y="196"/>
                  </a:lnTo>
                  <a:lnTo>
                    <a:pt x="52" y="199"/>
                  </a:lnTo>
                  <a:lnTo>
                    <a:pt x="73" y="200"/>
                  </a:lnTo>
                  <a:lnTo>
                    <a:pt x="92" y="199"/>
                  </a:lnTo>
                  <a:lnTo>
                    <a:pt x="107" y="196"/>
                  </a:lnTo>
                  <a:lnTo>
                    <a:pt x="119" y="192"/>
                  </a:lnTo>
                  <a:lnTo>
                    <a:pt x="125" y="187"/>
                  </a:lnTo>
                  <a:lnTo>
                    <a:pt x="128" y="184"/>
                  </a:lnTo>
                  <a:lnTo>
                    <a:pt x="128" y="32"/>
                  </a:lnTo>
                  <a:lnTo>
                    <a:pt x="125" y="29"/>
                  </a:lnTo>
                  <a:lnTo>
                    <a:pt x="119" y="25"/>
                  </a:lnTo>
                  <a:lnTo>
                    <a:pt x="107" y="20"/>
                  </a:lnTo>
                  <a:lnTo>
                    <a:pt x="92" y="17"/>
                  </a:lnTo>
                  <a:lnTo>
                    <a:pt x="73" y="16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159"/>
            <p:cNvSpPr>
              <a:spLocks/>
            </p:cNvSpPr>
            <p:nvPr/>
          </p:nvSpPr>
          <p:spPr bwMode="auto">
            <a:xfrm>
              <a:off x="564164" y="2183964"/>
              <a:ext cx="69090" cy="35409"/>
            </a:xfrm>
            <a:custGeom>
              <a:avLst/>
              <a:gdLst>
                <a:gd name="T0" fmla="*/ 9 w 80"/>
                <a:gd name="T1" fmla="*/ 41 h 41"/>
                <a:gd name="T2" fmla="*/ 5 w 80"/>
                <a:gd name="T3" fmla="*/ 39 h 41"/>
                <a:gd name="T4" fmla="*/ 2 w 80"/>
                <a:gd name="T5" fmla="*/ 37 h 41"/>
                <a:gd name="T6" fmla="*/ 1 w 80"/>
                <a:gd name="T7" fmla="*/ 35 h 41"/>
                <a:gd name="T8" fmla="*/ 0 w 80"/>
                <a:gd name="T9" fmla="*/ 32 h 41"/>
                <a:gd name="T10" fmla="*/ 1 w 80"/>
                <a:gd name="T11" fmla="*/ 29 h 41"/>
                <a:gd name="T12" fmla="*/ 2 w 80"/>
                <a:gd name="T13" fmla="*/ 27 h 41"/>
                <a:gd name="T14" fmla="*/ 5 w 80"/>
                <a:gd name="T15" fmla="*/ 24 h 41"/>
                <a:gd name="T16" fmla="*/ 9 w 80"/>
                <a:gd name="T17" fmla="*/ 24 h 41"/>
                <a:gd name="T18" fmla="*/ 28 w 80"/>
                <a:gd name="T19" fmla="*/ 23 h 41"/>
                <a:gd name="T20" fmla="*/ 43 w 80"/>
                <a:gd name="T21" fmla="*/ 20 h 41"/>
                <a:gd name="T22" fmla="*/ 55 w 80"/>
                <a:gd name="T23" fmla="*/ 16 h 41"/>
                <a:gd name="T24" fmla="*/ 61 w 80"/>
                <a:gd name="T25" fmla="*/ 11 h 41"/>
                <a:gd name="T26" fmla="*/ 64 w 80"/>
                <a:gd name="T27" fmla="*/ 8 h 41"/>
                <a:gd name="T28" fmla="*/ 64 w 80"/>
                <a:gd name="T29" fmla="*/ 5 h 41"/>
                <a:gd name="T30" fmla="*/ 67 w 80"/>
                <a:gd name="T31" fmla="*/ 3 h 41"/>
                <a:gd name="T32" fmla="*/ 69 w 80"/>
                <a:gd name="T33" fmla="*/ 1 h 41"/>
                <a:gd name="T34" fmla="*/ 72 w 80"/>
                <a:gd name="T35" fmla="*/ 0 h 41"/>
                <a:gd name="T36" fmla="*/ 75 w 80"/>
                <a:gd name="T37" fmla="*/ 1 h 41"/>
                <a:gd name="T38" fmla="*/ 77 w 80"/>
                <a:gd name="T39" fmla="*/ 3 h 41"/>
                <a:gd name="T40" fmla="*/ 80 w 80"/>
                <a:gd name="T41" fmla="*/ 5 h 41"/>
                <a:gd name="T42" fmla="*/ 80 w 80"/>
                <a:gd name="T43" fmla="*/ 8 h 41"/>
                <a:gd name="T44" fmla="*/ 77 w 80"/>
                <a:gd name="T45" fmla="*/ 18 h 41"/>
                <a:gd name="T46" fmla="*/ 69 w 80"/>
                <a:gd name="T47" fmla="*/ 25 h 41"/>
                <a:gd name="T48" fmla="*/ 57 w 80"/>
                <a:gd name="T49" fmla="*/ 32 h 41"/>
                <a:gd name="T50" fmla="*/ 43 w 80"/>
                <a:gd name="T51" fmla="*/ 36 h 41"/>
                <a:gd name="T52" fmla="*/ 26 w 80"/>
                <a:gd name="T53" fmla="*/ 39 h 41"/>
                <a:gd name="T54" fmla="*/ 9 w 80"/>
                <a:gd name="T5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0" h="41">
                  <a:moveTo>
                    <a:pt x="9" y="41"/>
                  </a:moveTo>
                  <a:lnTo>
                    <a:pt x="5" y="39"/>
                  </a:lnTo>
                  <a:lnTo>
                    <a:pt x="2" y="37"/>
                  </a:lnTo>
                  <a:lnTo>
                    <a:pt x="1" y="35"/>
                  </a:lnTo>
                  <a:lnTo>
                    <a:pt x="0" y="32"/>
                  </a:lnTo>
                  <a:lnTo>
                    <a:pt x="1" y="29"/>
                  </a:lnTo>
                  <a:lnTo>
                    <a:pt x="2" y="27"/>
                  </a:lnTo>
                  <a:lnTo>
                    <a:pt x="5" y="24"/>
                  </a:lnTo>
                  <a:lnTo>
                    <a:pt x="9" y="24"/>
                  </a:lnTo>
                  <a:lnTo>
                    <a:pt x="28" y="23"/>
                  </a:lnTo>
                  <a:lnTo>
                    <a:pt x="43" y="20"/>
                  </a:lnTo>
                  <a:lnTo>
                    <a:pt x="55" y="16"/>
                  </a:lnTo>
                  <a:lnTo>
                    <a:pt x="61" y="11"/>
                  </a:lnTo>
                  <a:lnTo>
                    <a:pt x="64" y="8"/>
                  </a:lnTo>
                  <a:lnTo>
                    <a:pt x="64" y="5"/>
                  </a:lnTo>
                  <a:lnTo>
                    <a:pt x="67" y="3"/>
                  </a:lnTo>
                  <a:lnTo>
                    <a:pt x="69" y="1"/>
                  </a:lnTo>
                  <a:lnTo>
                    <a:pt x="72" y="0"/>
                  </a:lnTo>
                  <a:lnTo>
                    <a:pt x="75" y="1"/>
                  </a:lnTo>
                  <a:lnTo>
                    <a:pt x="77" y="3"/>
                  </a:lnTo>
                  <a:lnTo>
                    <a:pt x="80" y="5"/>
                  </a:lnTo>
                  <a:lnTo>
                    <a:pt x="80" y="8"/>
                  </a:lnTo>
                  <a:lnTo>
                    <a:pt x="77" y="18"/>
                  </a:lnTo>
                  <a:lnTo>
                    <a:pt x="69" y="25"/>
                  </a:lnTo>
                  <a:lnTo>
                    <a:pt x="57" y="32"/>
                  </a:lnTo>
                  <a:lnTo>
                    <a:pt x="43" y="36"/>
                  </a:lnTo>
                  <a:lnTo>
                    <a:pt x="26" y="39"/>
                  </a:lnTo>
                  <a:lnTo>
                    <a:pt x="9" y="41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160"/>
            <p:cNvSpPr>
              <a:spLocks/>
            </p:cNvSpPr>
            <p:nvPr/>
          </p:nvSpPr>
          <p:spPr bwMode="auto">
            <a:xfrm>
              <a:off x="564164" y="2287598"/>
              <a:ext cx="69090" cy="34545"/>
            </a:xfrm>
            <a:custGeom>
              <a:avLst/>
              <a:gdLst>
                <a:gd name="T0" fmla="*/ 9 w 80"/>
                <a:gd name="T1" fmla="*/ 40 h 40"/>
                <a:gd name="T2" fmla="*/ 5 w 80"/>
                <a:gd name="T3" fmla="*/ 39 h 40"/>
                <a:gd name="T4" fmla="*/ 2 w 80"/>
                <a:gd name="T5" fmla="*/ 38 h 40"/>
                <a:gd name="T6" fmla="*/ 1 w 80"/>
                <a:gd name="T7" fmla="*/ 35 h 40"/>
                <a:gd name="T8" fmla="*/ 0 w 80"/>
                <a:gd name="T9" fmla="*/ 32 h 40"/>
                <a:gd name="T10" fmla="*/ 1 w 80"/>
                <a:gd name="T11" fmla="*/ 29 h 40"/>
                <a:gd name="T12" fmla="*/ 2 w 80"/>
                <a:gd name="T13" fmla="*/ 26 h 40"/>
                <a:gd name="T14" fmla="*/ 5 w 80"/>
                <a:gd name="T15" fmla="*/ 25 h 40"/>
                <a:gd name="T16" fmla="*/ 9 w 80"/>
                <a:gd name="T17" fmla="*/ 24 h 40"/>
                <a:gd name="T18" fmla="*/ 28 w 80"/>
                <a:gd name="T19" fmla="*/ 23 h 40"/>
                <a:gd name="T20" fmla="*/ 43 w 80"/>
                <a:gd name="T21" fmla="*/ 20 h 40"/>
                <a:gd name="T22" fmla="*/ 55 w 80"/>
                <a:gd name="T23" fmla="*/ 15 h 40"/>
                <a:gd name="T24" fmla="*/ 61 w 80"/>
                <a:gd name="T25" fmla="*/ 11 h 40"/>
                <a:gd name="T26" fmla="*/ 64 w 80"/>
                <a:gd name="T27" fmla="*/ 8 h 40"/>
                <a:gd name="T28" fmla="*/ 64 w 80"/>
                <a:gd name="T29" fmla="*/ 4 h 40"/>
                <a:gd name="T30" fmla="*/ 67 w 80"/>
                <a:gd name="T31" fmla="*/ 2 h 40"/>
                <a:gd name="T32" fmla="*/ 69 w 80"/>
                <a:gd name="T33" fmla="*/ 0 h 40"/>
                <a:gd name="T34" fmla="*/ 72 w 80"/>
                <a:gd name="T35" fmla="*/ 0 h 40"/>
                <a:gd name="T36" fmla="*/ 75 w 80"/>
                <a:gd name="T37" fmla="*/ 0 h 40"/>
                <a:gd name="T38" fmla="*/ 77 w 80"/>
                <a:gd name="T39" fmla="*/ 2 h 40"/>
                <a:gd name="T40" fmla="*/ 80 w 80"/>
                <a:gd name="T41" fmla="*/ 4 h 40"/>
                <a:gd name="T42" fmla="*/ 80 w 80"/>
                <a:gd name="T43" fmla="*/ 8 h 40"/>
                <a:gd name="T44" fmla="*/ 77 w 80"/>
                <a:gd name="T45" fmla="*/ 17 h 40"/>
                <a:gd name="T46" fmla="*/ 69 w 80"/>
                <a:gd name="T47" fmla="*/ 26 h 40"/>
                <a:gd name="T48" fmla="*/ 57 w 80"/>
                <a:gd name="T49" fmla="*/ 31 h 40"/>
                <a:gd name="T50" fmla="*/ 43 w 80"/>
                <a:gd name="T51" fmla="*/ 37 h 40"/>
                <a:gd name="T52" fmla="*/ 26 w 80"/>
                <a:gd name="T53" fmla="*/ 39 h 40"/>
                <a:gd name="T54" fmla="*/ 9 w 80"/>
                <a:gd name="T55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0" h="40">
                  <a:moveTo>
                    <a:pt x="9" y="40"/>
                  </a:moveTo>
                  <a:lnTo>
                    <a:pt x="5" y="39"/>
                  </a:lnTo>
                  <a:lnTo>
                    <a:pt x="2" y="38"/>
                  </a:lnTo>
                  <a:lnTo>
                    <a:pt x="1" y="35"/>
                  </a:lnTo>
                  <a:lnTo>
                    <a:pt x="0" y="32"/>
                  </a:lnTo>
                  <a:lnTo>
                    <a:pt x="1" y="29"/>
                  </a:lnTo>
                  <a:lnTo>
                    <a:pt x="2" y="26"/>
                  </a:lnTo>
                  <a:lnTo>
                    <a:pt x="5" y="25"/>
                  </a:lnTo>
                  <a:lnTo>
                    <a:pt x="9" y="24"/>
                  </a:lnTo>
                  <a:lnTo>
                    <a:pt x="28" y="23"/>
                  </a:lnTo>
                  <a:lnTo>
                    <a:pt x="43" y="20"/>
                  </a:lnTo>
                  <a:lnTo>
                    <a:pt x="55" y="15"/>
                  </a:lnTo>
                  <a:lnTo>
                    <a:pt x="61" y="11"/>
                  </a:lnTo>
                  <a:lnTo>
                    <a:pt x="64" y="8"/>
                  </a:lnTo>
                  <a:lnTo>
                    <a:pt x="64" y="4"/>
                  </a:lnTo>
                  <a:lnTo>
                    <a:pt x="67" y="2"/>
                  </a:lnTo>
                  <a:lnTo>
                    <a:pt x="69" y="0"/>
                  </a:lnTo>
                  <a:lnTo>
                    <a:pt x="72" y="0"/>
                  </a:lnTo>
                  <a:lnTo>
                    <a:pt x="75" y="0"/>
                  </a:lnTo>
                  <a:lnTo>
                    <a:pt x="77" y="2"/>
                  </a:lnTo>
                  <a:lnTo>
                    <a:pt x="80" y="4"/>
                  </a:lnTo>
                  <a:lnTo>
                    <a:pt x="80" y="8"/>
                  </a:lnTo>
                  <a:lnTo>
                    <a:pt x="77" y="17"/>
                  </a:lnTo>
                  <a:lnTo>
                    <a:pt x="69" y="26"/>
                  </a:lnTo>
                  <a:lnTo>
                    <a:pt x="57" y="31"/>
                  </a:lnTo>
                  <a:lnTo>
                    <a:pt x="43" y="37"/>
                  </a:lnTo>
                  <a:lnTo>
                    <a:pt x="26" y="39"/>
                  </a:lnTo>
                  <a:lnTo>
                    <a:pt x="9" y="40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161"/>
            <p:cNvSpPr>
              <a:spLocks/>
            </p:cNvSpPr>
            <p:nvPr/>
          </p:nvSpPr>
          <p:spPr bwMode="auto">
            <a:xfrm>
              <a:off x="564164" y="2253053"/>
              <a:ext cx="69090" cy="34545"/>
            </a:xfrm>
            <a:custGeom>
              <a:avLst/>
              <a:gdLst>
                <a:gd name="T0" fmla="*/ 9 w 80"/>
                <a:gd name="T1" fmla="*/ 40 h 40"/>
                <a:gd name="T2" fmla="*/ 5 w 80"/>
                <a:gd name="T3" fmla="*/ 39 h 40"/>
                <a:gd name="T4" fmla="*/ 2 w 80"/>
                <a:gd name="T5" fmla="*/ 38 h 40"/>
                <a:gd name="T6" fmla="*/ 1 w 80"/>
                <a:gd name="T7" fmla="*/ 35 h 40"/>
                <a:gd name="T8" fmla="*/ 0 w 80"/>
                <a:gd name="T9" fmla="*/ 32 h 40"/>
                <a:gd name="T10" fmla="*/ 1 w 80"/>
                <a:gd name="T11" fmla="*/ 29 h 40"/>
                <a:gd name="T12" fmla="*/ 2 w 80"/>
                <a:gd name="T13" fmla="*/ 26 h 40"/>
                <a:gd name="T14" fmla="*/ 5 w 80"/>
                <a:gd name="T15" fmla="*/ 25 h 40"/>
                <a:gd name="T16" fmla="*/ 9 w 80"/>
                <a:gd name="T17" fmla="*/ 24 h 40"/>
                <a:gd name="T18" fmla="*/ 28 w 80"/>
                <a:gd name="T19" fmla="*/ 23 h 40"/>
                <a:gd name="T20" fmla="*/ 43 w 80"/>
                <a:gd name="T21" fmla="*/ 20 h 40"/>
                <a:gd name="T22" fmla="*/ 55 w 80"/>
                <a:gd name="T23" fmla="*/ 15 h 40"/>
                <a:gd name="T24" fmla="*/ 61 w 80"/>
                <a:gd name="T25" fmla="*/ 11 h 40"/>
                <a:gd name="T26" fmla="*/ 64 w 80"/>
                <a:gd name="T27" fmla="*/ 8 h 40"/>
                <a:gd name="T28" fmla="*/ 64 w 80"/>
                <a:gd name="T29" fmla="*/ 5 h 40"/>
                <a:gd name="T30" fmla="*/ 67 w 80"/>
                <a:gd name="T31" fmla="*/ 3 h 40"/>
                <a:gd name="T32" fmla="*/ 69 w 80"/>
                <a:gd name="T33" fmla="*/ 0 h 40"/>
                <a:gd name="T34" fmla="*/ 72 w 80"/>
                <a:gd name="T35" fmla="*/ 0 h 40"/>
                <a:gd name="T36" fmla="*/ 75 w 80"/>
                <a:gd name="T37" fmla="*/ 0 h 40"/>
                <a:gd name="T38" fmla="*/ 77 w 80"/>
                <a:gd name="T39" fmla="*/ 3 h 40"/>
                <a:gd name="T40" fmla="*/ 80 w 80"/>
                <a:gd name="T41" fmla="*/ 5 h 40"/>
                <a:gd name="T42" fmla="*/ 80 w 80"/>
                <a:gd name="T43" fmla="*/ 8 h 40"/>
                <a:gd name="T44" fmla="*/ 77 w 80"/>
                <a:gd name="T45" fmla="*/ 18 h 40"/>
                <a:gd name="T46" fmla="*/ 69 w 80"/>
                <a:gd name="T47" fmla="*/ 25 h 40"/>
                <a:gd name="T48" fmla="*/ 57 w 80"/>
                <a:gd name="T49" fmla="*/ 32 h 40"/>
                <a:gd name="T50" fmla="*/ 43 w 80"/>
                <a:gd name="T51" fmla="*/ 36 h 40"/>
                <a:gd name="T52" fmla="*/ 26 w 80"/>
                <a:gd name="T53" fmla="*/ 39 h 40"/>
                <a:gd name="T54" fmla="*/ 9 w 80"/>
                <a:gd name="T55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0" h="40">
                  <a:moveTo>
                    <a:pt x="9" y="40"/>
                  </a:moveTo>
                  <a:lnTo>
                    <a:pt x="5" y="39"/>
                  </a:lnTo>
                  <a:lnTo>
                    <a:pt x="2" y="38"/>
                  </a:lnTo>
                  <a:lnTo>
                    <a:pt x="1" y="35"/>
                  </a:lnTo>
                  <a:lnTo>
                    <a:pt x="0" y="32"/>
                  </a:lnTo>
                  <a:lnTo>
                    <a:pt x="1" y="29"/>
                  </a:lnTo>
                  <a:lnTo>
                    <a:pt x="2" y="26"/>
                  </a:lnTo>
                  <a:lnTo>
                    <a:pt x="5" y="25"/>
                  </a:lnTo>
                  <a:lnTo>
                    <a:pt x="9" y="24"/>
                  </a:lnTo>
                  <a:lnTo>
                    <a:pt x="28" y="23"/>
                  </a:lnTo>
                  <a:lnTo>
                    <a:pt x="43" y="20"/>
                  </a:lnTo>
                  <a:lnTo>
                    <a:pt x="55" y="15"/>
                  </a:lnTo>
                  <a:lnTo>
                    <a:pt x="61" y="11"/>
                  </a:lnTo>
                  <a:lnTo>
                    <a:pt x="64" y="8"/>
                  </a:lnTo>
                  <a:lnTo>
                    <a:pt x="64" y="5"/>
                  </a:lnTo>
                  <a:lnTo>
                    <a:pt x="67" y="3"/>
                  </a:lnTo>
                  <a:lnTo>
                    <a:pt x="69" y="0"/>
                  </a:lnTo>
                  <a:lnTo>
                    <a:pt x="72" y="0"/>
                  </a:lnTo>
                  <a:lnTo>
                    <a:pt x="75" y="0"/>
                  </a:lnTo>
                  <a:lnTo>
                    <a:pt x="77" y="3"/>
                  </a:lnTo>
                  <a:lnTo>
                    <a:pt x="80" y="5"/>
                  </a:lnTo>
                  <a:lnTo>
                    <a:pt x="80" y="8"/>
                  </a:lnTo>
                  <a:lnTo>
                    <a:pt x="77" y="18"/>
                  </a:lnTo>
                  <a:lnTo>
                    <a:pt x="69" y="25"/>
                  </a:lnTo>
                  <a:lnTo>
                    <a:pt x="57" y="32"/>
                  </a:lnTo>
                  <a:lnTo>
                    <a:pt x="43" y="36"/>
                  </a:lnTo>
                  <a:lnTo>
                    <a:pt x="26" y="39"/>
                  </a:lnTo>
                  <a:lnTo>
                    <a:pt x="9" y="40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162"/>
            <p:cNvSpPr>
              <a:spLocks/>
            </p:cNvSpPr>
            <p:nvPr/>
          </p:nvSpPr>
          <p:spPr bwMode="auto">
            <a:xfrm>
              <a:off x="564164" y="2219372"/>
              <a:ext cx="69090" cy="33682"/>
            </a:xfrm>
            <a:custGeom>
              <a:avLst/>
              <a:gdLst>
                <a:gd name="T0" fmla="*/ 9 w 80"/>
                <a:gd name="T1" fmla="*/ 39 h 39"/>
                <a:gd name="T2" fmla="*/ 5 w 80"/>
                <a:gd name="T3" fmla="*/ 38 h 39"/>
                <a:gd name="T4" fmla="*/ 2 w 80"/>
                <a:gd name="T5" fmla="*/ 36 h 39"/>
                <a:gd name="T6" fmla="*/ 1 w 80"/>
                <a:gd name="T7" fmla="*/ 34 h 39"/>
                <a:gd name="T8" fmla="*/ 0 w 80"/>
                <a:gd name="T9" fmla="*/ 31 h 39"/>
                <a:gd name="T10" fmla="*/ 1 w 80"/>
                <a:gd name="T11" fmla="*/ 28 h 39"/>
                <a:gd name="T12" fmla="*/ 2 w 80"/>
                <a:gd name="T13" fmla="*/ 25 h 39"/>
                <a:gd name="T14" fmla="*/ 5 w 80"/>
                <a:gd name="T15" fmla="*/ 23 h 39"/>
                <a:gd name="T16" fmla="*/ 9 w 80"/>
                <a:gd name="T17" fmla="*/ 23 h 39"/>
                <a:gd name="T18" fmla="*/ 28 w 80"/>
                <a:gd name="T19" fmla="*/ 22 h 39"/>
                <a:gd name="T20" fmla="*/ 43 w 80"/>
                <a:gd name="T21" fmla="*/ 19 h 39"/>
                <a:gd name="T22" fmla="*/ 55 w 80"/>
                <a:gd name="T23" fmla="*/ 15 h 39"/>
                <a:gd name="T24" fmla="*/ 61 w 80"/>
                <a:gd name="T25" fmla="*/ 10 h 39"/>
                <a:gd name="T26" fmla="*/ 64 w 80"/>
                <a:gd name="T27" fmla="*/ 7 h 39"/>
                <a:gd name="T28" fmla="*/ 64 w 80"/>
                <a:gd name="T29" fmla="*/ 4 h 39"/>
                <a:gd name="T30" fmla="*/ 67 w 80"/>
                <a:gd name="T31" fmla="*/ 2 h 39"/>
                <a:gd name="T32" fmla="*/ 69 w 80"/>
                <a:gd name="T33" fmla="*/ 0 h 39"/>
                <a:gd name="T34" fmla="*/ 72 w 80"/>
                <a:gd name="T35" fmla="*/ 0 h 39"/>
                <a:gd name="T36" fmla="*/ 75 w 80"/>
                <a:gd name="T37" fmla="*/ 0 h 39"/>
                <a:gd name="T38" fmla="*/ 77 w 80"/>
                <a:gd name="T39" fmla="*/ 2 h 39"/>
                <a:gd name="T40" fmla="*/ 80 w 80"/>
                <a:gd name="T41" fmla="*/ 4 h 39"/>
                <a:gd name="T42" fmla="*/ 80 w 80"/>
                <a:gd name="T43" fmla="*/ 7 h 39"/>
                <a:gd name="T44" fmla="*/ 77 w 80"/>
                <a:gd name="T45" fmla="*/ 17 h 39"/>
                <a:gd name="T46" fmla="*/ 69 w 80"/>
                <a:gd name="T47" fmla="*/ 24 h 39"/>
                <a:gd name="T48" fmla="*/ 57 w 80"/>
                <a:gd name="T49" fmla="*/ 31 h 39"/>
                <a:gd name="T50" fmla="*/ 43 w 80"/>
                <a:gd name="T51" fmla="*/ 35 h 39"/>
                <a:gd name="T52" fmla="*/ 26 w 80"/>
                <a:gd name="T53" fmla="*/ 38 h 39"/>
                <a:gd name="T54" fmla="*/ 9 w 80"/>
                <a:gd name="T5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0" h="39">
                  <a:moveTo>
                    <a:pt x="9" y="39"/>
                  </a:moveTo>
                  <a:lnTo>
                    <a:pt x="5" y="38"/>
                  </a:lnTo>
                  <a:lnTo>
                    <a:pt x="2" y="36"/>
                  </a:lnTo>
                  <a:lnTo>
                    <a:pt x="1" y="34"/>
                  </a:lnTo>
                  <a:lnTo>
                    <a:pt x="0" y="31"/>
                  </a:lnTo>
                  <a:lnTo>
                    <a:pt x="1" y="28"/>
                  </a:lnTo>
                  <a:lnTo>
                    <a:pt x="2" y="25"/>
                  </a:lnTo>
                  <a:lnTo>
                    <a:pt x="5" y="23"/>
                  </a:lnTo>
                  <a:lnTo>
                    <a:pt x="9" y="23"/>
                  </a:lnTo>
                  <a:lnTo>
                    <a:pt x="28" y="22"/>
                  </a:lnTo>
                  <a:lnTo>
                    <a:pt x="43" y="19"/>
                  </a:lnTo>
                  <a:lnTo>
                    <a:pt x="55" y="15"/>
                  </a:lnTo>
                  <a:lnTo>
                    <a:pt x="61" y="10"/>
                  </a:lnTo>
                  <a:lnTo>
                    <a:pt x="64" y="7"/>
                  </a:lnTo>
                  <a:lnTo>
                    <a:pt x="64" y="4"/>
                  </a:lnTo>
                  <a:lnTo>
                    <a:pt x="67" y="2"/>
                  </a:lnTo>
                  <a:lnTo>
                    <a:pt x="69" y="0"/>
                  </a:lnTo>
                  <a:lnTo>
                    <a:pt x="72" y="0"/>
                  </a:lnTo>
                  <a:lnTo>
                    <a:pt x="75" y="0"/>
                  </a:lnTo>
                  <a:lnTo>
                    <a:pt x="77" y="2"/>
                  </a:lnTo>
                  <a:lnTo>
                    <a:pt x="80" y="4"/>
                  </a:lnTo>
                  <a:lnTo>
                    <a:pt x="80" y="7"/>
                  </a:lnTo>
                  <a:lnTo>
                    <a:pt x="77" y="17"/>
                  </a:lnTo>
                  <a:lnTo>
                    <a:pt x="69" y="24"/>
                  </a:lnTo>
                  <a:lnTo>
                    <a:pt x="57" y="31"/>
                  </a:lnTo>
                  <a:lnTo>
                    <a:pt x="43" y="35"/>
                  </a:lnTo>
                  <a:lnTo>
                    <a:pt x="26" y="38"/>
                  </a:lnTo>
                  <a:lnTo>
                    <a:pt x="9" y="39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163"/>
            <p:cNvSpPr>
              <a:spLocks/>
            </p:cNvSpPr>
            <p:nvPr/>
          </p:nvSpPr>
          <p:spPr bwMode="auto">
            <a:xfrm>
              <a:off x="667799" y="2204691"/>
              <a:ext cx="96726" cy="41454"/>
            </a:xfrm>
            <a:custGeom>
              <a:avLst/>
              <a:gdLst>
                <a:gd name="T0" fmla="*/ 8 w 112"/>
                <a:gd name="T1" fmla="*/ 48 h 48"/>
                <a:gd name="T2" fmla="*/ 5 w 112"/>
                <a:gd name="T3" fmla="*/ 48 h 48"/>
                <a:gd name="T4" fmla="*/ 3 w 112"/>
                <a:gd name="T5" fmla="*/ 46 h 48"/>
                <a:gd name="T6" fmla="*/ 0 w 112"/>
                <a:gd name="T7" fmla="*/ 43 h 48"/>
                <a:gd name="T8" fmla="*/ 0 w 112"/>
                <a:gd name="T9" fmla="*/ 40 h 48"/>
                <a:gd name="T10" fmla="*/ 0 w 112"/>
                <a:gd name="T11" fmla="*/ 37 h 48"/>
                <a:gd name="T12" fmla="*/ 3 w 112"/>
                <a:gd name="T13" fmla="*/ 35 h 48"/>
                <a:gd name="T14" fmla="*/ 5 w 112"/>
                <a:gd name="T15" fmla="*/ 33 h 48"/>
                <a:gd name="T16" fmla="*/ 8 w 112"/>
                <a:gd name="T17" fmla="*/ 32 h 48"/>
                <a:gd name="T18" fmla="*/ 34 w 112"/>
                <a:gd name="T19" fmla="*/ 31 h 48"/>
                <a:gd name="T20" fmla="*/ 55 w 112"/>
                <a:gd name="T21" fmla="*/ 27 h 48"/>
                <a:gd name="T22" fmla="*/ 73 w 112"/>
                <a:gd name="T23" fmla="*/ 23 h 48"/>
                <a:gd name="T24" fmla="*/ 85 w 112"/>
                <a:gd name="T25" fmla="*/ 18 h 48"/>
                <a:gd name="T26" fmla="*/ 93 w 112"/>
                <a:gd name="T27" fmla="*/ 12 h 48"/>
                <a:gd name="T28" fmla="*/ 96 w 112"/>
                <a:gd name="T29" fmla="*/ 8 h 48"/>
                <a:gd name="T30" fmla="*/ 96 w 112"/>
                <a:gd name="T31" fmla="*/ 5 h 48"/>
                <a:gd name="T32" fmla="*/ 98 w 112"/>
                <a:gd name="T33" fmla="*/ 3 h 48"/>
                <a:gd name="T34" fmla="*/ 101 w 112"/>
                <a:gd name="T35" fmla="*/ 0 h 48"/>
                <a:gd name="T36" fmla="*/ 104 w 112"/>
                <a:gd name="T37" fmla="*/ 0 h 48"/>
                <a:gd name="T38" fmla="*/ 107 w 112"/>
                <a:gd name="T39" fmla="*/ 0 h 48"/>
                <a:gd name="T40" fmla="*/ 109 w 112"/>
                <a:gd name="T41" fmla="*/ 3 h 48"/>
                <a:gd name="T42" fmla="*/ 111 w 112"/>
                <a:gd name="T43" fmla="*/ 5 h 48"/>
                <a:gd name="T44" fmla="*/ 112 w 112"/>
                <a:gd name="T45" fmla="*/ 8 h 48"/>
                <a:gd name="T46" fmla="*/ 109 w 112"/>
                <a:gd name="T47" fmla="*/ 18 h 48"/>
                <a:gd name="T48" fmla="*/ 101 w 112"/>
                <a:gd name="T49" fmla="*/ 27 h 48"/>
                <a:gd name="T50" fmla="*/ 88 w 112"/>
                <a:gd name="T51" fmla="*/ 34 h 48"/>
                <a:gd name="T52" fmla="*/ 70 w 112"/>
                <a:gd name="T53" fmla="*/ 40 h 48"/>
                <a:gd name="T54" fmla="*/ 51 w 112"/>
                <a:gd name="T55" fmla="*/ 45 h 48"/>
                <a:gd name="T56" fmla="*/ 30 w 112"/>
                <a:gd name="T57" fmla="*/ 47 h 48"/>
                <a:gd name="T58" fmla="*/ 8 w 112"/>
                <a:gd name="T5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12" h="48">
                  <a:moveTo>
                    <a:pt x="8" y="48"/>
                  </a:moveTo>
                  <a:lnTo>
                    <a:pt x="5" y="48"/>
                  </a:lnTo>
                  <a:lnTo>
                    <a:pt x="3" y="46"/>
                  </a:lnTo>
                  <a:lnTo>
                    <a:pt x="0" y="43"/>
                  </a:lnTo>
                  <a:lnTo>
                    <a:pt x="0" y="40"/>
                  </a:lnTo>
                  <a:lnTo>
                    <a:pt x="0" y="37"/>
                  </a:lnTo>
                  <a:lnTo>
                    <a:pt x="3" y="35"/>
                  </a:lnTo>
                  <a:lnTo>
                    <a:pt x="5" y="33"/>
                  </a:lnTo>
                  <a:lnTo>
                    <a:pt x="8" y="32"/>
                  </a:lnTo>
                  <a:lnTo>
                    <a:pt x="34" y="31"/>
                  </a:lnTo>
                  <a:lnTo>
                    <a:pt x="55" y="27"/>
                  </a:lnTo>
                  <a:lnTo>
                    <a:pt x="73" y="23"/>
                  </a:lnTo>
                  <a:lnTo>
                    <a:pt x="85" y="18"/>
                  </a:lnTo>
                  <a:lnTo>
                    <a:pt x="93" y="12"/>
                  </a:lnTo>
                  <a:lnTo>
                    <a:pt x="96" y="8"/>
                  </a:lnTo>
                  <a:lnTo>
                    <a:pt x="96" y="5"/>
                  </a:lnTo>
                  <a:lnTo>
                    <a:pt x="98" y="3"/>
                  </a:lnTo>
                  <a:lnTo>
                    <a:pt x="101" y="0"/>
                  </a:lnTo>
                  <a:lnTo>
                    <a:pt x="104" y="0"/>
                  </a:lnTo>
                  <a:lnTo>
                    <a:pt x="107" y="0"/>
                  </a:lnTo>
                  <a:lnTo>
                    <a:pt x="109" y="3"/>
                  </a:lnTo>
                  <a:lnTo>
                    <a:pt x="111" y="5"/>
                  </a:lnTo>
                  <a:lnTo>
                    <a:pt x="112" y="8"/>
                  </a:lnTo>
                  <a:lnTo>
                    <a:pt x="109" y="18"/>
                  </a:lnTo>
                  <a:lnTo>
                    <a:pt x="101" y="27"/>
                  </a:lnTo>
                  <a:lnTo>
                    <a:pt x="88" y="34"/>
                  </a:lnTo>
                  <a:lnTo>
                    <a:pt x="70" y="40"/>
                  </a:lnTo>
                  <a:lnTo>
                    <a:pt x="51" y="45"/>
                  </a:lnTo>
                  <a:lnTo>
                    <a:pt x="30" y="47"/>
                  </a:lnTo>
                  <a:lnTo>
                    <a:pt x="8" y="48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164"/>
            <p:cNvSpPr>
              <a:spLocks/>
            </p:cNvSpPr>
            <p:nvPr/>
          </p:nvSpPr>
          <p:spPr bwMode="auto">
            <a:xfrm>
              <a:off x="667799" y="2163237"/>
              <a:ext cx="96726" cy="41454"/>
            </a:xfrm>
            <a:custGeom>
              <a:avLst/>
              <a:gdLst>
                <a:gd name="T0" fmla="*/ 8 w 112"/>
                <a:gd name="T1" fmla="*/ 48 h 48"/>
                <a:gd name="T2" fmla="*/ 5 w 112"/>
                <a:gd name="T3" fmla="*/ 47 h 48"/>
                <a:gd name="T4" fmla="*/ 3 w 112"/>
                <a:gd name="T5" fmla="*/ 45 h 48"/>
                <a:gd name="T6" fmla="*/ 0 w 112"/>
                <a:gd name="T7" fmla="*/ 43 h 48"/>
                <a:gd name="T8" fmla="*/ 0 w 112"/>
                <a:gd name="T9" fmla="*/ 40 h 48"/>
                <a:gd name="T10" fmla="*/ 0 w 112"/>
                <a:gd name="T11" fmla="*/ 37 h 48"/>
                <a:gd name="T12" fmla="*/ 3 w 112"/>
                <a:gd name="T13" fmla="*/ 34 h 48"/>
                <a:gd name="T14" fmla="*/ 5 w 112"/>
                <a:gd name="T15" fmla="*/ 32 h 48"/>
                <a:gd name="T16" fmla="*/ 8 w 112"/>
                <a:gd name="T17" fmla="*/ 32 h 48"/>
                <a:gd name="T18" fmla="*/ 34 w 112"/>
                <a:gd name="T19" fmla="*/ 31 h 48"/>
                <a:gd name="T20" fmla="*/ 55 w 112"/>
                <a:gd name="T21" fmla="*/ 28 h 48"/>
                <a:gd name="T22" fmla="*/ 73 w 112"/>
                <a:gd name="T23" fmla="*/ 23 h 48"/>
                <a:gd name="T24" fmla="*/ 85 w 112"/>
                <a:gd name="T25" fmla="*/ 17 h 48"/>
                <a:gd name="T26" fmla="*/ 93 w 112"/>
                <a:gd name="T27" fmla="*/ 13 h 48"/>
                <a:gd name="T28" fmla="*/ 96 w 112"/>
                <a:gd name="T29" fmla="*/ 7 h 48"/>
                <a:gd name="T30" fmla="*/ 96 w 112"/>
                <a:gd name="T31" fmla="*/ 5 h 48"/>
                <a:gd name="T32" fmla="*/ 98 w 112"/>
                <a:gd name="T33" fmla="*/ 2 h 48"/>
                <a:gd name="T34" fmla="*/ 101 w 112"/>
                <a:gd name="T35" fmla="*/ 1 h 48"/>
                <a:gd name="T36" fmla="*/ 104 w 112"/>
                <a:gd name="T37" fmla="*/ 0 h 48"/>
                <a:gd name="T38" fmla="*/ 107 w 112"/>
                <a:gd name="T39" fmla="*/ 1 h 48"/>
                <a:gd name="T40" fmla="*/ 109 w 112"/>
                <a:gd name="T41" fmla="*/ 2 h 48"/>
                <a:gd name="T42" fmla="*/ 111 w 112"/>
                <a:gd name="T43" fmla="*/ 5 h 48"/>
                <a:gd name="T44" fmla="*/ 112 w 112"/>
                <a:gd name="T45" fmla="*/ 7 h 48"/>
                <a:gd name="T46" fmla="*/ 109 w 112"/>
                <a:gd name="T47" fmla="*/ 18 h 48"/>
                <a:gd name="T48" fmla="*/ 101 w 112"/>
                <a:gd name="T49" fmla="*/ 27 h 48"/>
                <a:gd name="T50" fmla="*/ 88 w 112"/>
                <a:gd name="T51" fmla="*/ 34 h 48"/>
                <a:gd name="T52" fmla="*/ 70 w 112"/>
                <a:gd name="T53" fmla="*/ 40 h 48"/>
                <a:gd name="T54" fmla="*/ 51 w 112"/>
                <a:gd name="T55" fmla="*/ 44 h 48"/>
                <a:gd name="T56" fmla="*/ 30 w 112"/>
                <a:gd name="T57" fmla="*/ 47 h 48"/>
                <a:gd name="T58" fmla="*/ 8 w 112"/>
                <a:gd name="T5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12" h="48">
                  <a:moveTo>
                    <a:pt x="8" y="48"/>
                  </a:moveTo>
                  <a:lnTo>
                    <a:pt x="5" y="47"/>
                  </a:lnTo>
                  <a:lnTo>
                    <a:pt x="3" y="45"/>
                  </a:lnTo>
                  <a:lnTo>
                    <a:pt x="0" y="43"/>
                  </a:lnTo>
                  <a:lnTo>
                    <a:pt x="0" y="40"/>
                  </a:lnTo>
                  <a:lnTo>
                    <a:pt x="0" y="37"/>
                  </a:lnTo>
                  <a:lnTo>
                    <a:pt x="3" y="34"/>
                  </a:lnTo>
                  <a:lnTo>
                    <a:pt x="5" y="32"/>
                  </a:lnTo>
                  <a:lnTo>
                    <a:pt x="8" y="32"/>
                  </a:lnTo>
                  <a:lnTo>
                    <a:pt x="34" y="31"/>
                  </a:lnTo>
                  <a:lnTo>
                    <a:pt x="55" y="28"/>
                  </a:lnTo>
                  <a:lnTo>
                    <a:pt x="73" y="23"/>
                  </a:lnTo>
                  <a:lnTo>
                    <a:pt x="85" y="17"/>
                  </a:lnTo>
                  <a:lnTo>
                    <a:pt x="93" y="13"/>
                  </a:lnTo>
                  <a:lnTo>
                    <a:pt x="96" y="7"/>
                  </a:lnTo>
                  <a:lnTo>
                    <a:pt x="96" y="5"/>
                  </a:lnTo>
                  <a:lnTo>
                    <a:pt x="98" y="2"/>
                  </a:lnTo>
                  <a:lnTo>
                    <a:pt x="101" y="1"/>
                  </a:lnTo>
                  <a:lnTo>
                    <a:pt x="104" y="0"/>
                  </a:lnTo>
                  <a:lnTo>
                    <a:pt x="107" y="1"/>
                  </a:lnTo>
                  <a:lnTo>
                    <a:pt x="109" y="2"/>
                  </a:lnTo>
                  <a:lnTo>
                    <a:pt x="111" y="5"/>
                  </a:lnTo>
                  <a:lnTo>
                    <a:pt x="112" y="7"/>
                  </a:lnTo>
                  <a:lnTo>
                    <a:pt x="109" y="18"/>
                  </a:lnTo>
                  <a:lnTo>
                    <a:pt x="101" y="27"/>
                  </a:lnTo>
                  <a:lnTo>
                    <a:pt x="88" y="34"/>
                  </a:lnTo>
                  <a:lnTo>
                    <a:pt x="70" y="40"/>
                  </a:lnTo>
                  <a:lnTo>
                    <a:pt x="51" y="44"/>
                  </a:lnTo>
                  <a:lnTo>
                    <a:pt x="30" y="47"/>
                  </a:lnTo>
                  <a:lnTo>
                    <a:pt x="8" y="48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165"/>
            <p:cNvSpPr>
              <a:spLocks/>
            </p:cNvSpPr>
            <p:nvPr/>
          </p:nvSpPr>
          <p:spPr bwMode="auto">
            <a:xfrm>
              <a:off x="667799" y="2121783"/>
              <a:ext cx="96726" cy="41454"/>
            </a:xfrm>
            <a:custGeom>
              <a:avLst/>
              <a:gdLst>
                <a:gd name="T0" fmla="*/ 8 w 112"/>
                <a:gd name="T1" fmla="*/ 48 h 48"/>
                <a:gd name="T2" fmla="*/ 5 w 112"/>
                <a:gd name="T3" fmla="*/ 47 h 48"/>
                <a:gd name="T4" fmla="*/ 3 w 112"/>
                <a:gd name="T5" fmla="*/ 46 h 48"/>
                <a:gd name="T6" fmla="*/ 0 w 112"/>
                <a:gd name="T7" fmla="*/ 44 h 48"/>
                <a:gd name="T8" fmla="*/ 0 w 112"/>
                <a:gd name="T9" fmla="*/ 40 h 48"/>
                <a:gd name="T10" fmla="*/ 0 w 112"/>
                <a:gd name="T11" fmla="*/ 37 h 48"/>
                <a:gd name="T12" fmla="*/ 3 w 112"/>
                <a:gd name="T13" fmla="*/ 34 h 48"/>
                <a:gd name="T14" fmla="*/ 5 w 112"/>
                <a:gd name="T15" fmla="*/ 33 h 48"/>
                <a:gd name="T16" fmla="*/ 8 w 112"/>
                <a:gd name="T17" fmla="*/ 32 h 48"/>
                <a:gd name="T18" fmla="*/ 34 w 112"/>
                <a:gd name="T19" fmla="*/ 31 h 48"/>
                <a:gd name="T20" fmla="*/ 55 w 112"/>
                <a:gd name="T21" fmla="*/ 27 h 48"/>
                <a:gd name="T22" fmla="*/ 73 w 112"/>
                <a:gd name="T23" fmla="*/ 23 h 48"/>
                <a:gd name="T24" fmla="*/ 85 w 112"/>
                <a:gd name="T25" fmla="*/ 18 h 48"/>
                <a:gd name="T26" fmla="*/ 93 w 112"/>
                <a:gd name="T27" fmla="*/ 12 h 48"/>
                <a:gd name="T28" fmla="*/ 96 w 112"/>
                <a:gd name="T29" fmla="*/ 8 h 48"/>
                <a:gd name="T30" fmla="*/ 96 w 112"/>
                <a:gd name="T31" fmla="*/ 5 h 48"/>
                <a:gd name="T32" fmla="*/ 98 w 112"/>
                <a:gd name="T33" fmla="*/ 3 h 48"/>
                <a:gd name="T34" fmla="*/ 101 w 112"/>
                <a:gd name="T35" fmla="*/ 1 h 48"/>
                <a:gd name="T36" fmla="*/ 104 w 112"/>
                <a:gd name="T37" fmla="*/ 0 h 48"/>
                <a:gd name="T38" fmla="*/ 107 w 112"/>
                <a:gd name="T39" fmla="*/ 1 h 48"/>
                <a:gd name="T40" fmla="*/ 109 w 112"/>
                <a:gd name="T41" fmla="*/ 3 h 48"/>
                <a:gd name="T42" fmla="*/ 111 w 112"/>
                <a:gd name="T43" fmla="*/ 5 h 48"/>
                <a:gd name="T44" fmla="*/ 112 w 112"/>
                <a:gd name="T45" fmla="*/ 8 h 48"/>
                <a:gd name="T46" fmla="*/ 109 w 112"/>
                <a:gd name="T47" fmla="*/ 18 h 48"/>
                <a:gd name="T48" fmla="*/ 101 w 112"/>
                <a:gd name="T49" fmla="*/ 26 h 48"/>
                <a:gd name="T50" fmla="*/ 88 w 112"/>
                <a:gd name="T51" fmla="*/ 34 h 48"/>
                <a:gd name="T52" fmla="*/ 70 w 112"/>
                <a:gd name="T53" fmla="*/ 40 h 48"/>
                <a:gd name="T54" fmla="*/ 51 w 112"/>
                <a:gd name="T55" fmla="*/ 45 h 48"/>
                <a:gd name="T56" fmla="*/ 30 w 112"/>
                <a:gd name="T57" fmla="*/ 47 h 48"/>
                <a:gd name="T58" fmla="*/ 8 w 112"/>
                <a:gd name="T5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12" h="48">
                  <a:moveTo>
                    <a:pt x="8" y="48"/>
                  </a:moveTo>
                  <a:lnTo>
                    <a:pt x="5" y="47"/>
                  </a:lnTo>
                  <a:lnTo>
                    <a:pt x="3" y="46"/>
                  </a:lnTo>
                  <a:lnTo>
                    <a:pt x="0" y="44"/>
                  </a:lnTo>
                  <a:lnTo>
                    <a:pt x="0" y="40"/>
                  </a:lnTo>
                  <a:lnTo>
                    <a:pt x="0" y="37"/>
                  </a:lnTo>
                  <a:lnTo>
                    <a:pt x="3" y="34"/>
                  </a:lnTo>
                  <a:lnTo>
                    <a:pt x="5" y="33"/>
                  </a:lnTo>
                  <a:lnTo>
                    <a:pt x="8" y="32"/>
                  </a:lnTo>
                  <a:lnTo>
                    <a:pt x="34" y="31"/>
                  </a:lnTo>
                  <a:lnTo>
                    <a:pt x="55" y="27"/>
                  </a:lnTo>
                  <a:lnTo>
                    <a:pt x="73" y="23"/>
                  </a:lnTo>
                  <a:lnTo>
                    <a:pt x="85" y="18"/>
                  </a:lnTo>
                  <a:lnTo>
                    <a:pt x="93" y="12"/>
                  </a:lnTo>
                  <a:lnTo>
                    <a:pt x="96" y="8"/>
                  </a:lnTo>
                  <a:lnTo>
                    <a:pt x="96" y="5"/>
                  </a:lnTo>
                  <a:lnTo>
                    <a:pt x="98" y="3"/>
                  </a:lnTo>
                  <a:lnTo>
                    <a:pt x="101" y="1"/>
                  </a:lnTo>
                  <a:lnTo>
                    <a:pt x="104" y="0"/>
                  </a:lnTo>
                  <a:lnTo>
                    <a:pt x="107" y="1"/>
                  </a:lnTo>
                  <a:lnTo>
                    <a:pt x="109" y="3"/>
                  </a:lnTo>
                  <a:lnTo>
                    <a:pt x="111" y="5"/>
                  </a:lnTo>
                  <a:lnTo>
                    <a:pt x="112" y="8"/>
                  </a:lnTo>
                  <a:lnTo>
                    <a:pt x="109" y="18"/>
                  </a:lnTo>
                  <a:lnTo>
                    <a:pt x="101" y="26"/>
                  </a:lnTo>
                  <a:lnTo>
                    <a:pt x="88" y="34"/>
                  </a:lnTo>
                  <a:lnTo>
                    <a:pt x="70" y="40"/>
                  </a:lnTo>
                  <a:lnTo>
                    <a:pt x="51" y="45"/>
                  </a:lnTo>
                  <a:lnTo>
                    <a:pt x="30" y="47"/>
                  </a:lnTo>
                  <a:lnTo>
                    <a:pt x="8" y="48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37" name="Grupa 7"/>
          <p:cNvGrpSpPr/>
          <p:nvPr/>
        </p:nvGrpSpPr>
        <p:grpSpPr>
          <a:xfrm>
            <a:off x="521665" y="4520484"/>
            <a:ext cx="301973" cy="308398"/>
            <a:chOff x="530630" y="2577055"/>
            <a:chExt cx="301973" cy="308398"/>
          </a:xfrm>
        </p:grpSpPr>
        <p:sp>
          <p:nvSpPr>
            <p:cNvPr id="138" name="Freeform 176"/>
            <p:cNvSpPr>
              <a:spLocks/>
            </p:cNvSpPr>
            <p:nvPr/>
          </p:nvSpPr>
          <p:spPr bwMode="auto">
            <a:xfrm>
              <a:off x="530630" y="2628455"/>
              <a:ext cx="295548" cy="256998"/>
            </a:xfrm>
            <a:custGeom>
              <a:avLst/>
              <a:gdLst>
                <a:gd name="T0" fmla="*/ 368 w 368"/>
                <a:gd name="T1" fmla="*/ 144 h 320"/>
                <a:gd name="T2" fmla="*/ 368 w 368"/>
                <a:gd name="T3" fmla="*/ 56 h 320"/>
                <a:gd name="T4" fmla="*/ 367 w 368"/>
                <a:gd name="T5" fmla="*/ 53 h 320"/>
                <a:gd name="T6" fmla="*/ 366 w 368"/>
                <a:gd name="T7" fmla="*/ 50 h 320"/>
                <a:gd name="T8" fmla="*/ 363 w 368"/>
                <a:gd name="T9" fmla="*/ 49 h 320"/>
                <a:gd name="T10" fmla="*/ 361 w 368"/>
                <a:gd name="T11" fmla="*/ 48 h 320"/>
                <a:gd name="T12" fmla="*/ 48 w 368"/>
                <a:gd name="T13" fmla="*/ 48 h 320"/>
                <a:gd name="T14" fmla="*/ 38 w 368"/>
                <a:gd name="T15" fmla="*/ 46 h 320"/>
                <a:gd name="T16" fmla="*/ 29 w 368"/>
                <a:gd name="T17" fmla="*/ 39 h 320"/>
                <a:gd name="T18" fmla="*/ 24 w 368"/>
                <a:gd name="T19" fmla="*/ 31 h 320"/>
                <a:gd name="T20" fmla="*/ 24 w 368"/>
                <a:gd name="T21" fmla="*/ 28 h 320"/>
                <a:gd name="T22" fmla="*/ 23 w 368"/>
                <a:gd name="T23" fmla="*/ 25 h 320"/>
                <a:gd name="T24" fmla="*/ 23 w 368"/>
                <a:gd name="T25" fmla="*/ 22 h 320"/>
                <a:gd name="T26" fmla="*/ 24 w 368"/>
                <a:gd name="T27" fmla="*/ 20 h 320"/>
                <a:gd name="T28" fmla="*/ 26 w 368"/>
                <a:gd name="T29" fmla="*/ 18 h 320"/>
                <a:gd name="T30" fmla="*/ 29 w 368"/>
                <a:gd name="T31" fmla="*/ 17 h 320"/>
                <a:gd name="T32" fmla="*/ 32 w 368"/>
                <a:gd name="T33" fmla="*/ 16 h 320"/>
                <a:gd name="T34" fmla="*/ 82 w 368"/>
                <a:gd name="T35" fmla="*/ 16 h 320"/>
                <a:gd name="T36" fmla="*/ 120 w 368"/>
                <a:gd name="T37" fmla="*/ 0 h 320"/>
                <a:gd name="T38" fmla="*/ 32 w 368"/>
                <a:gd name="T39" fmla="*/ 0 h 320"/>
                <a:gd name="T40" fmla="*/ 19 w 368"/>
                <a:gd name="T41" fmla="*/ 3 h 320"/>
                <a:gd name="T42" fmla="*/ 10 w 368"/>
                <a:gd name="T43" fmla="*/ 9 h 320"/>
                <a:gd name="T44" fmla="*/ 2 w 368"/>
                <a:gd name="T45" fmla="*/ 20 h 320"/>
                <a:gd name="T46" fmla="*/ 0 w 368"/>
                <a:gd name="T47" fmla="*/ 32 h 320"/>
                <a:gd name="T48" fmla="*/ 0 w 368"/>
                <a:gd name="T49" fmla="*/ 288 h 320"/>
                <a:gd name="T50" fmla="*/ 2 w 368"/>
                <a:gd name="T51" fmla="*/ 301 h 320"/>
                <a:gd name="T52" fmla="*/ 10 w 368"/>
                <a:gd name="T53" fmla="*/ 310 h 320"/>
                <a:gd name="T54" fmla="*/ 19 w 368"/>
                <a:gd name="T55" fmla="*/ 317 h 320"/>
                <a:gd name="T56" fmla="*/ 32 w 368"/>
                <a:gd name="T57" fmla="*/ 320 h 320"/>
                <a:gd name="T58" fmla="*/ 361 w 368"/>
                <a:gd name="T59" fmla="*/ 320 h 320"/>
                <a:gd name="T60" fmla="*/ 363 w 368"/>
                <a:gd name="T61" fmla="*/ 319 h 320"/>
                <a:gd name="T62" fmla="*/ 366 w 368"/>
                <a:gd name="T63" fmla="*/ 318 h 320"/>
                <a:gd name="T64" fmla="*/ 367 w 368"/>
                <a:gd name="T65" fmla="*/ 315 h 320"/>
                <a:gd name="T66" fmla="*/ 368 w 368"/>
                <a:gd name="T67" fmla="*/ 312 h 320"/>
                <a:gd name="T68" fmla="*/ 368 w 368"/>
                <a:gd name="T69" fmla="*/ 224 h 320"/>
                <a:gd name="T70" fmla="*/ 352 w 368"/>
                <a:gd name="T71" fmla="*/ 224 h 320"/>
                <a:gd name="T72" fmla="*/ 352 w 368"/>
                <a:gd name="T73" fmla="*/ 304 h 320"/>
                <a:gd name="T74" fmla="*/ 32 w 368"/>
                <a:gd name="T75" fmla="*/ 304 h 320"/>
                <a:gd name="T76" fmla="*/ 27 w 368"/>
                <a:gd name="T77" fmla="*/ 303 h 320"/>
                <a:gd name="T78" fmla="*/ 23 w 368"/>
                <a:gd name="T79" fmla="*/ 301 h 320"/>
                <a:gd name="T80" fmla="*/ 19 w 368"/>
                <a:gd name="T81" fmla="*/ 298 h 320"/>
                <a:gd name="T82" fmla="*/ 17 w 368"/>
                <a:gd name="T83" fmla="*/ 293 h 320"/>
                <a:gd name="T84" fmla="*/ 16 w 368"/>
                <a:gd name="T85" fmla="*/ 288 h 320"/>
                <a:gd name="T86" fmla="*/ 16 w 368"/>
                <a:gd name="T87" fmla="*/ 48 h 320"/>
                <a:gd name="T88" fmla="*/ 25 w 368"/>
                <a:gd name="T89" fmla="*/ 56 h 320"/>
                <a:gd name="T90" fmla="*/ 37 w 368"/>
                <a:gd name="T91" fmla="*/ 62 h 320"/>
                <a:gd name="T92" fmla="*/ 48 w 368"/>
                <a:gd name="T93" fmla="*/ 64 h 320"/>
                <a:gd name="T94" fmla="*/ 352 w 368"/>
                <a:gd name="T95" fmla="*/ 64 h 320"/>
                <a:gd name="T96" fmla="*/ 352 w 368"/>
                <a:gd name="T97" fmla="*/ 144 h 320"/>
                <a:gd name="T98" fmla="*/ 368 w 368"/>
                <a:gd name="T99" fmla="*/ 144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68" h="320">
                  <a:moveTo>
                    <a:pt x="368" y="144"/>
                  </a:moveTo>
                  <a:lnTo>
                    <a:pt x="368" y="56"/>
                  </a:lnTo>
                  <a:lnTo>
                    <a:pt x="367" y="53"/>
                  </a:lnTo>
                  <a:lnTo>
                    <a:pt x="366" y="50"/>
                  </a:lnTo>
                  <a:lnTo>
                    <a:pt x="363" y="49"/>
                  </a:lnTo>
                  <a:lnTo>
                    <a:pt x="361" y="48"/>
                  </a:lnTo>
                  <a:lnTo>
                    <a:pt x="48" y="48"/>
                  </a:lnTo>
                  <a:lnTo>
                    <a:pt x="38" y="46"/>
                  </a:lnTo>
                  <a:lnTo>
                    <a:pt x="29" y="39"/>
                  </a:lnTo>
                  <a:lnTo>
                    <a:pt x="24" y="31"/>
                  </a:lnTo>
                  <a:lnTo>
                    <a:pt x="24" y="28"/>
                  </a:lnTo>
                  <a:lnTo>
                    <a:pt x="23" y="25"/>
                  </a:lnTo>
                  <a:lnTo>
                    <a:pt x="23" y="22"/>
                  </a:lnTo>
                  <a:lnTo>
                    <a:pt x="24" y="20"/>
                  </a:lnTo>
                  <a:lnTo>
                    <a:pt x="26" y="18"/>
                  </a:lnTo>
                  <a:lnTo>
                    <a:pt x="29" y="17"/>
                  </a:lnTo>
                  <a:lnTo>
                    <a:pt x="32" y="16"/>
                  </a:lnTo>
                  <a:lnTo>
                    <a:pt x="82" y="16"/>
                  </a:lnTo>
                  <a:lnTo>
                    <a:pt x="120" y="0"/>
                  </a:lnTo>
                  <a:lnTo>
                    <a:pt x="32" y="0"/>
                  </a:lnTo>
                  <a:lnTo>
                    <a:pt x="19" y="3"/>
                  </a:lnTo>
                  <a:lnTo>
                    <a:pt x="10" y="9"/>
                  </a:lnTo>
                  <a:lnTo>
                    <a:pt x="2" y="20"/>
                  </a:lnTo>
                  <a:lnTo>
                    <a:pt x="0" y="32"/>
                  </a:lnTo>
                  <a:lnTo>
                    <a:pt x="0" y="288"/>
                  </a:lnTo>
                  <a:lnTo>
                    <a:pt x="2" y="301"/>
                  </a:lnTo>
                  <a:lnTo>
                    <a:pt x="10" y="310"/>
                  </a:lnTo>
                  <a:lnTo>
                    <a:pt x="19" y="317"/>
                  </a:lnTo>
                  <a:lnTo>
                    <a:pt x="32" y="320"/>
                  </a:lnTo>
                  <a:lnTo>
                    <a:pt x="361" y="320"/>
                  </a:lnTo>
                  <a:lnTo>
                    <a:pt x="363" y="319"/>
                  </a:lnTo>
                  <a:lnTo>
                    <a:pt x="366" y="318"/>
                  </a:lnTo>
                  <a:lnTo>
                    <a:pt x="367" y="315"/>
                  </a:lnTo>
                  <a:lnTo>
                    <a:pt x="368" y="312"/>
                  </a:lnTo>
                  <a:lnTo>
                    <a:pt x="368" y="224"/>
                  </a:lnTo>
                  <a:lnTo>
                    <a:pt x="352" y="224"/>
                  </a:lnTo>
                  <a:lnTo>
                    <a:pt x="352" y="304"/>
                  </a:lnTo>
                  <a:lnTo>
                    <a:pt x="32" y="304"/>
                  </a:lnTo>
                  <a:lnTo>
                    <a:pt x="27" y="303"/>
                  </a:lnTo>
                  <a:lnTo>
                    <a:pt x="23" y="301"/>
                  </a:lnTo>
                  <a:lnTo>
                    <a:pt x="19" y="298"/>
                  </a:lnTo>
                  <a:lnTo>
                    <a:pt x="17" y="293"/>
                  </a:lnTo>
                  <a:lnTo>
                    <a:pt x="16" y="288"/>
                  </a:lnTo>
                  <a:lnTo>
                    <a:pt x="16" y="48"/>
                  </a:lnTo>
                  <a:lnTo>
                    <a:pt x="25" y="56"/>
                  </a:lnTo>
                  <a:lnTo>
                    <a:pt x="37" y="62"/>
                  </a:lnTo>
                  <a:lnTo>
                    <a:pt x="48" y="64"/>
                  </a:lnTo>
                  <a:lnTo>
                    <a:pt x="352" y="64"/>
                  </a:lnTo>
                  <a:lnTo>
                    <a:pt x="352" y="144"/>
                  </a:lnTo>
                  <a:lnTo>
                    <a:pt x="368" y="144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177"/>
            <p:cNvSpPr>
              <a:spLocks noEditPoints="1"/>
            </p:cNvSpPr>
            <p:nvPr/>
          </p:nvSpPr>
          <p:spPr bwMode="auto">
            <a:xfrm>
              <a:off x="729804" y="2737679"/>
              <a:ext cx="102799" cy="77100"/>
            </a:xfrm>
            <a:custGeom>
              <a:avLst/>
              <a:gdLst>
                <a:gd name="T0" fmla="*/ 120 w 128"/>
                <a:gd name="T1" fmla="*/ 96 h 96"/>
                <a:gd name="T2" fmla="*/ 48 w 128"/>
                <a:gd name="T3" fmla="*/ 96 h 96"/>
                <a:gd name="T4" fmla="*/ 33 w 128"/>
                <a:gd name="T5" fmla="*/ 94 h 96"/>
                <a:gd name="T6" fmla="*/ 20 w 128"/>
                <a:gd name="T7" fmla="*/ 86 h 96"/>
                <a:gd name="T8" fmla="*/ 9 w 128"/>
                <a:gd name="T9" fmla="*/ 77 h 96"/>
                <a:gd name="T10" fmla="*/ 3 w 128"/>
                <a:gd name="T11" fmla="*/ 64 h 96"/>
                <a:gd name="T12" fmla="*/ 0 w 128"/>
                <a:gd name="T13" fmla="*/ 47 h 96"/>
                <a:gd name="T14" fmla="*/ 3 w 128"/>
                <a:gd name="T15" fmla="*/ 32 h 96"/>
                <a:gd name="T16" fmla="*/ 9 w 128"/>
                <a:gd name="T17" fmla="*/ 19 h 96"/>
                <a:gd name="T18" fmla="*/ 20 w 128"/>
                <a:gd name="T19" fmla="*/ 10 h 96"/>
                <a:gd name="T20" fmla="*/ 33 w 128"/>
                <a:gd name="T21" fmla="*/ 2 h 96"/>
                <a:gd name="T22" fmla="*/ 48 w 128"/>
                <a:gd name="T23" fmla="*/ 0 h 96"/>
                <a:gd name="T24" fmla="*/ 120 w 128"/>
                <a:gd name="T25" fmla="*/ 0 h 96"/>
                <a:gd name="T26" fmla="*/ 123 w 128"/>
                <a:gd name="T27" fmla="*/ 0 h 96"/>
                <a:gd name="T28" fmla="*/ 125 w 128"/>
                <a:gd name="T29" fmla="*/ 2 h 96"/>
                <a:gd name="T30" fmla="*/ 128 w 128"/>
                <a:gd name="T31" fmla="*/ 4 h 96"/>
                <a:gd name="T32" fmla="*/ 128 w 128"/>
                <a:gd name="T33" fmla="*/ 8 h 96"/>
                <a:gd name="T34" fmla="*/ 128 w 128"/>
                <a:gd name="T35" fmla="*/ 88 h 96"/>
                <a:gd name="T36" fmla="*/ 128 w 128"/>
                <a:gd name="T37" fmla="*/ 92 h 96"/>
                <a:gd name="T38" fmla="*/ 125 w 128"/>
                <a:gd name="T39" fmla="*/ 94 h 96"/>
                <a:gd name="T40" fmla="*/ 123 w 128"/>
                <a:gd name="T41" fmla="*/ 95 h 96"/>
                <a:gd name="T42" fmla="*/ 120 w 128"/>
                <a:gd name="T43" fmla="*/ 96 h 96"/>
                <a:gd name="T44" fmla="*/ 48 w 128"/>
                <a:gd name="T45" fmla="*/ 16 h 96"/>
                <a:gd name="T46" fmla="*/ 35 w 128"/>
                <a:gd name="T47" fmla="*/ 18 h 96"/>
                <a:gd name="T48" fmla="*/ 25 w 128"/>
                <a:gd name="T49" fmla="*/ 25 h 96"/>
                <a:gd name="T50" fmla="*/ 19 w 128"/>
                <a:gd name="T51" fmla="*/ 36 h 96"/>
                <a:gd name="T52" fmla="*/ 16 w 128"/>
                <a:gd name="T53" fmla="*/ 47 h 96"/>
                <a:gd name="T54" fmla="*/ 19 w 128"/>
                <a:gd name="T55" fmla="*/ 60 h 96"/>
                <a:gd name="T56" fmla="*/ 25 w 128"/>
                <a:gd name="T57" fmla="*/ 70 h 96"/>
                <a:gd name="T58" fmla="*/ 35 w 128"/>
                <a:gd name="T59" fmla="*/ 78 h 96"/>
                <a:gd name="T60" fmla="*/ 48 w 128"/>
                <a:gd name="T61" fmla="*/ 80 h 96"/>
                <a:gd name="T62" fmla="*/ 113 w 128"/>
                <a:gd name="T63" fmla="*/ 80 h 96"/>
                <a:gd name="T64" fmla="*/ 113 w 128"/>
                <a:gd name="T65" fmla="*/ 16 h 96"/>
                <a:gd name="T66" fmla="*/ 48 w 128"/>
                <a:gd name="T67" fmla="*/ 1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8" h="96">
                  <a:moveTo>
                    <a:pt x="120" y="96"/>
                  </a:moveTo>
                  <a:lnTo>
                    <a:pt x="48" y="96"/>
                  </a:lnTo>
                  <a:lnTo>
                    <a:pt x="33" y="94"/>
                  </a:lnTo>
                  <a:lnTo>
                    <a:pt x="20" y="86"/>
                  </a:lnTo>
                  <a:lnTo>
                    <a:pt x="9" y="77"/>
                  </a:lnTo>
                  <a:lnTo>
                    <a:pt x="3" y="64"/>
                  </a:lnTo>
                  <a:lnTo>
                    <a:pt x="0" y="47"/>
                  </a:lnTo>
                  <a:lnTo>
                    <a:pt x="3" y="32"/>
                  </a:lnTo>
                  <a:lnTo>
                    <a:pt x="9" y="19"/>
                  </a:lnTo>
                  <a:lnTo>
                    <a:pt x="20" y="10"/>
                  </a:lnTo>
                  <a:lnTo>
                    <a:pt x="33" y="2"/>
                  </a:lnTo>
                  <a:lnTo>
                    <a:pt x="48" y="0"/>
                  </a:lnTo>
                  <a:lnTo>
                    <a:pt x="120" y="0"/>
                  </a:lnTo>
                  <a:lnTo>
                    <a:pt x="123" y="0"/>
                  </a:lnTo>
                  <a:lnTo>
                    <a:pt x="125" y="2"/>
                  </a:lnTo>
                  <a:lnTo>
                    <a:pt x="128" y="4"/>
                  </a:lnTo>
                  <a:lnTo>
                    <a:pt x="128" y="8"/>
                  </a:lnTo>
                  <a:lnTo>
                    <a:pt x="128" y="88"/>
                  </a:lnTo>
                  <a:lnTo>
                    <a:pt x="128" y="92"/>
                  </a:lnTo>
                  <a:lnTo>
                    <a:pt x="125" y="94"/>
                  </a:lnTo>
                  <a:lnTo>
                    <a:pt x="123" y="95"/>
                  </a:lnTo>
                  <a:lnTo>
                    <a:pt x="120" y="96"/>
                  </a:lnTo>
                  <a:close/>
                  <a:moveTo>
                    <a:pt x="48" y="16"/>
                  </a:moveTo>
                  <a:lnTo>
                    <a:pt x="35" y="18"/>
                  </a:lnTo>
                  <a:lnTo>
                    <a:pt x="25" y="25"/>
                  </a:lnTo>
                  <a:lnTo>
                    <a:pt x="19" y="36"/>
                  </a:lnTo>
                  <a:lnTo>
                    <a:pt x="16" y="47"/>
                  </a:lnTo>
                  <a:lnTo>
                    <a:pt x="19" y="60"/>
                  </a:lnTo>
                  <a:lnTo>
                    <a:pt x="25" y="70"/>
                  </a:lnTo>
                  <a:lnTo>
                    <a:pt x="35" y="78"/>
                  </a:lnTo>
                  <a:lnTo>
                    <a:pt x="48" y="80"/>
                  </a:lnTo>
                  <a:lnTo>
                    <a:pt x="113" y="80"/>
                  </a:lnTo>
                  <a:lnTo>
                    <a:pt x="113" y="16"/>
                  </a:lnTo>
                  <a:lnTo>
                    <a:pt x="48" y="16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178"/>
            <p:cNvSpPr>
              <a:spLocks/>
            </p:cNvSpPr>
            <p:nvPr/>
          </p:nvSpPr>
          <p:spPr bwMode="auto">
            <a:xfrm>
              <a:off x="755504" y="2763379"/>
              <a:ext cx="25700" cy="25700"/>
            </a:xfrm>
            <a:custGeom>
              <a:avLst/>
              <a:gdLst>
                <a:gd name="T0" fmla="*/ 32 w 32"/>
                <a:gd name="T1" fmla="*/ 15 h 32"/>
                <a:gd name="T2" fmla="*/ 31 w 32"/>
                <a:gd name="T3" fmla="*/ 21 h 32"/>
                <a:gd name="T4" fmla="*/ 29 w 32"/>
                <a:gd name="T5" fmla="*/ 25 h 32"/>
                <a:gd name="T6" fmla="*/ 26 w 32"/>
                <a:gd name="T7" fmla="*/ 28 h 32"/>
                <a:gd name="T8" fmla="*/ 21 w 32"/>
                <a:gd name="T9" fmla="*/ 32 h 32"/>
                <a:gd name="T10" fmla="*/ 16 w 32"/>
                <a:gd name="T11" fmla="*/ 32 h 32"/>
                <a:gd name="T12" fmla="*/ 11 w 32"/>
                <a:gd name="T13" fmla="*/ 32 h 32"/>
                <a:gd name="T14" fmla="*/ 6 w 32"/>
                <a:gd name="T15" fmla="*/ 28 h 32"/>
                <a:gd name="T16" fmla="*/ 3 w 32"/>
                <a:gd name="T17" fmla="*/ 25 h 32"/>
                <a:gd name="T18" fmla="*/ 1 w 32"/>
                <a:gd name="T19" fmla="*/ 21 h 32"/>
                <a:gd name="T20" fmla="*/ 0 w 32"/>
                <a:gd name="T21" fmla="*/ 15 h 32"/>
                <a:gd name="T22" fmla="*/ 1 w 32"/>
                <a:gd name="T23" fmla="*/ 11 h 32"/>
                <a:gd name="T24" fmla="*/ 3 w 32"/>
                <a:gd name="T25" fmla="*/ 7 h 32"/>
                <a:gd name="T26" fmla="*/ 6 w 32"/>
                <a:gd name="T27" fmla="*/ 3 h 32"/>
                <a:gd name="T28" fmla="*/ 11 w 32"/>
                <a:gd name="T29" fmla="*/ 0 h 32"/>
                <a:gd name="T30" fmla="*/ 16 w 32"/>
                <a:gd name="T31" fmla="*/ 0 h 32"/>
                <a:gd name="T32" fmla="*/ 21 w 32"/>
                <a:gd name="T33" fmla="*/ 0 h 32"/>
                <a:gd name="T34" fmla="*/ 26 w 32"/>
                <a:gd name="T35" fmla="*/ 3 h 32"/>
                <a:gd name="T36" fmla="*/ 29 w 32"/>
                <a:gd name="T37" fmla="*/ 7 h 32"/>
                <a:gd name="T38" fmla="*/ 31 w 32"/>
                <a:gd name="T39" fmla="*/ 11 h 32"/>
                <a:gd name="T40" fmla="*/ 32 w 32"/>
                <a:gd name="T41" fmla="*/ 1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2" h="32">
                  <a:moveTo>
                    <a:pt x="32" y="15"/>
                  </a:moveTo>
                  <a:lnTo>
                    <a:pt x="31" y="21"/>
                  </a:lnTo>
                  <a:lnTo>
                    <a:pt x="29" y="25"/>
                  </a:lnTo>
                  <a:lnTo>
                    <a:pt x="26" y="28"/>
                  </a:lnTo>
                  <a:lnTo>
                    <a:pt x="21" y="32"/>
                  </a:lnTo>
                  <a:lnTo>
                    <a:pt x="16" y="32"/>
                  </a:lnTo>
                  <a:lnTo>
                    <a:pt x="11" y="32"/>
                  </a:lnTo>
                  <a:lnTo>
                    <a:pt x="6" y="28"/>
                  </a:lnTo>
                  <a:lnTo>
                    <a:pt x="3" y="25"/>
                  </a:lnTo>
                  <a:lnTo>
                    <a:pt x="1" y="21"/>
                  </a:lnTo>
                  <a:lnTo>
                    <a:pt x="0" y="15"/>
                  </a:lnTo>
                  <a:lnTo>
                    <a:pt x="1" y="11"/>
                  </a:lnTo>
                  <a:lnTo>
                    <a:pt x="3" y="7"/>
                  </a:lnTo>
                  <a:lnTo>
                    <a:pt x="6" y="3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6" y="3"/>
                  </a:lnTo>
                  <a:lnTo>
                    <a:pt x="29" y="7"/>
                  </a:lnTo>
                  <a:lnTo>
                    <a:pt x="31" y="11"/>
                  </a:lnTo>
                  <a:lnTo>
                    <a:pt x="32" y="15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179"/>
            <p:cNvSpPr>
              <a:spLocks/>
            </p:cNvSpPr>
            <p:nvPr/>
          </p:nvSpPr>
          <p:spPr bwMode="auto">
            <a:xfrm>
              <a:off x="562755" y="2577055"/>
              <a:ext cx="180702" cy="83524"/>
            </a:xfrm>
            <a:custGeom>
              <a:avLst/>
              <a:gdLst>
                <a:gd name="T0" fmla="*/ 8 w 225"/>
                <a:gd name="T1" fmla="*/ 96 h 104"/>
                <a:gd name="T2" fmla="*/ 39 w 225"/>
                <a:gd name="T3" fmla="*/ 90 h 104"/>
                <a:gd name="T4" fmla="*/ 188 w 225"/>
                <a:gd name="T5" fmla="*/ 18 h 104"/>
                <a:gd name="T6" fmla="*/ 209 w 225"/>
                <a:gd name="T7" fmla="*/ 58 h 104"/>
                <a:gd name="T8" fmla="*/ 225 w 225"/>
                <a:gd name="T9" fmla="*/ 56 h 104"/>
                <a:gd name="T10" fmla="*/ 199 w 225"/>
                <a:gd name="T11" fmla="*/ 4 h 104"/>
                <a:gd name="T12" fmla="*/ 197 w 225"/>
                <a:gd name="T13" fmla="*/ 2 h 104"/>
                <a:gd name="T14" fmla="*/ 195 w 225"/>
                <a:gd name="T15" fmla="*/ 0 h 104"/>
                <a:gd name="T16" fmla="*/ 191 w 225"/>
                <a:gd name="T17" fmla="*/ 0 h 104"/>
                <a:gd name="T18" fmla="*/ 188 w 225"/>
                <a:gd name="T19" fmla="*/ 1 h 104"/>
                <a:gd name="T20" fmla="*/ 4 w 225"/>
                <a:gd name="T21" fmla="*/ 89 h 104"/>
                <a:gd name="T22" fmla="*/ 2 w 225"/>
                <a:gd name="T23" fmla="*/ 90 h 104"/>
                <a:gd name="T24" fmla="*/ 1 w 225"/>
                <a:gd name="T25" fmla="*/ 94 h 104"/>
                <a:gd name="T26" fmla="*/ 0 w 225"/>
                <a:gd name="T27" fmla="*/ 97 h 104"/>
                <a:gd name="T28" fmla="*/ 1 w 225"/>
                <a:gd name="T29" fmla="*/ 99 h 104"/>
                <a:gd name="T30" fmla="*/ 3 w 225"/>
                <a:gd name="T31" fmla="*/ 102 h 104"/>
                <a:gd name="T32" fmla="*/ 5 w 225"/>
                <a:gd name="T33" fmla="*/ 103 h 104"/>
                <a:gd name="T34" fmla="*/ 8 w 225"/>
                <a:gd name="T35" fmla="*/ 104 h 104"/>
                <a:gd name="T36" fmla="*/ 12 w 225"/>
                <a:gd name="T37" fmla="*/ 103 h 104"/>
                <a:gd name="T38" fmla="*/ 27 w 225"/>
                <a:gd name="T39" fmla="*/ 96 h 104"/>
                <a:gd name="T40" fmla="*/ 8 w 225"/>
                <a:gd name="T41" fmla="*/ 9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5" h="104">
                  <a:moveTo>
                    <a:pt x="8" y="96"/>
                  </a:moveTo>
                  <a:lnTo>
                    <a:pt x="39" y="90"/>
                  </a:lnTo>
                  <a:lnTo>
                    <a:pt x="188" y="18"/>
                  </a:lnTo>
                  <a:lnTo>
                    <a:pt x="209" y="58"/>
                  </a:lnTo>
                  <a:lnTo>
                    <a:pt x="225" y="56"/>
                  </a:lnTo>
                  <a:lnTo>
                    <a:pt x="199" y="4"/>
                  </a:lnTo>
                  <a:lnTo>
                    <a:pt x="197" y="2"/>
                  </a:lnTo>
                  <a:lnTo>
                    <a:pt x="195" y="0"/>
                  </a:lnTo>
                  <a:lnTo>
                    <a:pt x="191" y="0"/>
                  </a:lnTo>
                  <a:lnTo>
                    <a:pt x="188" y="1"/>
                  </a:lnTo>
                  <a:lnTo>
                    <a:pt x="4" y="89"/>
                  </a:lnTo>
                  <a:lnTo>
                    <a:pt x="2" y="90"/>
                  </a:lnTo>
                  <a:lnTo>
                    <a:pt x="1" y="94"/>
                  </a:lnTo>
                  <a:lnTo>
                    <a:pt x="0" y="97"/>
                  </a:lnTo>
                  <a:lnTo>
                    <a:pt x="1" y="99"/>
                  </a:lnTo>
                  <a:lnTo>
                    <a:pt x="3" y="102"/>
                  </a:lnTo>
                  <a:lnTo>
                    <a:pt x="5" y="103"/>
                  </a:lnTo>
                  <a:lnTo>
                    <a:pt x="8" y="104"/>
                  </a:lnTo>
                  <a:lnTo>
                    <a:pt x="12" y="103"/>
                  </a:lnTo>
                  <a:lnTo>
                    <a:pt x="27" y="96"/>
                  </a:lnTo>
                  <a:lnTo>
                    <a:pt x="8" y="96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180"/>
            <p:cNvSpPr>
              <a:spLocks/>
            </p:cNvSpPr>
            <p:nvPr/>
          </p:nvSpPr>
          <p:spPr bwMode="auto">
            <a:xfrm>
              <a:off x="777188" y="2628455"/>
              <a:ext cx="36141" cy="38550"/>
            </a:xfrm>
            <a:custGeom>
              <a:avLst/>
              <a:gdLst>
                <a:gd name="T0" fmla="*/ 37 w 45"/>
                <a:gd name="T1" fmla="*/ 0 h 48"/>
                <a:gd name="T2" fmla="*/ 0 w 45"/>
                <a:gd name="T3" fmla="*/ 0 h 48"/>
                <a:gd name="T4" fmla="*/ 2 w 45"/>
                <a:gd name="T5" fmla="*/ 16 h 48"/>
                <a:gd name="T6" fmla="*/ 29 w 45"/>
                <a:gd name="T7" fmla="*/ 16 h 48"/>
                <a:gd name="T8" fmla="*/ 29 w 45"/>
                <a:gd name="T9" fmla="*/ 48 h 48"/>
                <a:gd name="T10" fmla="*/ 45 w 45"/>
                <a:gd name="T11" fmla="*/ 48 h 48"/>
                <a:gd name="T12" fmla="*/ 45 w 45"/>
                <a:gd name="T13" fmla="*/ 8 h 48"/>
                <a:gd name="T14" fmla="*/ 44 w 45"/>
                <a:gd name="T15" fmla="*/ 5 h 48"/>
                <a:gd name="T16" fmla="*/ 43 w 45"/>
                <a:gd name="T17" fmla="*/ 3 h 48"/>
                <a:gd name="T18" fmla="*/ 41 w 45"/>
                <a:gd name="T19" fmla="*/ 0 h 48"/>
                <a:gd name="T20" fmla="*/ 37 w 45"/>
                <a:gd name="T2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5" h="48">
                  <a:moveTo>
                    <a:pt x="37" y="0"/>
                  </a:moveTo>
                  <a:lnTo>
                    <a:pt x="0" y="0"/>
                  </a:lnTo>
                  <a:lnTo>
                    <a:pt x="2" y="16"/>
                  </a:lnTo>
                  <a:lnTo>
                    <a:pt x="29" y="16"/>
                  </a:lnTo>
                  <a:lnTo>
                    <a:pt x="29" y="48"/>
                  </a:lnTo>
                  <a:lnTo>
                    <a:pt x="45" y="48"/>
                  </a:lnTo>
                  <a:lnTo>
                    <a:pt x="45" y="8"/>
                  </a:lnTo>
                  <a:lnTo>
                    <a:pt x="44" y="5"/>
                  </a:lnTo>
                  <a:lnTo>
                    <a:pt x="43" y="3"/>
                  </a:lnTo>
                  <a:lnTo>
                    <a:pt x="41" y="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181"/>
            <p:cNvSpPr>
              <a:spLocks/>
            </p:cNvSpPr>
            <p:nvPr/>
          </p:nvSpPr>
          <p:spPr bwMode="auto">
            <a:xfrm>
              <a:off x="562755" y="2609180"/>
              <a:ext cx="224874" cy="51400"/>
            </a:xfrm>
            <a:custGeom>
              <a:avLst/>
              <a:gdLst>
                <a:gd name="T0" fmla="*/ 263 w 280"/>
                <a:gd name="T1" fmla="*/ 64 h 64"/>
                <a:gd name="T2" fmla="*/ 280 w 280"/>
                <a:gd name="T3" fmla="*/ 64 h 64"/>
                <a:gd name="T4" fmla="*/ 280 w 280"/>
                <a:gd name="T5" fmla="*/ 61 h 64"/>
                <a:gd name="T6" fmla="*/ 279 w 280"/>
                <a:gd name="T7" fmla="*/ 52 h 64"/>
                <a:gd name="T8" fmla="*/ 276 w 280"/>
                <a:gd name="T9" fmla="*/ 42 h 64"/>
                <a:gd name="T10" fmla="*/ 275 w 280"/>
                <a:gd name="T11" fmla="*/ 29 h 64"/>
                <a:gd name="T12" fmla="*/ 273 w 280"/>
                <a:gd name="T13" fmla="*/ 18 h 64"/>
                <a:gd name="T14" fmla="*/ 272 w 280"/>
                <a:gd name="T15" fmla="*/ 9 h 64"/>
                <a:gd name="T16" fmla="*/ 272 w 280"/>
                <a:gd name="T17" fmla="*/ 6 h 64"/>
                <a:gd name="T18" fmla="*/ 271 w 280"/>
                <a:gd name="T19" fmla="*/ 4 h 64"/>
                <a:gd name="T20" fmla="*/ 269 w 280"/>
                <a:gd name="T21" fmla="*/ 2 h 64"/>
                <a:gd name="T22" fmla="*/ 266 w 280"/>
                <a:gd name="T23" fmla="*/ 0 h 64"/>
                <a:gd name="T24" fmla="*/ 262 w 280"/>
                <a:gd name="T25" fmla="*/ 0 h 64"/>
                <a:gd name="T26" fmla="*/ 6 w 280"/>
                <a:gd name="T27" fmla="*/ 48 h 64"/>
                <a:gd name="T28" fmla="*/ 4 w 280"/>
                <a:gd name="T29" fmla="*/ 49 h 64"/>
                <a:gd name="T30" fmla="*/ 2 w 280"/>
                <a:gd name="T31" fmla="*/ 51 h 64"/>
                <a:gd name="T32" fmla="*/ 0 w 280"/>
                <a:gd name="T33" fmla="*/ 55 h 64"/>
                <a:gd name="T34" fmla="*/ 0 w 280"/>
                <a:gd name="T35" fmla="*/ 58 h 64"/>
                <a:gd name="T36" fmla="*/ 1 w 280"/>
                <a:gd name="T37" fmla="*/ 60 h 64"/>
                <a:gd name="T38" fmla="*/ 3 w 280"/>
                <a:gd name="T39" fmla="*/ 62 h 64"/>
                <a:gd name="T40" fmla="*/ 5 w 280"/>
                <a:gd name="T41" fmla="*/ 63 h 64"/>
                <a:gd name="T42" fmla="*/ 8 w 280"/>
                <a:gd name="T43" fmla="*/ 64 h 64"/>
                <a:gd name="T44" fmla="*/ 9 w 280"/>
                <a:gd name="T45" fmla="*/ 64 h 64"/>
                <a:gd name="T46" fmla="*/ 257 w 280"/>
                <a:gd name="T47" fmla="*/ 17 h 64"/>
                <a:gd name="T48" fmla="*/ 263 w 280"/>
                <a:gd name="T49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80" h="64">
                  <a:moveTo>
                    <a:pt x="263" y="64"/>
                  </a:moveTo>
                  <a:lnTo>
                    <a:pt x="280" y="64"/>
                  </a:lnTo>
                  <a:lnTo>
                    <a:pt x="280" y="61"/>
                  </a:lnTo>
                  <a:lnTo>
                    <a:pt x="279" y="52"/>
                  </a:lnTo>
                  <a:lnTo>
                    <a:pt x="276" y="42"/>
                  </a:lnTo>
                  <a:lnTo>
                    <a:pt x="275" y="29"/>
                  </a:lnTo>
                  <a:lnTo>
                    <a:pt x="273" y="18"/>
                  </a:lnTo>
                  <a:lnTo>
                    <a:pt x="272" y="9"/>
                  </a:lnTo>
                  <a:lnTo>
                    <a:pt x="272" y="6"/>
                  </a:lnTo>
                  <a:lnTo>
                    <a:pt x="271" y="4"/>
                  </a:lnTo>
                  <a:lnTo>
                    <a:pt x="269" y="2"/>
                  </a:lnTo>
                  <a:lnTo>
                    <a:pt x="266" y="0"/>
                  </a:lnTo>
                  <a:lnTo>
                    <a:pt x="262" y="0"/>
                  </a:lnTo>
                  <a:lnTo>
                    <a:pt x="6" y="48"/>
                  </a:lnTo>
                  <a:lnTo>
                    <a:pt x="4" y="49"/>
                  </a:lnTo>
                  <a:lnTo>
                    <a:pt x="2" y="51"/>
                  </a:lnTo>
                  <a:lnTo>
                    <a:pt x="0" y="55"/>
                  </a:lnTo>
                  <a:lnTo>
                    <a:pt x="0" y="58"/>
                  </a:lnTo>
                  <a:lnTo>
                    <a:pt x="1" y="60"/>
                  </a:lnTo>
                  <a:lnTo>
                    <a:pt x="3" y="62"/>
                  </a:lnTo>
                  <a:lnTo>
                    <a:pt x="5" y="63"/>
                  </a:lnTo>
                  <a:lnTo>
                    <a:pt x="8" y="64"/>
                  </a:lnTo>
                  <a:lnTo>
                    <a:pt x="9" y="64"/>
                  </a:lnTo>
                  <a:lnTo>
                    <a:pt x="257" y="17"/>
                  </a:lnTo>
                  <a:lnTo>
                    <a:pt x="263" y="64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44" name="Grupa 11"/>
          <p:cNvGrpSpPr/>
          <p:nvPr/>
        </p:nvGrpSpPr>
        <p:grpSpPr>
          <a:xfrm>
            <a:off x="485984" y="5066631"/>
            <a:ext cx="373335" cy="342224"/>
            <a:chOff x="494949" y="4672372"/>
            <a:chExt cx="373335" cy="342224"/>
          </a:xfrm>
        </p:grpSpPr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654331" y="4705278"/>
              <a:ext cx="54571" cy="26325"/>
            </a:xfrm>
            <a:custGeom>
              <a:avLst/>
              <a:gdLst>
                <a:gd name="T0" fmla="*/ 54 w 63"/>
                <a:gd name="T1" fmla="*/ 32 h 32"/>
                <a:gd name="T2" fmla="*/ 52 w 63"/>
                <a:gd name="T3" fmla="*/ 32 h 32"/>
                <a:gd name="T4" fmla="*/ 50 w 63"/>
                <a:gd name="T5" fmla="*/ 31 h 32"/>
                <a:gd name="T6" fmla="*/ 31 w 63"/>
                <a:gd name="T7" fmla="*/ 18 h 32"/>
                <a:gd name="T8" fmla="*/ 11 w 63"/>
                <a:gd name="T9" fmla="*/ 31 h 32"/>
                <a:gd name="T10" fmla="*/ 8 w 63"/>
                <a:gd name="T11" fmla="*/ 32 h 32"/>
                <a:gd name="T12" fmla="*/ 5 w 63"/>
                <a:gd name="T13" fmla="*/ 32 h 32"/>
                <a:gd name="T14" fmla="*/ 3 w 63"/>
                <a:gd name="T15" fmla="*/ 31 h 32"/>
                <a:gd name="T16" fmla="*/ 1 w 63"/>
                <a:gd name="T17" fmla="*/ 29 h 32"/>
                <a:gd name="T18" fmla="*/ 0 w 63"/>
                <a:gd name="T19" fmla="*/ 25 h 32"/>
                <a:gd name="T20" fmla="*/ 0 w 63"/>
                <a:gd name="T21" fmla="*/ 22 h 32"/>
                <a:gd name="T22" fmla="*/ 1 w 63"/>
                <a:gd name="T23" fmla="*/ 20 h 32"/>
                <a:gd name="T24" fmla="*/ 3 w 63"/>
                <a:gd name="T25" fmla="*/ 17 h 32"/>
                <a:gd name="T26" fmla="*/ 26 w 63"/>
                <a:gd name="T27" fmla="*/ 2 h 32"/>
                <a:gd name="T28" fmla="*/ 30 w 63"/>
                <a:gd name="T29" fmla="*/ 0 h 32"/>
                <a:gd name="T30" fmla="*/ 33 w 63"/>
                <a:gd name="T31" fmla="*/ 0 h 32"/>
                <a:gd name="T32" fmla="*/ 35 w 63"/>
                <a:gd name="T33" fmla="*/ 2 h 32"/>
                <a:gd name="T34" fmla="*/ 60 w 63"/>
                <a:gd name="T35" fmla="*/ 17 h 32"/>
                <a:gd name="T36" fmla="*/ 62 w 63"/>
                <a:gd name="T37" fmla="*/ 20 h 32"/>
                <a:gd name="T38" fmla="*/ 63 w 63"/>
                <a:gd name="T39" fmla="*/ 22 h 32"/>
                <a:gd name="T40" fmla="*/ 63 w 63"/>
                <a:gd name="T41" fmla="*/ 25 h 32"/>
                <a:gd name="T42" fmla="*/ 62 w 63"/>
                <a:gd name="T43" fmla="*/ 29 h 32"/>
                <a:gd name="T44" fmla="*/ 60 w 63"/>
                <a:gd name="T45" fmla="*/ 31 h 32"/>
                <a:gd name="T46" fmla="*/ 58 w 63"/>
                <a:gd name="T47" fmla="*/ 32 h 32"/>
                <a:gd name="T48" fmla="*/ 54 w 63"/>
                <a:gd name="T4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3" h="32">
                  <a:moveTo>
                    <a:pt x="54" y="32"/>
                  </a:moveTo>
                  <a:lnTo>
                    <a:pt x="52" y="32"/>
                  </a:lnTo>
                  <a:lnTo>
                    <a:pt x="50" y="31"/>
                  </a:lnTo>
                  <a:lnTo>
                    <a:pt x="31" y="18"/>
                  </a:lnTo>
                  <a:lnTo>
                    <a:pt x="11" y="31"/>
                  </a:lnTo>
                  <a:lnTo>
                    <a:pt x="8" y="32"/>
                  </a:lnTo>
                  <a:lnTo>
                    <a:pt x="5" y="32"/>
                  </a:lnTo>
                  <a:lnTo>
                    <a:pt x="3" y="31"/>
                  </a:lnTo>
                  <a:lnTo>
                    <a:pt x="1" y="29"/>
                  </a:lnTo>
                  <a:lnTo>
                    <a:pt x="0" y="25"/>
                  </a:lnTo>
                  <a:lnTo>
                    <a:pt x="0" y="22"/>
                  </a:lnTo>
                  <a:lnTo>
                    <a:pt x="1" y="20"/>
                  </a:lnTo>
                  <a:lnTo>
                    <a:pt x="3" y="17"/>
                  </a:lnTo>
                  <a:lnTo>
                    <a:pt x="26" y="2"/>
                  </a:lnTo>
                  <a:lnTo>
                    <a:pt x="30" y="0"/>
                  </a:lnTo>
                  <a:lnTo>
                    <a:pt x="33" y="0"/>
                  </a:lnTo>
                  <a:lnTo>
                    <a:pt x="35" y="2"/>
                  </a:lnTo>
                  <a:lnTo>
                    <a:pt x="60" y="17"/>
                  </a:lnTo>
                  <a:lnTo>
                    <a:pt x="62" y="20"/>
                  </a:lnTo>
                  <a:lnTo>
                    <a:pt x="63" y="22"/>
                  </a:lnTo>
                  <a:lnTo>
                    <a:pt x="63" y="25"/>
                  </a:lnTo>
                  <a:lnTo>
                    <a:pt x="62" y="29"/>
                  </a:lnTo>
                  <a:lnTo>
                    <a:pt x="60" y="31"/>
                  </a:lnTo>
                  <a:lnTo>
                    <a:pt x="58" y="32"/>
                  </a:lnTo>
                  <a:lnTo>
                    <a:pt x="54" y="3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42"/>
            <p:cNvSpPr>
              <a:spLocks noEditPoints="1"/>
            </p:cNvSpPr>
            <p:nvPr/>
          </p:nvSpPr>
          <p:spPr bwMode="auto">
            <a:xfrm>
              <a:off x="549520" y="4672372"/>
              <a:ext cx="263327" cy="85556"/>
            </a:xfrm>
            <a:custGeom>
              <a:avLst/>
              <a:gdLst>
                <a:gd name="T0" fmla="*/ 304 w 304"/>
                <a:gd name="T1" fmla="*/ 104 h 104"/>
                <a:gd name="T2" fmla="*/ 304 w 304"/>
                <a:gd name="T3" fmla="*/ 101 h 104"/>
                <a:gd name="T4" fmla="*/ 302 w 304"/>
                <a:gd name="T5" fmla="*/ 99 h 104"/>
                <a:gd name="T6" fmla="*/ 300 w 304"/>
                <a:gd name="T7" fmla="*/ 98 h 104"/>
                <a:gd name="T8" fmla="*/ 156 w 304"/>
                <a:gd name="T9" fmla="*/ 1 h 104"/>
                <a:gd name="T10" fmla="*/ 154 w 304"/>
                <a:gd name="T11" fmla="*/ 0 h 104"/>
                <a:gd name="T12" fmla="*/ 151 w 304"/>
                <a:gd name="T13" fmla="*/ 0 h 104"/>
                <a:gd name="T14" fmla="*/ 147 w 304"/>
                <a:gd name="T15" fmla="*/ 1 h 104"/>
                <a:gd name="T16" fmla="*/ 3 w 304"/>
                <a:gd name="T17" fmla="*/ 98 h 104"/>
                <a:gd name="T18" fmla="*/ 1 w 304"/>
                <a:gd name="T19" fmla="*/ 99 h 104"/>
                <a:gd name="T20" fmla="*/ 0 w 304"/>
                <a:gd name="T21" fmla="*/ 101 h 104"/>
                <a:gd name="T22" fmla="*/ 0 w 304"/>
                <a:gd name="T23" fmla="*/ 104 h 104"/>
                <a:gd name="T24" fmla="*/ 304 w 304"/>
                <a:gd name="T25" fmla="*/ 104 h 104"/>
                <a:gd name="T26" fmla="*/ 152 w 304"/>
                <a:gd name="T27" fmla="*/ 18 h 104"/>
                <a:gd name="T28" fmla="*/ 269 w 304"/>
                <a:gd name="T29" fmla="*/ 96 h 104"/>
                <a:gd name="T30" fmla="*/ 34 w 304"/>
                <a:gd name="T31" fmla="*/ 96 h 104"/>
                <a:gd name="T32" fmla="*/ 152 w 304"/>
                <a:gd name="T33" fmla="*/ 1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4" h="104">
                  <a:moveTo>
                    <a:pt x="304" y="104"/>
                  </a:moveTo>
                  <a:lnTo>
                    <a:pt x="304" y="101"/>
                  </a:lnTo>
                  <a:lnTo>
                    <a:pt x="302" y="99"/>
                  </a:lnTo>
                  <a:lnTo>
                    <a:pt x="300" y="98"/>
                  </a:lnTo>
                  <a:lnTo>
                    <a:pt x="156" y="1"/>
                  </a:lnTo>
                  <a:lnTo>
                    <a:pt x="154" y="0"/>
                  </a:lnTo>
                  <a:lnTo>
                    <a:pt x="151" y="0"/>
                  </a:lnTo>
                  <a:lnTo>
                    <a:pt x="147" y="1"/>
                  </a:lnTo>
                  <a:lnTo>
                    <a:pt x="3" y="98"/>
                  </a:lnTo>
                  <a:lnTo>
                    <a:pt x="1" y="99"/>
                  </a:lnTo>
                  <a:lnTo>
                    <a:pt x="0" y="101"/>
                  </a:lnTo>
                  <a:lnTo>
                    <a:pt x="0" y="104"/>
                  </a:lnTo>
                  <a:lnTo>
                    <a:pt x="304" y="104"/>
                  </a:lnTo>
                  <a:close/>
                  <a:moveTo>
                    <a:pt x="152" y="18"/>
                  </a:moveTo>
                  <a:lnTo>
                    <a:pt x="269" y="96"/>
                  </a:lnTo>
                  <a:lnTo>
                    <a:pt x="34" y="96"/>
                  </a:lnTo>
                  <a:lnTo>
                    <a:pt x="152" y="18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43"/>
            <p:cNvSpPr>
              <a:spLocks noEditPoints="1"/>
            </p:cNvSpPr>
            <p:nvPr/>
          </p:nvSpPr>
          <p:spPr bwMode="auto">
            <a:xfrm>
              <a:off x="494949" y="4751347"/>
              <a:ext cx="373335" cy="118462"/>
            </a:xfrm>
            <a:custGeom>
              <a:avLst/>
              <a:gdLst>
                <a:gd name="T0" fmla="*/ 407 w 431"/>
                <a:gd name="T1" fmla="*/ 144 h 144"/>
                <a:gd name="T2" fmla="*/ 23 w 431"/>
                <a:gd name="T3" fmla="*/ 144 h 144"/>
                <a:gd name="T4" fmla="*/ 14 w 431"/>
                <a:gd name="T5" fmla="*/ 142 h 144"/>
                <a:gd name="T6" fmla="*/ 6 w 431"/>
                <a:gd name="T7" fmla="*/ 137 h 144"/>
                <a:gd name="T8" fmla="*/ 1 w 431"/>
                <a:gd name="T9" fmla="*/ 130 h 144"/>
                <a:gd name="T10" fmla="*/ 0 w 431"/>
                <a:gd name="T11" fmla="*/ 120 h 144"/>
                <a:gd name="T12" fmla="*/ 0 w 431"/>
                <a:gd name="T13" fmla="*/ 24 h 144"/>
                <a:gd name="T14" fmla="*/ 1 w 431"/>
                <a:gd name="T15" fmla="*/ 15 h 144"/>
                <a:gd name="T16" fmla="*/ 6 w 431"/>
                <a:gd name="T17" fmla="*/ 7 h 144"/>
                <a:gd name="T18" fmla="*/ 14 w 431"/>
                <a:gd name="T19" fmla="*/ 2 h 144"/>
                <a:gd name="T20" fmla="*/ 23 w 431"/>
                <a:gd name="T21" fmla="*/ 0 h 144"/>
                <a:gd name="T22" fmla="*/ 407 w 431"/>
                <a:gd name="T23" fmla="*/ 0 h 144"/>
                <a:gd name="T24" fmla="*/ 416 w 431"/>
                <a:gd name="T25" fmla="*/ 2 h 144"/>
                <a:gd name="T26" fmla="*/ 424 w 431"/>
                <a:gd name="T27" fmla="*/ 7 h 144"/>
                <a:gd name="T28" fmla="*/ 429 w 431"/>
                <a:gd name="T29" fmla="*/ 15 h 144"/>
                <a:gd name="T30" fmla="*/ 431 w 431"/>
                <a:gd name="T31" fmla="*/ 24 h 144"/>
                <a:gd name="T32" fmla="*/ 431 w 431"/>
                <a:gd name="T33" fmla="*/ 120 h 144"/>
                <a:gd name="T34" fmla="*/ 429 w 431"/>
                <a:gd name="T35" fmla="*/ 130 h 144"/>
                <a:gd name="T36" fmla="*/ 424 w 431"/>
                <a:gd name="T37" fmla="*/ 137 h 144"/>
                <a:gd name="T38" fmla="*/ 416 w 431"/>
                <a:gd name="T39" fmla="*/ 142 h 144"/>
                <a:gd name="T40" fmla="*/ 407 w 431"/>
                <a:gd name="T41" fmla="*/ 144 h 144"/>
                <a:gd name="T42" fmla="*/ 23 w 431"/>
                <a:gd name="T43" fmla="*/ 16 h 144"/>
                <a:gd name="T44" fmla="*/ 20 w 431"/>
                <a:gd name="T45" fmla="*/ 17 h 144"/>
                <a:gd name="T46" fmla="*/ 18 w 431"/>
                <a:gd name="T47" fmla="*/ 18 h 144"/>
                <a:gd name="T48" fmla="*/ 16 w 431"/>
                <a:gd name="T49" fmla="*/ 21 h 144"/>
                <a:gd name="T50" fmla="*/ 15 w 431"/>
                <a:gd name="T51" fmla="*/ 24 h 144"/>
                <a:gd name="T52" fmla="*/ 15 w 431"/>
                <a:gd name="T53" fmla="*/ 120 h 144"/>
                <a:gd name="T54" fmla="*/ 16 w 431"/>
                <a:gd name="T55" fmla="*/ 123 h 144"/>
                <a:gd name="T56" fmla="*/ 18 w 431"/>
                <a:gd name="T57" fmla="*/ 126 h 144"/>
                <a:gd name="T58" fmla="*/ 20 w 431"/>
                <a:gd name="T59" fmla="*/ 128 h 144"/>
                <a:gd name="T60" fmla="*/ 23 w 431"/>
                <a:gd name="T61" fmla="*/ 128 h 144"/>
                <a:gd name="T62" fmla="*/ 407 w 431"/>
                <a:gd name="T63" fmla="*/ 128 h 144"/>
                <a:gd name="T64" fmla="*/ 410 w 431"/>
                <a:gd name="T65" fmla="*/ 128 h 144"/>
                <a:gd name="T66" fmla="*/ 413 w 431"/>
                <a:gd name="T67" fmla="*/ 126 h 144"/>
                <a:gd name="T68" fmla="*/ 414 w 431"/>
                <a:gd name="T69" fmla="*/ 123 h 144"/>
                <a:gd name="T70" fmla="*/ 415 w 431"/>
                <a:gd name="T71" fmla="*/ 120 h 144"/>
                <a:gd name="T72" fmla="*/ 415 w 431"/>
                <a:gd name="T73" fmla="*/ 24 h 144"/>
                <a:gd name="T74" fmla="*/ 414 w 431"/>
                <a:gd name="T75" fmla="*/ 21 h 144"/>
                <a:gd name="T76" fmla="*/ 413 w 431"/>
                <a:gd name="T77" fmla="*/ 18 h 144"/>
                <a:gd name="T78" fmla="*/ 410 w 431"/>
                <a:gd name="T79" fmla="*/ 17 h 144"/>
                <a:gd name="T80" fmla="*/ 407 w 431"/>
                <a:gd name="T81" fmla="*/ 16 h 144"/>
                <a:gd name="T82" fmla="*/ 23 w 431"/>
                <a:gd name="T83" fmla="*/ 1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31" h="144">
                  <a:moveTo>
                    <a:pt x="407" y="144"/>
                  </a:moveTo>
                  <a:lnTo>
                    <a:pt x="23" y="144"/>
                  </a:lnTo>
                  <a:lnTo>
                    <a:pt x="14" y="142"/>
                  </a:lnTo>
                  <a:lnTo>
                    <a:pt x="6" y="137"/>
                  </a:lnTo>
                  <a:lnTo>
                    <a:pt x="1" y="130"/>
                  </a:lnTo>
                  <a:lnTo>
                    <a:pt x="0" y="120"/>
                  </a:lnTo>
                  <a:lnTo>
                    <a:pt x="0" y="24"/>
                  </a:lnTo>
                  <a:lnTo>
                    <a:pt x="1" y="15"/>
                  </a:lnTo>
                  <a:lnTo>
                    <a:pt x="6" y="7"/>
                  </a:lnTo>
                  <a:lnTo>
                    <a:pt x="14" y="2"/>
                  </a:lnTo>
                  <a:lnTo>
                    <a:pt x="23" y="0"/>
                  </a:lnTo>
                  <a:lnTo>
                    <a:pt x="407" y="0"/>
                  </a:lnTo>
                  <a:lnTo>
                    <a:pt x="416" y="2"/>
                  </a:lnTo>
                  <a:lnTo>
                    <a:pt x="424" y="7"/>
                  </a:lnTo>
                  <a:lnTo>
                    <a:pt x="429" y="15"/>
                  </a:lnTo>
                  <a:lnTo>
                    <a:pt x="431" y="24"/>
                  </a:lnTo>
                  <a:lnTo>
                    <a:pt x="431" y="120"/>
                  </a:lnTo>
                  <a:lnTo>
                    <a:pt x="429" y="130"/>
                  </a:lnTo>
                  <a:lnTo>
                    <a:pt x="424" y="137"/>
                  </a:lnTo>
                  <a:lnTo>
                    <a:pt x="416" y="142"/>
                  </a:lnTo>
                  <a:lnTo>
                    <a:pt x="407" y="144"/>
                  </a:lnTo>
                  <a:close/>
                  <a:moveTo>
                    <a:pt x="23" y="16"/>
                  </a:moveTo>
                  <a:lnTo>
                    <a:pt x="20" y="17"/>
                  </a:lnTo>
                  <a:lnTo>
                    <a:pt x="18" y="18"/>
                  </a:lnTo>
                  <a:lnTo>
                    <a:pt x="16" y="21"/>
                  </a:lnTo>
                  <a:lnTo>
                    <a:pt x="15" y="24"/>
                  </a:lnTo>
                  <a:lnTo>
                    <a:pt x="15" y="120"/>
                  </a:lnTo>
                  <a:lnTo>
                    <a:pt x="16" y="123"/>
                  </a:lnTo>
                  <a:lnTo>
                    <a:pt x="18" y="126"/>
                  </a:lnTo>
                  <a:lnTo>
                    <a:pt x="20" y="128"/>
                  </a:lnTo>
                  <a:lnTo>
                    <a:pt x="23" y="128"/>
                  </a:lnTo>
                  <a:lnTo>
                    <a:pt x="407" y="128"/>
                  </a:lnTo>
                  <a:lnTo>
                    <a:pt x="410" y="128"/>
                  </a:lnTo>
                  <a:lnTo>
                    <a:pt x="413" y="126"/>
                  </a:lnTo>
                  <a:lnTo>
                    <a:pt x="414" y="123"/>
                  </a:lnTo>
                  <a:lnTo>
                    <a:pt x="415" y="120"/>
                  </a:lnTo>
                  <a:lnTo>
                    <a:pt x="415" y="24"/>
                  </a:lnTo>
                  <a:lnTo>
                    <a:pt x="414" y="21"/>
                  </a:lnTo>
                  <a:lnTo>
                    <a:pt x="413" y="18"/>
                  </a:lnTo>
                  <a:lnTo>
                    <a:pt x="410" y="17"/>
                  </a:lnTo>
                  <a:lnTo>
                    <a:pt x="407" y="16"/>
                  </a:lnTo>
                  <a:lnTo>
                    <a:pt x="23" y="1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144"/>
            <p:cNvSpPr>
              <a:spLocks noEditPoints="1"/>
            </p:cNvSpPr>
            <p:nvPr/>
          </p:nvSpPr>
          <p:spPr bwMode="auto">
            <a:xfrm>
              <a:off x="563379" y="4777672"/>
              <a:ext cx="48508" cy="65812"/>
            </a:xfrm>
            <a:custGeom>
              <a:avLst/>
              <a:gdLst>
                <a:gd name="T0" fmla="*/ 44 w 56"/>
                <a:gd name="T1" fmla="*/ 35 h 80"/>
                <a:gd name="T2" fmla="*/ 46 w 56"/>
                <a:gd name="T3" fmla="*/ 32 h 80"/>
                <a:gd name="T4" fmla="*/ 48 w 56"/>
                <a:gd name="T5" fmla="*/ 28 h 80"/>
                <a:gd name="T6" fmla="*/ 48 w 56"/>
                <a:gd name="T7" fmla="*/ 24 h 80"/>
                <a:gd name="T8" fmla="*/ 46 w 56"/>
                <a:gd name="T9" fmla="*/ 15 h 80"/>
                <a:gd name="T10" fmla="*/ 41 w 56"/>
                <a:gd name="T11" fmla="*/ 7 h 80"/>
                <a:gd name="T12" fmla="*/ 34 w 56"/>
                <a:gd name="T13" fmla="*/ 2 h 80"/>
                <a:gd name="T14" fmla="*/ 24 w 56"/>
                <a:gd name="T15" fmla="*/ 0 h 80"/>
                <a:gd name="T16" fmla="*/ 8 w 56"/>
                <a:gd name="T17" fmla="*/ 0 h 80"/>
                <a:gd name="T18" fmla="*/ 4 w 56"/>
                <a:gd name="T19" fmla="*/ 1 h 80"/>
                <a:gd name="T20" fmla="*/ 2 w 56"/>
                <a:gd name="T21" fmla="*/ 2 h 80"/>
                <a:gd name="T22" fmla="*/ 0 w 56"/>
                <a:gd name="T23" fmla="*/ 5 h 80"/>
                <a:gd name="T24" fmla="*/ 0 w 56"/>
                <a:gd name="T25" fmla="*/ 9 h 80"/>
                <a:gd name="T26" fmla="*/ 0 w 56"/>
                <a:gd name="T27" fmla="*/ 72 h 80"/>
                <a:gd name="T28" fmla="*/ 0 w 56"/>
                <a:gd name="T29" fmla="*/ 75 h 80"/>
                <a:gd name="T30" fmla="*/ 2 w 56"/>
                <a:gd name="T31" fmla="*/ 77 h 80"/>
                <a:gd name="T32" fmla="*/ 4 w 56"/>
                <a:gd name="T33" fmla="*/ 80 h 80"/>
                <a:gd name="T34" fmla="*/ 8 w 56"/>
                <a:gd name="T35" fmla="*/ 80 h 80"/>
                <a:gd name="T36" fmla="*/ 32 w 56"/>
                <a:gd name="T37" fmla="*/ 80 h 80"/>
                <a:gd name="T38" fmla="*/ 41 w 56"/>
                <a:gd name="T39" fmla="*/ 78 h 80"/>
                <a:gd name="T40" fmla="*/ 49 w 56"/>
                <a:gd name="T41" fmla="*/ 73 h 80"/>
                <a:gd name="T42" fmla="*/ 54 w 56"/>
                <a:gd name="T43" fmla="*/ 66 h 80"/>
                <a:gd name="T44" fmla="*/ 56 w 56"/>
                <a:gd name="T45" fmla="*/ 56 h 80"/>
                <a:gd name="T46" fmla="*/ 53 w 56"/>
                <a:gd name="T47" fmla="*/ 44 h 80"/>
                <a:gd name="T48" fmla="*/ 44 w 56"/>
                <a:gd name="T49" fmla="*/ 35 h 80"/>
                <a:gd name="T50" fmla="*/ 24 w 56"/>
                <a:gd name="T51" fmla="*/ 16 h 80"/>
                <a:gd name="T52" fmla="*/ 27 w 56"/>
                <a:gd name="T53" fmla="*/ 17 h 80"/>
                <a:gd name="T54" fmla="*/ 29 w 56"/>
                <a:gd name="T55" fmla="*/ 18 h 80"/>
                <a:gd name="T56" fmla="*/ 31 w 56"/>
                <a:gd name="T57" fmla="*/ 20 h 80"/>
                <a:gd name="T58" fmla="*/ 32 w 56"/>
                <a:gd name="T59" fmla="*/ 24 h 80"/>
                <a:gd name="T60" fmla="*/ 31 w 56"/>
                <a:gd name="T61" fmla="*/ 27 h 80"/>
                <a:gd name="T62" fmla="*/ 29 w 56"/>
                <a:gd name="T63" fmla="*/ 30 h 80"/>
                <a:gd name="T64" fmla="*/ 27 w 56"/>
                <a:gd name="T65" fmla="*/ 31 h 80"/>
                <a:gd name="T66" fmla="*/ 24 w 56"/>
                <a:gd name="T67" fmla="*/ 32 h 80"/>
                <a:gd name="T68" fmla="*/ 16 w 56"/>
                <a:gd name="T69" fmla="*/ 32 h 80"/>
                <a:gd name="T70" fmla="*/ 16 w 56"/>
                <a:gd name="T71" fmla="*/ 16 h 80"/>
                <a:gd name="T72" fmla="*/ 24 w 56"/>
                <a:gd name="T73" fmla="*/ 16 h 80"/>
                <a:gd name="T74" fmla="*/ 32 w 56"/>
                <a:gd name="T75" fmla="*/ 64 h 80"/>
                <a:gd name="T76" fmla="*/ 16 w 56"/>
                <a:gd name="T77" fmla="*/ 64 h 80"/>
                <a:gd name="T78" fmla="*/ 16 w 56"/>
                <a:gd name="T79" fmla="*/ 48 h 80"/>
                <a:gd name="T80" fmla="*/ 32 w 56"/>
                <a:gd name="T81" fmla="*/ 48 h 80"/>
                <a:gd name="T82" fmla="*/ 35 w 56"/>
                <a:gd name="T83" fmla="*/ 48 h 80"/>
                <a:gd name="T84" fmla="*/ 38 w 56"/>
                <a:gd name="T85" fmla="*/ 51 h 80"/>
                <a:gd name="T86" fmla="*/ 39 w 56"/>
                <a:gd name="T87" fmla="*/ 53 h 80"/>
                <a:gd name="T88" fmla="*/ 40 w 56"/>
                <a:gd name="T89" fmla="*/ 56 h 80"/>
                <a:gd name="T90" fmla="*/ 39 w 56"/>
                <a:gd name="T91" fmla="*/ 59 h 80"/>
                <a:gd name="T92" fmla="*/ 38 w 56"/>
                <a:gd name="T93" fmla="*/ 61 h 80"/>
                <a:gd name="T94" fmla="*/ 35 w 56"/>
                <a:gd name="T95" fmla="*/ 63 h 80"/>
                <a:gd name="T96" fmla="*/ 32 w 56"/>
                <a:gd name="T97" fmla="*/ 6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6" h="80">
                  <a:moveTo>
                    <a:pt x="44" y="35"/>
                  </a:moveTo>
                  <a:lnTo>
                    <a:pt x="46" y="32"/>
                  </a:lnTo>
                  <a:lnTo>
                    <a:pt x="48" y="28"/>
                  </a:lnTo>
                  <a:lnTo>
                    <a:pt x="48" y="24"/>
                  </a:lnTo>
                  <a:lnTo>
                    <a:pt x="46" y="15"/>
                  </a:lnTo>
                  <a:lnTo>
                    <a:pt x="41" y="7"/>
                  </a:lnTo>
                  <a:lnTo>
                    <a:pt x="34" y="2"/>
                  </a:lnTo>
                  <a:lnTo>
                    <a:pt x="24" y="0"/>
                  </a:lnTo>
                  <a:lnTo>
                    <a:pt x="8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9"/>
                  </a:lnTo>
                  <a:lnTo>
                    <a:pt x="0" y="72"/>
                  </a:lnTo>
                  <a:lnTo>
                    <a:pt x="0" y="75"/>
                  </a:lnTo>
                  <a:lnTo>
                    <a:pt x="2" y="77"/>
                  </a:lnTo>
                  <a:lnTo>
                    <a:pt x="4" y="80"/>
                  </a:lnTo>
                  <a:lnTo>
                    <a:pt x="8" y="80"/>
                  </a:lnTo>
                  <a:lnTo>
                    <a:pt x="32" y="80"/>
                  </a:lnTo>
                  <a:lnTo>
                    <a:pt x="41" y="78"/>
                  </a:lnTo>
                  <a:lnTo>
                    <a:pt x="49" y="73"/>
                  </a:lnTo>
                  <a:lnTo>
                    <a:pt x="54" y="66"/>
                  </a:lnTo>
                  <a:lnTo>
                    <a:pt x="56" y="56"/>
                  </a:lnTo>
                  <a:lnTo>
                    <a:pt x="53" y="44"/>
                  </a:lnTo>
                  <a:lnTo>
                    <a:pt x="44" y="35"/>
                  </a:lnTo>
                  <a:close/>
                  <a:moveTo>
                    <a:pt x="24" y="16"/>
                  </a:moveTo>
                  <a:lnTo>
                    <a:pt x="27" y="17"/>
                  </a:lnTo>
                  <a:lnTo>
                    <a:pt x="29" y="18"/>
                  </a:lnTo>
                  <a:lnTo>
                    <a:pt x="31" y="20"/>
                  </a:lnTo>
                  <a:lnTo>
                    <a:pt x="32" y="24"/>
                  </a:lnTo>
                  <a:lnTo>
                    <a:pt x="31" y="27"/>
                  </a:lnTo>
                  <a:lnTo>
                    <a:pt x="29" y="30"/>
                  </a:lnTo>
                  <a:lnTo>
                    <a:pt x="27" y="31"/>
                  </a:lnTo>
                  <a:lnTo>
                    <a:pt x="24" y="32"/>
                  </a:lnTo>
                  <a:lnTo>
                    <a:pt x="16" y="32"/>
                  </a:lnTo>
                  <a:lnTo>
                    <a:pt x="16" y="16"/>
                  </a:lnTo>
                  <a:lnTo>
                    <a:pt x="24" y="16"/>
                  </a:lnTo>
                  <a:close/>
                  <a:moveTo>
                    <a:pt x="32" y="64"/>
                  </a:moveTo>
                  <a:lnTo>
                    <a:pt x="16" y="64"/>
                  </a:lnTo>
                  <a:lnTo>
                    <a:pt x="16" y="48"/>
                  </a:lnTo>
                  <a:lnTo>
                    <a:pt x="32" y="48"/>
                  </a:lnTo>
                  <a:lnTo>
                    <a:pt x="35" y="48"/>
                  </a:lnTo>
                  <a:lnTo>
                    <a:pt x="38" y="51"/>
                  </a:lnTo>
                  <a:lnTo>
                    <a:pt x="39" y="53"/>
                  </a:lnTo>
                  <a:lnTo>
                    <a:pt x="40" y="56"/>
                  </a:lnTo>
                  <a:lnTo>
                    <a:pt x="39" y="59"/>
                  </a:lnTo>
                  <a:lnTo>
                    <a:pt x="38" y="61"/>
                  </a:lnTo>
                  <a:lnTo>
                    <a:pt x="35" y="63"/>
                  </a:lnTo>
                  <a:lnTo>
                    <a:pt x="32" y="6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757409" y="4777672"/>
              <a:ext cx="48508" cy="65812"/>
            </a:xfrm>
            <a:custGeom>
              <a:avLst/>
              <a:gdLst>
                <a:gd name="T0" fmla="*/ 31 w 56"/>
                <a:gd name="T1" fmla="*/ 37 h 80"/>
                <a:gd name="T2" fmla="*/ 54 w 56"/>
                <a:gd name="T3" fmla="*/ 14 h 80"/>
                <a:gd name="T4" fmla="*/ 55 w 56"/>
                <a:gd name="T5" fmla="*/ 11 h 80"/>
                <a:gd name="T6" fmla="*/ 56 w 56"/>
                <a:gd name="T7" fmla="*/ 9 h 80"/>
                <a:gd name="T8" fmla="*/ 55 w 56"/>
                <a:gd name="T9" fmla="*/ 5 h 80"/>
                <a:gd name="T10" fmla="*/ 54 w 56"/>
                <a:gd name="T11" fmla="*/ 2 h 80"/>
                <a:gd name="T12" fmla="*/ 51 w 56"/>
                <a:gd name="T13" fmla="*/ 1 h 80"/>
                <a:gd name="T14" fmla="*/ 48 w 56"/>
                <a:gd name="T15" fmla="*/ 0 h 80"/>
                <a:gd name="T16" fmla="*/ 45 w 56"/>
                <a:gd name="T17" fmla="*/ 1 h 80"/>
                <a:gd name="T18" fmla="*/ 42 w 56"/>
                <a:gd name="T19" fmla="*/ 2 h 80"/>
                <a:gd name="T20" fmla="*/ 16 w 56"/>
                <a:gd name="T21" fmla="*/ 29 h 80"/>
                <a:gd name="T22" fmla="*/ 16 w 56"/>
                <a:gd name="T23" fmla="*/ 9 h 80"/>
                <a:gd name="T24" fmla="*/ 15 w 56"/>
                <a:gd name="T25" fmla="*/ 5 h 80"/>
                <a:gd name="T26" fmla="*/ 14 w 56"/>
                <a:gd name="T27" fmla="*/ 2 h 80"/>
                <a:gd name="T28" fmla="*/ 11 w 56"/>
                <a:gd name="T29" fmla="*/ 1 h 80"/>
                <a:gd name="T30" fmla="*/ 8 w 56"/>
                <a:gd name="T31" fmla="*/ 0 h 80"/>
                <a:gd name="T32" fmla="*/ 4 w 56"/>
                <a:gd name="T33" fmla="*/ 1 h 80"/>
                <a:gd name="T34" fmla="*/ 2 w 56"/>
                <a:gd name="T35" fmla="*/ 2 h 80"/>
                <a:gd name="T36" fmla="*/ 1 w 56"/>
                <a:gd name="T37" fmla="*/ 5 h 80"/>
                <a:gd name="T38" fmla="*/ 0 w 56"/>
                <a:gd name="T39" fmla="*/ 9 h 80"/>
                <a:gd name="T40" fmla="*/ 0 w 56"/>
                <a:gd name="T41" fmla="*/ 72 h 80"/>
                <a:gd name="T42" fmla="*/ 1 w 56"/>
                <a:gd name="T43" fmla="*/ 75 h 80"/>
                <a:gd name="T44" fmla="*/ 2 w 56"/>
                <a:gd name="T45" fmla="*/ 77 h 80"/>
                <a:gd name="T46" fmla="*/ 4 w 56"/>
                <a:gd name="T47" fmla="*/ 80 h 80"/>
                <a:gd name="T48" fmla="*/ 8 w 56"/>
                <a:gd name="T49" fmla="*/ 80 h 80"/>
                <a:gd name="T50" fmla="*/ 11 w 56"/>
                <a:gd name="T51" fmla="*/ 80 h 80"/>
                <a:gd name="T52" fmla="*/ 14 w 56"/>
                <a:gd name="T53" fmla="*/ 77 h 80"/>
                <a:gd name="T54" fmla="*/ 15 w 56"/>
                <a:gd name="T55" fmla="*/ 75 h 80"/>
                <a:gd name="T56" fmla="*/ 16 w 56"/>
                <a:gd name="T57" fmla="*/ 72 h 80"/>
                <a:gd name="T58" fmla="*/ 16 w 56"/>
                <a:gd name="T59" fmla="*/ 52 h 80"/>
                <a:gd name="T60" fmla="*/ 19 w 56"/>
                <a:gd name="T61" fmla="*/ 47 h 80"/>
                <a:gd name="T62" fmla="*/ 42 w 56"/>
                <a:gd name="T63" fmla="*/ 76 h 80"/>
                <a:gd name="T64" fmla="*/ 43 w 56"/>
                <a:gd name="T65" fmla="*/ 78 h 80"/>
                <a:gd name="T66" fmla="*/ 45 w 56"/>
                <a:gd name="T67" fmla="*/ 80 h 80"/>
                <a:gd name="T68" fmla="*/ 48 w 56"/>
                <a:gd name="T69" fmla="*/ 80 h 80"/>
                <a:gd name="T70" fmla="*/ 51 w 56"/>
                <a:gd name="T71" fmla="*/ 80 h 80"/>
                <a:gd name="T72" fmla="*/ 53 w 56"/>
                <a:gd name="T73" fmla="*/ 78 h 80"/>
                <a:gd name="T74" fmla="*/ 55 w 56"/>
                <a:gd name="T75" fmla="*/ 76 h 80"/>
                <a:gd name="T76" fmla="*/ 56 w 56"/>
                <a:gd name="T77" fmla="*/ 73 h 80"/>
                <a:gd name="T78" fmla="*/ 56 w 56"/>
                <a:gd name="T79" fmla="*/ 70 h 80"/>
                <a:gd name="T80" fmla="*/ 54 w 56"/>
                <a:gd name="T81" fmla="*/ 68 h 80"/>
                <a:gd name="T82" fmla="*/ 31 w 56"/>
                <a:gd name="T83" fmla="*/ 3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6" h="80">
                  <a:moveTo>
                    <a:pt x="31" y="37"/>
                  </a:moveTo>
                  <a:lnTo>
                    <a:pt x="54" y="14"/>
                  </a:lnTo>
                  <a:lnTo>
                    <a:pt x="55" y="11"/>
                  </a:lnTo>
                  <a:lnTo>
                    <a:pt x="56" y="9"/>
                  </a:lnTo>
                  <a:lnTo>
                    <a:pt x="55" y="5"/>
                  </a:lnTo>
                  <a:lnTo>
                    <a:pt x="54" y="2"/>
                  </a:lnTo>
                  <a:lnTo>
                    <a:pt x="51" y="1"/>
                  </a:lnTo>
                  <a:lnTo>
                    <a:pt x="48" y="0"/>
                  </a:lnTo>
                  <a:lnTo>
                    <a:pt x="45" y="1"/>
                  </a:lnTo>
                  <a:lnTo>
                    <a:pt x="42" y="2"/>
                  </a:lnTo>
                  <a:lnTo>
                    <a:pt x="16" y="29"/>
                  </a:lnTo>
                  <a:lnTo>
                    <a:pt x="16" y="9"/>
                  </a:lnTo>
                  <a:lnTo>
                    <a:pt x="15" y="5"/>
                  </a:lnTo>
                  <a:lnTo>
                    <a:pt x="14" y="2"/>
                  </a:lnTo>
                  <a:lnTo>
                    <a:pt x="11" y="1"/>
                  </a:lnTo>
                  <a:lnTo>
                    <a:pt x="8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9"/>
                  </a:lnTo>
                  <a:lnTo>
                    <a:pt x="0" y="72"/>
                  </a:lnTo>
                  <a:lnTo>
                    <a:pt x="1" y="75"/>
                  </a:lnTo>
                  <a:lnTo>
                    <a:pt x="2" y="77"/>
                  </a:lnTo>
                  <a:lnTo>
                    <a:pt x="4" y="80"/>
                  </a:lnTo>
                  <a:lnTo>
                    <a:pt x="8" y="80"/>
                  </a:lnTo>
                  <a:lnTo>
                    <a:pt x="11" y="80"/>
                  </a:lnTo>
                  <a:lnTo>
                    <a:pt x="14" y="77"/>
                  </a:lnTo>
                  <a:lnTo>
                    <a:pt x="15" y="75"/>
                  </a:lnTo>
                  <a:lnTo>
                    <a:pt x="16" y="72"/>
                  </a:lnTo>
                  <a:lnTo>
                    <a:pt x="16" y="52"/>
                  </a:lnTo>
                  <a:lnTo>
                    <a:pt x="19" y="47"/>
                  </a:lnTo>
                  <a:lnTo>
                    <a:pt x="42" y="76"/>
                  </a:lnTo>
                  <a:lnTo>
                    <a:pt x="43" y="78"/>
                  </a:lnTo>
                  <a:lnTo>
                    <a:pt x="45" y="80"/>
                  </a:lnTo>
                  <a:lnTo>
                    <a:pt x="48" y="80"/>
                  </a:lnTo>
                  <a:lnTo>
                    <a:pt x="51" y="80"/>
                  </a:lnTo>
                  <a:lnTo>
                    <a:pt x="53" y="78"/>
                  </a:lnTo>
                  <a:lnTo>
                    <a:pt x="55" y="76"/>
                  </a:lnTo>
                  <a:lnTo>
                    <a:pt x="56" y="73"/>
                  </a:lnTo>
                  <a:lnTo>
                    <a:pt x="56" y="70"/>
                  </a:lnTo>
                  <a:lnTo>
                    <a:pt x="54" y="68"/>
                  </a:lnTo>
                  <a:lnTo>
                    <a:pt x="31" y="3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688113" y="4777672"/>
              <a:ext cx="48508" cy="65812"/>
            </a:xfrm>
            <a:custGeom>
              <a:avLst/>
              <a:gdLst>
                <a:gd name="T0" fmla="*/ 48 w 56"/>
                <a:gd name="T1" fmla="*/ 0 h 80"/>
                <a:gd name="T2" fmla="*/ 45 w 56"/>
                <a:gd name="T3" fmla="*/ 1 h 80"/>
                <a:gd name="T4" fmla="*/ 42 w 56"/>
                <a:gd name="T5" fmla="*/ 2 h 80"/>
                <a:gd name="T6" fmla="*/ 40 w 56"/>
                <a:gd name="T7" fmla="*/ 5 h 80"/>
                <a:gd name="T8" fmla="*/ 40 w 56"/>
                <a:gd name="T9" fmla="*/ 9 h 80"/>
                <a:gd name="T10" fmla="*/ 40 w 56"/>
                <a:gd name="T11" fmla="*/ 44 h 80"/>
                <a:gd name="T12" fmla="*/ 14 w 56"/>
                <a:gd name="T13" fmla="*/ 4 h 80"/>
                <a:gd name="T14" fmla="*/ 13 w 56"/>
                <a:gd name="T15" fmla="*/ 2 h 80"/>
                <a:gd name="T16" fmla="*/ 11 w 56"/>
                <a:gd name="T17" fmla="*/ 1 h 80"/>
                <a:gd name="T18" fmla="*/ 8 w 56"/>
                <a:gd name="T19" fmla="*/ 0 h 80"/>
                <a:gd name="T20" fmla="*/ 6 w 56"/>
                <a:gd name="T21" fmla="*/ 0 h 80"/>
                <a:gd name="T22" fmla="*/ 3 w 56"/>
                <a:gd name="T23" fmla="*/ 2 h 80"/>
                <a:gd name="T24" fmla="*/ 0 w 56"/>
                <a:gd name="T25" fmla="*/ 4 h 80"/>
                <a:gd name="T26" fmla="*/ 0 w 56"/>
                <a:gd name="T27" fmla="*/ 9 h 80"/>
                <a:gd name="T28" fmla="*/ 0 w 56"/>
                <a:gd name="T29" fmla="*/ 72 h 80"/>
                <a:gd name="T30" fmla="*/ 0 w 56"/>
                <a:gd name="T31" fmla="*/ 75 h 80"/>
                <a:gd name="T32" fmla="*/ 3 w 56"/>
                <a:gd name="T33" fmla="*/ 77 h 80"/>
                <a:gd name="T34" fmla="*/ 5 w 56"/>
                <a:gd name="T35" fmla="*/ 80 h 80"/>
                <a:gd name="T36" fmla="*/ 8 w 56"/>
                <a:gd name="T37" fmla="*/ 80 h 80"/>
                <a:gd name="T38" fmla="*/ 11 w 56"/>
                <a:gd name="T39" fmla="*/ 80 h 80"/>
                <a:gd name="T40" fmla="*/ 13 w 56"/>
                <a:gd name="T41" fmla="*/ 77 h 80"/>
                <a:gd name="T42" fmla="*/ 15 w 56"/>
                <a:gd name="T43" fmla="*/ 75 h 80"/>
                <a:gd name="T44" fmla="*/ 15 w 56"/>
                <a:gd name="T45" fmla="*/ 72 h 80"/>
                <a:gd name="T46" fmla="*/ 15 w 56"/>
                <a:gd name="T47" fmla="*/ 35 h 80"/>
                <a:gd name="T48" fmla="*/ 41 w 56"/>
                <a:gd name="T49" fmla="*/ 76 h 80"/>
                <a:gd name="T50" fmla="*/ 43 w 56"/>
                <a:gd name="T51" fmla="*/ 78 h 80"/>
                <a:gd name="T52" fmla="*/ 46 w 56"/>
                <a:gd name="T53" fmla="*/ 80 h 80"/>
                <a:gd name="T54" fmla="*/ 48 w 56"/>
                <a:gd name="T55" fmla="*/ 80 h 80"/>
                <a:gd name="T56" fmla="*/ 50 w 56"/>
                <a:gd name="T57" fmla="*/ 80 h 80"/>
                <a:gd name="T58" fmla="*/ 53 w 56"/>
                <a:gd name="T59" fmla="*/ 78 h 80"/>
                <a:gd name="T60" fmla="*/ 55 w 56"/>
                <a:gd name="T61" fmla="*/ 75 h 80"/>
                <a:gd name="T62" fmla="*/ 56 w 56"/>
                <a:gd name="T63" fmla="*/ 72 h 80"/>
                <a:gd name="T64" fmla="*/ 56 w 56"/>
                <a:gd name="T65" fmla="*/ 9 h 80"/>
                <a:gd name="T66" fmla="*/ 55 w 56"/>
                <a:gd name="T67" fmla="*/ 5 h 80"/>
                <a:gd name="T68" fmla="*/ 53 w 56"/>
                <a:gd name="T69" fmla="*/ 2 h 80"/>
                <a:gd name="T70" fmla="*/ 51 w 56"/>
                <a:gd name="T71" fmla="*/ 1 h 80"/>
                <a:gd name="T72" fmla="*/ 48 w 56"/>
                <a:gd name="T7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6" h="80">
                  <a:moveTo>
                    <a:pt x="48" y="0"/>
                  </a:moveTo>
                  <a:lnTo>
                    <a:pt x="45" y="1"/>
                  </a:lnTo>
                  <a:lnTo>
                    <a:pt x="42" y="2"/>
                  </a:lnTo>
                  <a:lnTo>
                    <a:pt x="40" y="5"/>
                  </a:lnTo>
                  <a:lnTo>
                    <a:pt x="40" y="9"/>
                  </a:lnTo>
                  <a:lnTo>
                    <a:pt x="40" y="44"/>
                  </a:lnTo>
                  <a:lnTo>
                    <a:pt x="14" y="4"/>
                  </a:lnTo>
                  <a:lnTo>
                    <a:pt x="13" y="2"/>
                  </a:lnTo>
                  <a:lnTo>
                    <a:pt x="11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3" y="2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72"/>
                  </a:lnTo>
                  <a:lnTo>
                    <a:pt x="0" y="75"/>
                  </a:lnTo>
                  <a:lnTo>
                    <a:pt x="3" y="77"/>
                  </a:lnTo>
                  <a:lnTo>
                    <a:pt x="5" y="80"/>
                  </a:lnTo>
                  <a:lnTo>
                    <a:pt x="8" y="80"/>
                  </a:lnTo>
                  <a:lnTo>
                    <a:pt x="11" y="80"/>
                  </a:lnTo>
                  <a:lnTo>
                    <a:pt x="13" y="77"/>
                  </a:lnTo>
                  <a:lnTo>
                    <a:pt x="15" y="75"/>
                  </a:lnTo>
                  <a:lnTo>
                    <a:pt x="15" y="72"/>
                  </a:lnTo>
                  <a:lnTo>
                    <a:pt x="15" y="35"/>
                  </a:lnTo>
                  <a:lnTo>
                    <a:pt x="41" y="76"/>
                  </a:lnTo>
                  <a:lnTo>
                    <a:pt x="43" y="78"/>
                  </a:lnTo>
                  <a:lnTo>
                    <a:pt x="46" y="80"/>
                  </a:lnTo>
                  <a:lnTo>
                    <a:pt x="48" y="80"/>
                  </a:lnTo>
                  <a:lnTo>
                    <a:pt x="50" y="80"/>
                  </a:lnTo>
                  <a:lnTo>
                    <a:pt x="53" y="78"/>
                  </a:lnTo>
                  <a:lnTo>
                    <a:pt x="55" y="75"/>
                  </a:lnTo>
                  <a:lnTo>
                    <a:pt x="56" y="72"/>
                  </a:lnTo>
                  <a:lnTo>
                    <a:pt x="56" y="9"/>
                  </a:lnTo>
                  <a:lnTo>
                    <a:pt x="55" y="5"/>
                  </a:lnTo>
                  <a:lnTo>
                    <a:pt x="53" y="2"/>
                  </a:lnTo>
                  <a:lnTo>
                    <a:pt x="51" y="1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147"/>
            <p:cNvSpPr>
              <a:spLocks noEditPoints="1"/>
            </p:cNvSpPr>
            <p:nvPr/>
          </p:nvSpPr>
          <p:spPr bwMode="auto">
            <a:xfrm>
              <a:off x="618816" y="4777672"/>
              <a:ext cx="55437" cy="65812"/>
            </a:xfrm>
            <a:custGeom>
              <a:avLst/>
              <a:gdLst>
                <a:gd name="T0" fmla="*/ 40 w 64"/>
                <a:gd name="T1" fmla="*/ 5 h 80"/>
                <a:gd name="T2" fmla="*/ 37 w 64"/>
                <a:gd name="T3" fmla="*/ 2 h 80"/>
                <a:gd name="T4" fmla="*/ 35 w 64"/>
                <a:gd name="T5" fmla="*/ 1 h 80"/>
                <a:gd name="T6" fmla="*/ 32 w 64"/>
                <a:gd name="T7" fmla="*/ 0 h 80"/>
                <a:gd name="T8" fmla="*/ 29 w 64"/>
                <a:gd name="T9" fmla="*/ 1 h 80"/>
                <a:gd name="T10" fmla="*/ 27 w 64"/>
                <a:gd name="T11" fmla="*/ 2 h 80"/>
                <a:gd name="T12" fmla="*/ 24 w 64"/>
                <a:gd name="T13" fmla="*/ 5 h 80"/>
                <a:gd name="T14" fmla="*/ 1 w 64"/>
                <a:gd name="T15" fmla="*/ 69 h 80"/>
                <a:gd name="T16" fmla="*/ 0 w 64"/>
                <a:gd name="T17" fmla="*/ 72 h 80"/>
                <a:gd name="T18" fmla="*/ 1 w 64"/>
                <a:gd name="T19" fmla="*/ 75 h 80"/>
                <a:gd name="T20" fmla="*/ 3 w 64"/>
                <a:gd name="T21" fmla="*/ 77 h 80"/>
                <a:gd name="T22" fmla="*/ 5 w 64"/>
                <a:gd name="T23" fmla="*/ 80 h 80"/>
                <a:gd name="T24" fmla="*/ 8 w 64"/>
                <a:gd name="T25" fmla="*/ 80 h 80"/>
                <a:gd name="T26" fmla="*/ 12 w 64"/>
                <a:gd name="T27" fmla="*/ 80 h 80"/>
                <a:gd name="T28" fmla="*/ 14 w 64"/>
                <a:gd name="T29" fmla="*/ 77 h 80"/>
                <a:gd name="T30" fmla="*/ 16 w 64"/>
                <a:gd name="T31" fmla="*/ 75 h 80"/>
                <a:gd name="T32" fmla="*/ 19 w 64"/>
                <a:gd name="T33" fmla="*/ 64 h 80"/>
                <a:gd name="T34" fmla="*/ 45 w 64"/>
                <a:gd name="T35" fmla="*/ 64 h 80"/>
                <a:gd name="T36" fmla="*/ 48 w 64"/>
                <a:gd name="T37" fmla="*/ 75 h 80"/>
                <a:gd name="T38" fmla="*/ 50 w 64"/>
                <a:gd name="T39" fmla="*/ 77 h 80"/>
                <a:gd name="T40" fmla="*/ 52 w 64"/>
                <a:gd name="T41" fmla="*/ 80 h 80"/>
                <a:gd name="T42" fmla="*/ 56 w 64"/>
                <a:gd name="T43" fmla="*/ 80 h 80"/>
                <a:gd name="T44" fmla="*/ 59 w 64"/>
                <a:gd name="T45" fmla="*/ 80 h 80"/>
                <a:gd name="T46" fmla="*/ 61 w 64"/>
                <a:gd name="T47" fmla="*/ 77 h 80"/>
                <a:gd name="T48" fmla="*/ 63 w 64"/>
                <a:gd name="T49" fmla="*/ 75 h 80"/>
                <a:gd name="T50" fmla="*/ 64 w 64"/>
                <a:gd name="T51" fmla="*/ 72 h 80"/>
                <a:gd name="T52" fmla="*/ 63 w 64"/>
                <a:gd name="T53" fmla="*/ 69 h 80"/>
                <a:gd name="T54" fmla="*/ 40 w 64"/>
                <a:gd name="T55" fmla="*/ 5 h 80"/>
                <a:gd name="T56" fmla="*/ 26 w 64"/>
                <a:gd name="T57" fmla="*/ 48 h 80"/>
                <a:gd name="T58" fmla="*/ 32 w 64"/>
                <a:gd name="T59" fmla="*/ 24 h 80"/>
                <a:gd name="T60" fmla="*/ 38 w 64"/>
                <a:gd name="T61" fmla="*/ 48 h 80"/>
                <a:gd name="T62" fmla="*/ 26 w 64"/>
                <a:gd name="T63" fmla="*/ 4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4" h="80">
                  <a:moveTo>
                    <a:pt x="40" y="5"/>
                  </a:moveTo>
                  <a:lnTo>
                    <a:pt x="37" y="2"/>
                  </a:lnTo>
                  <a:lnTo>
                    <a:pt x="35" y="1"/>
                  </a:lnTo>
                  <a:lnTo>
                    <a:pt x="32" y="0"/>
                  </a:lnTo>
                  <a:lnTo>
                    <a:pt x="29" y="1"/>
                  </a:lnTo>
                  <a:lnTo>
                    <a:pt x="27" y="2"/>
                  </a:lnTo>
                  <a:lnTo>
                    <a:pt x="24" y="5"/>
                  </a:lnTo>
                  <a:lnTo>
                    <a:pt x="1" y="69"/>
                  </a:lnTo>
                  <a:lnTo>
                    <a:pt x="0" y="72"/>
                  </a:lnTo>
                  <a:lnTo>
                    <a:pt x="1" y="75"/>
                  </a:lnTo>
                  <a:lnTo>
                    <a:pt x="3" y="77"/>
                  </a:lnTo>
                  <a:lnTo>
                    <a:pt x="5" y="80"/>
                  </a:lnTo>
                  <a:lnTo>
                    <a:pt x="8" y="80"/>
                  </a:lnTo>
                  <a:lnTo>
                    <a:pt x="12" y="80"/>
                  </a:lnTo>
                  <a:lnTo>
                    <a:pt x="14" y="77"/>
                  </a:lnTo>
                  <a:lnTo>
                    <a:pt x="16" y="75"/>
                  </a:lnTo>
                  <a:lnTo>
                    <a:pt x="19" y="64"/>
                  </a:lnTo>
                  <a:lnTo>
                    <a:pt x="45" y="64"/>
                  </a:lnTo>
                  <a:lnTo>
                    <a:pt x="48" y="75"/>
                  </a:lnTo>
                  <a:lnTo>
                    <a:pt x="50" y="77"/>
                  </a:lnTo>
                  <a:lnTo>
                    <a:pt x="52" y="80"/>
                  </a:lnTo>
                  <a:lnTo>
                    <a:pt x="56" y="80"/>
                  </a:lnTo>
                  <a:lnTo>
                    <a:pt x="59" y="80"/>
                  </a:lnTo>
                  <a:lnTo>
                    <a:pt x="61" y="77"/>
                  </a:lnTo>
                  <a:lnTo>
                    <a:pt x="63" y="75"/>
                  </a:lnTo>
                  <a:lnTo>
                    <a:pt x="64" y="72"/>
                  </a:lnTo>
                  <a:lnTo>
                    <a:pt x="63" y="69"/>
                  </a:lnTo>
                  <a:lnTo>
                    <a:pt x="40" y="5"/>
                  </a:lnTo>
                  <a:close/>
                  <a:moveTo>
                    <a:pt x="26" y="48"/>
                  </a:moveTo>
                  <a:lnTo>
                    <a:pt x="32" y="24"/>
                  </a:lnTo>
                  <a:lnTo>
                    <a:pt x="38" y="48"/>
                  </a:lnTo>
                  <a:lnTo>
                    <a:pt x="26" y="48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148"/>
            <p:cNvSpPr>
              <a:spLocks noEditPoints="1"/>
            </p:cNvSpPr>
            <p:nvPr/>
          </p:nvSpPr>
          <p:spPr bwMode="auto">
            <a:xfrm>
              <a:off x="528731" y="4863228"/>
              <a:ext cx="83156" cy="151368"/>
            </a:xfrm>
            <a:custGeom>
              <a:avLst/>
              <a:gdLst>
                <a:gd name="T0" fmla="*/ 96 w 96"/>
                <a:gd name="T1" fmla="*/ 0 h 184"/>
                <a:gd name="T2" fmla="*/ 96 w 96"/>
                <a:gd name="T3" fmla="*/ 0 h 184"/>
                <a:gd name="T4" fmla="*/ 0 w 96"/>
                <a:gd name="T5" fmla="*/ 0 h 184"/>
                <a:gd name="T6" fmla="*/ 0 w 96"/>
                <a:gd name="T7" fmla="*/ 0 h 184"/>
                <a:gd name="T8" fmla="*/ 1 w 96"/>
                <a:gd name="T9" fmla="*/ 14 h 184"/>
                <a:gd name="T10" fmla="*/ 5 w 96"/>
                <a:gd name="T11" fmla="*/ 26 h 184"/>
                <a:gd name="T12" fmla="*/ 8 w 96"/>
                <a:gd name="T13" fmla="*/ 34 h 184"/>
                <a:gd name="T14" fmla="*/ 8 w 96"/>
                <a:gd name="T15" fmla="*/ 138 h 184"/>
                <a:gd name="T16" fmla="*/ 5 w 96"/>
                <a:gd name="T17" fmla="*/ 140 h 184"/>
                <a:gd name="T18" fmla="*/ 3 w 96"/>
                <a:gd name="T19" fmla="*/ 143 h 184"/>
                <a:gd name="T20" fmla="*/ 0 w 96"/>
                <a:gd name="T21" fmla="*/ 148 h 184"/>
                <a:gd name="T22" fmla="*/ 0 w 96"/>
                <a:gd name="T23" fmla="*/ 152 h 184"/>
                <a:gd name="T24" fmla="*/ 0 w 96"/>
                <a:gd name="T25" fmla="*/ 176 h 184"/>
                <a:gd name="T26" fmla="*/ 0 w 96"/>
                <a:gd name="T27" fmla="*/ 179 h 184"/>
                <a:gd name="T28" fmla="*/ 3 w 96"/>
                <a:gd name="T29" fmla="*/ 181 h 184"/>
                <a:gd name="T30" fmla="*/ 5 w 96"/>
                <a:gd name="T31" fmla="*/ 183 h 184"/>
                <a:gd name="T32" fmla="*/ 8 w 96"/>
                <a:gd name="T33" fmla="*/ 184 h 184"/>
                <a:gd name="T34" fmla="*/ 88 w 96"/>
                <a:gd name="T35" fmla="*/ 184 h 184"/>
                <a:gd name="T36" fmla="*/ 91 w 96"/>
                <a:gd name="T37" fmla="*/ 183 h 184"/>
                <a:gd name="T38" fmla="*/ 94 w 96"/>
                <a:gd name="T39" fmla="*/ 181 h 184"/>
                <a:gd name="T40" fmla="*/ 95 w 96"/>
                <a:gd name="T41" fmla="*/ 179 h 184"/>
                <a:gd name="T42" fmla="*/ 96 w 96"/>
                <a:gd name="T43" fmla="*/ 176 h 184"/>
                <a:gd name="T44" fmla="*/ 96 w 96"/>
                <a:gd name="T45" fmla="*/ 152 h 184"/>
                <a:gd name="T46" fmla="*/ 95 w 96"/>
                <a:gd name="T47" fmla="*/ 148 h 184"/>
                <a:gd name="T48" fmla="*/ 94 w 96"/>
                <a:gd name="T49" fmla="*/ 145 h 184"/>
                <a:gd name="T50" fmla="*/ 92 w 96"/>
                <a:gd name="T51" fmla="*/ 140 h 184"/>
                <a:gd name="T52" fmla="*/ 88 w 96"/>
                <a:gd name="T53" fmla="*/ 138 h 184"/>
                <a:gd name="T54" fmla="*/ 88 w 96"/>
                <a:gd name="T55" fmla="*/ 34 h 184"/>
                <a:gd name="T56" fmla="*/ 91 w 96"/>
                <a:gd name="T57" fmla="*/ 26 h 184"/>
                <a:gd name="T58" fmla="*/ 94 w 96"/>
                <a:gd name="T59" fmla="*/ 14 h 184"/>
                <a:gd name="T60" fmla="*/ 96 w 96"/>
                <a:gd name="T61" fmla="*/ 0 h 184"/>
                <a:gd name="T62" fmla="*/ 79 w 96"/>
                <a:gd name="T63" fmla="*/ 8 h 184"/>
                <a:gd name="T64" fmla="*/ 78 w 96"/>
                <a:gd name="T65" fmla="*/ 14 h 184"/>
                <a:gd name="T66" fmla="*/ 77 w 96"/>
                <a:gd name="T67" fmla="*/ 20 h 184"/>
                <a:gd name="T68" fmla="*/ 75 w 96"/>
                <a:gd name="T69" fmla="*/ 24 h 184"/>
                <a:gd name="T70" fmla="*/ 24 w 96"/>
                <a:gd name="T71" fmla="*/ 24 h 184"/>
                <a:gd name="T72" fmla="*/ 22 w 96"/>
                <a:gd name="T73" fmla="*/ 24 h 184"/>
                <a:gd name="T74" fmla="*/ 20 w 96"/>
                <a:gd name="T75" fmla="*/ 20 h 184"/>
                <a:gd name="T76" fmla="*/ 18 w 96"/>
                <a:gd name="T77" fmla="*/ 14 h 184"/>
                <a:gd name="T78" fmla="*/ 16 w 96"/>
                <a:gd name="T79" fmla="*/ 8 h 184"/>
                <a:gd name="T80" fmla="*/ 79 w 96"/>
                <a:gd name="T81" fmla="*/ 8 h 184"/>
                <a:gd name="T82" fmla="*/ 80 w 96"/>
                <a:gd name="T83" fmla="*/ 168 h 184"/>
                <a:gd name="T84" fmla="*/ 16 w 96"/>
                <a:gd name="T85" fmla="*/ 168 h 184"/>
                <a:gd name="T86" fmla="*/ 16 w 96"/>
                <a:gd name="T87" fmla="*/ 152 h 184"/>
                <a:gd name="T88" fmla="*/ 19 w 96"/>
                <a:gd name="T89" fmla="*/ 151 h 184"/>
                <a:gd name="T90" fmla="*/ 22 w 96"/>
                <a:gd name="T91" fmla="*/ 150 h 184"/>
                <a:gd name="T92" fmla="*/ 23 w 96"/>
                <a:gd name="T93" fmla="*/ 147 h 184"/>
                <a:gd name="T94" fmla="*/ 24 w 96"/>
                <a:gd name="T95" fmla="*/ 143 h 184"/>
                <a:gd name="T96" fmla="*/ 24 w 96"/>
                <a:gd name="T97" fmla="*/ 40 h 184"/>
                <a:gd name="T98" fmla="*/ 72 w 96"/>
                <a:gd name="T99" fmla="*/ 40 h 184"/>
                <a:gd name="T100" fmla="*/ 72 w 96"/>
                <a:gd name="T101" fmla="*/ 136 h 184"/>
                <a:gd name="T102" fmla="*/ 56 w 96"/>
                <a:gd name="T103" fmla="*/ 136 h 184"/>
                <a:gd name="T104" fmla="*/ 53 w 96"/>
                <a:gd name="T105" fmla="*/ 137 h 184"/>
                <a:gd name="T106" fmla="*/ 50 w 96"/>
                <a:gd name="T107" fmla="*/ 138 h 184"/>
                <a:gd name="T108" fmla="*/ 49 w 96"/>
                <a:gd name="T109" fmla="*/ 141 h 184"/>
                <a:gd name="T110" fmla="*/ 48 w 96"/>
                <a:gd name="T111" fmla="*/ 143 h 184"/>
                <a:gd name="T112" fmla="*/ 49 w 96"/>
                <a:gd name="T113" fmla="*/ 147 h 184"/>
                <a:gd name="T114" fmla="*/ 50 w 96"/>
                <a:gd name="T115" fmla="*/ 150 h 184"/>
                <a:gd name="T116" fmla="*/ 53 w 96"/>
                <a:gd name="T117" fmla="*/ 151 h 184"/>
                <a:gd name="T118" fmla="*/ 56 w 96"/>
                <a:gd name="T119" fmla="*/ 152 h 184"/>
                <a:gd name="T120" fmla="*/ 80 w 96"/>
                <a:gd name="T121" fmla="*/ 152 h 184"/>
                <a:gd name="T122" fmla="*/ 80 w 96"/>
                <a:gd name="T123" fmla="*/ 168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6" h="184">
                  <a:moveTo>
                    <a:pt x="96" y="0"/>
                  </a:moveTo>
                  <a:lnTo>
                    <a:pt x="96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14"/>
                  </a:lnTo>
                  <a:lnTo>
                    <a:pt x="5" y="26"/>
                  </a:lnTo>
                  <a:lnTo>
                    <a:pt x="8" y="34"/>
                  </a:lnTo>
                  <a:lnTo>
                    <a:pt x="8" y="138"/>
                  </a:lnTo>
                  <a:lnTo>
                    <a:pt x="5" y="140"/>
                  </a:lnTo>
                  <a:lnTo>
                    <a:pt x="3" y="143"/>
                  </a:lnTo>
                  <a:lnTo>
                    <a:pt x="0" y="148"/>
                  </a:lnTo>
                  <a:lnTo>
                    <a:pt x="0" y="152"/>
                  </a:lnTo>
                  <a:lnTo>
                    <a:pt x="0" y="176"/>
                  </a:lnTo>
                  <a:lnTo>
                    <a:pt x="0" y="179"/>
                  </a:lnTo>
                  <a:lnTo>
                    <a:pt x="3" y="181"/>
                  </a:lnTo>
                  <a:lnTo>
                    <a:pt x="5" y="183"/>
                  </a:lnTo>
                  <a:lnTo>
                    <a:pt x="8" y="184"/>
                  </a:lnTo>
                  <a:lnTo>
                    <a:pt x="88" y="184"/>
                  </a:lnTo>
                  <a:lnTo>
                    <a:pt x="91" y="183"/>
                  </a:lnTo>
                  <a:lnTo>
                    <a:pt x="94" y="181"/>
                  </a:lnTo>
                  <a:lnTo>
                    <a:pt x="95" y="179"/>
                  </a:lnTo>
                  <a:lnTo>
                    <a:pt x="96" y="176"/>
                  </a:lnTo>
                  <a:lnTo>
                    <a:pt x="96" y="152"/>
                  </a:lnTo>
                  <a:lnTo>
                    <a:pt x="95" y="148"/>
                  </a:lnTo>
                  <a:lnTo>
                    <a:pt x="94" y="145"/>
                  </a:lnTo>
                  <a:lnTo>
                    <a:pt x="92" y="140"/>
                  </a:lnTo>
                  <a:lnTo>
                    <a:pt x="88" y="138"/>
                  </a:lnTo>
                  <a:lnTo>
                    <a:pt x="88" y="34"/>
                  </a:lnTo>
                  <a:lnTo>
                    <a:pt x="91" y="26"/>
                  </a:lnTo>
                  <a:lnTo>
                    <a:pt x="94" y="14"/>
                  </a:lnTo>
                  <a:lnTo>
                    <a:pt x="96" y="0"/>
                  </a:lnTo>
                  <a:close/>
                  <a:moveTo>
                    <a:pt x="79" y="8"/>
                  </a:moveTo>
                  <a:lnTo>
                    <a:pt x="78" y="14"/>
                  </a:lnTo>
                  <a:lnTo>
                    <a:pt x="77" y="20"/>
                  </a:lnTo>
                  <a:lnTo>
                    <a:pt x="75" y="24"/>
                  </a:lnTo>
                  <a:lnTo>
                    <a:pt x="24" y="24"/>
                  </a:lnTo>
                  <a:lnTo>
                    <a:pt x="22" y="24"/>
                  </a:lnTo>
                  <a:lnTo>
                    <a:pt x="20" y="20"/>
                  </a:lnTo>
                  <a:lnTo>
                    <a:pt x="18" y="14"/>
                  </a:lnTo>
                  <a:lnTo>
                    <a:pt x="16" y="8"/>
                  </a:lnTo>
                  <a:lnTo>
                    <a:pt x="79" y="8"/>
                  </a:lnTo>
                  <a:close/>
                  <a:moveTo>
                    <a:pt x="80" y="168"/>
                  </a:moveTo>
                  <a:lnTo>
                    <a:pt x="16" y="168"/>
                  </a:lnTo>
                  <a:lnTo>
                    <a:pt x="16" y="152"/>
                  </a:lnTo>
                  <a:lnTo>
                    <a:pt x="19" y="151"/>
                  </a:lnTo>
                  <a:lnTo>
                    <a:pt x="22" y="150"/>
                  </a:lnTo>
                  <a:lnTo>
                    <a:pt x="23" y="147"/>
                  </a:lnTo>
                  <a:lnTo>
                    <a:pt x="24" y="143"/>
                  </a:lnTo>
                  <a:lnTo>
                    <a:pt x="24" y="40"/>
                  </a:lnTo>
                  <a:lnTo>
                    <a:pt x="72" y="40"/>
                  </a:lnTo>
                  <a:lnTo>
                    <a:pt x="72" y="136"/>
                  </a:lnTo>
                  <a:lnTo>
                    <a:pt x="56" y="136"/>
                  </a:lnTo>
                  <a:lnTo>
                    <a:pt x="53" y="137"/>
                  </a:lnTo>
                  <a:lnTo>
                    <a:pt x="50" y="138"/>
                  </a:lnTo>
                  <a:lnTo>
                    <a:pt x="49" y="141"/>
                  </a:lnTo>
                  <a:lnTo>
                    <a:pt x="48" y="143"/>
                  </a:lnTo>
                  <a:lnTo>
                    <a:pt x="49" y="147"/>
                  </a:lnTo>
                  <a:lnTo>
                    <a:pt x="50" y="150"/>
                  </a:lnTo>
                  <a:lnTo>
                    <a:pt x="53" y="151"/>
                  </a:lnTo>
                  <a:lnTo>
                    <a:pt x="56" y="152"/>
                  </a:lnTo>
                  <a:lnTo>
                    <a:pt x="80" y="152"/>
                  </a:lnTo>
                  <a:lnTo>
                    <a:pt x="80" y="168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149"/>
            <p:cNvSpPr>
              <a:spLocks noEditPoints="1"/>
            </p:cNvSpPr>
            <p:nvPr/>
          </p:nvSpPr>
          <p:spPr bwMode="auto">
            <a:xfrm>
              <a:off x="639605" y="4863228"/>
              <a:ext cx="83156" cy="151368"/>
            </a:xfrm>
            <a:custGeom>
              <a:avLst/>
              <a:gdLst>
                <a:gd name="T0" fmla="*/ 96 w 96"/>
                <a:gd name="T1" fmla="*/ 0 h 184"/>
                <a:gd name="T2" fmla="*/ 96 w 96"/>
                <a:gd name="T3" fmla="*/ 0 h 184"/>
                <a:gd name="T4" fmla="*/ 0 w 96"/>
                <a:gd name="T5" fmla="*/ 0 h 184"/>
                <a:gd name="T6" fmla="*/ 0 w 96"/>
                <a:gd name="T7" fmla="*/ 0 h 184"/>
                <a:gd name="T8" fmla="*/ 2 w 96"/>
                <a:gd name="T9" fmla="*/ 14 h 184"/>
                <a:gd name="T10" fmla="*/ 5 w 96"/>
                <a:gd name="T11" fmla="*/ 26 h 184"/>
                <a:gd name="T12" fmla="*/ 8 w 96"/>
                <a:gd name="T13" fmla="*/ 34 h 184"/>
                <a:gd name="T14" fmla="*/ 8 w 96"/>
                <a:gd name="T15" fmla="*/ 138 h 184"/>
                <a:gd name="T16" fmla="*/ 5 w 96"/>
                <a:gd name="T17" fmla="*/ 140 h 184"/>
                <a:gd name="T18" fmla="*/ 3 w 96"/>
                <a:gd name="T19" fmla="*/ 143 h 184"/>
                <a:gd name="T20" fmla="*/ 0 w 96"/>
                <a:gd name="T21" fmla="*/ 148 h 184"/>
                <a:gd name="T22" fmla="*/ 0 w 96"/>
                <a:gd name="T23" fmla="*/ 152 h 184"/>
                <a:gd name="T24" fmla="*/ 0 w 96"/>
                <a:gd name="T25" fmla="*/ 176 h 184"/>
                <a:gd name="T26" fmla="*/ 0 w 96"/>
                <a:gd name="T27" fmla="*/ 179 h 184"/>
                <a:gd name="T28" fmla="*/ 3 w 96"/>
                <a:gd name="T29" fmla="*/ 181 h 184"/>
                <a:gd name="T30" fmla="*/ 5 w 96"/>
                <a:gd name="T31" fmla="*/ 183 h 184"/>
                <a:gd name="T32" fmla="*/ 8 w 96"/>
                <a:gd name="T33" fmla="*/ 184 h 184"/>
                <a:gd name="T34" fmla="*/ 88 w 96"/>
                <a:gd name="T35" fmla="*/ 184 h 184"/>
                <a:gd name="T36" fmla="*/ 91 w 96"/>
                <a:gd name="T37" fmla="*/ 183 h 184"/>
                <a:gd name="T38" fmla="*/ 94 w 96"/>
                <a:gd name="T39" fmla="*/ 181 h 184"/>
                <a:gd name="T40" fmla="*/ 95 w 96"/>
                <a:gd name="T41" fmla="*/ 179 h 184"/>
                <a:gd name="T42" fmla="*/ 96 w 96"/>
                <a:gd name="T43" fmla="*/ 176 h 184"/>
                <a:gd name="T44" fmla="*/ 96 w 96"/>
                <a:gd name="T45" fmla="*/ 152 h 184"/>
                <a:gd name="T46" fmla="*/ 95 w 96"/>
                <a:gd name="T47" fmla="*/ 148 h 184"/>
                <a:gd name="T48" fmla="*/ 94 w 96"/>
                <a:gd name="T49" fmla="*/ 145 h 184"/>
                <a:gd name="T50" fmla="*/ 92 w 96"/>
                <a:gd name="T51" fmla="*/ 140 h 184"/>
                <a:gd name="T52" fmla="*/ 88 w 96"/>
                <a:gd name="T53" fmla="*/ 138 h 184"/>
                <a:gd name="T54" fmla="*/ 88 w 96"/>
                <a:gd name="T55" fmla="*/ 34 h 184"/>
                <a:gd name="T56" fmla="*/ 91 w 96"/>
                <a:gd name="T57" fmla="*/ 26 h 184"/>
                <a:gd name="T58" fmla="*/ 94 w 96"/>
                <a:gd name="T59" fmla="*/ 14 h 184"/>
                <a:gd name="T60" fmla="*/ 96 w 96"/>
                <a:gd name="T61" fmla="*/ 0 h 184"/>
                <a:gd name="T62" fmla="*/ 79 w 96"/>
                <a:gd name="T63" fmla="*/ 8 h 184"/>
                <a:gd name="T64" fmla="*/ 78 w 96"/>
                <a:gd name="T65" fmla="*/ 14 h 184"/>
                <a:gd name="T66" fmla="*/ 77 w 96"/>
                <a:gd name="T67" fmla="*/ 20 h 184"/>
                <a:gd name="T68" fmla="*/ 75 w 96"/>
                <a:gd name="T69" fmla="*/ 24 h 184"/>
                <a:gd name="T70" fmla="*/ 21 w 96"/>
                <a:gd name="T71" fmla="*/ 24 h 184"/>
                <a:gd name="T72" fmla="*/ 20 w 96"/>
                <a:gd name="T73" fmla="*/ 20 h 184"/>
                <a:gd name="T74" fmla="*/ 18 w 96"/>
                <a:gd name="T75" fmla="*/ 14 h 184"/>
                <a:gd name="T76" fmla="*/ 17 w 96"/>
                <a:gd name="T77" fmla="*/ 8 h 184"/>
                <a:gd name="T78" fmla="*/ 79 w 96"/>
                <a:gd name="T79" fmla="*/ 8 h 184"/>
                <a:gd name="T80" fmla="*/ 80 w 96"/>
                <a:gd name="T81" fmla="*/ 168 h 184"/>
                <a:gd name="T82" fmla="*/ 16 w 96"/>
                <a:gd name="T83" fmla="*/ 168 h 184"/>
                <a:gd name="T84" fmla="*/ 16 w 96"/>
                <a:gd name="T85" fmla="*/ 152 h 184"/>
                <a:gd name="T86" fmla="*/ 19 w 96"/>
                <a:gd name="T87" fmla="*/ 151 h 184"/>
                <a:gd name="T88" fmla="*/ 22 w 96"/>
                <a:gd name="T89" fmla="*/ 150 h 184"/>
                <a:gd name="T90" fmla="*/ 23 w 96"/>
                <a:gd name="T91" fmla="*/ 147 h 184"/>
                <a:gd name="T92" fmla="*/ 24 w 96"/>
                <a:gd name="T93" fmla="*/ 143 h 184"/>
                <a:gd name="T94" fmla="*/ 24 w 96"/>
                <a:gd name="T95" fmla="*/ 40 h 184"/>
                <a:gd name="T96" fmla="*/ 71 w 96"/>
                <a:gd name="T97" fmla="*/ 40 h 184"/>
                <a:gd name="T98" fmla="*/ 71 w 96"/>
                <a:gd name="T99" fmla="*/ 136 h 184"/>
                <a:gd name="T100" fmla="*/ 56 w 96"/>
                <a:gd name="T101" fmla="*/ 136 h 184"/>
                <a:gd name="T102" fmla="*/ 53 w 96"/>
                <a:gd name="T103" fmla="*/ 137 h 184"/>
                <a:gd name="T104" fmla="*/ 50 w 96"/>
                <a:gd name="T105" fmla="*/ 138 h 184"/>
                <a:gd name="T106" fmla="*/ 49 w 96"/>
                <a:gd name="T107" fmla="*/ 141 h 184"/>
                <a:gd name="T108" fmla="*/ 48 w 96"/>
                <a:gd name="T109" fmla="*/ 143 h 184"/>
                <a:gd name="T110" fmla="*/ 49 w 96"/>
                <a:gd name="T111" fmla="*/ 147 h 184"/>
                <a:gd name="T112" fmla="*/ 50 w 96"/>
                <a:gd name="T113" fmla="*/ 150 h 184"/>
                <a:gd name="T114" fmla="*/ 53 w 96"/>
                <a:gd name="T115" fmla="*/ 151 h 184"/>
                <a:gd name="T116" fmla="*/ 56 w 96"/>
                <a:gd name="T117" fmla="*/ 152 h 184"/>
                <a:gd name="T118" fmla="*/ 80 w 96"/>
                <a:gd name="T119" fmla="*/ 152 h 184"/>
                <a:gd name="T120" fmla="*/ 80 w 96"/>
                <a:gd name="T121" fmla="*/ 168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6" h="184">
                  <a:moveTo>
                    <a:pt x="96" y="0"/>
                  </a:moveTo>
                  <a:lnTo>
                    <a:pt x="96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14"/>
                  </a:lnTo>
                  <a:lnTo>
                    <a:pt x="5" y="26"/>
                  </a:lnTo>
                  <a:lnTo>
                    <a:pt x="8" y="34"/>
                  </a:lnTo>
                  <a:lnTo>
                    <a:pt x="8" y="138"/>
                  </a:lnTo>
                  <a:lnTo>
                    <a:pt x="5" y="140"/>
                  </a:lnTo>
                  <a:lnTo>
                    <a:pt x="3" y="143"/>
                  </a:lnTo>
                  <a:lnTo>
                    <a:pt x="0" y="148"/>
                  </a:lnTo>
                  <a:lnTo>
                    <a:pt x="0" y="152"/>
                  </a:lnTo>
                  <a:lnTo>
                    <a:pt x="0" y="176"/>
                  </a:lnTo>
                  <a:lnTo>
                    <a:pt x="0" y="179"/>
                  </a:lnTo>
                  <a:lnTo>
                    <a:pt x="3" y="181"/>
                  </a:lnTo>
                  <a:lnTo>
                    <a:pt x="5" y="183"/>
                  </a:lnTo>
                  <a:lnTo>
                    <a:pt x="8" y="184"/>
                  </a:lnTo>
                  <a:lnTo>
                    <a:pt x="88" y="184"/>
                  </a:lnTo>
                  <a:lnTo>
                    <a:pt x="91" y="183"/>
                  </a:lnTo>
                  <a:lnTo>
                    <a:pt x="94" y="181"/>
                  </a:lnTo>
                  <a:lnTo>
                    <a:pt x="95" y="179"/>
                  </a:lnTo>
                  <a:lnTo>
                    <a:pt x="96" y="176"/>
                  </a:lnTo>
                  <a:lnTo>
                    <a:pt x="96" y="152"/>
                  </a:lnTo>
                  <a:lnTo>
                    <a:pt x="95" y="148"/>
                  </a:lnTo>
                  <a:lnTo>
                    <a:pt x="94" y="145"/>
                  </a:lnTo>
                  <a:lnTo>
                    <a:pt x="92" y="140"/>
                  </a:lnTo>
                  <a:lnTo>
                    <a:pt x="88" y="138"/>
                  </a:lnTo>
                  <a:lnTo>
                    <a:pt x="88" y="34"/>
                  </a:lnTo>
                  <a:lnTo>
                    <a:pt x="91" y="26"/>
                  </a:lnTo>
                  <a:lnTo>
                    <a:pt x="94" y="14"/>
                  </a:lnTo>
                  <a:lnTo>
                    <a:pt x="96" y="0"/>
                  </a:lnTo>
                  <a:close/>
                  <a:moveTo>
                    <a:pt x="79" y="8"/>
                  </a:moveTo>
                  <a:lnTo>
                    <a:pt x="78" y="14"/>
                  </a:lnTo>
                  <a:lnTo>
                    <a:pt x="77" y="20"/>
                  </a:lnTo>
                  <a:lnTo>
                    <a:pt x="75" y="24"/>
                  </a:lnTo>
                  <a:lnTo>
                    <a:pt x="21" y="24"/>
                  </a:lnTo>
                  <a:lnTo>
                    <a:pt x="20" y="20"/>
                  </a:lnTo>
                  <a:lnTo>
                    <a:pt x="18" y="14"/>
                  </a:lnTo>
                  <a:lnTo>
                    <a:pt x="17" y="8"/>
                  </a:lnTo>
                  <a:lnTo>
                    <a:pt x="79" y="8"/>
                  </a:lnTo>
                  <a:close/>
                  <a:moveTo>
                    <a:pt x="80" y="168"/>
                  </a:moveTo>
                  <a:lnTo>
                    <a:pt x="16" y="168"/>
                  </a:lnTo>
                  <a:lnTo>
                    <a:pt x="16" y="152"/>
                  </a:lnTo>
                  <a:lnTo>
                    <a:pt x="19" y="151"/>
                  </a:lnTo>
                  <a:lnTo>
                    <a:pt x="22" y="150"/>
                  </a:lnTo>
                  <a:lnTo>
                    <a:pt x="23" y="147"/>
                  </a:lnTo>
                  <a:lnTo>
                    <a:pt x="24" y="143"/>
                  </a:lnTo>
                  <a:lnTo>
                    <a:pt x="24" y="40"/>
                  </a:lnTo>
                  <a:lnTo>
                    <a:pt x="71" y="40"/>
                  </a:lnTo>
                  <a:lnTo>
                    <a:pt x="71" y="136"/>
                  </a:lnTo>
                  <a:lnTo>
                    <a:pt x="56" y="136"/>
                  </a:lnTo>
                  <a:lnTo>
                    <a:pt x="53" y="137"/>
                  </a:lnTo>
                  <a:lnTo>
                    <a:pt x="50" y="138"/>
                  </a:lnTo>
                  <a:lnTo>
                    <a:pt x="49" y="141"/>
                  </a:lnTo>
                  <a:lnTo>
                    <a:pt x="48" y="143"/>
                  </a:lnTo>
                  <a:lnTo>
                    <a:pt x="49" y="147"/>
                  </a:lnTo>
                  <a:lnTo>
                    <a:pt x="50" y="150"/>
                  </a:lnTo>
                  <a:lnTo>
                    <a:pt x="53" y="151"/>
                  </a:lnTo>
                  <a:lnTo>
                    <a:pt x="56" y="152"/>
                  </a:lnTo>
                  <a:lnTo>
                    <a:pt x="80" y="152"/>
                  </a:lnTo>
                  <a:lnTo>
                    <a:pt x="80" y="168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150"/>
            <p:cNvSpPr>
              <a:spLocks noEditPoints="1"/>
            </p:cNvSpPr>
            <p:nvPr/>
          </p:nvSpPr>
          <p:spPr bwMode="auto">
            <a:xfrm>
              <a:off x="751346" y="4863228"/>
              <a:ext cx="82290" cy="151368"/>
            </a:xfrm>
            <a:custGeom>
              <a:avLst/>
              <a:gdLst>
                <a:gd name="T0" fmla="*/ 95 w 95"/>
                <a:gd name="T1" fmla="*/ 0 h 184"/>
                <a:gd name="T2" fmla="*/ 95 w 95"/>
                <a:gd name="T3" fmla="*/ 0 h 184"/>
                <a:gd name="T4" fmla="*/ 0 w 95"/>
                <a:gd name="T5" fmla="*/ 0 h 184"/>
                <a:gd name="T6" fmla="*/ 0 w 95"/>
                <a:gd name="T7" fmla="*/ 0 h 184"/>
                <a:gd name="T8" fmla="*/ 1 w 95"/>
                <a:gd name="T9" fmla="*/ 14 h 184"/>
                <a:gd name="T10" fmla="*/ 4 w 95"/>
                <a:gd name="T11" fmla="*/ 26 h 184"/>
                <a:gd name="T12" fmla="*/ 7 w 95"/>
                <a:gd name="T13" fmla="*/ 34 h 184"/>
                <a:gd name="T14" fmla="*/ 7 w 95"/>
                <a:gd name="T15" fmla="*/ 138 h 184"/>
                <a:gd name="T16" fmla="*/ 4 w 95"/>
                <a:gd name="T17" fmla="*/ 140 h 184"/>
                <a:gd name="T18" fmla="*/ 2 w 95"/>
                <a:gd name="T19" fmla="*/ 143 h 184"/>
                <a:gd name="T20" fmla="*/ 0 w 95"/>
                <a:gd name="T21" fmla="*/ 148 h 184"/>
                <a:gd name="T22" fmla="*/ 0 w 95"/>
                <a:gd name="T23" fmla="*/ 152 h 184"/>
                <a:gd name="T24" fmla="*/ 0 w 95"/>
                <a:gd name="T25" fmla="*/ 176 h 184"/>
                <a:gd name="T26" fmla="*/ 0 w 95"/>
                <a:gd name="T27" fmla="*/ 179 h 184"/>
                <a:gd name="T28" fmla="*/ 2 w 95"/>
                <a:gd name="T29" fmla="*/ 181 h 184"/>
                <a:gd name="T30" fmla="*/ 4 w 95"/>
                <a:gd name="T31" fmla="*/ 183 h 184"/>
                <a:gd name="T32" fmla="*/ 7 w 95"/>
                <a:gd name="T33" fmla="*/ 184 h 184"/>
                <a:gd name="T34" fmla="*/ 87 w 95"/>
                <a:gd name="T35" fmla="*/ 184 h 184"/>
                <a:gd name="T36" fmla="*/ 90 w 95"/>
                <a:gd name="T37" fmla="*/ 183 h 184"/>
                <a:gd name="T38" fmla="*/ 93 w 95"/>
                <a:gd name="T39" fmla="*/ 181 h 184"/>
                <a:gd name="T40" fmla="*/ 94 w 95"/>
                <a:gd name="T41" fmla="*/ 179 h 184"/>
                <a:gd name="T42" fmla="*/ 95 w 95"/>
                <a:gd name="T43" fmla="*/ 176 h 184"/>
                <a:gd name="T44" fmla="*/ 95 w 95"/>
                <a:gd name="T45" fmla="*/ 152 h 184"/>
                <a:gd name="T46" fmla="*/ 94 w 95"/>
                <a:gd name="T47" fmla="*/ 148 h 184"/>
                <a:gd name="T48" fmla="*/ 93 w 95"/>
                <a:gd name="T49" fmla="*/ 145 h 184"/>
                <a:gd name="T50" fmla="*/ 90 w 95"/>
                <a:gd name="T51" fmla="*/ 140 h 184"/>
                <a:gd name="T52" fmla="*/ 87 w 95"/>
                <a:gd name="T53" fmla="*/ 138 h 184"/>
                <a:gd name="T54" fmla="*/ 87 w 95"/>
                <a:gd name="T55" fmla="*/ 34 h 184"/>
                <a:gd name="T56" fmla="*/ 90 w 95"/>
                <a:gd name="T57" fmla="*/ 26 h 184"/>
                <a:gd name="T58" fmla="*/ 93 w 95"/>
                <a:gd name="T59" fmla="*/ 14 h 184"/>
                <a:gd name="T60" fmla="*/ 95 w 95"/>
                <a:gd name="T61" fmla="*/ 0 h 184"/>
                <a:gd name="T62" fmla="*/ 78 w 95"/>
                <a:gd name="T63" fmla="*/ 8 h 184"/>
                <a:gd name="T64" fmla="*/ 77 w 95"/>
                <a:gd name="T65" fmla="*/ 14 h 184"/>
                <a:gd name="T66" fmla="*/ 75 w 95"/>
                <a:gd name="T67" fmla="*/ 20 h 184"/>
                <a:gd name="T68" fmla="*/ 74 w 95"/>
                <a:gd name="T69" fmla="*/ 24 h 184"/>
                <a:gd name="T70" fmla="*/ 20 w 95"/>
                <a:gd name="T71" fmla="*/ 24 h 184"/>
                <a:gd name="T72" fmla="*/ 19 w 95"/>
                <a:gd name="T73" fmla="*/ 20 h 184"/>
                <a:gd name="T74" fmla="*/ 17 w 95"/>
                <a:gd name="T75" fmla="*/ 14 h 184"/>
                <a:gd name="T76" fmla="*/ 16 w 95"/>
                <a:gd name="T77" fmla="*/ 8 h 184"/>
                <a:gd name="T78" fmla="*/ 78 w 95"/>
                <a:gd name="T79" fmla="*/ 8 h 184"/>
                <a:gd name="T80" fmla="*/ 79 w 95"/>
                <a:gd name="T81" fmla="*/ 168 h 184"/>
                <a:gd name="T82" fmla="*/ 15 w 95"/>
                <a:gd name="T83" fmla="*/ 168 h 184"/>
                <a:gd name="T84" fmla="*/ 15 w 95"/>
                <a:gd name="T85" fmla="*/ 152 h 184"/>
                <a:gd name="T86" fmla="*/ 18 w 95"/>
                <a:gd name="T87" fmla="*/ 151 h 184"/>
                <a:gd name="T88" fmla="*/ 21 w 95"/>
                <a:gd name="T89" fmla="*/ 150 h 184"/>
                <a:gd name="T90" fmla="*/ 22 w 95"/>
                <a:gd name="T91" fmla="*/ 147 h 184"/>
                <a:gd name="T92" fmla="*/ 23 w 95"/>
                <a:gd name="T93" fmla="*/ 143 h 184"/>
                <a:gd name="T94" fmla="*/ 23 w 95"/>
                <a:gd name="T95" fmla="*/ 40 h 184"/>
                <a:gd name="T96" fmla="*/ 71 w 95"/>
                <a:gd name="T97" fmla="*/ 40 h 184"/>
                <a:gd name="T98" fmla="*/ 71 w 95"/>
                <a:gd name="T99" fmla="*/ 136 h 184"/>
                <a:gd name="T100" fmla="*/ 55 w 95"/>
                <a:gd name="T101" fmla="*/ 136 h 184"/>
                <a:gd name="T102" fmla="*/ 52 w 95"/>
                <a:gd name="T103" fmla="*/ 137 h 184"/>
                <a:gd name="T104" fmla="*/ 49 w 95"/>
                <a:gd name="T105" fmla="*/ 138 h 184"/>
                <a:gd name="T106" fmla="*/ 48 w 95"/>
                <a:gd name="T107" fmla="*/ 141 h 184"/>
                <a:gd name="T108" fmla="*/ 47 w 95"/>
                <a:gd name="T109" fmla="*/ 143 h 184"/>
                <a:gd name="T110" fmla="*/ 48 w 95"/>
                <a:gd name="T111" fmla="*/ 147 h 184"/>
                <a:gd name="T112" fmla="*/ 49 w 95"/>
                <a:gd name="T113" fmla="*/ 150 h 184"/>
                <a:gd name="T114" fmla="*/ 52 w 95"/>
                <a:gd name="T115" fmla="*/ 151 h 184"/>
                <a:gd name="T116" fmla="*/ 55 w 95"/>
                <a:gd name="T117" fmla="*/ 152 h 184"/>
                <a:gd name="T118" fmla="*/ 79 w 95"/>
                <a:gd name="T119" fmla="*/ 152 h 184"/>
                <a:gd name="T120" fmla="*/ 79 w 95"/>
                <a:gd name="T121" fmla="*/ 168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5" h="184">
                  <a:moveTo>
                    <a:pt x="95" y="0"/>
                  </a:moveTo>
                  <a:lnTo>
                    <a:pt x="95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14"/>
                  </a:lnTo>
                  <a:lnTo>
                    <a:pt x="4" y="26"/>
                  </a:lnTo>
                  <a:lnTo>
                    <a:pt x="7" y="34"/>
                  </a:lnTo>
                  <a:lnTo>
                    <a:pt x="7" y="138"/>
                  </a:lnTo>
                  <a:lnTo>
                    <a:pt x="4" y="140"/>
                  </a:lnTo>
                  <a:lnTo>
                    <a:pt x="2" y="143"/>
                  </a:lnTo>
                  <a:lnTo>
                    <a:pt x="0" y="148"/>
                  </a:lnTo>
                  <a:lnTo>
                    <a:pt x="0" y="152"/>
                  </a:lnTo>
                  <a:lnTo>
                    <a:pt x="0" y="176"/>
                  </a:lnTo>
                  <a:lnTo>
                    <a:pt x="0" y="179"/>
                  </a:lnTo>
                  <a:lnTo>
                    <a:pt x="2" y="181"/>
                  </a:lnTo>
                  <a:lnTo>
                    <a:pt x="4" y="183"/>
                  </a:lnTo>
                  <a:lnTo>
                    <a:pt x="7" y="184"/>
                  </a:lnTo>
                  <a:lnTo>
                    <a:pt x="87" y="184"/>
                  </a:lnTo>
                  <a:lnTo>
                    <a:pt x="90" y="183"/>
                  </a:lnTo>
                  <a:lnTo>
                    <a:pt x="93" y="181"/>
                  </a:lnTo>
                  <a:lnTo>
                    <a:pt x="94" y="179"/>
                  </a:lnTo>
                  <a:lnTo>
                    <a:pt x="95" y="176"/>
                  </a:lnTo>
                  <a:lnTo>
                    <a:pt x="95" y="152"/>
                  </a:lnTo>
                  <a:lnTo>
                    <a:pt x="94" y="148"/>
                  </a:lnTo>
                  <a:lnTo>
                    <a:pt x="93" y="145"/>
                  </a:lnTo>
                  <a:lnTo>
                    <a:pt x="90" y="140"/>
                  </a:lnTo>
                  <a:lnTo>
                    <a:pt x="87" y="138"/>
                  </a:lnTo>
                  <a:lnTo>
                    <a:pt x="87" y="34"/>
                  </a:lnTo>
                  <a:lnTo>
                    <a:pt x="90" y="26"/>
                  </a:lnTo>
                  <a:lnTo>
                    <a:pt x="93" y="14"/>
                  </a:lnTo>
                  <a:lnTo>
                    <a:pt x="95" y="0"/>
                  </a:lnTo>
                  <a:close/>
                  <a:moveTo>
                    <a:pt x="78" y="8"/>
                  </a:moveTo>
                  <a:lnTo>
                    <a:pt x="77" y="14"/>
                  </a:lnTo>
                  <a:lnTo>
                    <a:pt x="75" y="20"/>
                  </a:lnTo>
                  <a:lnTo>
                    <a:pt x="74" y="24"/>
                  </a:lnTo>
                  <a:lnTo>
                    <a:pt x="20" y="24"/>
                  </a:lnTo>
                  <a:lnTo>
                    <a:pt x="19" y="20"/>
                  </a:lnTo>
                  <a:lnTo>
                    <a:pt x="17" y="14"/>
                  </a:lnTo>
                  <a:lnTo>
                    <a:pt x="16" y="8"/>
                  </a:lnTo>
                  <a:lnTo>
                    <a:pt x="78" y="8"/>
                  </a:lnTo>
                  <a:close/>
                  <a:moveTo>
                    <a:pt x="79" y="168"/>
                  </a:moveTo>
                  <a:lnTo>
                    <a:pt x="15" y="168"/>
                  </a:lnTo>
                  <a:lnTo>
                    <a:pt x="15" y="152"/>
                  </a:lnTo>
                  <a:lnTo>
                    <a:pt x="18" y="151"/>
                  </a:lnTo>
                  <a:lnTo>
                    <a:pt x="21" y="150"/>
                  </a:lnTo>
                  <a:lnTo>
                    <a:pt x="22" y="147"/>
                  </a:lnTo>
                  <a:lnTo>
                    <a:pt x="23" y="143"/>
                  </a:lnTo>
                  <a:lnTo>
                    <a:pt x="23" y="40"/>
                  </a:lnTo>
                  <a:lnTo>
                    <a:pt x="71" y="40"/>
                  </a:lnTo>
                  <a:lnTo>
                    <a:pt x="71" y="136"/>
                  </a:lnTo>
                  <a:lnTo>
                    <a:pt x="55" y="136"/>
                  </a:lnTo>
                  <a:lnTo>
                    <a:pt x="52" y="137"/>
                  </a:lnTo>
                  <a:lnTo>
                    <a:pt x="49" y="138"/>
                  </a:lnTo>
                  <a:lnTo>
                    <a:pt x="48" y="141"/>
                  </a:lnTo>
                  <a:lnTo>
                    <a:pt x="47" y="143"/>
                  </a:lnTo>
                  <a:lnTo>
                    <a:pt x="48" y="147"/>
                  </a:lnTo>
                  <a:lnTo>
                    <a:pt x="49" y="150"/>
                  </a:lnTo>
                  <a:lnTo>
                    <a:pt x="52" y="151"/>
                  </a:lnTo>
                  <a:lnTo>
                    <a:pt x="55" y="152"/>
                  </a:lnTo>
                  <a:lnTo>
                    <a:pt x="79" y="152"/>
                  </a:lnTo>
                  <a:lnTo>
                    <a:pt x="79" y="168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55" name="Obraz 1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079" y="3926379"/>
            <a:ext cx="397144" cy="385799"/>
          </a:xfrm>
          <a:prstGeom prst="rect">
            <a:avLst/>
          </a:prstGeom>
        </p:spPr>
      </p:pic>
      <p:sp>
        <p:nvSpPr>
          <p:cNvPr id="156" name="Prostokąt 74"/>
          <p:cNvSpPr/>
          <p:nvPr/>
        </p:nvSpPr>
        <p:spPr>
          <a:xfrm>
            <a:off x="1260941" y="1344278"/>
            <a:ext cx="3552463" cy="39686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72000" tIns="72000" rIns="72000" bIns="72000" anchor="ctr">
            <a:noAutofit/>
          </a:bodyPr>
          <a:lstStyle/>
          <a:p>
            <a:pPr marL="0" marR="0" lvl="0" indent="0" defTabSz="4572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b="1" i="0" u="none" strike="noStrike" kern="0" cap="none" spc="0" normalizeH="0" baseline="0" noProof="0" dirty="0" smtClean="0">
                <a:ln w="0"/>
                <a:solidFill>
                  <a:schemeClr val="tx1"/>
                </a:solidFill>
                <a:effectLst/>
                <a:uLnTx/>
                <a:uFillTx/>
              </a:rPr>
              <a:t>Przedmiot gwarancji</a:t>
            </a:r>
          </a:p>
        </p:txBody>
      </p:sp>
      <p:cxnSp>
        <p:nvCxnSpPr>
          <p:cNvPr id="157" name="Straight Connector 182"/>
          <p:cNvCxnSpPr/>
          <p:nvPr/>
        </p:nvCxnSpPr>
        <p:spPr>
          <a:xfrm>
            <a:off x="1307267" y="1806060"/>
            <a:ext cx="3873443" cy="0"/>
          </a:xfrm>
          <a:prstGeom prst="line">
            <a:avLst/>
          </a:prstGeom>
          <a:noFill/>
          <a:ln w="9525" cap="flat">
            <a:solidFill>
              <a:schemeClr val="tx1">
                <a:lumMod val="40000"/>
                <a:lumOff val="6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8" name="Freeform 604"/>
          <p:cNvSpPr>
            <a:spLocks noChangeAspect="1" noEditPoints="1"/>
          </p:cNvSpPr>
          <p:nvPr/>
        </p:nvSpPr>
        <p:spPr bwMode="auto">
          <a:xfrm>
            <a:off x="507033" y="1307885"/>
            <a:ext cx="331236" cy="360000"/>
          </a:xfrm>
          <a:custGeom>
            <a:avLst/>
            <a:gdLst>
              <a:gd name="T0" fmla="*/ 261 w 357"/>
              <a:gd name="T1" fmla="*/ 276 h 388"/>
              <a:gd name="T2" fmla="*/ 212 w 357"/>
              <a:gd name="T3" fmla="*/ 254 h 388"/>
              <a:gd name="T4" fmla="*/ 261 w 357"/>
              <a:gd name="T5" fmla="*/ 164 h 388"/>
              <a:gd name="T6" fmla="*/ 188 w 357"/>
              <a:gd name="T7" fmla="*/ 180 h 388"/>
              <a:gd name="T8" fmla="*/ 188 w 357"/>
              <a:gd name="T9" fmla="*/ 313 h 388"/>
              <a:gd name="T10" fmla="*/ 239 w 357"/>
              <a:gd name="T11" fmla="*/ 361 h 388"/>
              <a:gd name="T12" fmla="*/ 261 w 357"/>
              <a:gd name="T13" fmla="*/ 373 h 388"/>
              <a:gd name="T14" fmla="*/ 285 w 357"/>
              <a:gd name="T15" fmla="*/ 360 h 388"/>
              <a:gd name="T16" fmla="*/ 334 w 357"/>
              <a:gd name="T17" fmla="*/ 310 h 388"/>
              <a:gd name="T18" fmla="*/ 265 w 357"/>
              <a:gd name="T19" fmla="*/ 319 h 388"/>
              <a:gd name="T20" fmla="*/ 256 w 357"/>
              <a:gd name="T21" fmla="*/ 319 h 388"/>
              <a:gd name="T22" fmla="*/ 194 w 357"/>
              <a:gd name="T23" fmla="*/ 250 h 388"/>
              <a:gd name="T24" fmla="*/ 224 w 357"/>
              <a:gd name="T25" fmla="*/ 224 h 388"/>
              <a:gd name="T26" fmla="*/ 337 w 357"/>
              <a:gd name="T27" fmla="*/ 182 h 388"/>
              <a:gd name="T28" fmla="*/ 281 w 357"/>
              <a:gd name="T29" fmla="*/ 166 h 388"/>
              <a:gd name="T30" fmla="*/ 300 w 357"/>
              <a:gd name="T31" fmla="*/ 154 h 388"/>
              <a:gd name="T32" fmla="*/ 351 w 357"/>
              <a:gd name="T33" fmla="*/ 171 h 388"/>
              <a:gd name="T34" fmla="*/ 357 w 357"/>
              <a:gd name="T35" fmla="*/ 179 h 388"/>
              <a:gd name="T36" fmla="*/ 337 w 357"/>
              <a:gd name="T37" fmla="*/ 334 h 388"/>
              <a:gd name="T38" fmla="*/ 284 w 357"/>
              <a:gd name="T39" fmla="*/ 378 h 388"/>
              <a:gd name="T40" fmla="*/ 261 w 357"/>
              <a:gd name="T41" fmla="*/ 388 h 388"/>
              <a:gd name="T42" fmla="*/ 238 w 357"/>
              <a:gd name="T43" fmla="*/ 378 h 388"/>
              <a:gd name="T44" fmla="*/ 184 w 357"/>
              <a:gd name="T45" fmla="*/ 334 h 388"/>
              <a:gd name="T46" fmla="*/ 164 w 357"/>
              <a:gd name="T47" fmla="*/ 179 h 388"/>
              <a:gd name="T48" fmla="*/ 171 w 357"/>
              <a:gd name="T49" fmla="*/ 171 h 388"/>
              <a:gd name="T50" fmla="*/ 221 w 357"/>
              <a:gd name="T51" fmla="*/ 154 h 388"/>
              <a:gd name="T52" fmla="*/ 87 w 357"/>
              <a:gd name="T53" fmla="*/ 140 h 388"/>
              <a:gd name="T54" fmla="*/ 76 w 357"/>
              <a:gd name="T55" fmla="*/ 140 h 388"/>
              <a:gd name="T56" fmla="*/ 16 w 357"/>
              <a:gd name="T57" fmla="*/ 121 h 388"/>
              <a:gd name="T58" fmla="*/ 21 w 357"/>
              <a:gd name="T59" fmla="*/ 247 h 388"/>
              <a:gd name="T60" fmla="*/ 32 w 357"/>
              <a:gd name="T61" fmla="*/ 152 h 388"/>
              <a:gd name="T62" fmla="*/ 43 w 357"/>
              <a:gd name="T63" fmla="*/ 152 h 388"/>
              <a:gd name="T64" fmla="*/ 74 w 357"/>
              <a:gd name="T65" fmla="*/ 373 h 388"/>
              <a:gd name="T66" fmla="*/ 79 w 357"/>
              <a:gd name="T67" fmla="*/ 240 h 388"/>
              <a:gd name="T68" fmla="*/ 89 w 357"/>
              <a:gd name="T69" fmla="*/ 243 h 388"/>
              <a:gd name="T70" fmla="*/ 119 w 357"/>
              <a:gd name="T71" fmla="*/ 150 h 388"/>
              <a:gd name="T72" fmla="*/ 149 w 357"/>
              <a:gd name="T73" fmla="*/ 120 h 388"/>
              <a:gd name="T74" fmla="*/ 251 w 357"/>
              <a:gd name="T75" fmla="*/ 105 h 388"/>
              <a:gd name="T76" fmla="*/ 50 w 357"/>
              <a:gd name="T77" fmla="*/ 92 h 388"/>
              <a:gd name="T78" fmla="*/ 119 w 357"/>
              <a:gd name="T79" fmla="*/ 90 h 388"/>
              <a:gd name="T80" fmla="*/ 267 w 357"/>
              <a:gd name="T81" fmla="*/ 94 h 388"/>
              <a:gd name="T82" fmla="*/ 245 w 357"/>
              <a:gd name="T83" fmla="*/ 132 h 388"/>
              <a:gd name="T84" fmla="*/ 140 w 357"/>
              <a:gd name="T85" fmla="*/ 137 h 388"/>
              <a:gd name="T86" fmla="*/ 134 w 357"/>
              <a:gd name="T87" fmla="*/ 380 h 388"/>
              <a:gd name="T88" fmla="*/ 126 w 357"/>
              <a:gd name="T89" fmla="*/ 388 h 388"/>
              <a:gd name="T90" fmla="*/ 30 w 357"/>
              <a:gd name="T91" fmla="*/ 383 h 388"/>
              <a:gd name="T92" fmla="*/ 9 w 357"/>
              <a:gd name="T93" fmla="*/ 255 h 388"/>
              <a:gd name="T94" fmla="*/ 3 w 357"/>
              <a:gd name="T95" fmla="*/ 114 h 388"/>
              <a:gd name="T96" fmla="*/ 45 w 357"/>
              <a:gd name="T97" fmla="*/ 90 h 388"/>
              <a:gd name="T98" fmla="*/ 55 w 357"/>
              <a:gd name="T99" fmla="*/ 33 h 388"/>
              <a:gd name="T100" fmla="*/ 71 w 357"/>
              <a:gd name="T101" fmla="*/ 73 h 388"/>
              <a:gd name="T102" fmla="*/ 109 w 357"/>
              <a:gd name="T103" fmla="*/ 57 h 388"/>
              <a:gd name="T104" fmla="*/ 93 w 357"/>
              <a:gd name="T105" fmla="*/ 17 h 388"/>
              <a:gd name="T106" fmla="*/ 108 w 357"/>
              <a:gd name="T107" fmla="*/ 8 h 388"/>
              <a:gd name="T108" fmla="*/ 124 w 357"/>
              <a:gd name="T109" fmla="*/ 59 h 388"/>
              <a:gd name="T110" fmla="*/ 81 w 357"/>
              <a:gd name="T111" fmla="*/ 90 h 388"/>
              <a:gd name="T112" fmla="*/ 40 w 357"/>
              <a:gd name="T113" fmla="*/ 59 h 388"/>
              <a:gd name="T114" fmla="*/ 56 w 357"/>
              <a:gd name="T115" fmla="*/ 8 h 3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57" h="388">
                <a:moveTo>
                  <a:pt x="342" y="197"/>
                </a:moveTo>
                <a:lnTo>
                  <a:pt x="265" y="274"/>
                </a:lnTo>
                <a:lnTo>
                  <a:pt x="263" y="275"/>
                </a:lnTo>
                <a:lnTo>
                  <a:pt x="261" y="276"/>
                </a:lnTo>
                <a:lnTo>
                  <a:pt x="258" y="275"/>
                </a:lnTo>
                <a:lnTo>
                  <a:pt x="256" y="274"/>
                </a:lnTo>
                <a:lnTo>
                  <a:pt x="224" y="242"/>
                </a:lnTo>
                <a:lnTo>
                  <a:pt x="212" y="254"/>
                </a:lnTo>
                <a:lnTo>
                  <a:pt x="261" y="303"/>
                </a:lnTo>
                <a:lnTo>
                  <a:pt x="342" y="220"/>
                </a:lnTo>
                <a:lnTo>
                  <a:pt x="342" y="197"/>
                </a:lnTo>
                <a:close/>
                <a:moveTo>
                  <a:pt x="261" y="164"/>
                </a:moveTo>
                <a:lnTo>
                  <a:pt x="240" y="166"/>
                </a:lnTo>
                <a:lnTo>
                  <a:pt x="219" y="170"/>
                </a:lnTo>
                <a:lnTo>
                  <a:pt x="201" y="175"/>
                </a:lnTo>
                <a:lnTo>
                  <a:pt x="188" y="180"/>
                </a:lnTo>
                <a:lnTo>
                  <a:pt x="179" y="184"/>
                </a:lnTo>
                <a:lnTo>
                  <a:pt x="179" y="276"/>
                </a:lnTo>
                <a:lnTo>
                  <a:pt x="181" y="295"/>
                </a:lnTo>
                <a:lnTo>
                  <a:pt x="188" y="313"/>
                </a:lnTo>
                <a:lnTo>
                  <a:pt x="199" y="328"/>
                </a:lnTo>
                <a:lnTo>
                  <a:pt x="212" y="340"/>
                </a:lnTo>
                <a:lnTo>
                  <a:pt x="225" y="352"/>
                </a:lnTo>
                <a:lnTo>
                  <a:pt x="239" y="361"/>
                </a:lnTo>
                <a:lnTo>
                  <a:pt x="250" y="367"/>
                </a:lnTo>
                <a:lnTo>
                  <a:pt x="255" y="369"/>
                </a:lnTo>
                <a:lnTo>
                  <a:pt x="258" y="371"/>
                </a:lnTo>
                <a:lnTo>
                  <a:pt x="261" y="373"/>
                </a:lnTo>
                <a:lnTo>
                  <a:pt x="263" y="371"/>
                </a:lnTo>
                <a:lnTo>
                  <a:pt x="266" y="369"/>
                </a:lnTo>
                <a:lnTo>
                  <a:pt x="271" y="367"/>
                </a:lnTo>
                <a:lnTo>
                  <a:pt x="285" y="360"/>
                </a:lnTo>
                <a:lnTo>
                  <a:pt x="301" y="348"/>
                </a:lnTo>
                <a:lnTo>
                  <a:pt x="313" y="337"/>
                </a:lnTo>
                <a:lnTo>
                  <a:pt x="324" y="324"/>
                </a:lnTo>
                <a:lnTo>
                  <a:pt x="334" y="310"/>
                </a:lnTo>
                <a:lnTo>
                  <a:pt x="340" y="294"/>
                </a:lnTo>
                <a:lnTo>
                  <a:pt x="342" y="276"/>
                </a:lnTo>
                <a:lnTo>
                  <a:pt x="342" y="242"/>
                </a:lnTo>
                <a:lnTo>
                  <a:pt x="265" y="319"/>
                </a:lnTo>
                <a:lnTo>
                  <a:pt x="263" y="320"/>
                </a:lnTo>
                <a:lnTo>
                  <a:pt x="261" y="321"/>
                </a:lnTo>
                <a:lnTo>
                  <a:pt x="258" y="320"/>
                </a:lnTo>
                <a:lnTo>
                  <a:pt x="256" y="319"/>
                </a:lnTo>
                <a:lnTo>
                  <a:pt x="196" y="259"/>
                </a:lnTo>
                <a:lnTo>
                  <a:pt x="194" y="257"/>
                </a:lnTo>
                <a:lnTo>
                  <a:pt x="194" y="254"/>
                </a:lnTo>
                <a:lnTo>
                  <a:pt x="194" y="250"/>
                </a:lnTo>
                <a:lnTo>
                  <a:pt x="196" y="248"/>
                </a:lnTo>
                <a:lnTo>
                  <a:pt x="218" y="226"/>
                </a:lnTo>
                <a:lnTo>
                  <a:pt x="220" y="225"/>
                </a:lnTo>
                <a:lnTo>
                  <a:pt x="224" y="224"/>
                </a:lnTo>
                <a:lnTo>
                  <a:pt x="226" y="225"/>
                </a:lnTo>
                <a:lnTo>
                  <a:pt x="229" y="226"/>
                </a:lnTo>
                <a:lnTo>
                  <a:pt x="261" y="258"/>
                </a:lnTo>
                <a:lnTo>
                  <a:pt x="337" y="182"/>
                </a:lnTo>
                <a:lnTo>
                  <a:pt x="330" y="179"/>
                </a:lnTo>
                <a:lnTo>
                  <a:pt x="320" y="175"/>
                </a:lnTo>
                <a:lnTo>
                  <a:pt x="302" y="170"/>
                </a:lnTo>
                <a:lnTo>
                  <a:pt x="281" y="166"/>
                </a:lnTo>
                <a:lnTo>
                  <a:pt x="261" y="164"/>
                </a:lnTo>
                <a:close/>
                <a:moveTo>
                  <a:pt x="261" y="150"/>
                </a:moveTo>
                <a:lnTo>
                  <a:pt x="280" y="151"/>
                </a:lnTo>
                <a:lnTo>
                  <a:pt x="300" y="154"/>
                </a:lnTo>
                <a:lnTo>
                  <a:pt x="317" y="158"/>
                </a:lnTo>
                <a:lnTo>
                  <a:pt x="332" y="164"/>
                </a:lnTo>
                <a:lnTo>
                  <a:pt x="342" y="168"/>
                </a:lnTo>
                <a:lnTo>
                  <a:pt x="351" y="171"/>
                </a:lnTo>
                <a:lnTo>
                  <a:pt x="353" y="172"/>
                </a:lnTo>
                <a:lnTo>
                  <a:pt x="355" y="174"/>
                </a:lnTo>
                <a:lnTo>
                  <a:pt x="357" y="177"/>
                </a:lnTo>
                <a:lnTo>
                  <a:pt x="357" y="179"/>
                </a:lnTo>
                <a:lnTo>
                  <a:pt x="357" y="276"/>
                </a:lnTo>
                <a:lnTo>
                  <a:pt x="354" y="298"/>
                </a:lnTo>
                <a:lnTo>
                  <a:pt x="348" y="317"/>
                </a:lnTo>
                <a:lnTo>
                  <a:pt x="337" y="334"/>
                </a:lnTo>
                <a:lnTo>
                  <a:pt x="323" y="348"/>
                </a:lnTo>
                <a:lnTo>
                  <a:pt x="310" y="360"/>
                </a:lnTo>
                <a:lnTo>
                  <a:pt x="296" y="370"/>
                </a:lnTo>
                <a:lnTo>
                  <a:pt x="284" y="378"/>
                </a:lnTo>
                <a:lnTo>
                  <a:pt x="273" y="383"/>
                </a:lnTo>
                <a:lnTo>
                  <a:pt x="266" y="386"/>
                </a:lnTo>
                <a:lnTo>
                  <a:pt x="263" y="388"/>
                </a:lnTo>
                <a:lnTo>
                  <a:pt x="261" y="388"/>
                </a:lnTo>
                <a:lnTo>
                  <a:pt x="258" y="388"/>
                </a:lnTo>
                <a:lnTo>
                  <a:pt x="255" y="386"/>
                </a:lnTo>
                <a:lnTo>
                  <a:pt x="248" y="383"/>
                </a:lnTo>
                <a:lnTo>
                  <a:pt x="238" y="378"/>
                </a:lnTo>
                <a:lnTo>
                  <a:pt x="225" y="370"/>
                </a:lnTo>
                <a:lnTo>
                  <a:pt x="211" y="360"/>
                </a:lnTo>
                <a:lnTo>
                  <a:pt x="198" y="348"/>
                </a:lnTo>
                <a:lnTo>
                  <a:pt x="184" y="334"/>
                </a:lnTo>
                <a:lnTo>
                  <a:pt x="173" y="317"/>
                </a:lnTo>
                <a:lnTo>
                  <a:pt x="167" y="298"/>
                </a:lnTo>
                <a:lnTo>
                  <a:pt x="164" y="276"/>
                </a:lnTo>
                <a:lnTo>
                  <a:pt x="164" y="179"/>
                </a:lnTo>
                <a:lnTo>
                  <a:pt x="164" y="177"/>
                </a:lnTo>
                <a:lnTo>
                  <a:pt x="166" y="174"/>
                </a:lnTo>
                <a:lnTo>
                  <a:pt x="168" y="172"/>
                </a:lnTo>
                <a:lnTo>
                  <a:pt x="171" y="171"/>
                </a:lnTo>
                <a:lnTo>
                  <a:pt x="179" y="168"/>
                </a:lnTo>
                <a:lnTo>
                  <a:pt x="189" y="164"/>
                </a:lnTo>
                <a:lnTo>
                  <a:pt x="204" y="158"/>
                </a:lnTo>
                <a:lnTo>
                  <a:pt x="221" y="154"/>
                </a:lnTo>
                <a:lnTo>
                  <a:pt x="241" y="151"/>
                </a:lnTo>
                <a:lnTo>
                  <a:pt x="261" y="150"/>
                </a:lnTo>
                <a:close/>
                <a:moveTo>
                  <a:pt x="122" y="105"/>
                </a:moveTo>
                <a:lnTo>
                  <a:pt x="87" y="140"/>
                </a:lnTo>
                <a:lnTo>
                  <a:pt x="84" y="141"/>
                </a:lnTo>
                <a:lnTo>
                  <a:pt x="81" y="142"/>
                </a:lnTo>
                <a:lnTo>
                  <a:pt x="79" y="141"/>
                </a:lnTo>
                <a:lnTo>
                  <a:pt x="76" y="140"/>
                </a:lnTo>
                <a:lnTo>
                  <a:pt x="43" y="106"/>
                </a:lnTo>
                <a:lnTo>
                  <a:pt x="28" y="111"/>
                </a:lnTo>
                <a:lnTo>
                  <a:pt x="20" y="114"/>
                </a:lnTo>
                <a:lnTo>
                  <a:pt x="16" y="121"/>
                </a:lnTo>
                <a:lnTo>
                  <a:pt x="15" y="128"/>
                </a:lnTo>
                <a:lnTo>
                  <a:pt x="15" y="231"/>
                </a:lnTo>
                <a:lnTo>
                  <a:pt x="17" y="241"/>
                </a:lnTo>
                <a:lnTo>
                  <a:pt x="21" y="247"/>
                </a:lnTo>
                <a:lnTo>
                  <a:pt x="30" y="253"/>
                </a:lnTo>
                <a:lnTo>
                  <a:pt x="30" y="156"/>
                </a:lnTo>
                <a:lnTo>
                  <a:pt x="30" y="154"/>
                </a:lnTo>
                <a:lnTo>
                  <a:pt x="32" y="152"/>
                </a:lnTo>
                <a:lnTo>
                  <a:pt x="34" y="150"/>
                </a:lnTo>
                <a:lnTo>
                  <a:pt x="37" y="150"/>
                </a:lnTo>
                <a:lnTo>
                  <a:pt x="40" y="150"/>
                </a:lnTo>
                <a:lnTo>
                  <a:pt x="43" y="152"/>
                </a:lnTo>
                <a:lnTo>
                  <a:pt x="44" y="154"/>
                </a:lnTo>
                <a:lnTo>
                  <a:pt x="45" y="156"/>
                </a:lnTo>
                <a:lnTo>
                  <a:pt x="45" y="373"/>
                </a:lnTo>
                <a:lnTo>
                  <a:pt x="74" y="373"/>
                </a:lnTo>
                <a:lnTo>
                  <a:pt x="74" y="246"/>
                </a:lnTo>
                <a:lnTo>
                  <a:pt x="75" y="243"/>
                </a:lnTo>
                <a:lnTo>
                  <a:pt x="77" y="241"/>
                </a:lnTo>
                <a:lnTo>
                  <a:pt x="79" y="240"/>
                </a:lnTo>
                <a:lnTo>
                  <a:pt x="81" y="239"/>
                </a:lnTo>
                <a:lnTo>
                  <a:pt x="84" y="240"/>
                </a:lnTo>
                <a:lnTo>
                  <a:pt x="87" y="241"/>
                </a:lnTo>
                <a:lnTo>
                  <a:pt x="89" y="243"/>
                </a:lnTo>
                <a:lnTo>
                  <a:pt x="89" y="246"/>
                </a:lnTo>
                <a:lnTo>
                  <a:pt x="89" y="373"/>
                </a:lnTo>
                <a:lnTo>
                  <a:pt x="119" y="373"/>
                </a:lnTo>
                <a:lnTo>
                  <a:pt x="119" y="150"/>
                </a:lnTo>
                <a:lnTo>
                  <a:pt x="121" y="138"/>
                </a:lnTo>
                <a:lnTo>
                  <a:pt x="127" y="128"/>
                </a:lnTo>
                <a:lnTo>
                  <a:pt x="137" y="122"/>
                </a:lnTo>
                <a:lnTo>
                  <a:pt x="149" y="120"/>
                </a:lnTo>
                <a:lnTo>
                  <a:pt x="231" y="120"/>
                </a:lnTo>
                <a:lnTo>
                  <a:pt x="240" y="118"/>
                </a:lnTo>
                <a:lnTo>
                  <a:pt x="247" y="112"/>
                </a:lnTo>
                <a:lnTo>
                  <a:pt x="251" y="105"/>
                </a:lnTo>
                <a:lnTo>
                  <a:pt x="122" y="105"/>
                </a:lnTo>
                <a:close/>
                <a:moveTo>
                  <a:pt x="45" y="90"/>
                </a:moveTo>
                <a:lnTo>
                  <a:pt x="47" y="90"/>
                </a:lnTo>
                <a:lnTo>
                  <a:pt x="50" y="92"/>
                </a:lnTo>
                <a:lnTo>
                  <a:pt x="81" y="124"/>
                </a:lnTo>
                <a:lnTo>
                  <a:pt x="113" y="92"/>
                </a:lnTo>
                <a:lnTo>
                  <a:pt x="117" y="90"/>
                </a:lnTo>
                <a:lnTo>
                  <a:pt x="119" y="90"/>
                </a:lnTo>
                <a:lnTo>
                  <a:pt x="261" y="90"/>
                </a:lnTo>
                <a:lnTo>
                  <a:pt x="263" y="90"/>
                </a:lnTo>
                <a:lnTo>
                  <a:pt x="265" y="92"/>
                </a:lnTo>
                <a:lnTo>
                  <a:pt x="267" y="94"/>
                </a:lnTo>
                <a:lnTo>
                  <a:pt x="267" y="97"/>
                </a:lnTo>
                <a:lnTo>
                  <a:pt x="265" y="111"/>
                </a:lnTo>
                <a:lnTo>
                  <a:pt x="257" y="123"/>
                </a:lnTo>
                <a:lnTo>
                  <a:pt x="245" y="132"/>
                </a:lnTo>
                <a:lnTo>
                  <a:pt x="231" y="135"/>
                </a:lnTo>
                <a:lnTo>
                  <a:pt x="149" y="135"/>
                </a:lnTo>
                <a:lnTo>
                  <a:pt x="144" y="135"/>
                </a:lnTo>
                <a:lnTo>
                  <a:pt x="140" y="137"/>
                </a:lnTo>
                <a:lnTo>
                  <a:pt x="137" y="140"/>
                </a:lnTo>
                <a:lnTo>
                  <a:pt x="135" y="144"/>
                </a:lnTo>
                <a:lnTo>
                  <a:pt x="134" y="150"/>
                </a:lnTo>
                <a:lnTo>
                  <a:pt x="134" y="380"/>
                </a:lnTo>
                <a:lnTo>
                  <a:pt x="134" y="383"/>
                </a:lnTo>
                <a:lnTo>
                  <a:pt x="132" y="385"/>
                </a:lnTo>
                <a:lnTo>
                  <a:pt x="129" y="388"/>
                </a:lnTo>
                <a:lnTo>
                  <a:pt x="126" y="388"/>
                </a:lnTo>
                <a:lnTo>
                  <a:pt x="37" y="388"/>
                </a:lnTo>
                <a:lnTo>
                  <a:pt x="34" y="388"/>
                </a:lnTo>
                <a:lnTo>
                  <a:pt x="32" y="385"/>
                </a:lnTo>
                <a:lnTo>
                  <a:pt x="30" y="383"/>
                </a:lnTo>
                <a:lnTo>
                  <a:pt x="30" y="380"/>
                </a:lnTo>
                <a:lnTo>
                  <a:pt x="30" y="268"/>
                </a:lnTo>
                <a:lnTo>
                  <a:pt x="18" y="263"/>
                </a:lnTo>
                <a:lnTo>
                  <a:pt x="9" y="255"/>
                </a:lnTo>
                <a:lnTo>
                  <a:pt x="2" y="244"/>
                </a:lnTo>
                <a:lnTo>
                  <a:pt x="0" y="231"/>
                </a:lnTo>
                <a:lnTo>
                  <a:pt x="0" y="128"/>
                </a:lnTo>
                <a:lnTo>
                  <a:pt x="3" y="114"/>
                </a:lnTo>
                <a:lnTo>
                  <a:pt x="11" y="104"/>
                </a:lnTo>
                <a:lnTo>
                  <a:pt x="22" y="96"/>
                </a:lnTo>
                <a:lnTo>
                  <a:pt x="42" y="90"/>
                </a:lnTo>
                <a:lnTo>
                  <a:pt x="45" y="90"/>
                </a:lnTo>
                <a:close/>
                <a:moveTo>
                  <a:pt x="81" y="15"/>
                </a:moveTo>
                <a:lnTo>
                  <a:pt x="71" y="17"/>
                </a:lnTo>
                <a:lnTo>
                  <a:pt x="61" y="23"/>
                </a:lnTo>
                <a:lnTo>
                  <a:pt x="55" y="33"/>
                </a:lnTo>
                <a:lnTo>
                  <a:pt x="52" y="45"/>
                </a:lnTo>
                <a:lnTo>
                  <a:pt x="55" y="57"/>
                </a:lnTo>
                <a:lnTo>
                  <a:pt x="61" y="66"/>
                </a:lnTo>
                <a:lnTo>
                  <a:pt x="71" y="73"/>
                </a:lnTo>
                <a:lnTo>
                  <a:pt x="81" y="75"/>
                </a:lnTo>
                <a:lnTo>
                  <a:pt x="93" y="73"/>
                </a:lnTo>
                <a:lnTo>
                  <a:pt x="103" y="66"/>
                </a:lnTo>
                <a:lnTo>
                  <a:pt x="109" y="57"/>
                </a:lnTo>
                <a:lnTo>
                  <a:pt x="111" y="45"/>
                </a:lnTo>
                <a:lnTo>
                  <a:pt x="109" y="33"/>
                </a:lnTo>
                <a:lnTo>
                  <a:pt x="103" y="23"/>
                </a:lnTo>
                <a:lnTo>
                  <a:pt x="93" y="17"/>
                </a:lnTo>
                <a:lnTo>
                  <a:pt x="81" y="15"/>
                </a:lnTo>
                <a:close/>
                <a:moveTo>
                  <a:pt x="81" y="0"/>
                </a:moveTo>
                <a:lnTo>
                  <a:pt x="96" y="2"/>
                </a:lnTo>
                <a:lnTo>
                  <a:pt x="108" y="8"/>
                </a:lnTo>
                <a:lnTo>
                  <a:pt x="118" y="18"/>
                </a:lnTo>
                <a:lnTo>
                  <a:pt x="124" y="31"/>
                </a:lnTo>
                <a:lnTo>
                  <a:pt x="126" y="45"/>
                </a:lnTo>
                <a:lnTo>
                  <a:pt x="124" y="59"/>
                </a:lnTo>
                <a:lnTo>
                  <a:pt x="118" y="72"/>
                </a:lnTo>
                <a:lnTo>
                  <a:pt x="108" y="81"/>
                </a:lnTo>
                <a:lnTo>
                  <a:pt x="96" y="88"/>
                </a:lnTo>
                <a:lnTo>
                  <a:pt x="81" y="90"/>
                </a:lnTo>
                <a:lnTo>
                  <a:pt x="67" y="88"/>
                </a:lnTo>
                <a:lnTo>
                  <a:pt x="56" y="81"/>
                </a:lnTo>
                <a:lnTo>
                  <a:pt x="46" y="72"/>
                </a:lnTo>
                <a:lnTo>
                  <a:pt x="40" y="59"/>
                </a:lnTo>
                <a:lnTo>
                  <a:pt x="37" y="45"/>
                </a:lnTo>
                <a:lnTo>
                  <a:pt x="40" y="31"/>
                </a:lnTo>
                <a:lnTo>
                  <a:pt x="46" y="18"/>
                </a:lnTo>
                <a:lnTo>
                  <a:pt x="56" y="8"/>
                </a:lnTo>
                <a:lnTo>
                  <a:pt x="67" y="2"/>
                </a:lnTo>
                <a:lnTo>
                  <a:pt x="81" y="0"/>
                </a:lnTo>
                <a:close/>
              </a:path>
            </a:pathLst>
          </a:custGeom>
          <a:solidFill>
            <a:srgbClr val="CF002B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9" name="Title 1"/>
          <p:cNvSpPr txBox="1">
            <a:spLocks/>
          </p:cNvSpPr>
          <p:nvPr/>
        </p:nvSpPr>
        <p:spPr>
          <a:xfrm>
            <a:off x="362139" y="6121476"/>
            <a:ext cx="10293790" cy="246667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100" b="0" dirty="0">
                <a:solidFill>
                  <a:schemeClr val="tx1"/>
                </a:solidFill>
              </a:rPr>
              <a:t>* zmiany wprowadzone w celu ograniczenia skutków pandemii </a:t>
            </a:r>
            <a:r>
              <a:rPr lang="pl-PL" sz="1100" b="0" dirty="0" smtClean="0">
                <a:solidFill>
                  <a:schemeClr val="tx1"/>
                </a:solidFill>
              </a:rPr>
              <a:t>COVID-19 i skutków agresji Rosji na Ukrainę. </a:t>
            </a:r>
            <a:r>
              <a:rPr lang="pl-PL" sz="1100" b="0" dirty="0">
                <a:solidFill>
                  <a:schemeClr val="tx1"/>
                </a:solidFill>
              </a:rPr>
              <a:t>Stanowi element pakietu pomocowego BGK dla firm</a:t>
            </a:r>
          </a:p>
        </p:txBody>
      </p:sp>
      <p:sp>
        <p:nvSpPr>
          <p:cNvPr id="177" name="Prostokąt 74"/>
          <p:cNvSpPr/>
          <p:nvPr/>
        </p:nvSpPr>
        <p:spPr>
          <a:xfrm>
            <a:off x="7144871" y="1870977"/>
            <a:ext cx="3552463" cy="39686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72000" tIns="72000" rIns="72000" bIns="72000" anchor="ctr">
            <a:noAutofit/>
          </a:bodyPr>
          <a:lstStyle/>
          <a:p>
            <a:pPr lvl="0" defTabSz="457200">
              <a:defRPr/>
            </a:pPr>
            <a:r>
              <a:rPr lang="pl-PL" kern="0" dirty="0">
                <a:ln w="0"/>
              </a:rPr>
              <a:t>do </a:t>
            </a:r>
            <a:r>
              <a:rPr lang="pl-PL" b="1" kern="0" dirty="0" smtClean="0">
                <a:ln w="0"/>
                <a:solidFill>
                  <a:srgbClr val="C00000"/>
                </a:solidFill>
              </a:rPr>
              <a:t>80 proc.</a:t>
            </a:r>
            <a:r>
              <a:rPr lang="pl-PL" kern="0" dirty="0" smtClean="0">
                <a:ln w="0"/>
              </a:rPr>
              <a:t> </a:t>
            </a:r>
            <a:r>
              <a:rPr lang="pl-PL" kern="0" dirty="0">
                <a:ln w="0"/>
              </a:rPr>
              <a:t>kwoty kredytu</a:t>
            </a:r>
          </a:p>
        </p:txBody>
      </p:sp>
      <p:sp>
        <p:nvSpPr>
          <p:cNvPr id="178" name="Prostokąt 23"/>
          <p:cNvSpPr/>
          <p:nvPr/>
        </p:nvSpPr>
        <p:spPr>
          <a:xfrm>
            <a:off x="7144871" y="2397677"/>
            <a:ext cx="4171029" cy="39686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72000" tIns="72000" rIns="72000" bIns="72000" anchor="ctr">
            <a:noAutofit/>
          </a:bodyPr>
          <a:lstStyle/>
          <a:p>
            <a:pPr lvl="0" defTabSz="457200">
              <a:defRPr/>
            </a:pPr>
            <a:r>
              <a:rPr lang="pl-PL" b="1" kern="0" dirty="0">
                <a:ln w="0"/>
                <a:solidFill>
                  <a:srgbClr val="C00000"/>
                </a:solidFill>
              </a:rPr>
              <a:t>1,5</a:t>
            </a:r>
            <a:r>
              <a:rPr lang="pl-PL" kern="0" dirty="0">
                <a:ln w="0"/>
              </a:rPr>
              <a:t> mln euro (gwarancja do 5 lat)</a:t>
            </a:r>
          </a:p>
          <a:p>
            <a:pPr lvl="0" defTabSz="457200">
              <a:defRPr/>
            </a:pPr>
            <a:r>
              <a:rPr lang="pl-PL" b="1" kern="0" dirty="0">
                <a:ln w="0"/>
                <a:solidFill>
                  <a:srgbClr val="C00000"/>
                </a:solidFill>
              </a:rPr>
              <a:t>750</a:t>
            </a:r>
            <a:r>
              <a:rPr lang="pl-PL" kern="0" dirty="0">
                <a:ln w="0"/>
              </a:rPr>
              <a:t> tys. euro (gwarancja powyżej 5 lat)</a:t>
            </a:r>
          </a:p>
        </p:txBody>
      </p:sp>
      <p:sp>
        <p:nvSpPr>
          <p:cNvPr id="179" name="Prostokąt 24"/>
          <p:cNvSpPr/>
          <p:nvPr/>
        </p:nvSpPr>
        <p:spPr>
          <a:xfrm>
            <a:off x="7144871" y="2924377"/>
            <a:ext cx="3552463" cy="39686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72000" tIns="72000" rIns="72000" bIns="72000" anchor="ctr">
            <a:noAutofit/>
          </a:bodyPr>
          <a:lstStyle/>
          <a:p>
            <a:pPr lvl="0" defTabSz="457200">
              <a:defRPr/>
            </a:pPr>
            <a:r>
              <a:rPr lang="pl-PL" b="1" dirty="0">
                <a:ln w="0"/>
                <a:solidFill>
                  <a:srgbClr val="C00000"/>
                </a:solidFill>
              </a:rPr>
              <a:t>75</a:t>
            </a:r>
            <a:r>
              <a:rPr lang="pl-PL" dirty="0">
                <a:ln w="0"/>
              </a:rPr>
              <a:t> i </a:t>
            </a:r>
            <a:r>
              <a:rPr lang="pl-PL" b="1" dirty="0">
                <a:ln w="0"/>
                <a:solidFill>
                  <a:srgbClr val="C00000"/>
                </a:solidFill>
              </a:rPr>
              <a:t>120</a:t>
            </a:r>
            <a:r>
              <a:rPr lang="pl-PL" dirty="0">
                <a:ln w="0"/>
              </a:rPr>
              <a:t> miesięcy</a:t>
            </a:r>
          </a:p>
        </p:txBody>
      </p:sp>
      <p:sp>
        <p:nvSpPr>
          <p:cNvPr id="180" name="Prostokąt 25"/>
          <p:cNvSpPr/>
          <p:nvPr/>
        </p:nvSpPr>
        <p:spPr>
          <a:xfrm>
            <a:off x="7144871" y="5031176"/>
            <a:ext cx="3552463" cy="39686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72000" tIns="72000" rIns="72000" bIns="72000" anchor="ctr">
            <a:noAutofit/>
          </a:bodyPr>
          <a:lstStyle/>
          <a:p>
            <a:pPr lvl="0" defTabSz="457200">
              <a:defRPr/>
            </a:pPr>
            <a:r>
              <a:rPr lang="pl-PL" dirty="0">
                <a:ln w="0"/>
              </a:rPr>
              <a:t>kredyt obrotowy lub inwestycyjny</a:t>
            </a:r>
          </a:p>
        </p:txBody>
      </p:sp>
      <p:sp>
        <p:nvSpPr>
          <p:cNvPr id="181" name="Prostokąt 26"/>
          <p:cNvSpPr/>
          <p:nvPr/>
        </p:nvSpPr>
        <p:spPr>
          <a:xfrm>
            <a:off x="7144871" y="4504477"/>
            <a:ext cx="3552463" cy="39686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72000" tIns="72000" rIns="72000" bIns="72000" anchor="ctr">
            <a:noAutofit/>
          </a:bodyPr>
          <a:lstStyle/>
          <a:p>
            <a:pPr lvl="0" defTabSz="457200">
              <a:defRPr/>
            </a:pPr>
            <a:r>
              <a:rPr lang="pl-PL" kern="0" dirty="0">
                <a:ln w="0"/>
              </a:rPr>
              <a:t>ok. </a:t>
            </a:r>
            <a:r>
              <a:rPr lang="pl-PL" b="1" kern="0" dirty="0">
                <a:ln w="0"/>
                <a:solidFill>
                  <a:srgbClr val="C00000"/>
                </a:solidFill>
              </a:rPr>
              <a:t>1,88 </a:t>
            </a:r>
            <a:r>
              <a:rPr lang="pl-PL" kern="0" dirty="0">
                <a:ln w="0"/>
              </a:rPr>
              <a:t>mln euro</a:t>
            </a:r>
          </a:p>
        </p:txBody>
      </p:sp>
      <p:sp>
        <p:nvSpPr>
          <p:cNvPr id="182" name="Prostokąt 27"/>
          <p:cNvSpPr/>
          <p:nvPr/>
        </p:nvSpPr>
        <p:spPr>
          <a:xfrm>
            <a:off x="7144871" y="5557870"/>
            <a:ext cx="3552463" cy="39686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72000" tIns="72000" rIns="72000" bIns="72000" anchor="ctr">
            <a:noAutofit/>
          </a:bodyPr>
          <a:lstStyle/>
          <a:p>
            <a:pPr lvl="0" defTabSz="457200">
              <a:defRPr/>
            </a:pPr>
            <a:r>
              <a:rPr lang="pl-PL" kern="0" dirty="0">
                <a:ln w="0"/>
              </a:rPr>
              <a:t>weksel in blanco</a:t>
            </a:r>
          </a:p>
        </p:txBody>
      </p:sp>
      <p:sp>
        <p:nvSpPr>
          <p:cNvPr id="184" name="Prostokąt 17"/>
          <p:cNvSpPr/>
          <p:nvPr/>
        </p:nvSpPr>
        <p:spPr>
          <a:xfrm>
            <a:off x="7144871" y="3977777"/>
            <a:ext cx="3552463" cy="39686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72000" tIns="72000" rIns="72000" bIns="72000" anchor="ctr">
            <a:noAutofit/>
          </a:bodyPr>
          <a:lstStyle/>
          <a:p>
            <a:pPr lvl="0" defTabSz="457200">
              <a:defRPr/>
            </a:pPr>
            <a:r>
              <a:rPr lang="pl-PL" dirty="0">
                <a:ln w="0"/>
              </a:rPr>
              <a:t>pomoc de minimis</a:t>
            </a:r>
          </a:p>
        </p:txBody>
      </p:sp>
      <p:sp>
        <p:nvSpPr>
          <p:cNvPr id="192" name="Prostokąt 74"/>
          <p:cNvSpPr/>
          <p:nvPr/>
        </p:nvSpPr>
        <p:spPr>
          <a:xfrm>
            <a:off x="7144871" y="1344278"/>
            <a:ext cx="3552463" cy="39686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72000" tIns="72000" rIns="72000" bIns="72000" anchor="ctr">
            <a:noAutofit/>
          </a:bodyPr>
          <a:lstStyle/>
          <a:p>
            <a:pPr lvl="0" defTabSz="457200">
              <a:defRPr/>
            </a:pPr>
            <a:r>
              <a:rPr lang="pl-PL" kern="0" dirty="0">
                <a:ln w="0"/>
              </a:rPr>
              <a:t>kredyt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196439" y="1806060"/>
            <a:ext cx="4206346" cy="3686899"/>
            <a:chOff x="7642754" y="1806060"/>
            <a:chExt cx="3873443" cy="3686899"/>
          </a:xfrm>
        </p:grpSpPr>
        <p:cxnSp>
          <p:nvCxnSpPr>
            <p:cNvPr id="185" name="Straight Connector 184"/>
            <p:cNvCxnSpPr/>
            <p:nvPr/>
          </p:nvCxnSpPr>
          <p:spPr>
            <a:xfrm>
              <a:off x="7642754" y="2332760"/>
              <a:ext cx="3873443" cy="0"/>
            </a:xfrm>
            <a:prstGeom prst="line">
              <a:avLst/>
            </a:prstGeom>
            <a:noFill/>
            <a:ln w="9525" cap="flat">
              <a:solidFill>
                <a:schemeClr val="tx1">
                  <a:lumMod val="40000"/>
                  <a:lumOff val="60000"/>
                </a:schemeClr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86" name="Straight Connector 185"/>
            <p:cNvCxnSpPr/>
            <p:nvPr/>
          </p:nvCxnSpPr>
          <p:spPr>
            <a:xfrm>
              <a:off x="7642754" y="2859460"/>
              <a:ext cx="3873443" cy="0"/>
            </a:xfrm>
            <a:prstGeom prst="line">
              <a:avLst/>
            </a:prstGeom>
            <a:noFill/>
            <a:ln w="9525" cap="flat">
              <a:solidFill>
                <a:schemeClr val="tx1">
                  <a:lumMod val="40000"/>
                  <a:lumOff val="60000"/>
                </a:schemeClr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87" name="Straight Connector 186"/>
            <p:cNvCxnSpPr/>
            <p:nvPr/>
          </p:nvCxnSpPr>
          <p:spPr>
            <a:xfrm>
              <a:off x="7642754" y="3386160"/>
              <a:ext cx="3873443" cy="0"/>
            </a:xfrm>
            <a:prstGeom prst="line">
              <a:avLst/>
            </a:prstGeom>
            <a:noFill/>
            <a:ln w="9525" cap="flat">
              <a:solidFill>
                <a:schemeClr val="tx1">
                  <a:lumMod val="40000"/>
                  <a:lumOff val="60000"/>
                </a:schemeClr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88" name="Straight Connector 187"/>
            <p:cNvCxnSpPr/>
            <p:nvPr/>
          </p:nvCxnSpPr>
          <p:spPr>
            <a:xfrm>
              <a:off x="7642754" y="3912860"/>
              <a:ext cx="3873443" cy="0"/>
            </a:xfrm>
            <a:prstGeom prst="line">
              <a:avLst/>
            </a:prstGeom>
            <a:noFill/>
            <a:ln w="9525" cap="flat">
              <a:solidFill>
                <a:schemeClr val="tx1">
                  <a:lumMod val="40000"/>
                  <a:lumOff val="60000"/>
                </a:schemeClr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89" name="Straight Connector 188"/>
            <p:cNvCxnSpPr/>
            <p:nvPr/>
          </p:nvCxnSpPr>
          <p:spPr>
            <a:xfrm>
              <a:off x="7642754" y="4439560"/>
              <a:ext cx="3873443" cy="0"/>
            </a:xfrm>
            <a:prstGeom prst="line">
              <a:avLst/>
            </a:prstGeom>
            <a:noFill/>
            <a:ln w="9525" cap="flat">
              <a:solidFill>
                <a:schemeClr val="tx1">
                  <a:lumMod val="40000"/>
                  <a:lumOff val="60000"/>
                </a:schemeClr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90" name="Straight Connector 189"/>
            <p:cNvCxnSpPr/>
            <p:nvPr/>
          </p:nvCxnSpPr>
          <p:spPr>
            <a:xfrm>
              <a:off x="7642754" y="4966259"/>
              <a:ext cx="3873443" cy="0"/>
            </a:xfrm>
            <a:prstGeom prst="line">
              <a:avLst/>
            </a:prstGeom>
            <a:noFill/>
            <a:ln w="9525" cap="flat">
              <a:solidFill>
                <a:schemeClr val="tx1">
                  <a:lumMod val="40000"/>
                  <a:lumOff val="60000"/>
                </a:schemeClr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91" name="Straight Connector 190"/>
            <p:cNvCxnSpPr/>
            <p:nvPr/>
          </p:nvCxnSpPr>
          <p:spPr>
            <a:xfrm>
              <a:off x="7642754" y="5492959"/>
              <a:ext cx="3873443" cy="0"/>
            </a:xfrm>
            <a:prstGeom prst="line">
              <a:avLst/>
            </a:prstGeom>
            <a:noFill/>
            <a:ln w="9525" cap="flat">
              <a:solidFill>
                <a:schemeClr val="tx1">
                  <a:lumMod val="40000"/>
                  <a:lumOff val="60000"/>
                </a:schemeClr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93" name="Straight Connector 182"/>
            <p:cNvCxnSpPr/>
            <p:nvPr/>
          </p:nvCxnSpPr>
          <p:spPr>
            <a:xfrm>
              <a:off x="7642754" y="1806060"/>
              <a:ext cx="3873443" cy="0"/>
            </a:xfrm>
            <a:prstGeom prst="line">
              <a:avLst/>
            </a:prstGeom>
            <a:noFill/>
            <a:ln w="9525" cap="flat">
              <a:solidFill>
                <a:schemeClr val="tx1">
                  <a:lumMod val="40000"/>
                  <a:lumOff val="60000"/>
                </a:schemeClr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194" name="Prostokąt 35"/>
          <p:cNvSpPr/>
          <p:nvPr/>
        </p:nvSpPr>
        <p:spPr>
          <a:xfrm>
            <a:off x="7144871" y="3439585"/>
            <a:ext cx="3745464" cy="396866"/>
          </a:xfrm>
          <a:prstGeom prst="rect">
            <a:avLst/>
          </a:prstGeom>
          <a:noFill/>
          <a:ln w="12700">
            <a:noFill/>
          </a:ln>
          <a:effectLst/>
        </p:spPr>
        <p:txBody>
          <a:bodyPr wrap="square" lIns="72000" tIns="72000" rIns="72000" bIns="72000" anchor="ctr">
            <a:noAutofit/>
          </a:bodyPr>
          <a:lstStyle/>
          <a:p>
            <a:pPr lvl="0" defTabSz="457200" hangingPunct="1">
              <a:defRPr/>
            </a:pPr>
            <a:r>
              <a:rPr lang="pl-PL" b="1" dirty="0" smtClean="0">
                <a:ln w="0"/>
                <a:solidFill>
                  <a:srgbClr val="C00000"/>
                </a:solidFill>
              </a:rPr>
              <a:t>0 proc. </a:t>
            </a:r>
            <a:r>
              <a:rPr lang="pl-PL" dirty="0">
                <a:ln w="0"/>
              </a:rPr>
              <a:t>kwoty </a:t>
            </a:r>
            <a:r>
              <a:rPr lang="pl-PL" dirty="0" smtClean="0">
                <a:ln w="0"/>
              </a:rPr>
              <a:t>gwarancji</a:t>
            </a:r>
            <a:endParaRPr lang="pl-PL" dirty="0">
              <a:ln w="0"/>
            </a:endParaRPr>
          </a:p>
        </p:txBody>
      </p:sp>
      <p:sp>
        <p:nvSpPr>
          <p:cNvPr id="195" name="Prostokąt 130"/>
          <p:cNvSpPr/>
          <p:nvPr/>
        </p:nvSpPr>
        <p:spPr>
          <a:xfrm>
            <a:off x="9455950" y="3437779"/>
            <a:ext cx="23999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 hangingPunct="1">
              <a:defRPr/>
            </a:pPr>
            <a:r>
              <a:rPr lang="pl-PL" sz="1200" dirty="0">
                <a:ln w="0"/>
              </a:rPr>
              <a:t>(prowizji należnej w okresie </a:t>
            </a:r>
            <a:r>
              <a:rPr lang="pl-PL" sz="1200" dirty="0" smtClean="0">
                <a:ln w="0"/>
              </a:rPr>
              <a:t/>
            </a:r>
            <a:br>
              <a:rPr lang="pl-PL" sz="1200" dirty="0" smtClean="0">
                <a:ln w="0"/>
              </a:rPr>
            </a:br>
            <a:r>
              <a:rPr lang="pl-PL" sz="1200" dirty="0" smtClean="0">
                <a:ln w="0"/>
              </a:rPr>
              <a:t>od </a:t>
            </a:r>
            <a:r>
              <a:rPr lang="pl-PL" sz="1200" dirty="0">
                <a:ln w="0"/>
              </a:rPr>
              <a:t>01.01.2021 r. do </a:t>
            </a:r>
            <a:r>
              <a:rPr lang="pl-PL" sz="1200" dirty="0" smtClean="0">
                <a:ln w="0"/>
              </a:rPr>
              <a:t>31.12.2022 </a:t>
            </a:r>
            <a:r>
              <a:rPr lang="pl-PL" sz="1200" dirty="0">
                <a:ln w="0"/>
              </a:rPr>
              <a:t>r</a:t>
            </a:r>
            <a:r>
              <a:rPr lang="pl-PL" sz="1200" dirty="0" smtClean="0">
                <a:ln w="0"/>
              </a:rPr>
              <a:t>.)</a:t>
            </a:r>
            <a:endParaRPr lang="pl-PL" sz="1200" dirty="0">
              <a:ln w="0"/>
            </a:endParaRPr>
          </a:p>
        </p:txBody>
      </p:sp>
      <p:sp>
        <p:nvSpPr>
          <p:cNvPr id="196" name="Isosceles Triangle 180"/>
          <p:cNvSpPr/>
          <p:nvPr/>
        </p:nvSpPr>
        <p:spPr>
          <a:xfrm rot="5400000">
            <a:off x="4034275" y="3410425"/>
            <a:ext cx="4528294" cy="396000"/>
          </a:xfrm>
          <a:prstGeom prst="triangle">
            <a:avLst/>
          </a:prstGeom>
          <a:solidFill>
            <a:schemeClr val="tx2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333F48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97" name="Freeform 629"/>
          <p:cNvSpPr>
            <a:spLocks noEditPoints="1"/>
          </p:cNvSpPr>
          <p:nvPr/>
        </p:nvSpPr>
        <p:spPr bwMode="auto">
          <a:xfrm>
            <a:off x="521591" y="5570602"/>
            <a:ext cx="363080" cy="335404"/>
          </a:xfrm>
          <a:custGeom>
            <a:avLst/>
            <a:gdLst>
              <a:gd name="T0" fmla="*/ 565 w 656"/>
              <a:gd name="T1" fmla="*/ 370 h 606"/>
              <a:gd name="T2" fmla="*/ 567 w 656"/>
              <a:gd name="T3" fmla="*/ 384 h 606"/>
              <a:gd name="T4" fmla="*/ 460 w 656"/>
              <a:gd name="T5" fmla="*/ 493 h 606"/>
              <a:gd name="T6" fmla="*/ 446 w 656"/>
              <a:gd name="T7" fmla="*/ 489 h 606"/>
              <a:gd name="T8" fmla="*/ 391 w 656"/>
              <a:gd name="T9" fmla="*/ 431 h 606"/>
              <a:gd name="T10" fmla="*/ 400 w 656"/>
              <a:gd name="T11" fmla="*/ 418 h 606"/>
              <a:gd name="T12" fmla="*/ 413 w 656"/>
              <a:gd name="T13" fmla="*/ 420 h 606"/>
              <a:gd name="T14" fmla="*/ 551 w 656"/>
              <a:gd name="T15" fmla="*/ 369 h 606"/>
              <a:gd name="T16" fmla="*/ 446 w 656"/>
              <a:gd name="T17" fmla="*/ 282 h 606"/>
              <a:gd name="T18" fmla="*/ 362 w 656"/>
              <a:gd name="T19" fmla="*/ 336 h 606"/>
              <a:gd name="T20" fmla="*/ 329 w 656"/>
              <a:gd name="T21" fmla="*/ 431 h 606"/>
              <a:gd name="T22" fmla="*/ 362 w 656"/>
              <a:gd name="T23" fmla="*/ 525 h 606"/>
              <a:gd name="T24" fmla="*/ 446 w 656"/>
              <a:gd name="T25" fmla="*/ 577 h 606"/>
              <a:gd name="T26" fmla="*/ 546 w 656"/>
              <a:gd name="T27" fmla="*/ 567 h 606"/>
              <a:gd name="T28" fmla="*/ 617 w 656"/>
              <a:gd name="T29" fmla="*/ 496 h 606"/>
              <a:gd name="T30" fmla="*/ 627 w 656"/>
              <a:gd name="T31" fmla="*/ 396 h 606"/>
              <a:gd name="T32" fmla="*/ 575 w 656"/>
              <a:gd name="T33" fmla="*/ 312 h 606"/>
              <a:gd name="T34" fmla="*/ 481 w 656"/>
              <a:gd name="T35" fmla="*/ 279 h 606"/>
              <a:gd name="T36" fmla="*/ 155 w 656"/>
              <a:gd name="T37" fmla="*/ 40 h 606"/>
              <a:gd name="T38" fmla="*/ 59 w 656"/>
              <a:gd name="T39" fmla="*/ 76 h 606"/>
              <a:gd name="T40" fmla="*/ 26 w 656"/>
              <a:gd name="T41" fmla="*/ 265 h 606"/>
              <a:gd name="T42" fmla="*/ 60 w 656"/>
              <a:gd name="T43" fmla="*/ 398 h 606"/>
              <a:gd name="T44" fmla="*/ 140 w 656"/>
              <a:gd name="T45" fmla="*/ 498 h 606"/>
              <a:gd name="T46" fmla="*/ 221 w 656"/>
              <a:gd name="T47" fmla="*/ 560 h 606"/>
              <a:gd name="T48" fmla="*/ 265 w 656"/>
              <a:gd name="T49" fmla="*/ 573 h 606"/>
              <a:gd name="T50" fmla="*/ 332 w 656"/>
              <a:gd name="T51" fmla="*/ 527 h 606"/>
              <a:gd name="T52" fmla="*/ 303 w 656"/>
              <a:gd name="T53" fmla="*/ 431 h 606"/>
              <a:gd name="T54" fmla="*/ 343 w 656"/>
              <a:gd name="T55" fmla="*/ 319 h 606"/>
              <a:gd name="T56" fmla="*/ 439 w 656"/>
              <a:gd name="T57" fmla="*/ 258 h 606"/>
              <a:gd name="T58" fmla="*/ 481 w 656"/>
              <a:gd name="T59" fmla="*/ 96 h 606"/>
              <a:gd name="T60" fmla="*/ 419 w 656"/>
              <a:gd name="T61" fmla="*/ 64 h 606"/>
              <a:gd name="T62" fmla="*/ 308 w 656"/>
              <a:gd name="T63" fmla="*/ 31 h 606"/>
              <a:gd name="T64" fmla="*/ 264 w 656"/>
              <a:gd name="T65" fmla="*/ 524 h 606"/>
              <a:gd name="T66" fmla="*/ 253 w 656"/>
              <a:gd name="T67" fmla="*/ 530 h 606"/>
              <a:gd name="T68" fmla="*/ 241 w 656"/>
              <a:gd name="T69" fmla="*/ 524 h 606"/>
              <a:gd name="T70" fmla="*/ 253 w 656"/>
              <a:gd name="T71" fmla="*/ 0 h 606"/>
              <a:gd name="T72" fmla="*/ 376 w 656"/>
              <a:gd name="T73" fmla="*/ 21 h 606"/>
              <a:gd name="T74" fmla="*/ 463 w 656"/>
              <a:gd name="T75" fmla="*/ 57 h 606"/>
              <a:gd name="T76" fmla="*/ 499 w 656"/>
              <a:gd name="T77" fmla="*/ 79 h 606"/>
              <a:gd name="T78" fmla="*/ 505 w 656"/>
              <a:gd name="T79" fmla="*/ 90 h 606"/>
              <a:gd name="T80" fmla="*/ 582 w 656"/>
              <a:gd name="T81" fmla="*/ 286 h 606"/>
              <a:gd name="T82" fmla="*/ 651 w 656"/>
              <a:gd name="T83" fmla="*/ 388 h 606"/>
              <a:gd name="T84" fmla="*/ 639 w 656"/>
              <a:gd name="T85" fmla="*/ 508 h 606"/>
              <a:gd name="T86" fmla="*/ 558 w 656"/>
              <a:gd name="T87" fmla="*/ 589 h 606"/>
              <a:gd name="T88" fmla="*/ 441 w 656"/>
              <a:gd name="T89" fmla="*/ 603 h 606"/>
              <a:gd name="T90" fmla="*/ 348 w 656"/>
              <a:gd name="T91" fmla="*/ 546 h 606"/>
              <a:gd name="T92" fmla="*/ 277 w 656"/>
              <a:gd name="T93" fmla="*/ 596 h 606"/>
              <a:gd name="T94" fmla="*/ 255 w 656"/>
              <a:gd name="T95" fmla="*/ 606 h 606"/>
              <a:gd name="T96" fmla="*/ 246 w 656"/>
              <a:gd name="T97" fmla="*/ 606 h 606"/>
              <a:gd name="T98" fmla="*/ 210 w 656"/>
              <a:gd name="T99" fmla="*/ 584 h 606"/>
              <a:gd name="T100" fmla="*/ 134 w 656"/>
              <a:gd name="T101" fmla="*/ 527 h 606"/>
              <a:gd name="T102" fmla="*/ 54 w 656"/>
              <a:gd name="T103" fmla="*/ 436 h 606"/>
              <a:gd name="T104" fmla="*/ 4 w 656"/>
              <a:gd name="T105" fmla="*/ 313 h 606"/>
              <a:gd name="T106" fmla="*/ 0 w 656"/>
              <a:gd name="T107" fmla="*/ 84 h 606"/>
              <a:gd name="T108" fmla="*/ 10 w 656"/>
              <a:gd name="T109" fmla="*/ 76 h 606"/>
              <a:gd name="T110" fmla="*/ 66 w 656"/>
              <a:gd name="T111" fmla="*/ 45 h 606"/>
              <a:gd name="T112" fmla="*/ 167 w 656"/>
              <a:gd name="T113" fmla="*/ 10 h 6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656" h="606">
                <a:moveTo>
                  <a:pt x="556" y="367"/>
                </a:moveTo>
                <a:lnTo>
                  <a:pt x="560" y="369"/>
                </a:lnTo>
                <a:lnTo>
                  <a:pt x="565" y="370"/>
                </a:lnTo>
                <a:lnTo>
                  <a:pt x="567" y="375"/>
                </a:lnTo>
                <a:lnTo>
                  <a:pt x="568" y="379"/>
                </a:lnTo>
                <a:lnTo>
                  <a:pt x="567" y="384"/>
                </a:lnTo>
                <a:lnTo>
                  <a:pt x="565" y="389"/>
                </a:lnTo>
                <a:lnTo>
                  <a:pt x="463" y="489"/>
                </a:lnTo>
                <a:lnTo>
                  <a:pt x="460" y="493"/>
                </a:lnTo>
                <a:lnTo>
                  <a:pt x="455" y="493"/>
                </a:lnTo>
                <a:lnTo>
                  <a:pt x="450" y="493"/>
                </a:lnTo>
                <a:lnTo>
                  <a:pt x="446" y="489"/>
                </a:lnTo>
                <a:lnTo>
                  <a:pt x="394" y="439"/>
                </a:lnTo>
                <a:lnTo>
                  <a:pt x="393" y="434"/>
                </a:lnTo>
                <a:lnTo>
                  <a:pt x="391" y="431"/>
                </a:lnTo>
                <a:lnTo>
                  <a:pt x="393" y="425"/>
                </a:lnTo>
                <a:lnTo>
                  <a:pt x="394" y="420"/>
                </a:lnTo>
                <a:lnTo>
                  <a:pt x="400" y="418"/>
                </a:lnTo>
                <a:lnTo>
                  <a:pt x="405" y="417"/>
                </a:lnTo>
                <a:lnTo>
                  <a:pt x="408" y="418"/>
                </a:lnTo>
                <a:lnTo>
                  <a:pt x="413" y="420"/>
                </a:lnTo>
                <a:lnTo>
                  <a:pt x="455" y="463"/>
                </a:lnTo>
                <a:lnTo>
                  <a:pt x="546" y="370"/>
                </a:lnTo>
                <a:lnTo>
                  <a:pt x="551" y="369"/>
                </a:lnTo>
                <a:lnTo>
                  <a:pt x="556" y="367"/>
                </a:lnTo>
                <a:close/>
                <a:moveTo>
                  <a:pt x="481" y="279"/>
                </a:moveTo>
                <a:lnTo>
                  <a:pt x="446" y="282"/>
                </a:lnTo>
                <a:lnTo>
                  <a:pt x="413" y="295"/>
                </a:lnTo>
                <a:lnTo>
                  <a:pt x="386" y="312"/>
                </a:lnTo>
                <a:lnTo>
                  <a:pt x="362" y="336"/>
                </a:lnTo>
                <a:lnTo>
                  <a:pt x="345" y="363"/>
                </a:lnTo>
                <a:lnTo>
                  <a:pt x="332" y="396"/>
                </a:lnTo>
                <a:lnTo>
                  <a:pt x="329" y="431"/>
                </a:lnTo>
                <a:lnTo>
                  <a:pt x="332" y="465"/>
                </a:lnTo>
                <a:lnTo>
                  <a:pt x="345" y="496"/>
                </a:lnTo>
                <a:lnTo>
                  <a:pt x="362" y="525"/>
                </a:lnTo>
                <a:lnTo>
                  <a:pt x="386" y="548"/>
                </a:lnTo>
                <a:lnTo>
                  <a:pt x="413" y="567"/>
                </a:lnTo>
                <a:lnTo>
                  <a:pt x="446" y="577"/>
                </a:lnTo>
                <a:lnTo>
                  <a:pt x="481" y="582"/>
                </a:lnTo>
                <a:lnTo>
                  <a:pt x="515" y="577"/>
                </a:lnTo>
                <a:lnTo>
                  <a:pt x="546" y="567"/>
                </a:lnTo>
                <a:lnTo>
                  <a:pt x="575" y="548"/>
                </a:lnTo>
                <a:lnTo>
                  <a:pt x="598" y="525"/>
                </a:lnTo>
                <a:lnTo>
                  <a:pt x="617" y="496"/>
                </a:lnTo>
                <a:lnTo>
                  <a:pt x="627" y="465"/>
                </a:lnTo>
                <a:lnTo>
                  <a:pt x="632" y="431"/>
                </a:lnTo>
                <a:lnTo>
                  <a:pt x="627" y="396"/>
                </a:lnTo>
                <a:lnTo>
                  <a:pt x="617" y="363"/>
                </a:lnTo>
                <a:lnTo>
                  <a:pt x="598" y="336"/>
                </a:lnTo>
                <a:lnTo>
                  <a:pt x="575" y="312"/>
                </a:lnTo>
                <a:lnTo>
                  <a:pt x="546" y="295"/>
                </a:lnTo>
                <a:lnTo>
                  <a:pt x="515" y="282"/>
                </a:lnTo>
                <a:lnTo>
                  <a:pt x="481" y="279"/>
                </a:lnTo>
                <a:close/>
                <a:moveTo>
                  <a:pt x="239" y="26"/>
                </a:moveTo>
                <a:lnTo>
                  <a:pt x="196" y="31"/>
                </a:lnTo>
                <a:lnTo>
                  <a:pt x="155" y="40"/>
                </a:lnTo>
                <a:lnTo>
                  <a:pt x="119" y="52"/>
                </a:lnTo>
                <a:lnTo>
                  <a:pt x="86" y="64"/>
                </a:lnTo>
                <a:lnTo>
                  <a:pt x="59" y="76"/>
                </a:lnTo>
                <a:lnTo>
                  <a:pt x="38" y="88"/>
                </a:lnTo>
                <a:lnTo>
                  <a:pt x="26" y="96"/>
                </a:lnTo>
                <a:lnTo>
                  <a:pt x="26" y="265"/>
                </a:lnTo>
                <a:lnTo>
                  <a:pt x="29" y="313"/>
                </a:lnTo>
                <a:lnTo>
                  <a:pt x="41" y="358"/>
                </a:lnTo>
                <a:lnTo>
                  <a:pt x="60" y="398"/>
                </a:lnTo>
                <a:lnTo>
                  <a:pt x="85" y="436"/>
                </a:lnTo>
                <a:lnTo>
                  <a:pt x="112" y="468"/>
                </a:lnTo>
                <a:lnTo>
                  <a:pt x="140" y="498"/>
                </a:lnTo>
                <a:lnTo>
                  <a:pt x="169" y="522"/>
                </a:lnTo>
                <a:lnTo>
                  <a:pt x="196" y="544"/>
                </a:lnTo>
                <a:lnTo>
                  <a:pt x="221" y="560"/>
                </a:lnTo>
                <a:lnTo>
                  <a:pt x="239" y="572"/>
                </a:lnTo>
                <a:lnTo>
                  <a:pt x="253" y="580"/>
                </a:lnTo>
                <a:lnTo>
                  <a:pt x="265" y="573"/>
                </a:lnTo>
                <a:lnTo>
                  <a:pt x="284" y="561"/>
                </a:lnTo>
                <a:lnTo>
                  <a:pt x="307" y="546"/>
                </a:lnTo>
                <a:lnTo>
                  <a:pt x="332" y="527"/>
                </a:lnTo>
                <a:lnTo>
                  <a:pt x="317" y="498"/>
                </a:lnTo>
                <a:lnTo>
                  <a:pt x="307" y="465"/>
                </a:lnTo>
                <a:lnTo>
                  <a:pt x="303" y="431"/>
                </a:lnTo>
                <a:lnTo>
                  <a:pt x="308" y="389"/>
                </a:lnTo>
                <a:lnTo>
                  <a:pt x="320" y="353"/>
                </a:lnTo>
                <a:lnTo>
                  <a:pt x="343" y="319"/>
                </a:lnTo>
                <a:lnTo>
                  <a:pt x="369" y="293"/>
                </a:lnTo>
                <a:lnTo>
                  <a:pt x="403" y="270"/>
                </a:lnTo>
                <a:lnTo>
                  <a:pt x="439" y="258"/>
                </a:lnTo>
                <a:lnTo>
                  <a:pt x="481" y="253"/>
                </a:lnTo>
                <a:lnTo>
                  <a:pt x="481" y="253"/>
                </a:lnTo>
                <a:lnTo>
                  <a:pt x="481" y="96"/>
                </a:lnTo>
                <a:lnTo>
                  <a:pt x="467" y="88"/>
                </a:lnTo>
                <a:lnTo>
                  <a:pt x="446" y="76"/>
                </a:lnTo>
                <a:lnTo>
                  <a:pt x="419" y="64"/>
                </a:lnTo>
                <a:lnTo>
                  <a:pt x="388" y="52"/>
                </a:lnTo>
                <a:lnTo>
                  <a:pt x="350" y="40"/>
                </a:lnTo>
                <a:lnTo>
                  <a:pt x="308" y="31"/>
                </a:lnTo>
                <a:lnTo>
                  <a:pt x="265" y="26"/>
                </a:lnTo>
                <a:lnTo>
                  <a:pt x="265" y="518"/>
                </a:lnTo>
                <a:lnTo>
                  <a:pt x="264" y="524"/>
                </a:lnTo>
                <a:lnTo>
                  <a:pt x="262" y="527"/>
                </a:lnTo>
                <a:lnTo>
                  <a:pt x="258" y="530"/>
                </a:lnTo>
                <a:lnTo>
                  <a:pt x="253" y="530"/>
                </a:lnTo>
                <a:lnTo>
                  <a:pt x="248" y="530"/>
                </a:lnTo>
                <a:lnTo>
                  <a:pt x="243" y="527"/>
                </a:lnTo>
                <a:lnTo>
                  <a:pt x="241" y="524"/>
                </a:lnTo>
                <a:lnTo>
                  <a:pt x="239" y="518"/>
                </a:lnTo>
                <a:lnTo>
                  <a:pt x="239" y="26"/>
                </a:lnTo>
                <a:close/>
                <a:moveTo>
                  <a:pt x="253" y="0"/>
                </a:moveTo>
                <a:lnTo>
                  <a:pt x="296" y="3"/>
                </a:lnTo>
                <a:lnTo>
                  <a:pt x="338" y="10"/>
                </a:lnTo>
                <a:lnTo>
                  <a:pt x="376" y="21"/>
                </a:lnTo>
                <a:lnTo>
                  <a:pt x="410" y="33"/>
                </a:lnTo>
                <a:lnTo>
                  <a:pt x="439" y="45"/>
                </a:lnTo>
                <a:lnTo>
                  <a:pt x="463" y="57"/>
                </a:lnTo>
                <a:lnTo>
                  <a:pt x="482" y="67"/>
                </a:lnTo>
                <a:lnTo>
                  <a:pt x="494" y="76"/>
                </a:lnTo>
                <a:lnTo>
                  <a:pt x="499" y="79"/>
                </a:lnTo>
                <a:lnTo>
                  <a:pt x="503" y="81"/>
                </a:lnTo>
                <a:lnTo>
                  <a:pt x="505" y="84"/>
                </a:lnTo>
                <a:lnTo>
                  <a:pt x="505" y="90"/>
                </a:lnTo>
                <a:lnTo>
                  <a:pt x="505" y="255"/>
                </a:lnTo>
                <a:lnTo>
                  <a:pt x="546" y="267"/>
                </a:lnTo>
                <a:lnTo>
                  <a:pt x="582" y="286"/>
                </a:lnTo>
                <a:lnTo>
                  <a:pt x="613" y="313"/>
                </a:lnTo>
                <a:lnTo>
                  <a:pt x="637" y="348"/>
                </a:lnTo>
                <a:lnTo>
                  <a:pt x="651" y="388"/>
                </a:lnTo>
                <a:lnTo>
                  <a:pt x="656" y="431"/>
                </a:lnTo>
                <a:lnTo>
                  <a:pt x="653" y="470"/>
                </a:lnTo>
                <a:lnTo>
                  <a:pt x="639" y="508"/>
                </a:lnTo>
                <a:lnTo>
                  <a:pt x="618" y="541"/>
                </a:lnTo>
                <a:lnTo>
                  <a:pt x="591" y="568"/>
                </a:lnTo>
                <a:lnTo>
                  <a:pt x="558" y="589"/>
                </a:lnTo>
                <a:lnTo>
                  <a:pt x="520" y="603"/>
                </a:lnTo>
                <a:lnTo>
                  <a:pt x="481" y="606"/>
                </a:lnTo>
                <a:lnTo>
                  <a:pt x="441" y="603"/>
                </a:lnTo>
                <a:lnTo>
                  <a:pt x="407" y="591"/>
                </a:lnTo>
                <a:lnTo>
                  <a:pt x="374" y="572"/>
                </a:lnTo>
                <a:lnTo>
                  <a:pt x="348" y="546"/>
                </a:lnTo>
                <a:lnTo>
                  <a:pt x="320" y="567"/>
                </a:lnTo>
                <a:lnTo>
                  <a:pt x="296" y="584"/>
                </a:lnTo>
                <a:lnTo>
                  <a:pt x="277" y="596"/>
                </a:lnTo>
                <a:lnTo>
                  <a:pt x="264" y="603"/>
                </a:lnTo>
                <a:lnTo>
                  <a:pt x="258" y="606"/>
                </a:lnTo>
                <a:lnTo>
                  <a:pt x="255" y="606"/>
                </a:lnTo>
                <a:lnTo>
                  <a:pt x="253" y="606"/>
                </a:lnTo>
                <a:lnTo>
                  <a:pt x="250" y="606"/>
                </a:lnTo>
                <a:lnTo>
                  <a:pt x="246" y="606"/>
                </a:lnTo>
                <a:lnTo>
                  <a:pt x="241" y="603"/>
                </a:lnTo>
                <a:lnTo>
                  <a:pt x="227" y="596"/>
                </a:lnTo>
                <a:lnTo>
                  <a:pt x="210" y="584"/>
                </a:lnTo>
                <a:lnTo>
                  <a:pt x="186" y="568"/>
                </a:lnTo>
                <a:lnTo>
                  <a:pt x="162" y="549"/>
                </a:lnTo>
                <a:lnTo>
                  <a:pt x="134" y="527"/>
                </a:lnTo>
                <a:lnTo>
                  <a:pt x="105" y="501"/>
                </a:lnTo>
                <a:lnTo>
                  <a:pt x="79" y="470"/>
                </a:lnTo>
                <a:lnTo>
                  <a:pt x="54" y="436"/>
                </a:lnTo>
                <a:lnTo>
                  <a:pt x="33" y="400"/>
                </a:lnTo>
                <a:lnTo>
                  <a:pt x="16" y="358"/>
                </a:lnTo>
                <a:lnTo>
                  <a:pt x="4" y="313"/>
                </a:lnTo>
                <a:lnTo>
                  <a:pt x="0" y="265"/>
                </a:lnTo>
                <a:lnTo>
                  <a:pt x="0" y="90"/>
                </a:lnTo>
                <a:lnTo>
                  <a:pt x="0" y="84"/>
                </a:lnTo>
                <a:lnTo>
                  <a:pt x="2" y="81"/>
                </a:lnTo>
                <a:lnTo>
                  <a:pt x="5" y="79"/>
                </a:lnTo>
                <a:lnTo>
                  <a:pt x="10" y="76"/>
                </a:lnTo>
                <a:lnTo>
                  <a:pt x="23" y="67"/>
                </a:lnTo>
                <a:lnTo>
                  <a:pt x="41" y="57"/>
                </a:lnTo>
                <a:lnTo>
                  <a:pt x="66" y="45"/>
                </a:lnTo>
                <a:lnTo>
                  <a:pt x="95" y="33"/>
                </a:lnTo>
                <a:lnTo>
                  <a:pt x="129" y="21"/>
                </a:lnTo>
                <a:lnTo>
                  <a:pt x="167" y="10"/>
                </a:lnTo>
                <a:lnTo>
                  <a:pt x="209" y="3"/>
                </a:lnTo>
                <a:lnTo>
                  <a:pt x="253" y="0"/>
                </a:lnTo>
                <a:close/>
              </a:path>
            </a:pathLst>
          </a:custGeom>
          <a:solidFill>
            <a:srgbClr val="CF002B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3" name="Obraz 16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977" y="5626817"/>
            <a:ext cx="1017953" cy="72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37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499" y="0"/>
            <a:ext cx="8124499" cy="6858000"/>
          </a:xfrm>
          <a:prstGeom prst="rect">
            <a:avLst/>
          </a:prstGeom>
        </p:spPr>
      </p:pic>
      <p:pic>
        <p:nvPicPr>
          <p:cNvPr id="15" name="Google Shape;92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40675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az 7">
            <a:extLst>
              <a:ext uri="{FF2B5EF4-FFF2-40B4-BE49-F238E27FC236}">
                <a16:creationId xmlns:a16="http://schemas.microsoft.com/office/drawing/2014/main" id="{0B40EE87-5E23-40AC-9CF6-289C68FA758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8050" y="169169"/>
            <a:ext cx="928164" cy="700687"/>
          </a:xfrm>
          <a:prstGeom prst="rect">
            <a:avLst/>
          </a:prstGeom>
        </p:spPr>
      </p:pic>
      <p:pic>
        <p:nvPicPr>
          <p:cNvPr id="16" name="Google Shape;94;p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68575" y="0"/>
            <a:ext cx="309307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Prostokąt 6">
            <a:extLst>
              <a:ext uri="{FF2B5EF4-FFF2-40B4-BE49-F238E27FC236}">
                <a16:creationId xmlns:a16="http://schemas.microsoft.com/office/drawing/2014/main" id="{0EF9BFCC-A8F4-47F9-BC91-40158317E642}"/>
              </a:ext>
            </a:extLst>
          </p:cNvPr>
          <p:cNvSpPr/>
          <p:nvPr/>
        </p:nvSpPr>
        <p:spPr>
          <a:xfrm>
            <a:off x="512690" y="1817225"/>
            <a:ext cx="4734223" cy="2673713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>
              <a:defRPr sz="36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lang="pl-PL" sz="36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"/>
              </a:rPr>
              <a:t>Gwarancja Biznesmax</a:t>
            </a:r>
            <a:br>
              <a:rPr lang="pl-PL" sz="36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"/>
              </a:rPr>
            </a:br>
            <a:r>
              <a:rPr lang="pl-PL" sz="36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"/>
              </a:rPr>
              <a:t>z dopłatą do oprocentowania</a:t>
            </a:r>
          </a:p>
          <a:p>
            <a:pPr lvl="0">
              <a:spcBef>
                <a:spcPts val="2400"/>
              </a:spcBef>
            </a:pPr>
            <a:r>
              <a:rPr lang="pl-PL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Departament Gwarancji </a:t>
            </a:r>
            <a:r>
              <a:rPr lang="pl-PL" sz="2400" dirty="0"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pl-PL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Poręczeń</a:t>
            </a:r>
            <a:endParaRPr lang="pl-PL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12690" y="4524395"/>
            <a:ext cx="4734224" cy="705756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endParaRPr lang="en-US" sz="3600" b="1">
              <a:solidFill>
                <a:srgbClr val="FFFFFF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9" name="Picture 4" descr="C:\Users\mszul1\Desktop\UE_EFRR_rgb-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48" t="-3312"/>
          <a:stretch/>
        </p:blipFill>
        <p:spPr bwMode="auto">
          <a:xfrm>
            <a:off x="4256137" y="4497549"/>
            <a:ext cx="848438" cy="705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az 1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06" y="4534575"/>
            <a:ext cx="1241563" cy="66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8613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object 6"/>
          <p:cNvSpPr txBox="1"/>
          <p:nvPr/>
        </p:nvSpPr>
        <p:spPr>
          <a:xfrm>
            <a:off x="561996" y="1409505"/>
            <a:ext cx="3550024" cy="131317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220"/>
              </a:spcBef>
            </a:pPr>
            <a:r>
              <a:rPr b="0" dirty="0">
                <a:latin typeface="Calibri" panose="020F0502020204030204" pitchFamily="34" charset="0"/>
                <a:cs typeface="Calibri" panose="020F0502020204030204" pitchFamily="34" charset="0"/>
              </a:rPr>
              <a:t>Ocena </a:t>
            </a:r>
            <a:r>
              <a:rPr b="0" dirty="0" err="1">
                <a:latin typeface="Calibri" panose="020F0502020204030204" pitchFamily="34" charset="0"/>
                <a:cs typeface="Calibri" panose="020F0502020204030204" pitchFamily="34" charset="0"/>
              </a:rPr>
              <a:t>ratingowa</a:t>
            </a:r>
            <a:r>
              <a:rPr b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Fitch</a:t>
            </a:r>
            <a:r>
              <a:rPr lang="pl-PL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sz="4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A-/stabilny</a:t>
            </a: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b="0" dirty="0">
                <a:latin typeface="Calibri" panose="020F0502020204030204" pitchFamily="34" charset="0"/>
                <a:cs typeface="Calibri" panose="020F0502020204030204" pitchFamily="34" charset="0"/>
              </a:rPr>
              <a:t>równa ratingowi Skarbu Państwa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object 3"/>
          <p:cNvSpPr/>
          <p:nvPr/>
        </p:nvSpPr>
        <p:spPr>
          <a:xfrm>
            <a:off x="0" y="2984770"/>
            <a:ext cx="5285983" cy="1615270"/>
          </a:xfrm>
          <a:custGeom>
            <a:avLst/>
            <a:gdLst/>
            <a:ahLst/>
            <a:cxnLst/>
            <a:rect l="l" t="t" r="r" b="b"/>
            <a:pathLst>
              <a:path w="3703954" h="1152525">
                <a:moveTo>
                  <a:pt x="0" y="1151991"/>
                </a:moveTo>
                <a:lnTo>
                  <a:pt x="3703802" y="1151991"/>
                </a:lnTo>
                <a:lnTo>
                  <a:pt x="3703802" y="0"/>
                </a:lnTo>
                <a:lnTo>
                  <a:pt x="0" y="0"/>
                </a:lnTo>
                <a:lnTo>
                  <a:pt x="0" y="1151991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7" name="object 7"/>
          <p:cNvSpPr txBox="1"/>
          <p:nvPr/>
        </p:nvSpPr>
        <p:spPr>
          <a:xfrm>
            <a:off x="561996" y="3324328"/>
            <a:ext cx="3684344" cy="936154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pl-PL" sz="20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Misja: Wspieramy zrównoważony rozwój społeczno-gospodarczy Polski</a:t>
            </a:r>
          </a:p>
        </p:txBody>
      </p:sp>
      <p:sp>
        <p:nvSpPr>
          <p:cNvPr id="48" name="object 9"/>
          <p:cNvSpPr txBox="1"/>
          <p:nvPr/>
        </p:nvSpPr>
        <p:spPr>
          <a:xfrm>
            <a:off x="6651002" y="1409505"/>
            <a:ext cx="4580984" cy="1313179"/>
          </a:xfrm>
          <a:prstGeom prst="rect">
            <a:avLst/>
          </a:prstGeom>
        </p:spPr>
        <p:txBody>
          <a:bodyPr vert="horz" wrap="square" lIns="0" tIns="27939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219"/>
              </a:spcBef>
            </a:pPr>
            <a:r>
              <a:rPr b="0" dirty="0">
                <a:latin typeface="Calibri" panose="020F0502020204030204" pitchFamily="34" charset="0"/>
                <a:cs typeface="Calibri" panose="020F0502020204030204" pitchFamily="34" charset="0"/>
              </a:rPr>
              <a:t>Wartość aktywów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lang="pl-PL" sz="40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196,4</a:t>
            </a:r>
            <a:r>
              <a:rPr sz="40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4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mld zł</a:t>
            </a: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b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smtClean="0">
                <a:latin typeface="Calibri" panose="020F0502020204030204" pitchFamily="34" charset="0"/>
                <a:cs typeface="Calibri" panose="020F0502020204030204" pitchFamily="34" charset="0"/>
              </a:rPr>
              <a:t>31</a:t>
            </a:r>
            <a:r>
              <a:rPr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grudnia</a:t>
            </a:r>
            <a:r>
              <a:rPr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 20</a:t>
            </a:r>
            <a:r>
              <a:rPr lang="pl-PL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21</a:t>
            </a:r>
            <a:r>
              <a:rPr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b="0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object 8"/>
          <p:cNvSpPr txBox="1">
            <a:spLocks noGrp="1"/>
          </p:cNvSpPr>
          <p:nvPr>
            <p:ph type="title"/>
          </p:nvPr>
        </p:nvSpPr>
        <p:spPr>
          <a:xfrm>
            <a:off x="6651002" y="4662754"/>
            <a:ext cx="3873551" cy="1206741"/>
          </a:xfrm>
          <a:prstGeom prst="rect">
            <a:avLst/>
          </a:prstGeom>
        </p:spPr>
        <p:txBody>
          <a:bodyPr vert="horz" wrap="square" lIns="0" tIns="186690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1470"/>
              </a:spcBef>
            </a:pPr>
            <a:r>
              <a:rPr sz="4400" dirty="0">
                <a:solidFill>
                  <a:schemeClr val="accent1"/>
                </a:solidFill>
              </a:rPr>
              <a:t>100%</a:t>
            </a:r>
          </a:p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sz="1800" b="0" dirty="0" err="1" smtClean="0">
                <a:solidFill>
                  <a:schemeClr val="tx2"/>
                </a:solidFill>
              </a:rPr>
              <a:t>własnoś</a:t>
            </a:r>
            <a:r>
              <a:rPr lang="pl-PL" sz="1800" b="0" dirty="0" smtClean="0">
                <a:solidFill>
                  <a:schemeClr val="tx2"/>
                </a:solidFill>
              </a:rPr>
              <a:t>ć</a:t>
            </a:r>
            <a:r>
              <a:rPr sz="1800" b="0" dirty="0" smtClean="0">
                <a:solidFill>
                  <a:schemeClr val="tx2"/>
                </a:solidFill>
              </a:rPr>
              <a:t> </a:t>
            </a:r>
            <a:r>
              <a:rPr sz="1800" b="0" dirty="0">
                <a:solidFill>
                  <a:schemeClr val="tx2"/>
                </a:solidFill>
              </a:rPr>
              <a:t>Skarbu Państwa</a:t>
            </a:r>
            <a:endParaRPr sz="1800" dirty="0">
              <a:solidFill>
                <a:schemeClr val="tx2"/>
              </a:solidFill>
            </a:endParaRPr>
          </a:p>
        </p:txBody>
      </p:sp>
      <p:sp>
        <p:nvSpPr>
          <p:cNvPr id="50" name="object 7"/>
          <p:cNvSpPr txBox="1"/>
          <p:nvPr/>
        </p:nvSpPr>
        <p:spPr>
          <a:xfrm>
            <a:off x="561996" y="4987059"/>
            <a:ext cx="4876278" cy="112082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err="1"/>
              <a:t>Centrala</a:t>
            </a:r>
            <a:r>
              <a:rPr dirty="0"/>
              <a:t> w </a:t>
            </a:r>
            <a:r>
              <a:rPr dirty="0" err="1" smtClean="0"/>
              <a:t>Warszawie</a:t>
            </a:r>
            <a:r>
              <a:rPr lang="pl-PL" dirty="0" smtClean="0"/>
              <a:t> </a:t>
            </a:r>
            <a:r>
              <a:rPr lang="pl-PL" b="1" dirty="0" smtClean="0"/>
              <a:t>+</a:t>
            </a:r>
            <a:r>
              <a:rPr lang="pl-PL" dirty="0" smtClean="0"/>
              <a:t> </a:t>
            </a:r>
            <a:r>
              <a:rPr b="1" dirty="0" smtClean="0"/>
              <a:t>16</a:t>
            </a:r>
            <a:r>
              <a:rPr dirty="0" smtClean="0"/>
              <a:t> </a:t>
            </a:r>
            <a:r>
              <a:rPr dirty="0"/>
              <a:t>Regionów w </a:t>
            </a:r>
            <a:r>
              <a:rPr dirty="0" err="1"/>
              <a:t>całej</a:t>
            </a:r>
            <a:r>
              <a:rPr dirty="0"/>
              <a:t> </a:t>
            </a:r>
            <a:r>
              <a:rPr dirty="0" err="1" smtClean="0"/>
              <a:t>Polsce</a:t>
            </a:r>
            <a:r>
              <a:rPr lang="pl-PL" dirty="0" smtClean="0"/>
              <a:t> </a:t>
            </a:r>
          </a:p>
          <a:p>
            <a:pPr marL="12700">
              <a:lnSpc>
                <a:spcPct val="100000"/>
              </a:lnSpc>
            </a:pPr>
            <a:r>
              <a:rPr lang="pl-PL" b="1" dirty="0" smtClean="0"/>
              <a:t>+ 4 </a:t>
            </a:r>
            <a:r>
              <a:rPr lang="pl-PL" dirty="0" smtClean="0"/>
              <a:t>przedstawicielstwa zagraniczne </a:t>
            </a:r>
            <a:r>
              <a:rPr lang="pl-PL" dirty="0"/>
              <a:t>w Brukseli, Londynie, Frankfurcie nad Menem i </a:t>
            </a:r>
            <a:r>
              <a:rPr lang="pl-PL" dirty="0" smtClean="0"/>
              <a:t>Amsterdamie</a:t>
            </a:r>
          </a:p>
          <a:p>
            <a:pPr marL="12700">
              <a:lnSpc>
                <a:spcPct val="100000"/>
              </a:lnSpc>
            </a:pPr>
            <a:r>
              <a:rPr b="1" dirty="0" smtClean="0"/>
              <a:t>~ </a:t>
            </a:r>
            <a:r>
              <a:rPr lang="pl-PL" b="1" dirty="0" smtClean="0"/>
              <a:t>2000</a:t>
            </a:r>
            <a:r>
              <a:rPr b="1" dirty="0" smtClean="0"/>
              <a:t> </a:t>
            </a:r>
            <a:r>
              <a:rPr dirty="0"/>
              <a:t>pracowników</a:t>
            </a:r>
          </a:p>
        </p:txBody>
      </p:sp>
      <p:sp>
        <p:nvSpPr>
          <p:cNvPr id="45" name="object 4"/>
          <p:cNvSpPr/>
          <p:nvPr/>
        </p:nvSpPr>
        <p:spPr>
          <a:xfrm>
            <a:off x="6538186" y="2984770"/>
            <a:ext cx="5653813" cy="1615270"/>
          </a:xfrm>
          <a:custGeom>
            <a:avLst/>
            <a:gdLst/>
            <a:ahLst/>
            <a:cxnLst/>
            <a:rect l="l" t="t" r="r" b="b"/>
            <a:pathLst>
              <a:path w="3703954" h="1900554">
                <a:moveTo>
                  <a:pt x="0" y="1900504"/>
                </a:moveTo>
                <a:lnTo>
                  <a:pt x="3703802" y="1900504"/>
                </a:lnTo>
                <a:lnTo>
                  <a:pt x="3703802" y="0"/>
                </a:lnTo>
                <a:lnTo>
                  <a:pt x="0" y="0"/>
                </a:lnTo>
                <a:lnTo>
                  <a:pt x="0" y="1900504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1" name="object 9"/>
          <p:cNvSpPr txBox="1"/>
          <p:nvPr/>
        </p:nvSpPr>
        <p:spPr>
          <a:xfrm>
            <a:off x="6651002" y="3470523"/>
            <a:ext cx="4943890" cy="643765"/>
          </a:xfrm>
          <a:prstGeom prst="rect">
            <a:avLst/>
          </a:prstGeom>
        </p:spPr>
        <p:txBody>
          <a:bodyPr vert="horz" wrap="square" lIns="0" tIns="27939" rIns="0" bIns="0" rtlCol="0">
            <a:noAutofit/>
          </a:bodyPr>
          <a:lstStyle/>
          <a:p>
            <a:pPr marL="12700" marR="183515">
              <a:lnSpc>
                <a:spcPct val="100000"/>
              </a:lnSpc>
              <a:spcBef>
                <a:spcPts val="5"/>
              </a:spcBef>
            </a:pPr>
            <a:r>
              <a:rPr lang="pl-PL" sz="20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Wizja: Chcemy być liderem programów na rzecz zrównoważonego </a:t>
            </a:r>
            <a:r>
              <a:rPr lang="pl-PL" sz="2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rozwoju</a:t>
            </a:r>
          </a:p>
        </p:txBody>
      </p:sp>
      <p:sp>
        <p:nvSpPr>
          <p:cNvPr id="11" name="Prostokąt 11">
            <a:extLst>
              <a:ext uri="{FF2B5EF4-FFF2-40B4-BE49-F238E27FC236}">
                <a16:creationId xmlns:a16="http://schemas.microsoft.com/office/drawing/2014/main" id="{ABCC1257-0173-4F71-AD75-985089E1F33C}"/>
              </a:ext>
            </a:extLst>
          </p:cNvPr>
          <p:cNvSpPr/>
          <p:nvPr/>
        </p:nvSpPr>
        <p:spPr>
          <a:xfrm>
            <a:off x="561996" y="361545"/>
            <a:ext cx="9738664" cy="7779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>
              <a:spcBef>
                <a:spcPct val="0"/>
              </a:spcBef>
              <a:defRPr/>
            </a:pPr>
            <a:r>
              <a:rPr lang="pl-PL" sz="24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BGK w skrócie</a:t>
            </a:r>
            <a:endParaRPr lang="pl-PL" sz="2400" b="1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Symbol zastępczy numeru slajdu 4"/>
          <p:cNvSpPr txBox="1">
            <a:spLocks/>
          </p:cNvSpPr>
          <p:nvPr/>
        </p:nvSpPr>
        <p:spPr>
          <a:xfrm>
            <a:off x="11594892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FA145B3-C375-4AB9-8F99-B9C6AEFD5B3D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42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139" y="232543"/>
            <a:ext cx="10293790" cy="594771"/>
          </a:xfrm>
        </p:spPr>
        <p:txBody>
          <a:bodyPr/>
          <a:lstStyle/>
          <a:p>
            <a:r>
              <a:rPr lang="pl-PL" dirty="0"/>
              <a:t>Parametry gwarancji Biznesmax z dopłatą do oprocentowania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C30D576-EDB4-4767-A840-38EFCFF3C29D}" type="slidenum">
              <a:rPr lang="en-US" smtClean="0"/>
              <a:t>20</a:t>
            </a:fld>
            <a:endParaRPr lang="en-US"/>
          </a:p>
        </p:txBody>
      </p:sp>
      <p:grpSp>
        <p:nvGrpSpPr>
          <p:cNvPr id="72" name="Grupa 9"/>
          <p:cNvGrpSpPr/>
          <p:nvPr/>
        </p:nvGrpSpPr>
        <p:grpSpPr>
          <a:xfrm>
            <a:off x="476222" y="3261684"/>
            <a:ext cx="392858" cy="335984"/>
            <a:chOff x="485188" y="3081320"/>
            <a:chExt cx="392858" cy="335984"/>
          </a:xfrm>
        </p:grpSpPr>
        <p:sp>
          <p:nvSpPr>
            <p:cNvPr id="73" name="Freeform 130"/>
            <p:cNvSpPr>
              <a:spLocks/>
            </p:cNvSpPr>
            <p:nvPr/>
          </p:nvSpPr>
          <p:spPr bwMode="auto">
            <a:xfrm>
              <a:off x="730177" y="3228313"/>
              <a:ext cx="103245" cy="41998"/>
            </a:xfrm>
            <a:custGeom>
              <a:avLst/>
              <a:gdLst>
                <a:gd name="T0" fmla="*/ 95 w 118"/>
                <a:gd name="T1" fmla="*/ 21 h 48"/>
                <a:gd name="T2" fmla="*/ 99 w 118"/>
                <a:gd name="T3" fmla="*/ 23 h 48"/>
                <a:gd name="T4" fmla="*/ 101 w 118"/>
                <a:gd name="T5" fmla="*/ 26 h 48"/>
                <a:gd name="T6" fmla="*/ 102 w 118"/>
                <a:gd name="T7" fmla="*/ 29 h 48"/>
                <a:gd name="T8" fmla="*/ 108 w 118"/>
                <a:gd name="T9" fmla="*/ 27 h 48"/>
                <a:gd name="T10" fmla="*/ 114 w 118"/>
                <a:gd name="T11" fmla="*/ 26 h 48"/>
                <a:gd name="T12" fmla="*/ 118 w 118"/>
                <a:gd name="T13" fmla="*/ 25 h 48"/>
                <a:gd name="T14" fmla="*/ 113 w 118"/>
                <a:gd name="T15" fmla="*/ 15 h 48"/>
                <a:gd name="T16" fmla="*/ 103 w 118"/>
                <a:gd name="T17" fmla="*/ 7 h 48"/>
                <a:gd name="T18" fmla="*/ 96 w 118"/>
                <a:gd name="T19" fmla="*/ 3 h 48"/>
                <a:gd name="T20" fmla="*/ 88 w 118"/>
                <a:gd name="T21" fmla="*/ 0 h 48"/>
                <a:gd name="T22" fmla="*/ 77 w 118"/>
                <a:gd name="T23" fmla="*/ 0 h 48"/>
                <a:gd name="T24" fmla="*/ 65 w 118"/>
                <a:gd name="T25" fmla="*/ 2 h 48"/>
                <a:gd name="T26" fmla="*/ 50 w 118"/>
                <a:gd name="T27" fmla="*/ 8 h 48"/>
                <a:gd name="T28" fmla="*/ 4 w 118"/>
                <a:gd name="T29" fmla="*/ 32 h 48"/>
                <a:gd name="T30" fmla="*/ 2 w 118"/>
                <a:gd name="T31" fmla="*/ 35 h 48"/>
                <a:gd name="T32" fmla="*/ 1 w 118"/>
                <a:gd name="T33" fmla="*/ 38 h 48"/>
                <a:gd name="T34" fmla="*/ 0 w 118"/>
                <a:gd name="T35" fmla="*/ 41 h 48"/>
                <a:gd name="T36" fmla="*/ 1 w 118"/>
                <a:gd name="T37" fmla="*/ 44 h 48"/>
                <a:gd name="T38" fmla="*/ 3 w 118"/>
                <a:gd name="T39" fmla="*/ 46 h 48"/>
                <a:gd name="T40" fmla="*/ 6 w 118"/>
                <a:gd name="T41" fmla="*/ 48 h 48"/>
                <a:gd name="T42" fmla="*/ 9 w 118"/>
                <a:gd name="T43" fmla="*/ 48 h 48"/>
                <a:gd name="T44" fmla="*/ 11 w 118"/>
                <a:gd name="T45" fmla="*/ 48 h 48"/>
                <a:gd name="T46" fmla="*/ 58 w 118"/>
                <a:gd name="T47" fmla="*/ 23 h 48"/>
                <a:gd name="T48" fmla="*/ 73 w 118"/>
                <a:gd name="T49" fmla="*/ 17 h 48"/>
                <a:gd name="T50" fmla="*/ 85 w 118"/>
                <a:gd name="T51" fmla="*/ 16 h 48"/>
                <a:gd name="T52" fmla="*/ 95 w 118"/>
                <a:gd name="T53" fmla="*/ 2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8" h="48">
                  <a:moveTo>
                    <a:pt x="95" y="21"/>
                  </a:moveTo>
                  <a:lnTo>
                    <a:pt x="99" y="23"/>
                  </a:lnTo>
                  <a:lnTo>
                    <a:pt x="101" y="26"/>
                  </a:lnTo>
                  <a:lnTo>
                    <a:pt x="102" y="29"/>
                  </a:lnTo>
                  <a:lnTo>
                    <a:pt x="108" y="27"/>
                  </a:lnTo>
                  <a:lnTo>
                    <a:pt x="114" y="26"/>
                  </a:lnTo>
                  <a:lnTo>
                    <a:pt x="118" y="25"/>
                  </a:lnTo>
                  <a:lnTo>
                    <a:pt x="113" y="15"/>
                  </a:lnTo>
                  <a:lnTo>
                    <a:pt x="103" y="7"/>
                  </a:lnTo>
                  <a:lnTo>
                    <a:pt x="96" y="3"/>
                  </a:lnTo>
                  <a:lnTo>
                    <a:pt x="88" y="0"/>
                  </a:lnTo>
                  <a:lnTo>
                    <a:pt x="77" y="0"/>
                  </a:lnTo>
                  <a:lnTo>
                    <a:pt x="65" y="2"/>
                  </a:lnTo>
                  <a:lnTo>
                    <a:pt x="50" y="8"/>
                  </a:lnTo>
                  <a:lnTo>
                    <a:pt x="4" y="32"/>
                  </a:lnTo>
                  <a:lnTo>
                    <a:pt x="2" y="35"/>
                  </a:lnTo>
                  <a:lnTo>
                    <a:pt x="1" y="38"/>
                  </a:lnTo>
                  <a:lnTo>
                    <a:pt x="0" y="41"/>
                  </a:lnTo>
                  <a:lnTo>
                    <a:pt x="1" y="44"/>
                  </a:lnTo>
                  <a:lnTo>
                    <a:pt x="3" y="46"/>
                  </a:lnTo>
                  <a:lnTo>
                    <a:pt x="6" y="48"/>
                  </a:lnTo>
                  <a:lnTo>
                    <a:pt x="9" y="48"/>
                  </a:lnTo>
                  <a:lnTo>
                    <a:pt x="11" y="48"/>
                  </a:lnTo>
                  <a:lnTo>
                    <a:pt x="58" y="23"/>
                  </a:lnTo>
                  <a:lnTo>
                    <a:pt x="73" y="17"/>
                  </a:lnTo>
                  <a:lnTo>
                    <a:pt x="85" y="16"/>
                  </a:lnTo>
                  <a:lnTo>
                    <a:pt x="95" y="21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131"/>
            <p:cNvSpPr>
              <a:spLocks/>
            </p:cNvSpPr>
            <p:nvPr/>
          </p:nvSpPr>
          <p:spPr bwMode="auto">
            <a:xfrm>
              <a:off x="737177" y="3243188"/>
              <a:ext cx="132994" cy="55123"/>
            </a:xfrm>
            <a:custGeom>
              <a:avLst/>
              <a:gdLst>
                <a:gd name="T0" fmla="*/ 127 w 152"/>
                <a:gd name="T1" fmla="*/ 21 h 63"/>
                <a:gd name="T2" fmla="*/ 130 w 152"/>
                <a:gd name="T3" fmla="*/ 24 h 63"/>
                <a:gd name="T4" fmla="*/ 134 w 152"/>
                <a:gd name="T5" fmla="*/ 28 h 63"/>
                <a:gd name="T6" fmla="*/ 135 w 152"/>
                <a:gd name="T7" fmla="*/ 32 h 63"/>
                <a:gd name="T8" fmla="*/ 136 w 152"/>
                <a:gd name="T9" fmla="*/ 34 h 63"/>
                <a:gd name="T10" fmla="*/ 107 w 152"/>
                <a:gd name="T11" fmla="*/ 49 h 63"/>
                <a:gd name="T12" fmla="*/ 117 w 152"/>
                <a:gd name="T13" fmla="*/ 48 h 63"/>
                <a:gd name="T14" fmla="*/ 128 w 152"/>
                <a:gd name="T15" fmla="*/ 49 h 63"/>
                <a:gd name="T16" fmla="*/ 136 w 152"/>
                <a:gd name="T17" fmla="*/ 52 h 63"/>
                <a:gd name="T18" fmla="*/ 145 w 152"/>
                <a:gd name="T19" fmla="*/ 47 h 63"/>
                <a:gd name="T20" fmla="*/ 149 w 152"/>
                <a:gd name="T21" fmla="*/ 46 h 63"/>
                <a:gd name="T22" fmla="*/ 150 w 152"/>
                <a:gd name="T23" fmla="*/ 43 h 63"/>
                <a:gd name="T24" fmla="*/ 152 w 152"/>
                <a:gd name="T25" fmla="*/ 40 h 63"/>
                <a:gd name="T26" fmla="*/ 152 w 152"/>
                <a:gd name="T27" fmla="*/ 37 h 63"/>
                <a:gd name="T28" fmla="*/ 151 w 152"/>
                <a:gd name="T29" fmla="*/ 27 h 63"/>
                <a:gd name="T30" fmla="*/ 144 w 152"/>
                <a:gd name="T31" fmla="*/ 17 h 63"/>
                <a:gd name="T32" fmla="*/ 135 w 152"/>
                <a:gd name="T33" fmla="*/ 7 h 63"/>
                <a:gd name="T34" fmla="*/ 128 w 152"/>
                <a:gd name="T35" fmla="*/ 4 h 63"/>
                <a:gd name="T36" fmla="*/ 120 w 152"/>
                <a:gd name="T37" fmla="*/ 1 h 63"/>
                <a:gd name="T38" fmla="*/ 109 w 152"/>
                <a:gd name="T39" fmla="*/ 0 h 63"/>
                <a:gd name="T40" fmla="*/ 97 w 152"/>
                <a:gd name="T41" fmla="*/ 3 h 63"/>
                <a:gd name="T42" fmla="*/ 83 w 152"/>
                <a:gd name="T43" fmla="*/ 9 h 63"/>
                <a:gd name="T44" fmla="*/ 4 w 152"/>
                <a:gd name="T45" fmla="*/ 48 h 63"/>
                <a:gd name="T46" fmla="*/ 2 w 152"/>
                <a:gd name="T47" fmla="*/ 50 h 63"/>
                <a:gd name="T48" fmla="*/ 0 w 152"/>
                <a:gd name="T49" fmla="*/ 52 h 63"/>
                <a:gd name="T50" fmla="*/ 0 w 152"/>
                <a:gd name="T51" fmla="*/ 55 h 63"/>
                <a:gd name="T52" fmla="*/ 1 w 152"/>
                <a:gd name="T53" fmla="*/ 58 h 63"/>
                <a:gd name="T54" fmla="*/ 3 w 152"/>
                <a:gd name="T55" fmla="*/ 61 h 63"/>
                <a:gd name="T56" fmla="*/ 6 w 152"/>
                <a:gd name="T57" fmla="*/ 63 h 63"/>
                <a:gd name="T58" fmla="*/ 9 w 152"/>
                <a:gd name="T59" fmla="*/ 63 h 63"/>
                <a:gd name="T60" fmla="*/ 12 w 152"/>
                <a:gd name="T61" fmla="*/ 62 h 63"/>
                <a:gd name="T62" fmla="*/ 89 w 152"/>
                <a:gd name="T63" fmla="*/ 23 h 63"/>
                <a:gd name="T64" fmla="*/ 105 w 152"/>
                <a:gd name="T65" fmla="*/ 18 h 63"/>
                <a:gd name="T66" fmla="*/ 116 w 152"/>
                <a:gd name="T67" fmla="*/ 18 h 63"/>
                <a:gd name="T68" fmla="*/ 127 w 152"/>
                <a:gd name="T69" fmla="*/ 2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2" h="63">
                  <a:moveTo>
                    <a:pt x="127" y="21"/>
                  </a:moveTo>
                  <a:lnTo>
                    <a:pt x="130" y="24"/>
                  </a:lnTo>
                  <a:lnTo>
                    <a:pt x="134" y="28"/>
                  </a:lnTo>
                  <a:lnTo>
                    <a:pt x="135" y="32"/>
                  </a:lnTo>
                  <a:lnTo>
                    <a:pt x="136" y="34"/>
                  </a:lnTo>
                  <a:lnTo>
                    <a:pt x="107" y="49"/>
                  </a:lnTo>
                  <a:lnTo>
                    <a:pt x="117" y="48"/>
                  </a:lnTo>
                  <a:lnTo>
                    <a:pt x="128" y="49"/>
                  </a:lnTo>
                  <a:lnTo>
                    <a:pt x="136" y="52"/>
                  </a:lnTo>
                  <a:lnTo>
                    <a:pt x="145" y="47"/>
                  </a:lnTo>
                  <a:lnTo>
                    <a:pt x="149" y="46"/>
                  </a:lnTo>
                  <a:lnTo>
                    <a:pt x="150" y="43"/>
                  </a:lnTo>
                  <a:lnTo>
                    <a:pt x="152" y="40"/>
                  </a:lnTo>
                  <a:lnTo>
                    <a:pt x="152" y="37"/>
                  </a:lnTo>
                  <a:lnTo>
                    <a:pt x="151" y="27"/>
                  </a:lnTo>
                  <a:lnTo>
                    <a:pt x="144" y="17"/>
                  </a:lnTo>
                  <a:lnTo>
                    <a:pt x="135" y="7"/>
                  </a:lnTo>
                  <a:lnTo>
                    <a:pt x="128" y="4"/>
                  </a:lnTo>
                  <a:lnTo>
                    <a:pt x="120" y="1"/>
                  </a:lnTo>
                  <a:lnTo>
                    <a:pt x="109" y="0"/>
                  </a:lnTo>
                  <a:lnTo>
                    <a:pt x="97" y="3"/>
                  </a:lnTo>
                  <a:lnTo>
                    <a:pt x="83" y="9"/>
                  </a:lnTo>
                  <a:lnTo>
                    <a:pt x="4" y="48"/>
                  </a:lnTo>
                  <a:lnTo>
                    <a:pt x="2" y="50"/>
                  </a:lnTo>
                  <a:lnTo>
                    <a:pt x="0" y="52"/>
                  </a:lnTo>
                  <a:lnTo>
                    <a:pt x="0" y="55"/>
                  </a:lnTo>
                  <a:lnTo>
                    <a:pt x="1" y="58"/>
                  </a:lnTo>
                  <a:lnTo>
                    <a:pt x="3" y="61"/>
                  </a:lnTo>
                  <a:lnTo>
                    <a:pt x="6" y="63"/>
                  </a:lnTo>
                  <a:lnTo>
                    <a:pt x="9" y="63"/>
                  </a:lnTo>
                  <a:lnTo>
                    <a:pt x="12" y="62"/>
                  </a:lnTo>
                  <a:lnTo>
                    <a:pt x="89" y="23"/>
                  </a:lnTo>
                  <a:lnTo>
                    <a:pt x="105" y="18"/>
                  </a:lnTo>
                  <a:lnTo>
                    <a:pt x="116" y="18"/>
                  </a:lnTo>
                  <a:lnTo>
                    <a:pt x="127" y="21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32"/>
            <p:cNvSpPr>
              <a:spLocks noEditPoints="1"/>
            </p:cNvSpPr>
            <p:nvPr/>
          </p:nvSpPr>
          <p:spPr bwMode="auto">
            <a:xfrm>
              <a:off x="485188" y="3235313"/>
              <a:ext cx="69997" cy="160992"/>
            </a:xfrm>
            <a:custGeom>
              <a:avLst/>
              <a:gdLst>
                <a:gd name="T0" fmla="*/ 72 w 80"/>
                <a:gd name="T1" fmla="*/ 184 h 184"/>
                <a:gd name="T2" fmla="*/ 8 w 80"/>
                <a:gd name="T3" fmla="*/ 184 h 184"/>
                <a:gd name="T4" fmla="*/ 5 w 80"/>
                <a:gd name="T5" fmla="*/ 184 h 184"/>
                <a:gd name="T6" fmla="*/ 2 w 80"/>
                <a:gd name="T7" fmla="*/ 182 h 184"/>
                <a:gd name="T8" fmla="*/ 1 w 80"/>
                <a:gd name="T9" fmla="*/ 179 h 184"/>
                <a:gd name="T10" fmla="*/ 0 w 80"/>
                <a:gd name="T11" fmla="*/ 176 h 184"/>
                <a:gd name="T12" fmla="*/ 0 w 80"/>
                <a:gd name="T13" fmla="*/ 8 h 184"/>
                <a:gd name="T14" fmla="*/ 1 w 80"/>
                <a:gd name="T15" fmla="*/ 5 h 184"/>
                <a:gd name="T16" fmla="*/ 2 w 80"/>
                <a:gd name="T17" fmla="*/ 2 h 184"/>
                <a:gd name="T18" fmla="*/ 5 w 80"/>
                <a:gd name="T19" fmla="*/ 1 h 184"/>
                <a:gd name="T20" fmla="*/ 8 w 80"/>
                <a:gd name="T21" fmla="*/ 0 h 184"/>
                <a:gd name="T22" fmla="*/ 72 w 80"/>
                <a:gd name="T23" fmla="*/ 0 h 184"/>
                <a:gd name="T24" fmla="*/ 75 w 80"/>
                <a:gd name="T25" fmla="*/ 1 h 184"/>
                <a:gd name="T26" fmla="*/ 77 w 80"/>
                <a:gd name="T27" fmla="*/ 2 h 184"/>
                <a:gd name="T28" fmla="*/ 79 w 80"/>
                <a:gd name="T29" fmla="*/ 5 h 184"/>
                <a:gd name="T30" fmla="*/ 80 w 80"/>
                <a:gd name="T31" fmla="*/ 8 h 184"/>
                <a:gd name="T32" fmla="*/ 80 w 80"/>
                <a:gd name="T33" fmla="*/ 176 h 184"/>
                <a:gd name="T34" fmla="*/ 79 w 80"/>
                <a:gd name="T35" fmla="*/ 179 h 184"/>
                <a:gd name="T36" fmla="*/ 77 w 80"/>
                <a:gd name="T37" fmla="*/ 182 h 184"/>
                <a:gd name="T38" fmla="*/ 75 w 80"/>
                <a:gd name="T39" fmla="*/ 184 h 184"/>
                <a:gd name="T40" fmla="*/ 72 w 80"/>
                <a:gd name="T41" fmla="*/ 184 h 184"/>
                <a:gd name="T42" fmla="*/ 16 w 80"/>
                <a:gd name="T43" fmla="*/ 168 h 184"/>
                <a:gd name="T44" fmla="*/ 64 w 80"/>
                <a:gd name="T45" fmla="*/ 168 h 184"/>
                <a:gd name="T46" fmla="*/ 64 w 80"/>
                <a:gd name="T47" fmla="*/ 16 h 184"/>
                <a:gd name="T48" fmla="*/ 16 w 80"/>
                <a:gd name="T49" fmla="*/ 16 h 184"/>
                <a:gd name="T50" fmla="*/ 16 w 80"/>
                <a:gd name="T51" fmla="*/ 168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0" h="184">
                  <a:moveTo>
                    <a:pt x="72" y="184"/>
                  </a:moveTo>
                  <a:lnTo>
                    <a:pt x="8" y="184"/>
                  </a:lnTo>
                  <a:lnTo>
                    <a:pt x="5" y="184"/>
                  </a:lnTo>
                  <a:lnTo>
                    <a:pt x="2" y="182"/>
                  </a:lnTo>
                  <a:lnTo>
                    <a:pt x="1" y="179"/>
                  </a:lnTo>
                  <a:lnTo>
                    <a:pt x="0" y="176"/>
                  </a:lnTo>
                  <a:lnTo>
                    <a:pt x="0" y="8"/>
                  </a:lnTo>
                  <a:lnTo>
                    <a:pt x="1" y="5"/>
                  </a:lnTo>
                  <a:lnTo>
                    <a:pt x="2" y="2"/>
                  </a:lnTo>
                  <a:lnTo>
                    <a:pt x="5" y="1"/>
                  </a:lnTo>
                  <a:lnTo>
                    <a:pt x="8" y="0"/>
                  </a:lnTo>
                  <a:lnTo>
                    <a:pt x="72" y="0"/>
                  </a:lnTo>
                  <a:lnTo>
                    <a:pt x="75" y="1"/>
                  </a:lnTo>
                  <a:lnTo>
                    <a:pt x="77" y="2"/>
                  </a:lnTo>
                  <a:lnTo>
                    <a:pt x="79" y="5"/>
                  </a:lnTo>
                  <a:lnTo>
                    <a:pt x="80" y="8"/>
                  </a:lnTo>
                  <a:lnTo>
                    <a:pt x="80" y="176"/>
                  </a:lnTo>
                  <a:lnTo>
                    <a:pt x="79" y="179"/>
                  </a:lnTo>
                  <a:lnTo>
                    <a:pt x="77" y="182"/>
                  </a:lnTo>
                  <a:lnTo>
                    <a:pt x="75" y="184"/>
                  </a:lnTo>
                  <a:lnTo>
                    <a:pt x="72" y="184"/>
                  </a:lnTo>
                  <a:close/>
                  <a:moveTo>
                    <a:pt x="16" y="168"/>
                  </a:moveTo>
                  <a:lnTo>
                    <a:pt x="64" y="168"/>
                  </a:lnTo>
                  <a:lnTo>
                    <a:pt x="64" y="16"/>
                  </a:lnTo>
                  <a:lnTo>
                    <a:pt x="16" y="16"/>
                  </a:lnTo>
                  <a:lnTo>
                    <a:pt x="16" y="168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33"/>
            <p:cNvSpPr>
              <a:spLocks/>
            </p:cNvSpPr>
            <p:nvPr/>
          </p:nvSpPr>
          <p:spPr bwMode="auto">
            <a:xfrm>
              <a:off x="709178" y="3222189"/>
              <a:ext cx="73497" cy="28874"/>
            </a:xfrm>
            <a:custGeom>
              <a:avLst/>
              <a:gdLst>
                <a:gd name="T0" fmla="*/ 68 w 84"/>
                <a:gd name="T1" fmla="*/ 4 h 33"/>
                <a:gd name="T2" fmla="*/ 53 w 84"/>
                <a:gd name="T3" fmla="*/ 0 h 33"/>
                <a:gd name="T4" fmla="*/ 36 w 84"/>
                <a:gd name="T5" fmla="*/ 1 h 33"/>
                <a:gd name="T6" fmla="*/ 19 w 84"/>
                <a:gd name="T7" fmla="*/ 7 h 33"/>
                <a:gd name="T8" fmla="*/ 0 w 84"/>
                <a:gd name="T9" fmla="*/ 18 h 33"/>
                <a:gd name="T10" fmla="*/ 3 w 84"/>
                <a:gd name="T11" fmla="*/ 22 h 33"/>
                <a:gd name="T12" fmla="*/ 6 w 84"/>
                <a:gd name="T13" fmla="*/ 28 h 33"/>
                <a:gd name="T14" fmla="*/ 7 w 84"/>
                <a:gd name="T15" fmla="*/ 33 h 33"/>
                <a:gd name="T16" fmla="*/ 28 w 84"/>
                <a:gd name="T17" fmla="*/ 21 h 33"/>
                <a:gd name="T18" fmla="*/ 39 w 84"/>
                <a:gd name="T19" fmla="*/ 16 h 33"/>
                <a:gd name="T20" fmla="*/ 49 w 84"/>
                <a:gd name="T21" fmla="*/ 15 h 33"/>
                <a:gd name="T22" fmla="*/ 59 w 84"/>
                <a:gd name="T23" fmla="*/ 18 h 33"/>
                <a:gd name="T24" fmla="*/ 63 w 84"/>
                <a:gd name="T25" fmla="*/ 20 h 33"/>
                <a:gd name="T26" fmla="*/ 67 w 84"/>
                <a:gd name="T27" fmla="*/ 23 h 33"/>
                <a:gd name="T28" fmla="*/ 69 w 84"/>
                <a:gd name="T29" fmla="*/ 27 h 33"/>
                <a:gd name="T30" fmla="*/ 78 w 84"/>
                <a:gd name="T31" fmla="*/ 22 h 33"/>
                <a:gd name="T32" fmla="*/ 81 w 84"/>
                <a:gd name="T33" fmla="*/ 21 h 33"/>
                <a:gd name="T34" fmla="*/ 84 w 84"/>
                <a:gd name="T35" fmla="*/ 20 h 33"/>
                <a:gd name="T36" fmla="*/ 80 w 84"/>
                <a:gd name="T37" fmla="*/ 14 h 33"/>
                <a:gd name="T38" fmla="*/ 74 w 84"/>
                <a:gd name="T39" fmla="*/ 9 h 33"/>
                <a:gd name="T40" fmla="*/ 68 w 84"/>
                <a:gd name="T41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4" h="33">
                  <a:moveTo>
                    <a:pt x="68" y="4"/>
                  </a:moveTo>
                  <a:lnTo>
                    <a:pt x="53" y="0"/>
                  </a:lnTo>
                  <a:lnTo>
                    <a:pt x="36" y="1"/>
                  </a:lnTo>
                  <a:lnTo>
                    <a:pt x="19" y="7"/>
                  </a:lnTo>
                  <a:lnTo>
                    <a:pt x="0" y="18"/>
                  </a:lnTo>
                  <a:lnTo>
                    <a:pt x="3" y="22"/>
                  </a:lnTo>
                  <a:lnTo>
                    <a:pt x="6" y="28"/>
                  </a:lnTo>
                  <a:lnTo>
                    <a:pt x="7" y="33"/>
                  </a:lnTo>
                  <a:lnTo>
                    <a:pt x="28" y="21"/>
                  </a:lnTo>
                  <a:lnTo>
                    <a:pt x="39" y="16"/>
                  </a:lnTo>
                  <a:lnTo>
                    <a:pt x="49" y="15"/>
                  </a:lnTo>
                  <a:lnTo>
                    <a:pt x="59" y="18"/>
                  </a:lnTo>
                  <a:lnTo>
                    <a:pt x="63" y="20"/>
                  </a:lnTo>
                  <a:lnTo>
                    <a:pt x="67" y="23"/>
                  </a:lnTo>
                  <a:lnTo>
                    <a:pt x="69" y="27"/>
                  </a:lnTo>
                  <a:lnTo>
                    <a:pt x="78" y="22"/>
                  </a:lnTo>
                  <a:lnTo>
                    <a:pt x="81" y="21"/>
                  </a:lnTo>
                  <a:lnTo>
                    <a:pt x="84" y="20"/>
                  </a:lnTo>
                  <a:lnTo>
                    <a:pt x="80" y="14"/>
                  </a:lnTo>
                  <a:lnTo>
                    <a:pt x="74" y="9"/>
                  </a:lnTo>
                  <a:lnTo>
                    <a:pt x="68" y="4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34"/>
            <p:cNvSpPr>
              <a:spLocks noEditPoints="1"/>
            </p:cNvSpPr>
            <p:nvPr/>
          </p:nvSpPr>
          <p:spPr bwMode="auto">
            <a:xfrm>
              <a:off x="653181" y="3221313"/>
              <a:ext cx="69997" cy="69997"/>
            </a:xfrm>
            <a:custGeom>
              <a:avLst/>
              <a:gdLst>
                <a:gd name="T0" fmla="*/ 40 w 80"/>
                <a:gd name="T1" fmla="*/ 80 h 80"/>
                <a:gd name="T2" fmla="*/ 24 w 80"/>
                <a:gd name="T3" fmla="*/ 77 h 80"/>
                <a:gd name="T4" fmla="*/ 12 w 80"/>
                <a:gd name="T5" fmla="*/ 68 h 80"/>
                <a:gd name="T6" fmla="*/ 4 w 80"/>
                <a:gd name="T7" fmla="*/ 56 h 80"/>
                <a:gd name="T8" fmla="*/ 0 w 80"/>
                <a:gd name="T9" fmla="*/ 40 h 80"/>
                <a:gd name="T10" fmla="*/ 4 w 80"/>
                <a:gd name="T11" fmla="*/ 24 h 80"/>
                <a:gd name="T12" fmla="*/ 12 w 80"/>
                <a:gd name="T13" fmla="*/ 11 h 80"/>
                <a:gd name="T14" fmla="*/ 24 w 80"/>
                <a:gd name="T15" fmla="*/ 3 h 80"/>
                <a:gd name="T16" fmla="*/ 40 w 80"/>
                <a:gd name="T17" fmla="*/ 0 h 80"/>
                <a:gd name="T18" fmla="*/ 55 w 80"/>
                <a:gd name="T19" fmla="*/ 3 h 80"/>
                <a:gd name="T20" fmla="*/ 68 w 80"/>
                <a:gd name="T21" fmla="*/ 11 h 80"/>
                <a:gd name="T22" fmla="*/ 77 w 80"/>
                <a:gd name="T23" fmla="*/ 24 h 80"/>
                <a:gd name="T24" fmla="*/ 80 w 80"/>
                <a:gd name="T25" fmla="*/ 40 h 80"/>
                <a:gd name="T26" fmla="*/ 77 w 80"/>
                <a:gd name="T27" fmla="*/ 56 h 80"/>
                <a:gd name="T28" fmla="*/ 68 w 80"/>
                <a:gd name="T29" fmla="*/ 68 h 80"/>
                <a:gd name="T30" fmla="*/ 55 w 80"/>
                <a:gd name="T31" fmla="*/ 77 h 80"/>
                <a:gd name="T32" fmla="*/ 40 w 80"/>
                <a:gd name="T33" fmla="*/ 80 h 80"/>
                <a:gd name="T34" fmla="*/ 40 w 80"/>
                <a:gd name="T35" fmla="*/ 16 h 80"/>
                <a:gd name="T36" fmla="*/ 30 w 80"/>
                <a:gd name="T37" fmla="*/ 18 h 80"/>
                <a:gd name="T38" fmla="*/ 23 w 80"/>
                <a:gd name="T39" fmla="*/ 23 h 80"/>
                <a:gd name="T40" fmla="*/ 18 w 80"/>
                <a:gd name="T41" fmla="*/ 31 h 80"/>
                <a:gd name="T42" fmla="*/ 16 w 80"/>
                <a:gd name="T43" fmla="*/ 40 h 80"/>
                <a:gd name="T44" fmla="*/ 18 w 80"/>
                <a:gd name="T45" fmla="*/ 49 h 80"/>
                <a:gd name="T46" fmla="*/ 23 w 80"/>
                <a:gd name="T47" fmla="*/ 57 h 80"/>
                <a:gd name="T48" fmla="*/ 30 w 80"/>
                <a:gd name="T49" fmla="*/ 62 h 80"/>
                <a:gd name="T50" fmla="*/ 40 w 80"/>
                <a:gd name="T51" fmla="*/ 64 h 80"/>
                <a:gd name="T52" fmla="*/ 50 w 80"/>
                <a:gd name="T53" fmla="*/ 62 h 80"/>
                <a:gd name="T54" fmla="*/ 57 w 80"/>
                <a:gd name="T55" fmla="*/ 57 h 80"/>
                <a:gd name="T56" fmla="*/ 62 w 80"/>
                <a:gd name="T57" fmla="*/ 49 h 80"/>
                <a:gd name="T58" fmla="*/ 64 w 80"/>
                <a:gd name="T59" fmla="*/ 40 h 80"/>
                <a:gd name="T60" fmla="*/ 62 w 80"/>
                <a:gd name="T61" fmla="*/ 31 h 80"/>
                <a:gd name="T62" fmla="*/ 57 w 80"/>
                <a:gd name="T63" fmla="*/ 23 h 80"/>
                <a:gd name="T64" fmla="*/ 50 w 80"/>
                <a:gd name="T65" fmla="*/ 18 h 80"/>
                <a:gd name="T66" fmla="*/ 40 w 80"/>
                <a:gd name="T67" fmla="*/ 16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0" h="80">
                  <a:moveTo>
                    <a:pt x="40" y="80"/>
                  </a:moveTo>
                  <a:lnTo>
                    <a:pt x="24" y="77"/>
                  </a:lnTo>
                  <a:lnTo>
                    <a:pt x="12" y="68"/>
                  </a:lnTo>
                  <a:lnTo>
                    <a:pt x="4" y="56"/>
                  </a:lnTo>
                  <a:lnTo>
                    <a:pt x="0" y="40"/>
                  </a:lnTo>
                  <a:lnTo>
                    <a:pt x="4" y="24"/>
                  </a:lnTo>
                  <a:lnTo>
                    <a:pt x="12" y="11"/>
                  </a:lnTo>
                  <a:lnTo>
                    <a:pt x="24" y="3"/>
                  </a:lnTo>
                  <a:lnTo>
                    <a:pt x="40" y="0"/>
                  </a:lnTo>
                  <a:lnTo>
                    <a:pt x="55" y="3"/>
                  </a:lnTo>
                  <a:lnTo>
                    <a:pt x="68" y="11"/>
                  </a:lnTo>
                  <a:lnTo>
                    <a:pt x="77" y="24"/>
                  </a:lnTo>
                  <a:lnTo>
                    <a:pt x="80" y="40"/>
                  </a:lnTo>
                  <a:lnTo>
                    <a:pt x="77" y="56"/>
                  </a:lnTo>
                  <a:lnTo>
                    <a:pt x="68" y="68"/>
                  </a:lnTo>
                  <a:lnTo>
                    <a:pt x="55" y="77"/>
                  </a:lnTo>
                  <a:lnTo>
                    <a:pt x="40" y="80"/>
                  </a:lnTo>
                  <a:close/>
                  <a:moveTo>
                    <a:pt x="40" y="16"/>
                  </a:moveTo>
                  <a:lnTo>
                    <a:pt x="30" y="18"/>
                  </a:lnTo>
                  <a:lnTo>
                    <a:pt x="23" y="23"/>
                  </a:lnTo>
                  <a:lnTo>
                    <a:pt x="18" y="31"/>
                  </a:lnTo>
                  <a:lnTo>
                    <a:pt x="16" y="40"/>
                  </a:lnTo>
                  <a:lnTo>
                    <a:pt x="18" y="49"/>
                  </a:lnTo>
                  <a:lnTo>
                    <a:pt x="23" y="57"/>
                  </a:lnTo>
                  <a:lnTo>
                    <a:pt x="30" y="62"/>
                  </a:lnTo>
                  <a:lnTo>
                    <a:pt x="40" y="64"/>
                  </a:lnTo>
                  <a:lnTo>
                    <a:pt x="50" y="62"/>
                  </a:lnTo>
                  <a:lnTo>
                    <a:pt x="57" y="57"/>
                  </a:lnTo>
                  <a:lnTo>
                    <a:pt x="62" y="49"/>
                  </a:lnTo>
                  <a:lnTo>
                    <a:pt x="64" y="40"/>
                  </a:lnTo>
                  <a:lnTo>
                    <a:pt x="62" y="31"/>
                  </a:lnTo>
                  <a:lnTo>
                    <a:pt x="57" y="23"/>
                  </a:lnTo>
                  <a:lnTo>
                    <a:pt x="50" y="18"/>
                  </a:lnTo>
                  <a:lnTo>
                    <a:pt x="40" y="16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35"/>
            <p:cNvSpPr>
              <a:spLocks noEditPoints="1"/>
            </p:cNvSpPr>
            <p:nvPr/>
          </p:nvSpPr>
          <p:spPr bwMode="auto">
            <a:xfrm>
              <a:off x="632182" y="3123318"/>
              <a:ext cx="55998" cy="55997"/>
            </a:xfrm>
            <a:custGeom>
              <a:avLst/>
              <a:gdLst>
                <a:gd name="T0" fmla="*/ 32 w 64"/>
                <a:gd name="T1" fmla="*/ 64 h 64"/>
                <a:gd name="T2" fmla="*/ 20 w 64"/>
                <a:gd name="T3" fmla="*/ 61 h 64"/>
                <a:gd name="T4" fmla="*/ 9 w 64"/>
                <a:gd name="T5" fmla="*/ 54 h 64"/>
                <a:gd name="T6" fmla="*/ 3 w 64"/>
                <a:gd name="T7" fmla="*/ 45 h 64"/>
                <a:gd name="T8" fmla="*/ 0 w 64"/>
                <a:gd name="T9" fmla="*/ 32 h 64"/>
                <a:gd name="T10" fmla="*/ 3 w 64"/>
                <a:gd name="T11" fmla="*/ 20 h 64"/>
                <a:gd name="T12" fmla="*/ 9 w 64"/>
                <a:gd name="T13" fmla="*/ 9 h 64"/>
                <a:gd name="T14" fmla="*/ 20 w 64"/>
                <a:gd name="T15" fmla="*/ 3 h 64"/>
                <a:gd name="T16" fmla="*/ 32 w 64"/>
                <a:gd name="T17" fmla="*/ 0 h 64"/>
                <a:gd name="T18" fmla="*/ 45 w 64"/>
                <a:gd name="T19" fmla="*/ 3 h 64"/>
                <a:gd name="T20" fmla="*/ 54 w 64"/>
                <a:gd name="T21" fmla="*/ 9 h 64"/>
                <a:gd name="T22" fmla="*/ 61 w 64"/>
                <a:gd name="T23" fmla="*/ 20 h 64"/>
                <a:gd name="T24" fmla="*/ 64 w 64"/>
                <a:gd name="T25" fmla="*/ 32 h 64"/>
                <a:gd name="T26" fmla="*/ 61 w 64"/>
                <a:gd name="T27" fmla="*/ 45 h 64"/>
                <a:gd name="T28" fmla="*/ 54 w 64"/>
                <a:gd name="T29" fmla="*/ 54 h 64"/>
                <a:gd name="T30" fmla="*/ 45 w 64"/>
                <a:gd name="T31" fmla="*/ 61 h 64"/>
                <a:gd name="T32" fmla="*/ 32 w 64"/>
                <a:gd name="T33" fmla="*/ 64 h 64"/>
                <a:gd name="T34" fmla="*/ 32 w 64"/>
                <a:gd name="T35" fmla="*/ 16 h 64"/>
                <a:gd name="T36" fmla="*/ 27 w 64"/>
                <a:gd name="T37" fmla="*/ 17 h 64"/>
                <a:gd name="T38" fmla="*/ 22 w 64"/>
                <a:gd name="T39" fmla="*/ 19 h 64"/>
                <a:gd name="T40" fmla="*/ 19 w 64"/>
                <a:gd name="T41" fmla="*/ 22 h 64"/>
                <a:gd name="T42" fmla="*/ 17 w 64"/>
                <a:gd name="T43" fmla="*/ 27 h 64"/>
                <a:gd name="T44" fmla="*/ 16 w 64"/>
                <a:gd name="T45" fmla="*/ 32 h 64"/>
                <a:gd name="T46" fmla="*/ 17 w 64"/>
                <a:gd name="T47" fmla="*/ 37 h 64"/>
                <a:gd name="T48" fmla="*/ 19 w 64"/>
                <a:gd name="T49" fmla="*/ 42 h 64"/>
                <a:gd name="T50" fmla="*/ 22 w 64"/>
                <a:gd name="T51" fmla="*/ 45 h 64"/>
                <a:gd name="T52" fmla="*/ 27 w 64"/>
                <a:gd name="T53" fmla="*/ 47 h 64"/>
                <a:gd name="T54" fmla="*/ 32 w 64"/>
                <a:gd name="T55" fmla="*/ 48 h 64"/>
                <a:gd name="T56" fmla="*/ 37 w 64"/>
                <a:gd name="T57" fmla="*/ 47 h 64"/>
                <a:gd name="T58" fmla="*/ 42 w 64"/>
                <a:gd name="T59" fmla="*/ 45 h 64"/>
                <a:gd name="T60" fmla="*/ 45 w 64"/>
                <a:gd name="T61" fmla="*/ 42 h 64"/>
                <a:gd name="T62" fmla="*/ 47 w 64"/>
                <a:gd name="T63" fmla="*/ 37 h 64"/>
                <a:gd name="T64" fmla="*/ 48 w 64"/>
                <a:gd name="T65" fmla="*/ 32 h 64"/>
                <a:gd name="T66" fmla="*/ 47 w 64"/>
                <a:gd name="T67" fmla="*/ 27 h 64"/>
                <a:gd name="T68" fmla="*/ 45 w 64"/>
                <a:gd name="T69" fmla="*/ 22 h 64"/>
                <a:gd name="T70" fmla="*/ 42 w 64"/>
                <a:gd name="T71" fmla="*/ 19 h 64"/>
                <a:gd name="T72" fmla="*/ 37 w 64"/>
                <a:gd name="T73" fmla="*/ 17 h 64"/>
                <a:gd name="T74" fmla="*/ 32 w 64"/>
                <a:gd name="T75" fmla="*/ 16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4" h="64">
                  <a:moveTo>
                    <a:pt x="32" y="64"/>
                  </a:moveTo>
                  <a:lnTo>
                    <a:pt x="20" y="61"/>
                  </a:lnTo>
                  <a:lnTo>
                    <a:pt x="9" y="54"/>
                  </a:lnTo>
                  <a:lnTo>
                    <a:pt x="3" y="45"/>
                  </a:lnTo>
                  <a:lnTo>
                    <a:pt x="0" y="32"/>
                  </a:lnTo>
                  <a:lnTo>
                    <a:pt x="3" y="20"/>
                  </a:lnTo>
                  <a:lnTo>
                    <a:pt x="9" y="9"/>
                  </a:lnTo>
                  <a:lnTo>
                    <a:pt x="20" y="3"/>
                  </a:lnTo>
                  <a:lnTo>
                    <a:pt x="32" y="0"/>
                  </a:lnTo>
                  <a:lnTo>
                    <a:pt x="45" y="3"/>
                  </a:lnTo>
                  <a:lnTo>
                    <a:pt x="54" y="9"/>
                  </a:lnTo>
                  <a:lnTo>
                    <a:pt x="61" y="20"/>
                  </a:lnTo>
                  <a:lnTo>
                    <a:pt x="64" y="32"/>
                  </a:lnTo>
                  <a:lnTo>
                    <a:pt x="61" y="45"/>
                  </a:lnTo>
                  <a:lnTo>
                    <a:pt x="54" y="54"/>
                  </a:lnTo>
                  <a:lnTo>
                    <a:pt x="45" y="61"/>
                  </a:lnTo>
                  <a:lnTo>
                    <a:pt x="32" y="64"/>
                  </a:lnTo>
                  <a:close/>
                  <a:moveTo>
                    <a:pt x="32" y="16"/>
                  </a:moveTo>
                  <a:lnTo>
                    <a:pt x="27" y="17"/>
                  </a:lnTo>
                  <a:lnTo>
                    <a:pt x="22" y="19"/>
                  </a:lnTo>
                  <a:lnTo>
                    <a:pt x="19" y="22"/>
                  </a:lnTo>
                  <a:lnTo>
                    <a:pt x="17" y="27"/>
                  </a:lnTo>
                  <a:lnTo>
                    <a:pt x="16" y="32"/>
                  </a:lnTo>
                  <a:lnTo>
                    <a:pt x="17" y="37"/>
                  </a:lnTo>
                  <a:lnTo>
                    <a:pt x="19" y="42"/>
                  </a:lnTo>
                  <a:lnTo>
                    <a:pt x="22" y="45"/>
                  </a:lnTo>
                  <a:lnTo>
                    <a:pt x="27" y="47"/>
                  </a:lnTo>
                  <a:lnTo>
                    <a:pt x="32" y="48"/>
                  </a:lnTo>
                  <a:lnTo>
                    <a:pt x="37" y="47"/>
                  </a:lnTo>
                  <a:lnTo>
                    <a:pt x="42" y="45"/>
                  </a:lnTo>
                  <a:lnTo>
                    <a:pt x="45" y="42"/>
                  </a:lnTo>
                  <a:lnTo>
                    <a:pt x="47" y="37"/>
                  </a:lnTo>
                  <a:lnTo>
                    <a:pt x="48" y="32"/>
                  </a:lnTo>
                  <a:lnTo>
                    <a:pt x="47" y="27"/>
                  </a:lnTo>
                  <a:lnTo>
                    <a:pt x="45" y="22"/>
                  </a:lnTo>
                  <a:lnTo>
                    <a:pt x="42" y="19"/>
                  </a:lnTo>
                  <a:lnTo>
                    <a:pt x="37" y="17"/>
                  </a:lnTo>
                  <a:lnTo>
                    <a:pt x="32" y="16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36"/>
            <p:cNvSpPr>
              <a:spLocks noEditPoints="1"/>
            </p:cNvSpPr>
            <p:nvPr/>
          </p:nvSpPr>
          <p:spPr bwMode="auto">
            <a:xfrm>
              <a:off x="660180" y="3081320"/>
              <a:ext cx="69997" cy="69997"/>
            </a:xfrm>
            <a:custGeom>
              <a:avLst/>
              <a:gdLst>
                <a:gd name="T0" fmla="*/ 40 w 80"/>
                <a:gd name="T1" fmla="*/ 80 h 80"/>
                <a:gd name="T2" fmla="*/ 25 w 80"/>
                <a:gd name="T3" fmla="*/ 77 h 80"/>
                <a:gd name="T4" fmla="*/ 12 w 80"/>
                <a:gd name="T5" fmla="*/ 68 h 80"/>
                <a:gd name="T6" fmla="*/ 3 w 80"/>
                <a:gd name="T7" fmla="*/ 55 h 80"/>
                <a:gd name="T8" fmla="*/ 0 w 80"/>
                <a:gd name="T9" fmla="*/ 40 h 80"/>
                <a:gd name="T10" fmla="*/ 3 w 80"/>
                <a:gd name="T11" fmla="*/ 24 h 80"/>
                <a:gd name="T12" fmla="*/ 12 w 80"/>
                <a:gd name="T13" fmla="*/ 12 h 80"/>
                <a:gd name="T14" fmla="*/ 25 w 80"/>
                <a:gd name="T15" fmla="*/ 3 h 80"/>
                <a:gd name="T16" fmla="*/ 40 w 80"/>
                <a:gd name="T17" fmla="*/ 0 h 80"/>
                <a:gd name="T18" fmla="*/ 56 w 80"/>
                <a:gd name="T19" fmla="*/ 3 h 80"/>
                <a:gd name="T20" fmla="*/ 69 w 80"/>
                <a:gd name="T21" fmla="*/ 12 h 80"/>
                <a:gd name="T22" fmla="*/ 77 w 80"/>
                <a:gd name="T23" fmla="*/ 24 h 80"/>
                <a:gd name="T24" fmla="*/ 80 w 80"/>
                <a:gd name="T25" fmla="*/ 40 h 80"/>
                <a:gd name="T26" fmla="*/ 77 w 80"/>
                <a:gd name="T27" fmla="*/ 55 h 80"/>
                <a:gd name="T28" fmla="*/ 69 w 80"/>
                <a:gd name="T29" fmla="*/ 68 h 80"/>
                <a:gd name="T30" fmla="*/ 56 w 80"/>
                <a:gd name="T31" fmla="*/ 77 h 80"/>
                <a:gd name="T32" fmla="*/ 40 w 80"/>
                <a:gd name="T33" fmla="*/ 80 h 80"/>
                <a:gd name="T34" fmla="*/ 40 w 80"/>
                <a:gd name="T35" fmla="*/ 16 h 80"/>
                <a:gd name="T36" fmla="*/ 31 w 80"/>
                <a:gd name="T37" fmla="*/ 17 h 80"/>
                <a:gd name="T38" fmla="*/ 24 w 80"/>
                <a:gd name="T39" fmla="*/ 23 h 80"/>
                <a:gd name="T40" fmla="*/ 18 w 80"/>
                <a:gd name="T41" fmla="*/ 30 h 80"/>
                <a:gd name="T42" fmla="*/ 16 w 80"/>
                <a:gd name="T43" fmla="*/ 40 h 80"/>
                <a:gd name="T44" fmla="*/ 18 w 80"/>
                <a:gd name="T45" fmla="*/ 50 h 80"/>
                <a:gd name="T46" fmla="*/ 24 w 80"/>
                <a:gd name="T47" fmla="*/ 57 h 80"/>
                <a:gd name="T48" fmla="*/ 31 w 80"/>
                <a:gd name="T49" fmla="*/ 62 h 80"/>
                <a:gd name="T50" fmla="*/ 40 w 80"/>
                <a:gd name="T51" fmla="*/ 64 h 80"/>
                <a:gd name="T52" fmla="*/ 49 w 80"/>
                <a:gd name="T53" fmla="*/ 62 h 80"/>
                <a:gd name="T54" fmla="*/ 57 w 80"/>
                <a:gd name="T55" fmla="*/ 57 h 80"/>
                <a:gd name="T56" fmla="*/ 62 w 80"/>
                <a:gd name="T57" fmla="*/ 50 h 80"/>
                <a:gd name="T58" fmla="*/ 64 w 80"/>
                <a:gd name="T59" fmla="*/ 40 h 80"/>
                <a:gd name="T60" fmla="*/ 62 w 80"/>
                <a:gd name="T61" fmla="*/ 30 h 80"/>
                <a:gd name="T62" fmla="*/ 57 w 80"/>
                <a:gd name="T63" fmla="*/ 23 h 80"/>
                <a:gd name="T64" fmla="*/ 49 w 80"/>
                <a:gd name="T65" fmla="*/ 17 h 80"/>
                <a:gd name="T66" fmla="*/ 40 w 80"/>
                <a:gd name="T67" fmla="*/ 16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0" h="80">
                  <a:moveTo>
                    <a:pt x="40" y="80"/>
                  </a:moveTo>
                  <a:lnTo>
                    <a:pt x="25" y="77"/>
                  </a:lnTo>
                  <a:lnTo>
                    <a:pt x="12" y="68"/>
                  </a:lnTo>
                  <a:lnTo>
                    <a:pt x="3" y="55"/>
                  </a:lnTo>
                  <a:lnTo>
                    <a:pt x="0" y="40"/>
                  </a:lnTo>
                  <a:lnTo>
                    <a:pt x="3" y="24"/>
                  </a:lnTo>
                  <a:lnTo>
                    <a:pt x="12" y="12"/>
                  </a:lnTo>
                  <a:lnTo>
                    <a:pt x="25" y="3"/>
                  </a:lnTo>
                  <a:lnTo>
                    <a:pt x="40" y="0"/>
                  </a:lnTo>
                  <a:lnTo>
                    <a:pt x="56" y="3"/>
                  </a:lnTo>
                  <a:lnTo>
                    <a:pt x="69" y="12"/>
                  </a:lnTo>
                  <a:lnTo>
                    <a:pt x="77" y="24"/>
                  </a:lnTo>
                  <a:lnTo>
                    <a:pt x="80" y="40"/>
                  </a:lnTo>
                  <a:lnTo>
                    <a:pt x="77" y="55"/>
                  </a:lnTo>
                  <a:lnTo>
                    <a:pt x="69" y="68"/>
                  </a:lnTo>
                  <a:lnTo>
                    <a:pt x="56" y="77"/>
                  </a:lnTo>
                  <a:lnTo>
                    <a:pt x="40" y="80"/>
                  </a:lnTo>
                  <a:close/>
                  <a:moveTo>
                    <a:pt x="40" y="16"/>
                  </a:moveTo>
                  <a:lnTo>
                    <a:pt x="31" y="17"/>
                  </a:lnTo>
                  <a:lnTo>
                    <a:pt x="24" y="23"/>
                  </a:lnTo>
                  <a:lnTo>
                    <a:pt x="18" y="30"/>
                  </a:lnTo>
                  <a:lnTo>
                    <a:pt x="16" y="40"/>
                  </a:lnTo>
                  <a:lnTo>
                    <a:pt x="18" y="50"/>
                  </a:lnTo>
                  <a:lnTo>
                    <a:pt x="24" y="57"/>
                  </a:lnTo>
                  <a:lnTo>
                    <a:pt x="31" y="62"/>
                  </a:lnTo>
                  <a:lnTo>
                    <a:pt x="40" y="64"/>
                  </a:lnTo>
                  <a:lnTo>
                    <a:pt x="49" y="62"/>
                  </a:lnTo>
                  <a:lnTo>
                    <a:pt x="57" y="57"/>
                  </a:lnTo>
                  <a:lnTo>
                    <a:pt x="62" y="50"/>
                  </a:lnTo>
                  <a:lnTo>
                    <a:pt x="64" y="40"/>
                  </a:lnTo>
                  <a:lnTo>
                    <a:pt x="62" y="30"/>
                  </a:lnTo>
                  <a:lnTo>
                    <a:pt x="57" y="23"/>
                  </a:lnTo>
                  <a:lnTo>
                    <a:pt x="49" y="17"/>
                  </a:lnTo>
                  <a:lnTo>
                    <a:pt x="40" y="16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37"/>
            <p:cNvSpPr>
              <a:spLocks/>
            </p:cNvSpPr>
            <p:nvPr/>
          </p:nvSpPr>
          <p:spPr bwMode="auto">
            <a:xfrm>
              <a:off x="751176" y="3277311"/>
              <a:ext cx="126870" cy="101495"/>
            </a:xfrm>
            <a:custGeom>
              <a:avLst/>
              <a:gdLst>
                <a:gd name="T0" fmla="*/ 142 w 145"/>
                <a:gd name="T1" fmla="*/ 24 h 116"/>
                <a:gd name="T2" fmla="*/ 139 w 145"/>
                <a:gd name="T3" fmla="*/ 18 h 116"/>
                <a:gd name="T4" fmla="*/ 134 w 145"/>
                <a:gd name="T5" fmla="*/ 12 h 116"/>
                <a:gd name="T6" fmla="*/ 126 w 145"/>
                <a:gd name="T7" fmla="*/ 7 h 116"/>
                <a:gd name="T8" fmla="*/ 118 w 145"/>
                <a:gd name="T9" fmla="*/ 2 h 116"/>
                <a:gd name="T10" fmla="*/ 106 w 145"/>
                <a:gd name="T11" fmla="*/ 0 h 116"/>
                <a:gd name="T12" fmla="*/ 92 w 145"/>
                <a:gd name="T13" fmla="*/ 0 h 116"/>
                <a:gd name="T14" fmla="*/ 76 w 145"/>
                <a:gd name="T15" fmla="*/ 4 h 116"/>
                <a:gd name="T16" fmla="*/ 75 w 145"/>
                <a:gd name="T17" fmla="*/ 4 h 116"/>
                <a:gd name="T18" fmla="*/ 5 w 145"/>
                <a:gd name="T19" fmla="*/ 41 h 116"/>
                <a:gd name="T20" fmla="*/ 1 w 145"/>
                <a:gd name="T21" fmla="*/ 43 h 116"/>
                <a:gd name="T22" fmla="*/ 0 w 145"/>
                <a:gd name="T23" fmla="*/ 45 h 116"/>
                <a:gd name="T24" fmla="*/ 0 w 145"/>
                <a:gd name="T25" fmla="*/ 49 h 116"/>
                <a:gd name="T26" fmla="*/ 1 w 145"/>
                <a:gd name="T27" fmla="*/ 52 h 116"/>
                <a:gd name="T28" fmla="*/ 2 w 145"/>
                <a:gd name="T29" fmla="*/ 54 h 116"/>
                <a:gd name="T30" fmla="*/ 6 w 145"/>
                <a:gd name="T31" fmla="*/ 56 h 116"/>
                <a:gd name="T32" fmla="*/ 9 w 145"/>
                <a:gd name="T33" fmla="*/ 56 h 116"/>
                <a:gd name="T34" fmla="*/ 12 w 145"/>
                <a:gd name="T35" fmla="*/ 55 h 116"/>
                <a:gd name="T36" fmla="*/ 81 w 145"/>
                <a:gd name="T37" fmla="*/ 19 h 116"/>
                <a:gd name="T38" fmla="*/ 97 w 145"/>
                <a:gd name="T39" fmla="*/ 16 h 116"/>
                <a:gd name="T40" fmla="*/ 110 w 145"/>
                <a:gd name="T41" fmla="*/ 17 h 116"/>
                <a:gd name="T42" fmla="*/ 121 w 145"/>
                <a:gd name="T43" fmla="*/ 22 h 116"/>
                <a:gd name="T44" fmla="*/ 124 w 145"/>
                <a:gd name="T45" fmla="*/ 25 h 116"/>
                <a:gd name="T46" fmla="*/ 126 w 145"/>
                <a:gd name="T47" fmla="*/ 28 h 116"/>
                <a:gd name="T48" fmla="*/ 127 w 145"/>
                <a:gd name="T49" fmla="*/ 30 h 116"/>
                <a:gd name="T50" fmla="*/ 119 w 145"/>
                <a:gd name="T51" fmla="*/ 36 h 116"/>
                <a:gd name="T52" fmla="*/ 106 w 145"/>
                <a:gd name="T53" fmla="*/ 43 h 116"/>
                <a:gd name="T54" fmla="*/ 90 w 145"/>
                <a:gd name="T55" fmla="*/ 52 h 116"/>
                <a:gd name="T56" fmla="*/ 72 w 145"/>
                <a:gd name="T57" fmla="*/ 61 h 116"/>
                <a:gd name="T58" fmla="*/ 54 w 145"/>
                <a:gd name="T59" fmla="*/ 72 h 116"/>
                <a:gd name="T60" fmla="*/ 37 w 145"/>
                <a:gd name="T61" fmla="*/ 82 h 116"/>
                <a:gd name="T62" fmla="*/ 21 w 145"/>
                <a:gd name="T63" fmla="*/ 91 h 116"/>
                <a:gd name="T64" fmla="*/ 8 w 145"/>
                <a:gd name="T65" fmla="*/ 98 h 116"/>
                <a:gd name="T66" fmla="*/ 8 w 145"/>
                <a:gd name="T67" fmla="*/ 116 h 116"/>
                <a:gd name="T68" fmla="*/ 21 w 145"/>
                <a:gd name="T69" fmla="*/ 110 h 116"/>
                <a:gd name="T70" fmla="*/ 36 w 145"/>
                <a:gd name="T71" fmla="*/ 101 h 116"/>
                <a:gd name="T72" fmla="*/ 52 w 145"/>
                <a:gd name="T73" fmla="*/ 92 h 116"/>
                <a:gd name="T74" fmla="*/ 68 w 145"/>
                <a:gd name="T75" fmla="*/ 82 h 116"/>
                <a:gd name="T76" fmla="*/ 85 w 145"/>
                <a:gd name="T77" fmla="*/ 73 h 116"/>
                <a:gd name="T78" fmla="*/ 100 w 145"/>
                <a:gd name="T79" fmla="*/ 64 h 116"/>
                <a:gd name="T80" fmla="*/ 114 w 145"/>
                <a:gd name="T81" fmla="*/ 56 h 116"/>
                <a:gd name="T82" fmla="*/ 126 w 145"/>
                <a:gd name="T83" fmla="*/ 50 h 116"/>
                <a:gd name="T84" fmla="*/ 134 w 145"/>
                <a:gd name="T85" fmla="*/ 45 h 116"/>
                <a:gd name="T86" fmla="*/ 138 w 145"/>
                <a:gd name="T87" fmla="*/ 43 h 116"/>
                <a:gd name="T88" fmla="*/ 142 w 145"/>
                <a:gd name="T89" fmla="*/ 39 h 116"/>
                <a:gd name="T90" fmla="*/ 145 w 145"/>
                <a:gd name="T91" fmla="*/ 32 h 116"/>
                <a:gd name="T92" fmla="*/ 142 w 145"/>
                <a:gd name="T93" fmla="*/ 2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45" h="116">
                  <a:moveTo>
                    <a:pt x="142" y="24"/>
                  </a:moveTo>
                  <a:lnTo>
                    <a:pt x="139" y="18"/>
                  </a:lnTo>
                  <a:lnTo>
                    <a:pt x="134" y="12"/>
                  </a:lnTo>
                  <a:lnTo>
                    <a:pt x="126" y="7"/>
                  </a:lnTo>
                  <a:lnTo>
                    <a:pt x="118" y="2"/>
                  </a:lnTo>
                  <a:lnTo>
                    <a:pt x="106" y="0"/>
                  </a:lnTo>
                  <a:lnTo>
                    <a:pt x="92" y="0"/>
                  </a:lnTo>
                  <a:lnTo>
                    <a:pt x="76" y="4"/>
                  </a:lnTo>
                  <a:lnTo>
                    <a:pt x="75" y="4"/>
                  </a:lnTo>
                  <a:lnTo>
                    <a:pt x="5" y="41"/>
                  </a:lnTo>
                  <a:lnTo>
                    <a:pt x="1" y="43"/>
                  </a:lnTo>
                  <a:lnTo>
                    <a:pt x="0" y="45"/>
                  </a:lnTo>
                  <a:lnTo>
                    <a:pt x="0" y="49"/>
                  </a:lnTo>
                  <a:lnTo>
                    <a:pt x="1" y="52"/>
                  </a:lnTo>
                  <a:lnTo>
                    <a:pt x="2" y="54"/>
                  </a:lnTo>
                  <a:lnTo>
                    <a:pt x="6" y="56"/>
                  </a:lnTo>
                  <a:lnTo>
                    <a:pt x="9" y="56"/>
                  </a:lnTo>
                  <a:lnTo>
                    <a:pt x="12" y="55"/>
                  </a:lnTo>
                  <a:lnTo>
                    <a:pt x="81" y="19"/>
                  </a:lnTo>
                  <a:lnTo>
                    <a:pt x="97" y="16"/>
                  </a:lnTo>
                  <a:lnTo>
                    <a:pt x="110" y="17"/>
                  </a:lnTo>
                  <a:lnTo>
                    <a:pt x="121" y="22"/>
                  </a:lnTo>
                  <a:lnTo>
                    <a:pt x="124" y="25"/>
                  </a:lnTo>
                  <a:lnTo>
                    <a:pt x="126" y="28"/>
                  </a:lnTo>
                  <a:lnTo>
                    <a:pt x="127" y="30"/>
                  </a:lnTo>
                  <a:lnTo>
                    <a:pt x="119" y="36"/>
                  </a:lnTo>
                  <a:lnTo>
                    <a:pt x="106" y="43"/>
                  </a:lnTo>
                  <a:lnTo>
                    <a:pt x="90" y="52"/>
                  </a:lnTo>
                  <a:lnTo>
                    <a:pt x="72" y="61"/>
                  </a:lnTo>
                  <a:lnTo>
                    <a:pt x="54" y="72"/>
                  </a:lnTo>
                  <a:lnTo>
                    <a:pt x="37" y="82"/>
                  </a:lnTo>
                  <a:lnTo>
                    <a:pt x="21" y="91"/>
                  </a:lnTo>
                  <a:lnTo>
                    <a:pt x="8" y="98"/>
                  </a:lnTo>
                  <a:lnTo>
                    <a:pt x="8" y="116"/>
                  </a:lnTo>
                  <a:lnTo>
                    <a:pt x="21" y="110"/>
                  </a:lnTo>
                  <a:lnTo>
                    <a:pt x="36" y="101"/>
                  </a:lnTo>
                  <a:lnTo>
                    <a:pt x="52" y="92"/>
                  </a:lnTo>
                  <a:lnTo>
                    <a:pt x="68" y="82"/>
                  </a:lnTo>
                  <a:lnTo>
                    <a:pt x="85" y="73"/>
                  </a:lnTo>
                  <a:lnTo>
                    <a:pt x="100" y="64"/>
                  </a:lnTo>
                  <a:lnTo>
                    <a:pt x="114" y="56"/>
                  </a:lnTo>
                  <a:lnTo>
                    <a:pt x="126" y="50"/>
                  </a:lnTo>
                  <a:lnTo>
                    <a:pt x="134" y="45"/>
                  </a:lnTo>
                  <a:lnTo>
                    <a:pt x="138" y="43"/>
                  </a:lnTo>
                  <a:lnTo>
                    <a:pt x="142" y="39"/>
                  </a:lnTo>
                  <a:lnTo>
                    <a:pt x="145" y="32"/>
                  </a:lnTo>
                  <a:lnTo>
                    <a:pt x="142" y="24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138"/>
            <p:cNvSpPr>
              <a:spLocks/>
            </p:cNvSpPr>
            <p:nvPr/>
          </p:nvSpPr>
          <p:spPr bwMode="auto">
            <a:xfrm>
              <a:off x="548185" y="3284310"/>
              <a:ext cx="219616" cy="132994"/>
            </a:xfrm>
            <a:custGeom>
              <a:avLst/>
              <a:gdLst>
                <a:gd name="T0" fmla="*/ 217 w 251"/>
                <a:gd name="T1" fmla="*/ 56 h 152"/>
                <a:gd name="T2" fmla="*/ 184 w 251"/>
                <a:gd name="T3" fmla="*/ 56 h 152"/>
                <a:gd name="T4" fmla="*/ 157 w 251"/>
                <a:gd name="T5" fmla="*/ 63 h 152"/>
                <a:gd name="T6" fmla="*/ 143 w 251"/>
                <a:gd name="T7" fmla="*/ 59 h 152"/>
                <a:gd name="T8" fmla="*/ 126 w 251"/>
                <a:gd name="T9" fmla="*/ 31 h 152"/>
                <a:gd name="T10" fmla="*/ 98 w 251"/>
                <a:gd name="T11" fmla="*/ 9 h 152"/>
                <a:gd name="T12" fmla="*/ 56 w 251"/>
                <a:gd name="T13" fmla="*/ 0 h 152"/>
                <a:gd name="T14" fmla="*/ 50 w 251"/>
                <a:gd name="T15" fmla="*/ 3 h 152"/>
                <a:gd name="T16" fmla="*/ 48 w 251"/>
                <a:gd name="T17" fmla="*/ 8 h 152"/>
                <a:gd name="T18" fmla="*/ 50 w 251"/>
                <a:gd name="T19" fmla="*/ 14 h 152"/>
                <a:gd name="T20" fmla="*/ 56 w 251"/>
                <a:gd name="T21" fmla="*/ 16 h 152"/>
                <a:gd name="T22" fmla="*/ 91 w 251"/>
                <a:gd name="T23" fmla="*/ 23 h 152"/>
                <a:gd name="T24" fmla="*/ 115 w 251"/>
                <a:gd name="T25" fmla="*/ 43 h 152"/>
                <a:gd name="T26" fmla="*/ 128 w 251"/>
                <a:gd name="T27" fmla="*/ 66 h 152"/>
                <a:gd name="T28" fmla="*/ 129 w 251"/>
                <a:gd name="T29" fmla="*/ 69 h 152"/>
                <a:gd name="T30" fmla="*/ 140 w 251"/>
                <a:gd name="T31" fmla="*/ 75 h 152"/>
                <a:gd name="T32" fmla="*/ 161 w 251"/>
                <a:gd name="T33" fmla="*/ 79 h 152"/>
                <a:gd name="T34" fmla="*/ 170 w 251"/>
                <a:gd name="T35" fmla="*/ 79 h 152"/>
                <a:gd name="T36" fmla="*/ 187 w 251"/>
                <a:gd name="T37" fmla="*/ 72 h 152"/>
                <a:gd name="T38" fmla="*/ 213 w 251"/>
                <a:gd name="T39" fmla="*/ 71 h 152"/>
                <a:gd name="T40" fmla="*/ 228 w 251"/>
                <a:gd name="T41" fmla="*/ 77 h 152"/>
                <a:gd name="T42" fmla="*/ 233 w 251"/>
                <a:gd name="T43" fmla="*/ 86 h 152"/>
                <a:gd name="T44" fmla="*/ 233 w 251"/>
                <a:gd name="T45" fmla="*/ 93 h 152"/>
                <a:gd name="T46" fmla="*/ 226 w 251"/>
                <a:gd name="T47" fmla="*/ 101 h 152"/>
                <a:gd name="T48" fmla="*/ 158 w 251"/>
                <a:gd name="T49" fmla="*/ 136 h 152"/>
                <a:gd name="T50" fmla="*/ 90 w 251"/>
                <a:gd name="T51" fmla="*/ 129 h 152"/>
                <a:gd name="T52" fmla="*/ 42 w 251"/>
                <a:gd name="T53" fmla="*/ 107 h 152"/>
                <a:gd name="T54" fmla="*/ 9 w 251"/>
                <a:gd name="T55" fmla="*/ 71 h 152"/>
                <a:gd name="T56" fmla="*/ 0 w 251"/>
                <a:gd name="T57" fmla="*/ 86 h 152"/>
                <a:gd name="T58" fmla="*/ 33 w 251"/>
                <a:gd name="T59" fmla="*/ 120 h 152"/>
                <a:gd name="T60" fmla="*/ 74 w 251"/>
                <a:gd name="T61" fmla="*/ 141 h 152"/>
                <a:gd name="T62" fmla="*/ 118 w 251"/>
                <a:gd name="T63" fmla="*/ 150 h 152"/>
                <a:gd name="T64" fmla="*/ 160 w 251"/>
                <a:gd name="T65" fmla="*/ 152 h 152"/>
                <a:gd name="T66" fmla="*/ 160 w 251"/>
                <a:gd name="T67" fmla="*/ 152 h 152"/>
                <a:gd name="T68" fmla="*/ 163 w 251"/>
                <a:gd name="T69" fmla="*/ 151 h 152"/>
                <a:gd name="T70" fmla="*/ 228 w 251"/>
                <a:gd name="T71" fmla="*/ 119 h 152"/>
                <a:gd name="T72" fmla="*/ 246 w 251"/>
                <a:gd name="T73" fmla="*/ 103 h 152"/>
                <a:gd name="T74" fmla="*/ 251 w 251"/>
                <a:gd name="T75" fmla="*/ 90 h 152"/>
                <a:gd name="T76" fmla="*/ 241 w 251"/>
                <a:gd name="T77" fmla="*/ 6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51" h="152">
                  <a:moveTo>
                    <a:pt x="230" y="60"/>
                  </a:moveTo>
                  <a:lnTo>
                    <a:pt x="217" y="56"/>
                  </a:lnTo>
                  <a:lnTo>
                    <a:pt x="201" y="53"/>
                  </a:lnTo>
                  <a:lnTo>
                    <a:pt x="184" y="56"/>
                  </a:lnTo>
                  <a:lnTo>
                    <a:pt x="166" y="64"/>
                  </a:lnTo>
                  <a:lnTo>
                    <a:pt x="157" y="63"/>
                  </a:lnTo>
                  <a:lnTo>
                    <a:pt x="148" y="62"/>
                  </a:lnTo>
                  <a:lnTo>
                    <a:pt x="143" y="59"/>
                  </a:lnTo>
                  <a:lnTo>
                    <a:pt x="136" y="45"/>
                  </a:lnTo>
                  <a:lnTo>
                    <a:pt x="126" y="31"/>
                  </a:lnTo>
                  <a:lnTo>
                    <a:pt x="114" y="19"/>
                  </a:lnTo>
                  <a:lnTo>
                    <a:pt x="98" y="9"/>
                  </a:lnTo>
                  <a:lnTo>
                    <a:pt x="78" y="3"/>
                  </a:lnTo>
                  <a:lnTo>
                    <a:pt x="56" y="0"/>
                  </a:lnTo>
                  <a:lnTo>
                    <a:pt x="53" y="1"/>
                  </a:lnTo>
                  <a:lnTo>
                    <a:pt x="50" y="3"/>
                  </a:lnTo>
                  <a:lnTo>
                    <a:pt x="48" y="5"/>
                  </a:lnTo>
                  <a:lnTo>
                    <a:pt x="48" y="8"/>
                  </a:lnTo>
                  <a:lnTo>
                    <a:pt x="48" y="11"/>
                  </a:lnTo>
                  <a:lnTo>
                    <a:pt x="50" y="14"/>
                  </a:lnTo>
                  <a:lnTo>
                    <a:pt x="53" y="16"/>
                  </a:lnTo>
                  <a:lnTo>
                    <a:pt x="56" y="16"/>
                  </a:lnTo>
                  <a:lnTo>
                    <a:pt x="75" y="18"/>
                  </a:lnTo>
                  <a:lnTo>
                    <a:pt x="91" y="23"/>
                  </a:lnTo>
                  <a:lnTo>
                    <a:pt x="104" y="32"/>
                  </a:lnTo>
                  <a:lnTo>
                    <a:pt x="115" y="43"/>
                  </a:lnTo>
                  <a:lnTo>
                    <a:pt x="124" y="55"/>
                  </a:lnTo>
                  <a:lnTo>
                    <a:pt x="128" y="66"/>
                  </a:lnTo>
                  <a:lnTo>
                    <a:pt x="129" y="66"/>
                  </a:lnTo>
                  <a:lnTo>
                    <a:pt x="129" y="69"/>
                  </a:lnTo>
                  <a:lnTo>
                    <a:pt x="130" y="70"/>
                  </a:lnTo>
                  <a:lnTo>
                    <a:pt x="140" y="75"/>
                  </a:lnTo>
                  <a:lnTo>
                    <a:pt x="152" y="78"/>
                  </a:lnTo>
                  <a:lnTo>
                    <a:pt x="161" y="79"/>
                  </a:lnTo>
                  <a:lnTo>
                    <a:pt x="168" y="80"/>
                  </a:lnTo>
                  <a:lnTo>
                    <a:pt x="170" y="79"/>
                  </a:lnTo>
                  <a:lnTo>
                    <a:pt x="172" y="78"/>
                  </a:lnTo>
                  <a:lnTo>
                    <a:pt x="187" y="72"/>
                  </a:lnTo>
                  <a:lnTo>
                    <a:pt x="201" y="70"/>
                  </a:lnTo>
                  <a:lnTo>
                    <a:pt x="213" y="71"/>
                  </a:lnTo>
                  <a:lnTo>
                    <a:pt x="223" y="74"/>
                  </a:lnTo>
                  <a:lnTo>
                    <a:pt x="228" y="77"/>
                  </a:lnTo>
                  <a:lnTo>
                    <a:pt x="231" y="81"/>
                  </a:lnTo>
                  <a:lnTo>
                    <a:pt x="233" y="86"/>
                  </a:lnTo>
                  <a:lnTo>
                    <a:pt x="234" y="90"/>
                  </a:lnTo>
                  <a:lnTo>
                    <a:pt x="233" y="93"/>
                  </a:lnTo>
                  <a:lnTo>
                    <a:pt x="230" y="98"/>
                  </a:lnTo>
                  <a:lnTo>
                    <a:pt x="226" y="101"/>
                  </a:lnTo>
                  <a:lnTo>
                    <a:pt x="220" y="105"/>
                  </a:lnTo>
                  <a:lnTo>
                    <a:pt x="158" y="136"/>
                  </a:lnTo>
                  <a:lnTo>
                    <a:pt x="121" y="134"/>
                  </a:lnTo>
                  <a:lnTo>
                    <a:pt x="90" y="129"/>
                  </a:lnTo>
                  <a:lnTo>
                    <a:pt x="64" y="120"/>
                  </a:lnTo>
                  <a:lnTo>
                    <a:pt x="42" y="107"/>
                  </a:lnTo>
                  <a:lnTo>
                    <a:pt x="23" y="91"/>
                  </a:lnTo>
                  <a:lnTo>
                    <a:pt x="9" y="71"/>
                  </a:lnTo>
                  <a:lnTo>
                    <a:pt x="0" y="47"/>
                  </a:lnTo>
                  <a:lnTo>
                    <a:pt x="0" y="86"/>
                  </a:lnTo>
                  <a:lnTo>
                    <a:pt x="15" y="105"/>
                  </a:lnTo>
                  <a:lnTo>
                    <a:pt x="33" y="120"/>
                  </a:lnTo>
                  <a:lnTo>
                    <a:pt x="53" y="132"/>
                  </a:lnTo>
                  <a:lnTo>
                    <a:pt x="74" y="141"/>
                  </a:lnTo>
                  <a:lnTo>
                    <a:pt x="96" y="146"/>
                  </a:lnTo>
                  <a:lnTo>
                    <a:pt x="118" y="150"/>
                  </a:lnTo>
                  <a:lnTo>
                    <a:pt x="140" y="151"/>
                  </a:lnTo>
                  <a:lnTo>
                    <a:pt x="160" y="152"/>
                  </a:lnTo>
                  <a:lnTo>
                    <a:pt x="160" y="152"/>
                  </a:lnTo>
                  <a:lnTo>
                    <a:pt x="160" y="152"/>
                  </a:lnTo>
                  <a:lnTo>
                    <a:pt x="161" y="151"/>
                  </a:lnTo>
                  <a:lnTo>
                    <a:pt x="163" y="151"/>
                  </a:lnTo>
                  <a:lnTo>
                    <a:pt x="163" y="151"/>
                  </a:lnTo>
                  <a:lnTo>
                    <a:pt x="228" y="119"/>
                  </a:lnTo>
                  <a:lnTo>
                    <a:pt x="240" y="112"/>
                  </a:lnTo>
                  <a:lnTo>
                    <a:pt x="246" y="103"/>
                  </a:lnTo>
                  <a:lnTo>
                    <a:pt x="250" y="95"/>
                  </a:lnTo>
                  <a:lnTo>
                    <a:pt x="251" y="90"/>
                  </a:lnTo>
                  <a:lnTo>
                    <a:pt x="248" y="78"/>
                  </a:lnTo>
                  <a:lnTo>
                    <a:pt x="241" y="69"/>
                  </a:lnTo>
                  <a:lnTo>
                    <a:pt x="230" y="60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139"/>
            <p:cNvSpPr>
              <a:spLocks/>
            </p:cNvSpPr>
            <p:nvPr/>
          </p:nvSpPr>
          <p:spPr bwMode="auto">
            <a:xfrm>
              <a:off x="548185" y="3228313"/>
              <a:ext cx="115495" cy="47248"/>
            </a:xfrm>
            <a:custGeom>
              <a:avLst/>
              <a:gdLst>
                <a:gd name="T0" fmla="*/ 0 w 132"/>
                <a:gd name="T1" fmla="*/ 54 h 54"/>
                <a:gd name="T2" fmla="*/ 3 w 132"/>
                <a:gd name="T3" fmla="*/ 48 h 54"/>
                <a:gd name="T4" fmla="*/ 6 w 132"/>
                <a:gd name="T5" fmla="*/ 42 h 54"/>
                <a:gd name="T6" fmla="*/ 17 w 132"/>
                <a:gd name="T7" fmla="*/ 31 h 54"/>
                <a:gd name="T8" fmla="*/ 31 w 132"/>
                <a:gd name="T9" fmla="*/ 23 h 54"/>
                <a:gd name="T10" fmla="*/ 47 w 132"/>
                <a:gd name="T11" fmla="*/ 17 h 54"/>
                <a:gd name="T12" fmla="*/ 64 w 132"/>
                <a:gd name="T13" fmla="*/ 16 h 54"/>
                <a:gd name="T14" fmla="*/ 78 w 132"/>
                <a:gd name="T15" fmla="*/ 17 h 54"/>
                <a:gd name="T16" fmla="*/ 92 w 132"/>
                <a:gd name="T17" fmla="*/ 22 h 54"/>
                <a:gd name="T18" fmla="*/ 104 w 132"/>
                <a:gd name="T19" fmla="*/ 28 h 54"/>
                <a:gd name="T20" fmla="*/ 115 w 132"/>
                <a:gd name="T21" fmla="*/ 34 h 54"/>
                <a:gd name="T22" fmla="*/ 124 w 132"/>
                <a:gd name="T23" fmla="*/ 40 h 54"/>
                <a:gd name="T24" fmla="*/ 129 w 132"/>
                <a:gd name="T25" fmla="*/ 44 h 54"/>
                <a:gd name="T26" fmla="*/ 130 w 132"/>
                <a:gd name="T27" fmla="*/ 45 h 54"/>
                <a:gd name="T28" fmla="*/ 132 w 132"/>
                <a:gd name="T29" fmla="*/ 46 h 54"/>
                <a:gd name="T30" fmla="*/ 130 w 132"/>
                <a:gd name="T31" fmla="*/ 42 h 54"/>
                <a:gd name="T32" fmla="*/ 129 w 132"/>
                <a:gd name="T33" fmla="*/ 37 h 54"/>
                <a:gd name="T34" fmla="*/ 128 w 132"/>
                <a:gd name="T35" fmla="*/ 32 h 54"/>
                <a:gd name="T36" fmla="*/ 128 w 132"/>
                <a:gd name="T37" fmla="*/ 28 h 54"/>
                <a:gd name="T38" fmla="*/ 129 w 132"/>
                <a:gd name="T39" fmla="*/ 24 h 54"/>
                <a:gd name="T40" fmla="*/ 117 w 132"/>
                <a:gd name="T41" fmla="*/ 16 h 54"/>
                <a:gd name="T42" fmla="*/ 101 w 132"/>
                <a:gd name="T43" fmla="*/ 9 h 54"/>
                <a:gd name="T44" fmla="*/ 84 w 132"/>
                <a:gd name="T45" fmla="*/ 2 h 54"/>
                <a:gd name="T46" fmla="*/ 64 w 132"/>
                <a:gd name="T47" fmla="*/ 0 h 54"/>
                <a:gd name="T48" fmla="*/ 46 w 132"/>
                <a:gd name="T49" fmla="*/ 1 h 54"/>
                <a:gd name="T50" fmla="*/ 29 w 132"/>
                <a:gd name="T51" fmla="*/ 7 h 54"/>
                <a:gd name="T52" fmla="*/ 13 w 132"/>
                <a:gd name="T53" fmla="*/ 14 h 54"/>
                <a:gd name="T54" fmla="*/ 0 w 132"/>
                <a:gd name="T55" fmla="*/ 25 h 54"/>
                <a:gd name="T56" fmla="*/ 0 w 132"/>
                <a:gd name="T5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2" h="54">
                  <a:moveTo>
                    <a:pt x="0" y="54"/>
                  </a:moveTo>
                  <a:lnTo>
                    <a:pt x="3" y="48"/>
                  </a:lnTo>
                  <a:lnTo>
                    <a:pt x="6" y="42"/>
                  </a:lnTo>
                  <a:lnTo>
                    <a:pt x="17" y="31"/>
                  </a:lnTo>
                  <a:lnTo>
                    <a:pt x="31" y="23"/>
                  </a:lnTo>
                  <a:lnTo>
                    <a:pt x="47" y="17"/>
                  </a:lnTo>
                  <a:lnTo>
                    <a:pt x="64" y="16"/>
                  </a:lnTo>
                  <a:lnTo>
                    <a:pt x="78" y="17"/>
                  </a:lnTo>
                  <a:lnTo>
                    <a:pt x="92" y="22"/>
                  </a:lnTo>
                  <a:lnTo>
                    <a:pt x="104" y="28"/>
                  </a:lnTo>
                  <a:lnTo>
                    <a:pt x="115" y="34"/>
                  </a:lnTo>
                  <a:lnTo>
                    <a:pt x="124" y="40"/>
                  </a:lnTo>
                  <a:lnTo>
                    <a:pt x="129" y="44"/>
                  </a:lnTo>
                  <a:lnTo>
                    <a:pt x="130" y="45"/>
                  </a:lnTo>
                  <a:lnTo>
                    <a:pt x="132" y="46"/>
                  </a:lnTo>
                  <a:lnTo>
                    <a:pt x="130" y="42"/>
                  </a:lnTo>
                  <a:lnTo>
                    <a:pt x="129" y="37"/>
                  </a:lnTo>
                  <a:lnTo>
                    <a:pt x="128" y="32"/>
                  </a:lnTo>
                  <a:lnTo>
                    <a:pt x="128" y="28"/>
                  </a:lnTo>
                  <a:lnTo>
                    <a:pt x="129" y="24"/>
                  </a:lnTo>
                  <a:lnTo>
                    <a:pt x="117" y="16"/>
                  </a:lnTo>
                  <a:lnTo>
                    <a:pt x="101" y="9"/>
                  </a:lnTo>
                  <a:lnTo>
                    <a:pt x="84" y="2"/>
                  </a:lnTo>
                  <a:lnTo>
                    <a:pt x="64" y="0"/>
                  </a:lnTo>
                  <a:lnTo>
                    <a:pt x="46" y="1"/>
                  </a:lnTo>
                  <a:lnTo>
                    <a:pt x="29" y="7"/>
                  </a:lnTo>
                  <a:lnTo>
                    <a:pt x="13" y="14"/>
                  </a:lnTo>
                  <a:lnTo>
                    <a:pt x="0" y="25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3" name="Grupa 10"/>
          <p:cNvGrpSpPr/>
          <p:nvPr/>
        </p:nvGrpSpPr>
        <p:grpSpPr>
          <a:xfrm>
            <a:off x="489018" y="3703851"/>
            <a:ext cx="380392" cy="403599"/>
            <a:chOff x="491421" y="3597042"/>
            <a:chExt cx="380392" cy="403599"/>
          </a:xfrm>
        </p:grpSpPr>
        <p:sp>
          <p:nvSpPr>
            <p:cNvPr id="84" name="Rectangle 369"/>
            <p:cNvSpPr>
              <a:spLocks noChangeArrowheads="1"/>
            </p:cNvSpPr>
            <p:nvPr/>
          </p:nvSpPr>
          <p:spPr bwMode="auto">
            <a:xfrm>
              <a:off x="582231" y="3628321"/>
              <a:ext cx="196755" cy="12108"/>
            </a:xfrm>
            <a:prstGeom prst="rect">
              <a:avLst/>
            </a:prstGeom>
            <a:solidFill>
              <a:srgbClr val="CF002B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370"/>
            <p:cNvSpPr>
              <a:spLocks/>
            </p:cNvSpPr>
            <p:nvPr/>
          </p:nvSpPr>
          <p:spPr bwMode="auto">
            <a:xfrm>
              <a:off x="491421" y="3628321"/>
              <a:ext cx="380392" cy="92828"/>
            </a:xfrm>
            <a:custGeom>
              <a:avLst/>
              <a:gdLst>
                <a:gd name="T0" fmla="*/ 0 w 377"/>
                <a:gd name="T1" fmla="*/ 0 h 92"/>
                <a:gd name="T2" fmla="*/ 57 w 377"/>
                <a:gd name="T3" fmla="*/ 0 h 92"/>
                <a:gd name="T4" fmla="*/ 57 w 377"/>
                <a:gd name="T5" fmla="*/ 12 h 92"/>
                <a:gd name="T6" fmla="*/ 11 w 377"/>
                <a:gd name="T7" fmla="*/ 12 h 92"/>
                <a:gd name="T8" fmla="*/ 11 w 377"/>
                <a:gd name="T9" fmla="*/ 80 h 92"/>
                <a:gd name="T10" fmla="*/ 364 w 377"/>
                <a:gd name="T11" fmla="*/ 80 h 92"/>
                <a:gd name="T12" fmla="*/ 364 w 377"/>
                <a:gd name="T13" fmla="*/ 12 h 92"/>
                <a:gd name="T14" fmla="*/ 315 w 377"/>
                <a:gd name="T15" fmla="*/ 12 h 92"/>
                <a:gd name="T16" fmla="*/ 315 w 377"/>
                <a:gd name="T17" fmla="*/ 0 h 92"/>
                <a:gd name="T18" fmla="*/ 377 w 377"/>
                <a:gd name="T19" fmla="*/ 0 h 92"/>
                <a:gd name="T20" fmla="*/ 377 w 377"/>
                <a:gd name="T21" fmla="*/ 92 h 92"/>
                <a:gd name="T22" fmla="*/ 0 w 377"/>
                <a:gd name="T23" fmla="*/ 92 h 92"/>
                <a:gd name="T24" fmla="*/ 0 w 377"/>
                <a:gd name="T25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7" h="92">
                  <a:moveTo>
                    <a:pt x="0" y="0"/>
                  </a:moveTo>
                  <a:lnTo>
                    <a:pt x="57" y="0"/>
                  </a:lnTo>
                  <a:lnTo>
                    <a:pt x="57" y="12"/>
                  </a:lnTo>
                  <a:lnTo>
                    <a:pt x="11" y="12"/>
                  </a:lnTo>
                  <a:lnTo>
                    <a:pt x="11" y="80"/>
                  </a:lnTo>
                  <a:lnTo>
                    <a:pt x="364" y="80"/>
                  </a:lnTo>
                  <a:lnTo>
                    <a:pt x="364" y="12"/>
                  </a:lnTo>
                  <a:lnTo>
                    <a:pt x="315" y="12"/>
                  </a:lnTo>
                  <a:lnTo>
                    <a:pt x="315" y="0"/>
                  </a:lnTo>
                  <a:lnTo>
                    <a:pt x="377" y="0"/>
                  </a:lnTo>
                  <a:lnTo>
                    <a:pt x="377" y="92"/>
                  </a:lnTo>
                  <a:lnTo>
                    <a:pt x="0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Rectangle 371"/>
            <p:cNvSpPr>
              <a:spLocks noChangeArrowheads="1"/>
            </p:cNvSpPr>
            <p:nvPr/>
          </p:nvSpPr>
          <p:spPr bwMode="auto">
            <a:xfrm>
              <a:off x="546916" y="3756464"/>
              <a:ext cx="21189" cy="12108"/>
            </a:xfrm>
            <a:prstGeom prst="rect">
              <a:avLst/>
            </a:prstGeom>
            <a:solidFill>
              <a:srgbClr val="CF002B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Rectangle 372"/>
            <p:cNvSpPr>
              <a:spLocks noChangeArrowheads="1"/>
            </p:cNvSpPr>
            <p:nvPr/>
          </p:nvSpPr>
          <p:spPr bwMode="auto">
            <a:xfrm>
              <a:off x="588285" y="3756464"/>
              <a:ext cx="20180" cy="12108"/>
            </a:xfrm>
            <a:prstGeom prst="rect">
              <a:avLst/>
            </a:prstGeom>
            <a:solidFill>
              <a:srgbClr val="CF002B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Rectangle 373"/>
            <p:cNvSpPr>
              <a:spLocks noChangeArrowheads="1"/>
            </p:cNvSpPr>
            <p:nvPr/>
          </p:nvSpPr>
          <p:spPr bwMode="auto">
            <a:xfrm>
              <a:off x="629654" y="3756464"/>
              <a:ext cx="21189" cy="12108"/>
            </a:xfrm>
            <a:prstGeom prst="rect">
              <a:avLst/>
            </a:prstGeom>
            <a:solidFill>
              <a:srgbClr val="CF002B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Rectangle 374"/>
            <p:cNvSpPr>
              <a:spLocks noChangeArrowheads="1"/>
            </p:cNvSpPr>
            <p:nvPr/>
          </p:nvSpPr>
          <p:spPr bwMode="auto">
            <a:xfrm>
              <a:off x="671022" y="3756464"/>
              <a:ext cx="21189" cy="12108"/>
            </a:xfrm>
            <a:prstGeom prst="rect">
              <a:avLst/>
            </a:prstGeom>
            <a:solidFill>
              <a:srgbClr val="CF002B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Rectangle 375"/>
            <p:cNvSpPr>
              <a:spLocks noChangeArrowheads="1"/>
            </p:cNvSpPr>
            <p:nvPr/>
          </p:nvSpPr>
          <p:spPr bwMode="auto">
            <a:xfrm>
              <a:off x="711382" y="3756464"/>
              <a:ext cx="21189" cy="12108"/>
            </a:xfrm>
            <a:prstGeom prst="rect">
              <a:avLst/>
            </a:prstGeom>
            <a:solidFill>
              <a:srgbClr val="CF002B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Rectangle 376"/>
            <p:cNvSpPr>
              <a:spLocks noChangeArrowheads="1"/>
            </p:cNvSpPr>
            <p:nvPr/>
          </p:nvSpPr>
          <p:spPr bwMode="auto">
            <a:xfrm>
              <a:off x="752751" y="3756464"/>
              <a:ext cx="21189" cy="12108"/>
            </a:xfrm>
            <a:prstGeom prst="rect">
              <a:avLst/>
            </a:prstGeom>
            <a:solidFill>
              <a:srgbClr val="CF002B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Rectangle 377"/>
            <p:cNvSpPr>
              <a:spLocks noChangeArrowheads="1"/>
            </p:cNvSpPr>
            <p:nvPr/>
          </p:nvSpPr>
          <p:spPr bwMode="auto">
            <a:xfrm>
              <a:off x="793111" y="3756464"/>
              <a:ext cx="21189" cy="12108"/>
            </a:xfrm>
            <a:prstGeom prst="rect">
              <a:avLst/>
            </a:prstGeom>
            <a:solidFill>
              <a:srgbClr val="CF002B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Rectangle 378"/>
            <p:cNvSpPr>
              <a:spLocks noChangeArrowheads="1"/>
            </p:cNvSpPr>
            <p:nvPr/>
          </p:nvSpPr>
          <p:spPr bwMode="auto">
            <a:xfrm>
              <a:off x="546916" y="3795814"/>
              <a:ext cx="21189" cy="12108"/>
            </a:xfrm>
            <a:prstGeom prst="rect">
              <a:avLst/>
            </a:prstGeom>
            <a:solidFill>
              <a:srgbClr val="CF002B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Rectangle 379"/>
            <p:cNvSpPr>
              <a:spLocks noChangeArrowheads="1"/>
            </p:cNvSpPr>
            <p:nvPr/>
          </p:nvSpPr>
          <p:spPr bwMode="auto">
            <a:xfrm>
              <a:off x="588285" y="3795814"/>
              <a:ext cx="20180" cy="12108"/>
            </a:xfrm>
            <a:prstGeom prst="rect">
              <a:avLst/>
            </a:prstGeom>
            <a:solidFill>
              <a:srgbClr val="CF002B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Rectangle 380"/>
            <p:cNvSpPr>
              <a:spLocks noChangeArrowheads="1"/>
            </p:cNvSpPr>
            <p:nvPr/>
          </p:nvSpPr>
          <p:spPr bwMode="auto">
            <a:xfrm>
              <a:off x="629654" y="3795814"/>
              <a:ext cx="21189" cy="12108"/>
            </a:xfrm>
            <a:prstGeom prst="rect">
              <a:avLst/>
            </a:prstGeom>
            <a:solidFill>
              <a:srgbClr val="CF002B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Rectangle 381"/>
            <p:cNvSpPr>
              <a:spLocks noChangeArrowheads="1"/>
            </p:cNvSpPr>
            <p:nvPr/>
          </p:nvSpPr>
          <p:spPr bwMode="auto">
            <a:xfrm>
              <a:off x="671022" y="3795814"/>
              <a:ext cx="21189" cy="12108"/>
            </a:xfrm>
            <a:prstGeom prst="rect">
              <a:avLst/>
            </a:prstGeom>
            <a:solidFill>
              <a:srgbClr val="CF002B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Rectangle 382"/>
            <p:cNvSpPr>
              <a:spLocks noChangeArrowheads="1"/>
            </p:cNvSpPr>
            <p:nvPr/>
          </p:nvSpPr>
          <p:spPr bwMode="auto">
            <a:xfrm>
              <a:off x="711382" y="3795814"/>
              <a:ext cx="21189" cy="12108"/>
            </a:xfrm>
            <a:prstGeom prst="rect">
              <a:avLst/>
            </a:prstGeom>
            <a:solidFill>
              <a:srgbClr val="CF002B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Rectangle 383"/>
            <p:cNvSpPr>
              <a:spLocks noChangeArrowheads="1"/>
            </p:cNvSpPr>
            <p:nvPr/>
          </p:nvSpPr>
          <p:spPr bwMode="auto">
            <a:xfrm>
              <a:off x="752751" y="3795814"/>
              <a:ext cx="21189" cy="12108"/>
            </a:xfrm>
            <a:prstGeom prst="rect">
              <a:avLst/>
            </a:prstGeom>
            <a:solidFill>
              <a:srgbClr val="CF002B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Rectangle 384"/>
            <p:cNvSpPr>
              <a:spLocks noChangeArrowheads="1"/>
            </p:cNvSpPr>
            <p:nvPr/>
          </p:nvSpPr>
          <p:spPr bwMode="auto">
            <a:xfrm>
              <a:off x="793111" y="3795814"/>
              <a:ext cx="21189" cy="12108"/>
            </a:xfrm>
            <a:prstGeom prst="rect">
              <a:avLst/>
            </a:prstGeom>
            <a:solidFill>
              <a:srgbClr val="CF002B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Rectangle 385"/>
            <p:cNvSpPr>
              <a:spLocks noChangeArrowheads="1"/>
            </p:cNvSpPr>
            <p:nvPr/>
          </p:nvSpPr>
          <p:spPr bwMode="auto">
            <a:xfrm>
              <a:off x="546916" y="3836174"/>
              <a:ext cx="21189" cy="12108"/>
            </a:xfrm>
            <a:prstGeom prst="rect">
              <a:avLst/>
            </a:prstGeom>
            <a:solidFill>
              <a:srgbClr val="CF002B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Rectangle 386"/>
            <p:cNvSpPr>
              <a:spLocks noChangeArrowheads="1"/>
            </p:cNvSpPr>
            <p:nvPr/>
          </p:nvSpPr>
          <p:spPr bwMode="auto">
            <a:xfrm>
              <a:off x="588285" y="3836174"/>
              <a:ext cx="20180" cy="12108"/>
            </a:xfrm>
            <a:prstGeom prst="rect">
              <a:avLst/>
            </a:prstGeom>
            <a:solidFill>
              <a:srgbClr val="CF002B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Rectangle 387"/>
            <p:cNvSpPr>
              <a:spLocks noChangeArrowheads="1"/>
            </p:cNvSpPr>
            <p:nvPr/>
          </p:nvSpPr>
          <p:spPr bwMode="auto">
            <a:xfrm>
              <a:off x="629654" y="3836174"/>
              <a:ext cx="21189" cy="12108"/>
            </a:xfrm>
            <a:prstGeom prst="rect">
              <a:avLst/>
            </a:prstGeom>
            <a:solidFill>
              <a:srgbClr val="CF002B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Rectangle 388"/>
            <p:cNvSpPr>
              <a:spLocks noChangeArrowheads="1"/>
            </p:cNvSpPr>
            <p:nvPr/>
          </p:nvSpPr>
          <p:spPr bwMode="auto">
            <a:xfrm>
              <a:off x="671022" y="3836174"/>
              <a:ext cx="21189" cy="12108"/>
            </a:xfrm>
            <a:prstGeom prst="rect">
              <a:avLst/>
            </a:prstGeom>
            <a:solidFill>
              <a:srgbClr val="CF002B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Rectangle 389"/>
            <p:cNvSpPr>
              <a:spLocks noChangeArrowheads="1"/>
            </p:cNvSpPr>
            <p:nvPr/>
          </p:nvSpPr>
          <p:spPr bwMode="auto">
            <a:xfrm>
              <a:off x="546916" y="3875525"/>
              <a:ext cx="21189" cy="12108"/>
            </a:xfrm>
            <a:prstGeom prst="rect">
              <a:avLst/>
            </a:prstGeom>
            <a:solidFill>
              <a:srgbClr val="CF002B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Rectangle 390"/>
            <p:cNvSpPr>
              <a:spLocks noChangeArrowheads="1"/>
            </p:cNvSpPr>
            <p:nvPr/>
          </p:nvSpPr>
          <p:spPr bwMode="auto">
            <a:xfrm>
              <a:off x="588285" y="3875525"/>
              <a:ext cx="20180" cy="12108"/>
            </a:xfrm>
            <a:prstGeom prst="rect">
              <a:avLst/>
            </a:prstGeom>
            <a:solidFill>
              <a:srgbClr val="CF002B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Rectangle 391"/>
            <p:cNvSpPr>
              <a:spLocks noChangeArrowheads="1"/>
            </p:cNvSpPr>
            <p:nvPr/>
          </p:nvSpPr>
          <p:spPr bwMode="auto">
            <a:xfrm>
              <a:off x="629654" y="3875525"/>
              <a:ext cx="21189" cy="12108"/>
            </a:xfrm>
            <a:prstGeom prst="rect">
              <a:avLst/>
            </a:prstGeom>
            <a:solidFill>
              <a:srgbClr val="CF002B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Rectangle 392"/>
            <p:cNvSpPr>
              <a:spLocks noChangeArrowheads="1"/>
            </p:cNvSpPr>
            <p:nvPr/>
          </p:nvSpPr>
          <p:spPr bwMode="auto">
            <a:xfrm>
              <a:off x="851633" y="3716104"/>
              <a:ext cx="12108" cy="110990"/>
            </a:xfrm>
            <a:prstGeom prst="rect">
              <a:avLst/>
            </a:prstGeom>
            <a:solidFill>
              <a:srgbClr val="CF002B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393"/>
            <p:cNvSpPr>
              <a:spLocks/>
            </p:cNvSpPr>
            <p:nvPr/>
          </p:nvSpPr>
          <p:spPr bwMode="auto">
            <a:xfrm>
              <a:off x="497475" y="3716104"/>
              <a:ext cx="173547" cy="233079"/>
            </a:xfrm>
            <a:custGeom>
              <a:avLst/>
              <a:gdLst>
                <a:gd name="T0" fmla="*/ 0 w 172"/>
                <a:gd name="T1" fmla="*/ 0 h 231"/>
                <a:gd name="T2" fmla="*/ 13 w 172"/>
                <a:gd name="T3" fmla="*/ 0 h 231"/>
                <a:gd name="T4" fmla="*/ 13 w 172"/>
                <a:gd name="T5" fmla="*/ 220 h 231"/>
                <a:gd name="T6" fmla="*/ 172 w 172"/>
                <a:gd name="T7" fmla="*/ 220 h 231"/>
                <a:gd name="T8" fmla="*/ 172 w 172"/>
                <a:gd name="T9" fmla="*/ 231 h 231"/>
                <a:gd name="T10" fmla="*/ 0 w 172"/>
                <a:gd name="T11" fmla="*/ 231 h 231"/>
                <a:gd name="T12" fmla="*/ 0 w 172"/>
                <a:gd name="T13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2" h="231">
                  <a:moveTo>
                    <a:pt x="0" y="0"/>
                  </a:moveTo>
                  <a:lnTo>
                    <a:pt x="13" y="0"/>
                  </a:lnTo>
                  <a:lnTo>
                    <a:pt x="13" y="220"/>
                  </a:lnTo>
                  <a:lnTo>
                    <a:pt x="172" y="220"/>
                  </a:lnTo>
                  <a:lnTo>
                    <a:pt x="172" y="231"/>
                  </a:lnTo>
                  <a:lnTo>
                    <a:pt x="0" y="2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394"/>
            <p:cNvSpPr>
              <a:spLocks/>
            </p:cNvSpPr>
            <p:nvPr/>
          </p:nvSpPr>
          <p:spPr bwMode="auto">
            <a:xfrm>
              <a:off x="782012" y="3597042"/>
              <a:ext cx="36324" cy="81729"/>
            </a:xfrm>
            <a:custGeom>
              <a:avLst/>
              <a:gdLst>
                <a:gd name="T0" fmla="*/ 0 w 36"/>
                <a:gd name="T1" fmla="*/ 0 h 81"/>
                <a:gd name="T2" fmla="*/ 36 w 36"/>
                <a:gd name="T3" fmla="*/ 0 h 81"/>
                <a:gd name="T4" fmla="*/ 36 w 36"/>
                <a:gd name="T5" fmla="*/ 81 h 81"/>
                <a:gd name="T6" fmla="*/ 0 w 36"/>
                <a:gd name="T7" fmla="*/ 81 h 81"/>
                <a:gd name="T8" fmla="*/ 0 w 36"/>
                <a:gd name="T9" fmla="*/ 69 h 81"/>
                <a:gd name="T10" fmla="*/ 23 w 36"/>
                <a:gd name="T11" fmla="*/ 69 h 81"/>
                <a:gd name="T12" fmla="*/ 23 w 36"/>
                <a:gd name="T13" fmla="*/ 12 h 81"/>
                <a:gd name="T14" fmla="*/ 0 w 36"/>
                <a:gd name="T15" fmla="*/ 12 h 81"/>
                <a:gd name="T16" fmla="*/ 0 w 36"/>
                <a:gd name="T17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81">
                  <a:moveTo>
                    <a:pt x="0" y="0"/>
                  </a:moveTo>
                  <a:lnTo>
                    <a:pt x="36" y="0"/>
                  </a:lnTo>
                  <a:lnTo>
                    <a:pt x="36" y="81"/>
                  </a:lnTo>
                  <a:lnTo>
                    <a:pt x="0" y="81"/>
                  </a:lnTo>
                  <a:lnTo>
                    <a:pt x="0" y="69"/>
                  </a:lnTo>
                  <a:lnTo>
                    <a:pt x="23" y="69"/>
                  </a:lnTo>
                  <a:lnTo>
                    <a:pt x="23" y="12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395"/>
            <p:cNvSpPr>
              <a:spLocks/>
            </p:cNvSpPr>
            <p:nvPr/>
          </p:nvSpPr>
          <p:spPr bwMode="auto">
            <a:xfrm>
              <a:off x="548934" y="3597042"/>
              <a:ext cx="38342" cy="81729"/>
            </a:xfrm>
            <a:custGeom>
              <a:avLst/>
              <a:gdLst>
                <a:gd name="T0" fmla="*/ 0 w 38"/>
                <a:gd name="T1" fmla="*/ 0 h 81"/>
                <a:gd name="T2" fmla="*/ 38 w 38"/>
                <a:gd name="T3" fmla="*/ 0 h 81"/>
                <a:gd name="T4" fmla="*/ 38 w 38"/>
                <a:gd name="T5" fmla="*/ 81 h 81"/>
                <a:gd name="T6" fmla="*/ 0 w 38"/>
                <a:gd name="T7" fmla="*/ 81 h 81"/>
                <a:gd name="T8" fmla="*/ 0 w 38"/>
                <a:gd name="T9" fmla="*/ 69 h 81"/>
                <a:gd name="T10" fmla="*/ 25 w 38"/>
                <a:gd name="T11" fmla="*/ 69 h 81"/>
                <a:gd name="T12" fmla="*/ 25 w 38"/>
                <a:gd name="T13" fmla="*/ 12 h 81"/>
                <a:gd name="T14" fmla="*/ 0 w 38"/>
                <a:gd name="T15" fmla="*/ 12 h 81"/>
                <a:gd name="T16" fmla="*/ 0 w 38"/>
                <a:gd name="T17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81">
                  <a:moveTo>
                    <a:pt x="0" y="0"/>
                  </a:moveTo>
                  <a:lnTo>
                    <a:pt x="38" y="0"/>
                  </a:lnTo>
                  <a:lnTo>
                    <a:pt x="38" y="81"/>
                  </a:lnTo>
                  <a:lnTo>
                    <a:pt x="0" y="81"/>
                  </a:lnTo>
                  <a:lnTo>
                    <a:pt x="0" y="69"/>
                  </a:lnTo>
                  <a:lnTo>
                    <a:pt x="25" y="69"/>
                  </a:lnTo>
                  <a:lnTo>
                    <a:pt x="25" y="12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Rectangle 396"/>
            <p:cNvSpPr>
              <a:spLocks noChangeArrowheads="1"/>
            </p:cNvSpPr>
            <p:nvPr/>
          </p:nvSpPr>
          <p:spPr bwMode="auto">
            <a:xfrm>
              <a:off x="636716" y="3666663"/>
              <a:ext cx="87783" cy="12108"/>
            </a:xfrm>
            <a:prstGeom prst="rect">
              <a:avLst/>
            </a:prstGeom>
            <a:solidFill>
              <a:srgbClr val="CF002B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397"/>
            <p:cNvSpPr>
              <a:spLocks noEditPoints="1"/>
            </p:cNvSpPr>
            <p:nvPr/>
          </p:nvSpPr>
          <p:spPr bwMode="auto">
            <a:xfrm>
              <a:off x="688176" y="3821039"/>
              <a:ext cx="176575" cy="179602"/>
            </a:xfrm>
            <a:custGeom>
              <a:avLst/>
              <a:gdLst>
                <a:gd name="T0" fmla="*/ 87 w 175"/>
                <a:gd name="T1" fmla="*/ 13 h 178"/>
                <a:gd name="T2" fmla="*/ 68 w 175"/>
                <a:gd name="T3" fmla="*/ 16 h 178"/>
                <a:gd name="T4" fmla="*/ 49 w 175"/>
                <a:gd name="T5" fmla="*/ 24 h 178"/>
                <a:gd name="T6" fmla="*/ 34 w 175"/>
                <a:gd name="T7" fmla="*/ 36 h 178"/>
                <a:gd name="T8" fmla="*/ 22 w 175"/>
                <a:gd name="T9" fmla="*/ 51 h 178"/>
                <a:gd name="T10" fmla="*/ 14 w 175"/>
                <a:gd name="T11" fmla="*/ 70 h 178"/>
                <a:gd name="T12" fmla="*/ 11 w 175"/>
                <a:gd name="T13" fmla="*/ 89 h 178"/>
                <a:gd name="T14" fmla="*/ 14 w 175"/>
                <a:gd name="T15" fmla="*/ 110 h 178"/>
                <a:gd name="T16" fmla="*/ 22 w 175"/>
                <a:gd name="T17" fmla="*/ 129 h 178"/>
                <a:gd name="T18" fmla="*/ 34 w 175"/>
                <a:gd name="T19" fmla="*/ 143 h 178"/>
                <a:gd name="T20" fmla="*/ 49 w 175"/>
                <a:gd name="T21" fmla="*/ 156 h 178"/>
                <a:gd name="T22" fmla="*/ 68 w 175"/>
                <a:gd name="T23" fmla="*/ 163 h 178"/>
                <a:gd name="T24" fmla="*/ 87 w 175"/>
                <a:gd name="T25" fmla="*/ 167 h 178"/>
                <a:gd name="T26" fmla="*/ 107 w 175"/>
                <a:gd name="T27" fmla="*/ 163 h 178"/>
                <a:gd name="T28" fmla="*/ 125 w 175"/>
                <a:gd name="T29" fmla="*/ 156 h 178"/>
                <a:gd name="T30" fmla="*/ 141 w 175"/>
                <a:gd name="T31" fmla="*/ 143 h 178"/>
                <a:gd name="T32" fmla="*/ 153 w 175"/>
                <a:gd name="T33" fmla="*/ 129 h 178"/>
                <a:gd name="T34" fmla="*/ 159 w 175"/>
                <a:gd name="T35" fmla="*/ 110 h 178"/>
                <a:gd name="T36" fmla="*/ 162 w 175"/>
                <a:gd name="T37" fmla="*/ 89 h 178"/>
                <a:gd name="T38" fmla="*/ 159 w 175"/>
                <a:gd name="T39" fmla="*/ 70 h 178"/>
                <a:gd name="T40" fmla="*/ 153 w 175"/>
                <a:gd name="T41" fmla="*/ 51 h 178"/>
                <a:gd name="T42" fmla="*/ 141 w 175"/>
                <a:gd name="T43" fmla="*/ 36 h 178"/>
                <a:gd name="T44" fmla="*/ 125 w 175"/>
                <a:gd name="T45" fmla="*/ 24 h 178"/>
                <a:gd name="T46" fmla="*/ 107 w 175"/>
                <a:gd name="T47" fmla="*/ 16 h 178"/>
                <a:gd name="T48" fmla="*/ 87 w 175"/>
                <a:gd name="T49" fmla="*/ 13 h 178"/>
                <a:gd name="T50" fmla="*/ 87 w 175"/>
                <a:gd name="T51" fmla="*/ 0 h 178"/>
                <a:gd name="T52" fmla="*/ 111 w 175"/>
                <a:gd name="T53" fmla="*/ 4 h 178"/>
                <a:gd name="T54" fmla="*/ 132 w 175"/>
                <a:gd name="T55" fmla="*/ 13 h 178"/>
                <a:gd name="T56" fmla="*/ 149 w 175"/>
                <a:gd name="T57" fmla="*/ 27 h 178"/>
                <a:gd name="T58" fmla="*/ 163 w 175"/>
                <a:gd name="T59" fmla="*/ 45 h 178"/>
                <a:gd name="T60" fmla="*/ 171 w 175"/>
                <a:gd name="T61" fmla="*/ 66 h 178"/>
                <a:gd name="T62" fmla="*/ 175 w 175"/>
                <a:gd name="T63" fmla="*/ 89 h 178"/>
                <a:gd name="T64" fmla="*/ 171 w 175"/>
                <a:gd name="T65" fmla="*/ 113 h 178"/>
                <a:gd name="T66" fmla="*/ 163 w 175"/>
                <a:gd name="T67" fmla="*/ 134 h 178"/>
                <a:gd name="T68" fmla="*/ 149 w 175"/>
                <a:gd name="T69" fmla="*/ 152 h 178"/>
                <a:gd name="T70" fmla="*/ 132 w 175"/>
                <a:gd name="T71" fmla="*/ 167 h 178"/>
                <a:gd name="T72" fmla="*/ 111 w 175"/>
                <a:gd name="T73" fmla="*/ 176 h 178"/>
                <a:gd name="T74" fmla="*/ 87 w 175"/>
                <a:gd name="T75" fmla="*/ 178 h 178"/>
                <a:gd name="T76" fmla="*/ 64 w 175"/>
                <a:gd name="T77" fmla="*/ 176 h 178"/>
                <a:gd name="T78" fmla="*/ 43 w 175"/>
                <a:gd name="T79" fmla="*/ 167 h 178"/>
                <a:gd name="T80" fmla="*/ 25 w 175"/>
                <a:gd name="T81" fmla="*/ 152 h 178"/>
                <a:gd name="T82" fmla="*/ 11 w 175"/>
                <a:gd name="T83" fmla="*/ 134 h 178"/>
                <a:gd name="T84" fmla="*/ 2 w 175"/>
                <a:gd name="T85" fmla="*/ 113 h 178"/>
                <a:gd name="T86" fmla="*/ 0 w 175"/>
                <a:gd name="T87" fmla="*/ 89 h 178"/>
                <a:gd name="T88" fmla="*/ 2 w 175"/>
                <a:gd name="T89" fmla="*/ 66 h 178"/>
                <a:gd name="T90" fmla="*/ 11 w 175"/>
                <a:gd name="T91" fmla="*/ 45 h 178"/>
                <a:gd name="T92" fmla="*/ 25 w 175"/>
                <a:gd name="T93" fmla="*/ 27 h 178"/>
                <a:gd name="T94" fmla="*/ 43 w 175"/>
                <a:gd name="T95" fmla="*/ 13 h 178"/>
                <a:gd name="T96" fmla="*/ 64 w 175"/>
                <a:gd name="T97" fmla="*/ 4 h 178"/>
                <a:gd name="T98" fmla="*/ 87 w 175"/>
                <a:gd name="T9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75" h="178">
                  <a:moveTo>
                    <a:pt x="87" y="13"/>
                  </a:moveTo>
                  <a:lnTo>
                    <a:pt x="68" y="16"/>
                  </a:lnTo>
                  <a:lnTo>
                    <a:pt x="49" y="24"/>
                  </a:lnTo>
                  <a:lnTo>
                    <a:pt x="34" y="36"/>
                  </a:lnTo>
                  <a:lnTo>
                    <a:pt x="22" y="51"/>
                  </a:lnTo>
                  <a:lnTo>
                    <a:pt x="14" y="70"/>
                  </a:lnTo>
                  <a:lnTo>
                    <a:pt x="11" y="89"/>
                  </a:lnTo>
                  <a:lnTo>
                    <a:pt x="14" y="110"/>
                  </a:lnTo>
                  <a:lnTo>
                    <a:pt x="22" y="129"/>
                  </a:lnTo>
                  <a:lnTo>
                    <a:pt x="34" y="143"/>
                  </a:lnTo>
                  <a:lnTo>
                    <a:pt x="49" y="156"/>
                  </a:lnTo>
                  <a:lnTo>
                    <a:pt x="68" y="163"/>
                  </a:lnTo>
                  <a:lnTo>
                    <a:pt x="87" y="167"/>
                  </a:lnTo>
                  <a:lnTo>
                    <a:pt x="107" y="163"/>
                  </a:lnTo>
                  <a:lnTo>
                    <a:pt x="125" y="156"/>
                  </a:lnTo>
                  <a:lnTo>
                    <a:pt x="141" y="143"/>
                  </a:lnTo>
                  <a:lnTo>
                    <a:pt x="153" y="129"/>
                  </a:lnTo>
                  <a:lnTo>
                    <a:pt x="159" y="110"/>
                  </a:lnTo>
                  <a:lnTo>
                    <a:pt x="162" y="89"/>
                  </a:lnTo>
                  <a:lnTo>
                    <a:pt x="159" y="70"/>
                  </a:lnTo>
                  <a:lnTo>
                    <a:pt x="153" y="51"/>
                  </a:lnTo>
                  <a:lnTo>
                    <a:pt x="141" y="36"/>
                  </a:lnTo>
                  <a:lnTo>
                    <a:pt x="125" y="24"/>
                  </a:lnTo>
                  <a:lnTo>
                    <a:pt x="107" y="16"/>
                  </a:lnTo>
                  <a:lnTo>
                    <a:pt x="87" y="13"/>
                  </a:lnTo>
                  <a:close/>
                  <a:moveTo>
                    <a:pt x="87" y="0"/>
                  </a:moveTo>
                  <a:lnTo>
                    <a:pt x="111" y="4"/>
                  </a:lnTo>
                  <a:lnTo>
                    <a:pt x="132" y="13"/>
                  </a:lnTo>
                  <a:lnTo>
                    <a:pt x="149" y="27"/>
                  </a:lnTo>
                  <a:lnTo>
                    <a:pt x="163" y="45"/>
                  </a:lnTo>
                  <a:lnTo>
                    <a:pt x="171" y="66"/>
                  </a:lnTo>
                  <a:lnTo>
                    <a:pt x="175" y="89"/>
                  </a:lnTo>
                  <a:lnTo>
                    <a:pt x="171" y="113"/>
                  </a:lnTo>
                  <a:lnTo>
                    <a:pt x="163" y="134"/>
                  </a:lnTo>
                  <a:lnTo>
                    <a:pt x="149" y="152"/>
                  </a:lnTo>
                  <a:lnTo>
                    <a:pt x="132" y="167"/>
                  </a:lnTo>
                  <a:lnTo>
                    <a:pt x="111" y="176"/>
                  </a:lnTo>
                  <a:lnTo>
                    <a:pt x="87" y="178"/>
                  </a:lnTo>
                  <a:lnTo>
                    <a:pt x="64" y="176"/>
                  </a:lnTo>
                  <a:lnTo>
                    <a:pt x="43" y="167"/>
                  </a:lnTo>
                  <a:lnTo>
                    <a:pt x="25" y="152"/>
                  </a:lnTo>
                  <a:lnTo>
                    <a:pt x="11" y="134"/>
                  </a:lnTo>
                  <a:lnTo>
                    <a:pt x="2" y="113"/>
                  </a:lnTo>
                  <a:lnTo>
                    <a:pt x="0" y="89"/>
                  </a:lnTo>
                  <a:lnTo>
                    <a:pt x="2" y="66"/>
                  </a:lnTo>
                  <a:lnTo>
                    <a:pt x="11" y="45"/>
                  </a:lnTo>
                  <a:lnTo>
                    <a:pt x="25" y="27"/>
                  </a:lnTo>
                  <a:lnTo>
                    <a:pt x="43" y="13"/>
                  </a:lnTo>
                  <a:lnTo>
                    <a:pt x="64" y="4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398"/>
            <p:cNvSpPr>
              <a:spLocks/>
            </p:cNvSpPr>
            <p:nvPr/>
          </p:nvSpPr>
          <p:spPr bwMode="auto">
            <a:xfrm>
              <a:off x="731562" y="3871489"/>
              <a:ext cx="88792" cy="71639"/>
            </a:xfrm>
            <a:custGeom>
              <a:avLst/>
              <a:gdLst>
                <a:gd name="T0" fmla="*/ 78 w 88"/>
                <a:gd name="T1" fmla="*/ 0 h 71"/>
                <a:gd name="T2" fmla="*/ 88 w 88"/>
                <a:gd name="T3" fmla="*/ 8 h 71"/>
                <a:gd name="T4" fmla="*/ 26 w 88"/>
                <a:gd name="T5" fmla="*/ 71 h 71"/>
                <a:gd name="T6" fmla="*/ 0 w 88"/>
                <a:gd name="T7" fmla="*/ 45 h 71"/>
                <a:gd name="T8" fmla="*/ 9 w 88"/>
                <a:gd name="T9" fmla="*/ 35 h 71"/>
                <a:gd name="T10" fmla="*/ 26 w 88"/>
                <a:gd name="T11" fmla="*/ 54 h 71"/>
                <a:gd name="T12" fmla="*/ 78 w 88"/>
                <a:gd name="T13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71">
                  <a:moveTo>
                    <a:pt x="78" y="0"/>
                  </a:moveTo>
                  <a:lnTo>
                    <a:pt x="88" y="8"/>
                  </a:lnTo>
                  <a:lnTo>
                    <a:pt x="26" y="71"/>
                  </a:lnTo>
                  <a:lnTo>
                    <a:pt x="0" y="45"/>
                  </a:lnTo>
                  <a:lnTo>
                    <a:pt x="9" y="35"/>
                  </a:lnTo>
                  <a:lnTo>
                    <a:pt x="26" y="54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4" name="Freeform 629"/>
          <p:cNvSpPr>
            <a:spLocks noEditPoints="1"/>
          </p:cNvSpPr>
          <p:nvPr/>
        </p:nvSpPr>
        <p:spPr bwMode="auto">
          <a:xfrm>
            <a:off x="521591" y="5113098"/>
            <a:ext cx="363080" cy="335404"/>
          </a:xfrm>
          <a:custGeom>
            <a:avLst/>
            <a:gdLst>
              <a:gd name="T0" fmla="*/ 565 w 656"/>
              <a:gd name="T1" fmla="*/ 370 h 606"/>
              <a:gd name="T2" fmla="*/ 567 w 656"/>
              <a:gd name="T3" fmla="*/ 384 h 606"/>
              <a:gd name="T4" fmla="*/ 460 w 656"/>
              <a:gd name="T5" fmla="*/ 493 h 606"/>
              <a:gd name="T6" fmla="*/ 446 w 656"/>
              <a:gd name="T7" fmla="*/ 489 h 606"/>
              <a:gd name="T8" fmla="*/ 391 w 656"/>
              <a:gd name="T9" fmla="*/ 431 h 606"/>
              <a:gd name="T10" fmla="*/ 400 w 656"/>
              <a:gd name="T11" fmla="*/ 418 h 606"/>
              <a:gd name="T12" fmla="*/ 413 w 656"/>
              <a:gd name="T13" fmla="*/ 420 h 606"/>
              <a:gd name="T14" fmla="*/ 551 w 656"/>
              <a:gd name="T15" fmla="*/ 369 h 606"/>
              <a:gd name="T16" fmla="*/ 446 w 656"/>
              <a:gd name="T17" fmla="*/ 282 h 606"/>
              <a:gd name="T18" fmla="*/ 362 w 656"/>
              <a:gd name="T19" fmla="*/ 336 h 606"/>
              <a:gd name="T20" fmla="*/ 329 w 656"/>
              <a:gd name="T21" fmla="*/ 431 h 606"/>
              <a:gd name="T22" fmla="*/ 362 w 656"/>
              <a:gd name="T23" fmla="*/ 525 h 606"/>
              <a:gd name="T24" fmla="*/ 446 w 656"/>
              <a:gd name="T25" fmla="*/ 577 h 606"/>
              <a:gd name="T26" fmla="*/ 546 w 656"/>
              <a:gd name="T27" fmla="*/ 567 h 606"/>
              <a:gd name="T28" fmla="*/ 617 w 656"/>
              <a:gd name="T29" fmla="*/ 496 h 606"/>
              <a:gd name="T30" fmla="*/ 627 w 656"/>
              <a:gd name="T31" fmla="*/ 396 h 606"/>
              <a:gd name="T32" fmla="*/ 575 w 656"/>
              <a:gd name="T33" fmla="*/ 312 h 606"/>
              <a:gd name="T34" fmla="*/ 481 w 656"/>
              <a:gd name="T35" fmla="*/ 279 h 606"/>
              <a:gd name="T36" fmla="*/ 155 w 656"/>
              <a:gd name="T37" fmla="*/ 40 h 606"/>
              <a:gd name="T38" fmla="*/ 59 w 656"/>
              <a:gd name="T39" fmla="*/ 76 h 606"/>
              <a:gd name="T40" fmla="*/ 26 w 656"/>
              <a:gd name="T41" fmla="*/ 265 h 606"/>
              <a:gd name="T42" fmla="*/ 60 w 656"/>
              <a:gd name="T43" fmla="*/ 398 h 606"/>
              <a:gd name="T44" fmla="*/ 140 w 656"/>
              <a:gd name="T45" fmla="*/ 498 h 606"/>
              <a:gd name="T46" fmla="*/ 221 w 656"/>
              <a:gd name="T47" fmla="*/ 560 h 606"/>
              <a:gd name="T48" fmla="*/ 265 w 656"/>
              <a:gd name="T49" fmla="*/ 573 h 606"/>
              <a:gd name="T50" fmla="*/ 332 w 656"/>
              <a:gd name="T51" fmla="*/ 527 h 606"/>
              <a:gd name="T52" fmla="*/ 303 w 656"/>
              <a:gd name="T53" fmla="*/ 431 h 606"/>
              <a:gd name="T54" fmla="*/ 343 w 656"/>
              <a:gd name="T55" fmla="*/ 319 h 606"/>
              <a:gd name="T56" fmla="*/ 439 w 656"/>
              <a:gd name="T57" fmla="*/ 258 h 606"/>
              <a:gd name="T58" fmla="*/ 481 w 656"/>
              <a:gd name="T59" fmla="*/ 96 h 606"/>
              <a:gd name="T60" fmla="*/ 419 w 656"/>
              <a:gd name="T61" fmla="*/ 64 h 606"/>
              <a:gd name="T62" fmla="*/ 308 w 656"/>
              <a:gd name="T63" fmla="*/ 31 h 606"/>
              <a:gd name="T64" fmla="*/ 264 w 656"/>
              <a:gd name="T65" fmla="*/ 524 h 606"/>
              <a:gd name="T66" fmla="*/ 253 w 656"/>
              <a:gd name="T67" fmla="*/ 530 h 606"/>
              <a:gd name="T68" fmla="*/ 241 w 656"/>
              <a:gd name="T69" fmla="*/ 524 h 606"/>
              <a:gd name="T70" fmla="*/ 253 w 656"/>
              <a:gd name="T71" fmla="*/ 0 h 606"/>
              <a:gd name="T72" fmla="*/ 376 w 656"/>
              <a:gd name="T73" fmla="*/ 21 h 606"/>
              <a:gd name="T74" fmla="*/ 463 w 656"/>
              <a:gd name="T75" fmla="*/ 57 h 606"/>
              <a:gd name="T76" fmla="*/ 499 w 656"/>
              <a:gd name="T77" fmla="*/ 79 h 606"/>
              <a:gd name="T78" fmla="*/ 505 w 656"/>
              <a:gd name="T79" fmla="*/ 90 h 606"/>
              <a:gd name="T80" fmla="*/ 582 w 656"/>
              <a:gd name="T81" fmla="*/ 286 h 606"/>
              <a:gd name="T82" fmla="*/ 651 w 656"/>
              <a:gd name="T83" fmla="*/ 388 h 606"/>
              <a:gd name="T84" fmla="*/ 639 w 656"/>
              <a:gd name="T85" fmla="*/ 508 h 606"/>
              <a:gd name="T86" fmla="*/ 558 w 656"/>
              <a:gd name="T87" fmla="*/ 589 h 606"/>
              <a:gd name="T88" fmla="*/ 441 w 656"/>
              <a:gd name="T89" fmla="*/ 603 h 606"/>
              <a:gd name="T90" fmla="*/ 348 w 656"/>
              <a:gd name="T91" fmla="*/ 546 h 606"/>
              <a:gd name="T92" fmla="*/ 277 w 656"/>
              <a:gd name="T93" fmla="*/ 596 h 606"/>
              <a:gd name="T94" fmla="*/ 255 w 656"/>
              <a:gd name="T95" fmla="*/ 606 h 606"/>
              <a:gd name="T96" fmla="*/ 246 w 656"/>
              <a:gd name="T97" fmla="*/ 606 h 606"/>
              <a:gd name="T98" fmla="*/ 210 w 656"/>
              <a:gd name="T99" fmla="*/ 584 h 606"/>
              <a:gd name="T100" fmla="*/ 134 w 656"/>
              <a:gd name="T101" fmla="*/ 527 h 606"/>
              <a:gd name="T102" fmla="*/ 54 w 656"/>
              <a:gd name="T103" fmla="*/ 436 h 606"/>
              <a:gd name="T104" fmla="*/ 4 w 656"/>
              <a:gd name="T105" fmla="*/ 313 h 606"/>
              <a:gd name="T106" fmla="*/ 0 w 656"/>
              <a:gd name="T107" fmla="*/ 84 h 606"/>
              <a:gd name="T108" fmla="*/ 10 w 656"/>
              <a:gd name="T109" fmla="*/ 76 h 606"/>
              <a:gd name="T110" fmla="*/ 66 w 656"/>
              <a:gd name="T111" fmla="*/ 45 h 606"/>
              <a:gd name="T112" fmla="*/ 167 w 656"/>
              <a:gd name="T113" fmla="*/ 10 h 6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656" h="606">
                <a:moveTo>
                  <a:pt x="556" y="367"/>
                </a:moveTo>
                <a:lnTo>
                  <a:pt x="560" y="369"/>
                </a:lnTo>
                <a:lnTo>
                  <a:pt x="565" y="370"/>
                </a:lnTo>
                <a:lnTo>
                  <a:pt x="567" y="375"/>
                </a:lnTo>
                <a:lnTo>
                  <a:pt x="568" y="379"/>
                </a:lnTo>
                <a:lnTo>
                  <a:pt x="567" y="384"/>
                </a:lnTo>
                <a:lnTo>
                  <a:pt x="565" y="389"/>
                </a:lnTo>
                <a:lnTo>
                  <a:pt x="463" y="489"/>
                </a:lnTo>
                <a:lnTo>
                  <a:pt x="460" y="493"/>
                </a:lnTo>
                <a:lnTo>
                  <a:pt x="455" y="493"/>
                </a:lnTo>
                <a:lnTo>
                  <a:pt x="450" y="493"/>
                </a:lnTo>
                <a:lnTo>
                  <a:pt x="446" y="489"/>
                </a:lnTo>
                <a:lnTo>
                  <a:pt x="394" y="439"/>
                </a:lnTo>
                <a:lnTo>
                  <a:pt x="393" y="434"/>
                </a:lnTo>
                <a:lnTo>
                  <a:pt x="391" y="431"/>
                </a:lnTo>
                <a:lnTo>
                  <a:pt x="393" y="425"/>
                </a:lnTo>
                <a:lnTo>
                  <a:pt x="394" y="420"/>
                </a:lnTo>
                <a:lnTo>
                  <a:pt x="400" y="418"/>
                </a:lnTo>
                <a:lnTo>
                  <a:pt x="405" y="417"/>
                </a:lnTo>
                <a:lnTo>
                  <a:pt x="408" y="418"/>
                </a:lnTo>
                <a:lnTo>
                  <a:pt x="413" y="420"/>
                </a:lnTo>
                <a:lnTo>
                  <a:pt x="455" y="463"/>
                </a:lnTo>
                <a:lnTo>
                  <a:pt x="546" y="370"/>
                </a:lnTo>
                <a:lnTo>
                  <a:pt x="551" y="369"/>
                </a:lnTo>
                <a:lnTo>
                  <a:pt x="556" y="367"/>
                </a:lnTo>
                <a:close/>
                <a:moveTo>
                  <a:pt x="481" y="279"/>
                </a:moveTo>
                <a:lnTo>
                  <a:pt x="446" y="282"/>
                </a:lnTo>
                <a:lnTo>
                  <a:pt x="413" y="295"/>
                </a:lnTo>
                <a:lnTo>
                  <a:pt x="386" y="312"/>
                </a:lnTo>
                <a:lnTo>
                  <a:pt x="362" y="336"/>
                </a:lnTo>
                <a:lnTo>
                  <a:pt x="345" y="363"/>
                </a:lnTo>
                <a:lnTo>
                  <a:pt x="332" y="396"/>
                </a:lnTo>
                <a:lnTo>
                  <a:pt x="329" y="431"/>
                </a:lnTo>
                <a:lnTo>
                  <a:pt x="332" y="465"/>
                </a:lnTo>
                <a:lnTo>
                  <a:pt x="345" y="496"/>
                </a:lnTo>
                <a:lnTo>
                  <a:pt x="362" y="525"/>
                </a:lnTo>
                <a:lnTo>
                  <a:pt x="386" y="548"/>
                </a:lnTo>
                <a:lnTo>
                  <a:pt x="413" y="567"/>
                </a:lnTo>
                <a:lnTo>
                  <a:pt x="446" y="577"/>
                </a:lnTo>
                <a:lnTo>
                  <a:pt x="481" y="582"/>
                </a:lnTo>
                <a:lnTo>
                  <a:pt x="515" y="577"/>
                </a:lnTo>
                <a:lnTo>
                  <a:pt x="546" y="567"/>
                </a:lnTo>
                <a:lnTo>
                  <a:pt x="575" y="548"/>
                </a:lnTo>
                <a:lnTo>
                  <a:pt x="598" y="525"/>
                </a:lnTo>
                <a:lnTo>
                  <a:pt x="617" y="496"/>
                </a:lnTo>
                <a:lnTo>
                  <a:pt x="627" y="465"/>
                </a:lnTo>
                <a:lnTo>
                  <a:pt x="632" y="431"/>
                </a:lnTo>
                <a:lnTo>
                  <a:pt x="627" y="396"/>
                </a:lnTo>
                <a:lnTo>
                  <a:pt x="617" y="363"/>
                </a:lnTo>
                <a:lnTo>
                  <a:pt x="598" y="336"/>
                </a:lnTo>
                <a:lnTo>
                  <a:pt x="575" y="312"/>
                </a:lnTo>
                <a:lnTo>
                  <a:pt x="546" y="295"/>
                </a:lnTo>
                <a:lnTo>
                  <a:pt x="515" y="282"/>
                </a:lnTo>
                <a:lnTo>
                  <a:pt x="481" y="279"/>
                </a:lnTo>
                <a:close/>
                <a:moveTo>
                  <a:pt x="239" y="26"/>
                </a:moveTo>
                <a:lnTo>
                  <a:pt x="196" y="31"/>
                </a:lnTo>
                <a:lnTo>
                  <a:pt x="155" y="40"/>
                </a:lnTo>
                <a:lnTo>
                  <a:pt x="119" y="52"/>
                </a:lnTo>
                <a:lnTo>
                  <a:pt x="86" y="64"/>
                </a:lnTo>
                <a:lnTo>
                  <a:pt x="59" y="76"/>
                </a:lnTo>
                <a:lnTo>
                  <a:pt x="38" y="88"/>
                </a:lnTo>
                <a:lnTo>
                  <a:pt x="26" y="96"/>
                </a:lnTo>
                <a:lnTo>
                  <a:pt x="26" y="265"/>
                </a:lnTo>
                <a:lnTo>
                  <a:pt x="29" y="313"/>
                </a:lnTo>
                <a:lnTo>
                  <a:pt x="41" y="358"/>
                </a:lnTo>
                <a:lnTo>
                  <a:pt x="60" y="398"/>
                </a:lnTo>
                <a:lnTo>
                  <a:pt x="85" y="436"/>
                </a:lnTo>
                <a:lnTo>
                  <a:pt x="112" y="468"/>
                </a:lnTo>
                <a:lnTo>
                  <a:pt x="140" y="498"/>
                </a:lnTo>
                <a:lnTo>
                  <a:pt x="169" y="522"/>
                </a:lnTo>
                <a:lnTo>
                  <a:pt x="196" y="544"/>
                </a:lnTo>
                <a:lnTo>
                  <a:pt x="221" y="560"/>
                </a:lnTo>
                <a:lnTo>
                  <a:pt x="239" y="572"/>
                </a:lnTo>
                <a:lnTo>
                  <a:pt x="253" y="580"/>
                </a:lnTo>
                <a:lnTo>
                  <a:pt x="265" y="573"/>
                </a:lnTo>
                <a:lnTo>
                  <a:pt x="284" y="561"/>
                </a:lnTo>
                <a:lnTo>
                  <a:pt x="307" y="546"/>
                </a:lnTo>
                <a:lnTo>
                  <a:pt x="332" y="527"/>
                </a:lnTo>
                <a:lnTo>
                  <a:pt x="317" y="498"/>
                </a:lnTo>
                <a:lnTo>
                  <a:pt x="307" y="465"/>
                </a:lnTo>
                <a:lnTo>
                  <a:pt x="303" y="431"/>
                </a:lnTo>
                <a:lnTo>
                  <a:pt x="308" y="389"/>
                </a:lnTo>
                <a:lnTo>
                  <a:pt x="320" y="353"/>
                </a:lnTo>
                <a:lnTo>
                  <a:pt x="343" y="319"/>
                </a:lnTo>
                <a:lnTo>
                  <a:pt x="369" y="293"/>
                </a:lnTo>
                <a:lnTo>
                  <a:pt x="403" y="270"/>
                </a:lnTo>
                <a:lnTo>
                  <a:pt x="439" y="258"/>
                </a:lnTo>
                <a:lnTo>
                  <a:pt x="481" y="253"/>
                </a:lnTo>
                <a:lnTo>
                  <a:pt x="481" y="253"/>
                </a:lnTo>
                <a:lnTo>
                  <a:pt x="481" y="96"/>
                </a:lnTo>
                <a:lnTo>
                  <a:pt x="467" y="88"/>
                </a:lnTo>
                <a:lnTo>
                  <a:pt x="446" y="76"/>
                </a:lnTo>
                <a:lnTo>
                  <a:pt x="419" y="64"/>
                </a:lnTo>
                <a:lnTo>
                  <a:pt x="388" y="52"/>
                </a:lnTo>
                <a:lnTo>
                  <a:pt x="350" y="40"/>
                </a:lnTo>
                <a:lnTo>
                  <a:pt x="308" y="31"/>
                </a:lnTo>
                <a:lnTo>
                  <a:pt x="265" y="26"/>
                </a:lnTo>
                <a:lnTo>
                  <a:pt x="265" y="518"/>
                </a:lnTo>
                <a:lnTo>
                  <a:pt x="264" y="524"/>
                </a:lnTo>
                <a:lnTo>
                  <a:pt x="262" y="527"/>
                </a:lnTo>
                <a:lnTo>
                  <a:pt x="258" y="530"/>
                </a:lnTo>
                <a:lnTo>
                  <a:pt x="253" y="530"/>
                </a:lnTo>
                <a:lnTo>
                  <a:pt x="248" y="530"/>
                </a:lnTo>
                <a:lnTo>
                  <a:pt x="243" y="527"/>
                </a:lnTo>
                <a:lnTo>
                  <a:pt x="241" y="524"/>
                </a:lnTo>
                <a:lnTo>
                  <a:pt x="239" y="518"/>
                </a:lnTo>
                <a:lnTo>
                  <a:pt x="239" y="26"/>
                </a:lnTo>
                <a:close/>
                <a:moveTo>
                  <a:pt x="253" y="0"/>
                </a:moveTo>
                <a:lnTo>
                  <a:pt x="296" y="3"/>
                </a:lnTo>
                <a:lnTo>
                  <a:pt x="338" y="10"/>
                </a:lnTo>
                <a:lnTo>
                  <a:pt x="376" y="21"/>
                </a:lnTo>
                <a:lnTo>
                  <a:pt x="410" y="33"/>
                </a:lnTo>
                <a:lnTo>
                  <a:pt x="439" y="45"/>
                </a:lnTo>
                <a:lnTo>
                  <a:pt x="463" y="57"/>
                </a:lnTo>
                <a:lnTo>
                  <a:pt x="482" y="67"/>
                </a:lnTo>
                <a:lnTo>
                  <a:pt x="494" y="76"/>
                </a:lnTo>
                <a:lnTo>
                  <a:pt x="499" y="79"/>
                </a:lnTo>
                <a:lnTo>
                  <a:pt x="503" y="81"/>
                </a:lnTo>
                <a:lnTo>
                  <a:pt x="505" y="84"/>
                </a:lnTo>
                <a:lnTo>
                  <a:pt x="505" y="90"/>
                </a:lnTo>
                <a:lnTo>
                  <a:pt x="505" y="255"/>
                </a:lnTo>
                <a:lnTo>
                  <a:pt x="546" y="267"/>
                </a:lnTo>
                <a:lnTo>
                  <a:pt x="582" y="286"/>
                </a:lnTo>
                <a:lnTo>
                  <a:pt x="613" y="313"/>
                </a:lnTo>
                <a:lnTo>
                  <a:pt x="637" y="348"/>
                </a:lnTo>
                <a:lnTo>
                  <a:pt x="651" y="388"/>
                </a:lnTo>
                <a:lnTo>
                  <a:pt x="656" y="431"/>
                </a:lnTo>
                <a:lnTo>
                  <a:pt x="653" y="470"/>
                </a:lnTo>
                <a:lnTo>
                  <a:pt x="639" y="508"/>
                </a:lnTo>
                <a:lnTo>
                  <a:pt x="618" y="541"/>
                </a:lnTo>
                <a:lnTo>
                  <a:pt x="591" y="568"/>
                </a:lnTo>
                <a:lnTo>
                  <a:pt x="558" y="589"/>
                </a:lnTo>
                <a:lnTo>
                  <a:pt x="520" y="603"/>
                </a:lnTo>
                <a:lnTo>
                  <a:pt x="481" y="606"/>
                </a:lnTo>
                <a:lnTo>
                  <a:pt x="441" y="603"/>
                </a:lnTo>
                <a:lnTo>
                  <a:pt x="407" y="591"/>
                </a:lnTo>
                <a:lnTo>
                  <a:pt x="374" y="572"/>
                </a:lnTo>
                <a:lnTo>
                  <a:pt x="348" y="546"/>
                </a:lnTo>
                <a:lnTo>
                  <a:pt x="320" y="567"/>
                </a:lnTo>
                <a:lnTo>
                  <a:pt x="296" y="584"/>
                </a:lnTo>
                <a:lnTo>
                  <a:pt x="277" y="596"/>
                </a:lnTo>
                <a:lnTo>
                  <a:pt x="264" y="603"/>
                </a:lnTo>
                <a:lnTo>
                  <a:pt x="258" y="606"/>
                </a:lnTo>
                <a:lnTo>
                  <a:pt x="255" y="606"/>
                </a:lnTo>
                <a:lnTo>
                  <a:pt x="253" y="606"/>
                </a:lnTo>
                <a:lnTo>
                  <a:pt x="250" y="606"/>
                </a:lnTo>
                <a:lnTo>
                  <a:pt x="246" y="606"/>
                </a:lnTo>
                <a:lnTo>
                  <a:pt x="241" y="603"/>
                </a:lnTo>
                <a:lnTo>
                  <a:pt x="227" y="596"/>
                </a:lnTo>
                <a:lnTo>
                  <a:pt x="210" y="584"/>
                </a:lnTo>
                <a:lnTo>
                  <a:pt x="186" y="568"/>
                </a:lnTo>
                <a:lnTo>
                  <a:pt x="162" y="549"/>
                </a:lnTo>
                <a:lnTo>
                  <a:pt x="134" y="527"/>
                </a:lnTo>
                <a:lnTo>
                  <a:pt x="105" y="501"/>
                </a:lnTo>
                <a:lnTo>
                  <a:pt x="79" y="470"/>
                </a:lnTo>
                <a:lnTo>
                  <a:pt x="54" y="436"/>
                </a:lnTo>
                <a:lnTo>
                  <a:pt x="33" y="400"/>
                </a:lnTo>
                <a:lnTo>
                  <a:pt x="16" y="358"/>
                </a:lnTo>
                <a:lnTo>
                  <a:pt x="4" y="313"/>
                </a:lnTo>
                <a:lnTo>
                  <a:pt x="0" y="265"/>
                </a:lnTo>
                <a:lnTo>
                  <a:pt x="0" y="90"/>
                </a:lnTo>
                <a:lnTo>
                  <a:pt x="0" y="84"/>
                </a:lnTo>
                <a:lnTo>
                  <a:pt x="2" y="81"/>
                </a:lnTo>
                <a:lnTo>
                  <a:pt x="5" y="79"/>
                </a:lnTo>
                <a:lnTo>
                  <a:pt x="10" y="76"/>
                </a:lnTo>
                <a:lnTo>
                  <a:pt x="23" y="67"/>
                </a:lnTo>
                <a:lnTo>
                  <a:pt x="41" y="57"/>
                </a:lnTo>
                <a:lnTo>
                  <a:pt x="66" y="45"/>
                </a:lnTo>
                <a:lnTo>
                  <a:pt x="95" y="33"/>
                </a:lnTo>
                <a:lnTo>
                  <a:pt x="129" y="21"/>
                </a:lnTo>
                <a:lnTo>
                  <a:pt x="167" y="10"/>
                </a:lnTo>
                <a:lnTo>
                  <a:pt x="209" y="3"/>
                </a:lnTo>
                <a:lnTo>
                  <a:pt x="253" y="0"/>
                </a:lnTo>
                <a:close/>
              </a:path>
            </a:pathLst>
          </a:custGeom>
          <a:solidFill>
            <a:srgbClr val="CF002B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15" name="Grupa 3"/>
          <p:cNvGrpSpPr/>
          <p:nvPr/>
        </p:nvGrpSpPr>
        <p:grpSpPr>
          <a:xfrm>
            <a:off x="465786" y="1817074"/>
            <a:ext cx="413731" cy="404223"/>
            <a:chOff x="495234" y="1496650"/>
            <a:chExt cx="413731" cy="404223"/>
          </a:xfrm>
        </p:grpSpPr>
        <p:grpSp>
          <p:nvGrpSpPr>
            <p:cNvPr id="116" name="Grupa 70"/>
            <p:cNvGrpSpPr/>
            <p:nvPr/>
          </p:nvGrpSpPr>
          <p:grpSpPr>
            <a:xfrm>
              <a:off x="495234" y="1496650"/>
              <a:ext cx="372766" cy="371903"/>
              <a:chOff x="14109700" y="4419600"/>
              <a:chExt cx="687388" cy="685801"/>
            </a:xfrm>
          </p:grpSpPr>
          <p:sp>
            <p:nvSpPr>
              <p:cNvPr id="118" name="Freeform 111"/>
              <p:cNvSpPr>
                <a:spLocks/>
              </p:cNvSpPr>
              <p:nvPr/>
            </p:nvSpPr>
            <p:spPr bwMode="auto">
              <a:xfrm>
                <a:off x="14362113" y="4532313"/>
                <a:ext cx="434975" cy="573088"/>
              </a:xfrm>
              <a:custGeom>
                <a:avLst/>
                <a:gdLst>
                  <a:gd name="T0" fmla="*/ 89 w 274"/>
                  <a:gd name="T1" fmla="*/ 361 h 361"/>
                  <a:gd name="T2" fmla="*/ 60 w 274"/>
                  <a:gd name="T3" fmla="*/ 358 h 361"/>
                  <a:gd name="T4" fmla="*/ 31 w 274"/>
                  <a:gd name="T5" fmla="*/ 352 h 361"/>
                  <a:gd name="T6" fmla="*/ 6 w 274"/>
                  <a:gd name="T7" fmla="*/ 341 h 361"/>
                  <a:gd name="T8" fmla="*/ 2 w 274"/>
                  <a:gd name="T9" fmla="*/ 339 h 361"/>
                  <a:gd name="T10" fmla="*/ 1 w 274"/>
                  <a:gd name="T11" fmla="*/ 336 h 361"/>
                  <a:gd name="T12" fmla="*/ 0 w 274"/>
                  <a:gd name="T13" fmla="*/ 333 h 361"/>
                  <a:gd name="T14" fmla="*/ 1 w 274"/>
                  <a:gd name="T15" fmla="*/ 330 h 361"/>
                  <a:gd name="T16" fmla="*/ 3 w 274"/>
                  <a:gd name="T17" fmla="*/ 327 h 361"/>
                  <a:gd name="T18" fmla="*/ 7 w 274"/>
                  <a:gd name="T19" fmla="*/ 326 h 361"/>
                  <a:gd name="T20" fmla="*/ 9 w 274"/>
                  <a:gd name="T21" fmla="*/ 326 h 361"/>
                  <a:gd name="T22" fmla="*/ 12 w 274"/>
                  <a:gd name="T23" fmla="*/ 326 h 361"/>
                  <a:gd name="T24" fmla="*/ 37 w 274"/>
                  <a:gd name="T25" fmla="*/ 337 h 361"/>
                  <a:gd name="T26" fmla="*/ 63 w 274"/>
                  <a:gd name="T27" fmla="*/ 343 h 361"/>
                  <a:gd name="T28" fmla="*/ 89 w 274"/>
                  <a:gd name="T29" fmla="*/ 346 h 361"/>
                  <a:gd name="T30" fmla="*/ 120 w 274"/>
                  <a:gd name="T31" fmla="*/ 342 h 361"/>
                  <a:gd name="T32" fmla="*/ 148 w 274"/>
                  <a:gd name="T33" fmla="*/ 335 h 361"/>
                  <a:gd name="T34" fmla="*/ 173 w 274"/>
                  <a:gd name="T35" fmla="*/ 322 h 361"/>
                  <a:gd name="T36" fmla="*/ 197 w 274"/>
                  <a:gd name="T37" fmla="*/ 306 h 361"/>
                  <a:gd name="T38" fmla="*/ 218 w 274"/>
                  <a:gd name="T39" fmla="*/ 285 h 361"/>
                  <a:gd name="T40" fmla="*/ 234 w 274"/>
                  <a:gd name="T41" fmla="*/ 262 h 361"/>
                  <a:gd name="T42" fmla="*/ 247 w 274"/>
                  <a:gd name="T43" fmla="*/ 236 h 361"/>
                  <a:gd name="T44" fmla="*/ 254 w 274"/>
                  <a:gd name="T45" fmla="*/ 207 h 361"/>
                  <a:gd name="T46" fmla="*/ 257 w 274"/>
                  <a:gd name="T47" fmla="*/ 177 h 361"/>
                  <a:gd name="T48" fmla="*/ 254 w 274"/>
                  <a:gd name="T49" fmla="*/ 145 h 361"/>
                  <a:gd name="T50" fmla="*/ 246 w 274"/>
                  <a:gd name="T51" fmla="*/ 116 h 361"/>
                  <a:gd name="T52" fmla="*/ 232 w 274"/>
                  <a:gd name="T53" fmla="*/ 88 h 361"/>
                  <a:gd name="T54" fmla="*/ 213 w 274"/>
                  <a:gd name="T55" fmla="*/ 65 h 361"/>
                  <a:gd name="T56" fmla="*/ 191 w 274"/>
                  <a:gd name="T57" fmla="*/ 43 h 361"/>
                  <a:gd name="T58" fmla="*/ 165 w 274"/>
                  <a:gd name="T59" fmla="*/ 27 h 361"/>
                  <a:gd name="T60" fmla="*/ 135 w 274"/>
                  <a:gd name="T61" fmla="*/ 15 h 361"/>
                  <a:gd name="T62" fmla="*/ 133 w 274"/>
                  <a:gd name="T63" fmla="*/ 14 h 361"/>
                  <a:gd name="T64" fmla="*/ 130 w 274"/>
                  <a:gd name="T65" fmla="*/ 12 h 361"/>
                  <a:gd name="T66" fmla="*/ 129 w 274"/>
                  <a:gd name="T67" fmla="*/ 9 h 361"/>
                  <a:gd name="T68" fmla="*/ 129 w 274"/>
                  <a:gd name="T69" fmla="*/ 5 h 361"/>
                  <a:gd name="T70" fmla="*/ 131 w 274"/>
                  <a:gd name="T71" fmla="*/ 3 h 361"/>
                  <a:gd name="T72" fmla="*/ 134 w 274"/>
                  <a:gd name="T73" fmla="*/ 1 h 361"/>
                  <a:gd name="T74" fmla="*/ 137 w 274"/>
                  <a:gd name="T75" fmla="*/ 0 h 361"/>
                  <a:gd name="T76" fmla="*/ 140 w 274"/>
                  <a:gd name="T77" fmla="*/ 0 h 361"/>
                  <a:gd name="T78" fmla="*/ 168 w 274"/>
                  <a:gd name="T79" fmla="*/ 11 h 361"/>
                  <a:gd name="T80" fmla="*/ 194 w 274"/>
                  <a:gd name="T81" fmla="*/ 26 h 361"/>
                  <a:gd name="T82" fmla="*/ 216 w 274"/>
                  <a:gd name="T83" fmla="*/ 44 h 361"/>
                  <a:gd name="T84" fmla="*/ 236 w 274"/>
                  <a:gd name="T85" fmla="*/ 67 h 361"/>
                  <a:gd name="T86" fmla="*/ 252 w 274"/>
                  <a:gd name="T87" fmla="*/ 92 h 361"/>
                  <a:gd name="T88" fmla="*/ 263 w 274"/>
                  <a:gd name="T89" fmla="*/ 118 h 361"/>
                  <a:gd name="T90" fmla="*/ 270 w 274"/>
                  <a:gd name="T91" fmla="*/ 146 h 361"/>
                  <a:gd name="T92" fmla="*/ 274 w 274"/>
                  <a:gd name="T93" fmla="*/ 177 h 361"/>
                  <a:gd name="T94" fmla="*/ 270 w 274"/>
                  <a:gd name="T95" fmla="*/ 210 h 361"/>
                  <a:gd name="T96" fmla="*/ 262 w 274"/>
                  <a:gd name="T97" fmla="*/ 241 h 361"/>
                  <a:gd name="T98" fmla="*/ 248 w 274"/>
                  <a:gd name="T99" fmla="*/ 270 h 361"/>
                  <a:gd name="T100" fmla="*/ 229 w 274"/>
                  <a:gd name="T101" fmla="*/ 296 h 361"/>
                  <a:gd name="T102" fmla="*/ 208 w 274"/>
                  <a:gd name="T103" fmla="*/ 318 h 361"/>
                  <a:gd name="T104" fmla="*/ 182 w 274"/>
                  <a:gd name="T105" fmla="*/ 336 h 361"/>
                  <a:gd name="T106" fmla="*/ 153 w 274"/>
                  <a:gd name="T107" fmla="*/ 350 h 361"/>
                  <a:gd name="T108" fmla="*/ 122 w 274"/>
                  <a:gd name="T109" fmla="*/ 358 h 361"/>
                  <a:gd name="T110" fmla="*/ 89 w 274"/>
                  <a:gd name="T111" fmla="*/ 361 h 3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74" h="361">
                    <a:moveTo>
                      <a:pt x="89" y="361"/>
                    </a:moveTo>
                    <a:lnTo>
                      <a:pt x="60" y="358"/>
                    </a:lnTo>
                    <a:lnTo>
                      <a:pt x="31" y="352"/>
                    </a:lnTo>
                    <a:lnTo>
                      <a:pt x="6" y="341"/>
                    </a:lnTo>
                    <a:lnTo>
                      <a:pt x="2" y="339"/>
                    </a:lnTo>
                    <a:lnTo>
                      <a:pt x="1" y="336"/>
                    </a:lnTo>
                    <a:lnTo>
                      <a:pt x="0" y="333"/>
                    </a:lnTo>
                    <a:lnTo>
                      <a:pt x="1" y="330"/>
                    </a:lnTo>
                    <a:lnTo>
                      <a:pt x="3" y="327"/>
                    </a:lnTo>
                    <a:lnTo>
                      <a:pt x="7" y="326"/>
                    </a:lnTo>
                    <a:lnTo>
                      <a:pt x="9" y="326"/>
                    </a:lnTo>
                    <a:lnTo>
                      <a:pt x="12" y="326"/>
                    </a:lnTo>
                    <a:lnTo>
                      <a:pt x="37" y="337"/>
                    </a:lnTo>
                    <a:lnTo>
                      <a:pt x="63" y="343"/>
                    </a:lnTo>
                    <a:lnTo>
                      <a:pt x="89" y="346"/>
                    </a:lnTo>
                    <a:lnTo>
                      <a:pt x="120" y="342"/>
                    </a:lnTo>
                    <a:lnTo>
                      <a:pt x="148" y="335"/>
                    </a:lnTo>
                    <a:lnTo>
                      <a:pt x="173" y="322"/>
                    </a:lnTo>
                    <a:lnTo>
                      <a:pt x="197" y="306"/>
                    </a:lnTo>
                    <a:lnTo>
                      <a:pt x="218" y="285"/>
                    </a:lnTo>
                    <a:lnTo>
                      <a:pt x="234" y="262"/>
                    </a:lnTo>
                    <a:lnTo>
                      <a:pt x="247" y="236"/>
                    </a:lnTo>
                    <a:lnTo>
                      <a:pt x="254" y="207"/>
                    </a:lnTo>
                    <a:lnTo>
                      <a:pt x="257" y="177"/>
                    </a:lnTo>
                    <a:lnTo>
                      <a:pt x="254" y="145"/>
                    </a:lnTo>
                    <a:lnTo>
                      <a:pt x="246" y="116"/>
                    </a:lnTo>
                    <a:lnTo>
                      <a:pt x="232" y="88"/>
                    </a:lnTo>
                    <a:lnTo>
                      <a:pt x="213" y="65"/>
                    </a:lnTo>
                    <a:lnTo>
                      <a:pt x="191" y="43"/>
                    </a:lnTo>
                    <a:lnTo>
                      <a:pt x="165" y="27"/>
                    </a:lnTo>
                    <a:lnTo>
                      <a:pt x="135" y="15"/>
                    </a:lnTo>
                    <a:lnTo>
                      <a:pt x="133" y="14"/>
                    </a:lnTo>
                    <a:lnTo>
                      <a:pt x="130" y="12"/>
                    </a:lnTo>
                    <a:lnTo>
                      <a:pt x="129" y="9"/>
                    </a:lnTo>
                    <a:lnTo>
                      <a:pt x="129" y="5"/>
                    </a:lnTo>
                    <a:lnTo>
                      <a:pt x="131" y="3"/>
                    </a:lnTo>
                    <a:lnTo>
                      <a:pt x="134" y="1"/>
                    </a:lnTo>
                    <a:lnTo>
                      <a:pt x="137" y="0"/>
                    </a:lnTo>
                    <a:lnTo>
                      <a:pt x="140" y="0"/>
                    </a:lnTo>
                    <a:lnTo>
                      <a:pt x="168" y="11"/>
                    </a:lnTo>
                    <a:lnTo>
                      <a:pt x="194" y="26"/>
                    </a:lnTo>
                    <a:lnTo>
                      <a:pt x="216" y="44"/>
                    </a:lnTo>
                    <a:lnTo>
                      <a:pt x="236" y="67"/>
                    </a:lnTo>
                    <a:lnTo>
                      <a:pt x="252" y="92"/>
                    </a:lnTo>
                    <a:lnTo>
                      <a:pt x="263" y="118"/>
                    </a:lnTo>
                    <a:lnTo>
                      <a:pt x="270" y="146"/>
                    </a:lnTo>
                    <a:lnTo>
                      <a:pt x="274" y="177"/>
                    </a:lnTo>
                    <a:lnTo>
                      <a:pt x="270" y="210"/>
                    </a:lnTo>
                    <a:lnTo>
                      <a:pt x="262" y="241"/>
                    </a:lnTo>
                    <a:lnTo>
                      <a:pt x="248" y="270"/>
                    </a:lnTo>
                    <a:lnTo>
                      <a:pt x="229" y="296"/>
                    </a:lnTo>
                    <a:lnTo>
                      <a:pt x="208" y="318"/>
                    </a:lnTo>
                    <a:lnTo>
                      <a:pt x="182" y="336"/>
                    </a:lnTo>
                    <a:lnTo>
                      <a:pt x="153" y="350"/>
                    </a:lnTo>
                    <a:lnTo>
                      <a:pt x="122" y="358"/>
                    </a:lnTo>
                    <a:lnTo>
                      <a:pt x="89" y="361"/>
                    </a:lnTo>
                    <a:close/>
                  </a:path>
                </a:pathLst>
              </a:custGeom>
              <a:solidFill>
                <a:srgbClr val="CF002B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" name="Freeform 112"/>
              <p:cNvSpPr>
                <a:spLocks noEditPoints="1"/>
              </p:cNvSpPr>
              <p:nvPr/>
            </p:nvSpPr>
            <p:spPr bwMode="auto">
              <a:xfrm>
                <a:off x="14109700" y="4508500"/>
                <a:ext cx="431800" cy="596900"/>
              </a:xfrm>
              <a:custGeom>
                <a:avLst/>
                <a:gdLst>
                  <a:gd name="T0" fmla="*/ 261 w 272"/>
                  <a:gd name="T1" fmla="*/ 3 h 376"/>
                  <a:gd name="T2" fmla="*/ 241 w 272"/>
                  <a:gd name="T3" fmla="*/ 2 h 376"/>
                  <a:gd name="T4" fmla="*/ 40 w 272"/>
                  <a:gd name="T5" fmla="*/ 48 h 376"/>
                  <a:gd name="T6" fmla="*/ 12 w 272"/>
                  <a:gd name="T7" fmla="*/ 60 h 376"/>
                  <a:gd name="T8" fmla="*/ 0 w 272"/>
                  <a:gd name="T9" fmla="*/ 88 h 376"/>
                  <a:gd name="T10" fmla="*/ 2 w 272"/>
                  <a:gd name="T11" fmla="*/ 206 h 376"/>
                  <a:gd name="T12" fmla="*/ 19 w 272"/>
                  <a:gd name="T13" fmla="*/ 226 h 376"/>
                  <a:gd name="T14" fmla="*/ 32 w 272"/>
                  <a:gd name="T15" fmla="*/ 352 h 376"/>
                  <a:gd name="T16" fmla="*/ 39 w 272"/>
                  <a:gd name="T17" fmla="*/ 369 h 376"/>
                  <a:gd name="T18" fmla="*/ 56 w 272"/>
                  <a:gd name="T19" fmla="*/ 376 h 376"/>
                  <a:gd name="T20" fmla="*/ 78 w 272"/>
                  <a:gd name="T21" fmla="*/ 376 h 376"/>
                  <a:gd name="T22" fmla="*/ 88 w 272"/>
                  <a:gd name="T23" fmla="*/ 370 h 376"/>
                  <a:gd name="T24" fmla="*/ 98 w 272"/>
                  <a:gd name="T25" fmla="*/ 376 h 376"/>
                  <a:gd name="T26" fmla="*/ 120 w 272"/>
                  <a:gd name="T27" fmla="*/ 376 h 376"/>
                  <a:gd name="T28" fmla="*/ 137 w 272"/>
                  <a:gd name="T29" fmla="*/ 369 h 376"/>
                  <a:gd name="T30" fmla="*/ 144 w 272"/>
                  <a:gd name="T31" fmla="*/ 352 h 376"/>
                  <a:gd name="T32" fmla="*/ 256 w 272"/>
                  <a:gd name="T33" fmla="*/ 48 h 376"/>
                  <a:gd name="T34" fmla="*/ 271 w 272"/>
                  <a:gd name="T35" fmla="*/ 29 h 376"/>
                  <a:gd name="T36" fmla="*/ 269 w 272"/>
                  <a:gd name="T37" fmla="*/ 11 h 376"/>
                  <a:gd name="T38" fmla="*/ 132 w 272"/>
                  <a:gd name="T39" fmla="*/ 97 h 376"/>
                  <a:gd name="T40" fmla="*/ 130 w 272"/>
                  <a:gd name="T41" fmla="*/ 99 h 376"/>
                  <a:gd name="T42" fmla="*/ 128 w 272"/>
                  <a:gd name="T43" fmla="*/ 104 h 376"/>
                  <a:gd name="T44" fmla="*/ 127 w 272"/>
                  <a:gd name="T45" fmla="*/ 355 h 376"/>
                  <a:gd name="T46" fmla="*/ 124 w 272"/>
                  <a:gd name="T47" fmla="*/ 359 h 376"/>
                  <a:gd name="T48" fmla="*/ 104 w 272"/>
                  <a:gd name="T49" fmla="*/ 361 h 376"/>
                  <a:gd name="T50" fmla="*/ 99 w 272"/>
                  <a:gd name="T51" fmla="*/ 357 h 376"/>
                  <a:gd name="T52" fmla="*/ 96 w 272"/>
                  <a:gd name="T53" fmla="*/ 352 h 376"/>
                  <a:gd name="T54" fmla="*/ 96 w 272"/>
                  <a:gd name="T55" fmla="*/ 221 h 376"/>
                  <a:gd name="T56" fmla="*/ 91 w 272"/>
                  <a:gd name="T57" fmla="*/ 216 h 376"/>
                  <a:gd name="T58" fmla="*/ 85 w 272"/>
                  <a:gd name="T59" fmla="*/ 216 h 376"/>
                  <a:gd name="T60" fmla="*/ 81 w 272"/>
                  <a:gd name="T61" fmla="*/ 221 h 376"/>
                  <a:gd name="T62" fmla="*/ 79 w 272"/>
                  <a:gd name="T63" fmla="*/ 352 h 376"/>
                  <a:gd name="T64" fmla="*/ 77 w 272"/>
                  <a:gd name="T65" fmla="*/ 357 h 376"/>
                  <a:gd name="T66" fmla="*/ 72 w 272"/>
                  <a:gd name="T67" fmla="*/ 361 h 376"/>
                  <a:gd name="T68" fmla="*/ 53 w 272"/>
                  <a:gd name="T69" fmla="*/ 359 h 376"/>
                  <a:gd name="T70" fmla="*/ 48 w 272"/>
                  <a:gd name="T71" fmla="*/ 355 h 376"/>
                  <a:gd name="T72" fmla="*/ 48 w 272"/>
                  <a:gd name="T73" fmla="*/ 104 h 376"/>
                  <a:gd name="T74" fmla="*/ 46 w 272"/>
                  <a:gd name="T75" fmla="*/ 98 h 376"/>
                  <a:gd name="T76" fmla="*/ 40 w 272"/>
                  <a:gd name="T77" fmla="*/ 96 h 376"/>
                  <a:gd name="T78" fmla="*/ 34 w 272"/>
                  <a:gd name="T79" fmla="*/ 98 h 376"/>
                  <a:gd name="T80" fmla="*/ 32 w 272"/>
                  <a:gd name="T81" fmla="*/ 104 h 376"/>
                  <a:gd name="T82" fmla="*/ 25 w 272"/>
                  <a:gd name="T83" fmla="*/ 209 h 376"/>
                  <a:gd name="T84" fmla="*/ 16 w 272"/>
                  <a:gd name="T85" fmla="*/ 192 h 376"/>
                  <a:gd name="T86" fmla="*/ 18 w 272"/>
                  <a:gd name="T87" fmla="*/ 79 h 376"/>
                  <a:gd name="T88" fmla="*/ 31 w 272"/>
                  <a:gd name="T89" fmla="*/ 66 h 376"/>
                  <a:gd name="T90" fmla="*/ 130 w 272"/>
                  <a:gd name="T91" fmla="*/ 65 h 376"/>
                  <a:gd name="T92" fmla="*/ 250 w 272"/>
                  <a:gd name="T93" fmla="*/ 16 h 376"/>
                  <a:gd name="T94" fmla="*/ 254 w 272"/>
                  <a:gd name="T95" fmla="*/ 17 h 376"/>
                  <a:gd name="T96" fmla="*/ 256 w 272"/>
                  <a:gd name="T97" fmla="*/ 21 h 376"/>
                  <a:gd name="T98" fmla="*/ 255 w 272"/>
                  <a:gd name="T99" fmla="*/ 28 h 376"/>
                  <a:gd name="T100" fmla="*/ 248 w 272"/>
                  <a:gd name="T101" fmla="*/ 34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72" h="376">
                    <a:moveTo>
                      <a:pt x="269" y="11"/>
                    </a:moveTo>
                    <a:lnTo>
                      <a:pt x="261" y="3"/>
                    </a:lnTo>
                    <a:lnTo>
                      <a:pt x="252" y="0"/>
                    </a:lnTo>
                    <a:lnTo>
                      <a:pt x="241" y="2"/>
                    </a:lnTo>
                    <a:lnTo>
                      <a:pt x="127" y="48"/>
                    </a:lnTo>
                    <a:lnTo>
                      <a:pt x="40" y="48"/>
                    </a:lnTo>
                    <a:lnTo>
                      <a:pt x="25" y="52"/>
                    </a:lnTo>
                    <a:lnTo>
                      <a:pt x="12" y="60"/>
                    </a:lnTo>
                    <a:lnTo>
                      <a:pt x="3" y="72"/>
                    </a:lnTo>
                    <a:lnTo>
                      <a:pt x="0" y="88"/>
                    </a:lnTo>
                    <a:lnTo>
                      <a:pt x="0" y="192"/>
                    </a:lnTo>
                    <a:lnTo>
                      <a:pt x="2" y="206"/>
                    </a:lnTo>
                    <a:lnTo>
                      <a:pt x="10" y="217"/>
                    </a:lnTo>
                    <a:lnTo>
                      <a:pt x="19" y="226"/>
                    </a:lnTo>
                    <a:lnTo>
                      <a:pt x="32" y="231"/>
                    </a:lnTo>
                    <a:lnTo>
                      <a:pt x="32" y="352"/>
                    </a:lnTo>
                    <a:lnTo>
                      <a:pt x="34" y="362"/>
                    </a:lnTo>
                    <a:lnTo>
                      <a:pt x="39" y="369"/>
                    </a:lnTo>
                    <a:lnTo>
                      <a:pt x="47" y="375"/>
                    </a:lnTo>
                    <a:lnTo>
                      <a:pt x="56" y="376"/>
                    </a:lnTo>
                    <a:lnTo>
                      <a:pt x="72" y="376"/>
                    </a:lnTo>
                    <a:lnTo>
                      <a:pt x="78" y="376"/>
                    </a:lnTo>
                    <a:lnTo>
                      <a:pt x="84" y="373"/>
                    </a:lnTo>
                    <a:lnTo>
                      <a:pt x="88" y="370"/>
                    </a:lnTo>
                    <a:lnTo>
                      <a:pt x="92" y="373"/>
                    </a:lnTo>
                    <a:lnTo>
                      <a:pt x="98" y="376"/>
                    </a:lnTo>
                    <a:lnTo>
                      <a:pt x="104" y="376"/>
                    </a:lnTo>
                    <a:lnTo>
                      <a:pt x="120" y="376"/>
                    </a:lnTo>
                    <a:lnTo>
                      <a:pt x="129" y="375"/>
                    </a:lnTo>
                    <a:lnTo>
                      <a:pt x="137" y="369"/>
                    </a:lnTo>
                    <a:lnTo>
                      <a:pt x="142" y="362"/>
                    </a:lnTo>
                    <a:lnTo>
                      <a:pt x="144" y="352"/>
                    </a:lnTo>
                    <a:lnTo>
                      <a:pt x="144" y="109"/>
                    </a:lnTo>
                    <a:lnTo>
                      <a:pt x="256" y="48"/>
                    </a:lnTo>
                    <a:lnTo>
                      <a:pt x="266" y="39"/>
                    </a:lnTo>
                    <a:lnTo>
                      <a:pt x="271" y="29"/>
                    </a:lnTo>
                    <a:lnTo>
                      <a:pt x="272" y="19"/>
                    </a:lnTo>
                    <a:lnTo>
                      <a:pt x="269" y="11"/>
                    </a:lnTo>
                    <a:close/>
                    <a:moveTo>
                      <a:pt x="248" y="34"/>
                    </a:moveTo>
                    <a:lnTo>
                      <a:pt x="132" y="97"/>
                    </a:lnTo>
                    <a:lnTo>
                      <a:pt x="132" y="97"/>
                    </a:lnTo>
                    <a:lnTo>
                      <a:pt x="130" y="99"/>
                    </a:lnTo>
                    <a:lnTo>
                      <a:pt x="129" y="101"/>
                    </a:lnTo>
                    <a:lnTo>
                      <a:pt x="128" y="104"/>
                    </a:lnTo>
                    <a:lnTo>
                      <a:pt x="128" y="352"/>
                    </a:lnTo>
                    <a:lnTo>
                      <a:pt x="127" y="355"/>
                    </a:lnTo>
                    <a:lnTo>
                      <a:pt x="126" y="357"/>
                    </a:lnTo>
                    <a:lnTo>
                      <a:pt x="124" y="359"/>
                    </a:lnTo>
                    <a:lnTo>
                      <a:pt x="120" y="361"/>
                    </a:lnTo>
                    <a:lnTo>
                      <a:pt x="104" y="361"/>
                    </a:lnTo>
                    <a:lnTo>
                      <a:pt x="101" y="359"/>
                    </a:lnTo>
                    <a:lnTo>
                      <a:pt x="99" y="357"/>
                    </a:lnTo>
                    <a:lnTo>
                      <a:pt x="97" y="355"/>
                    </a:lnTo>
                    <a:lnTo>
                      <a:pt x="96" y="352"/>
                    </a:lnTo>
                    <a:lnTo>
                      <a:pt x="96" y="224"/>
                    </a:lnTo>
                    <a:lnTo>
                      <a:pt x="96" y="221"/>
                    </a:lnTo>
                    <a:lnTo>
                      <a:pt x="93" y="218"/>
                    </a:lnTo>
                    <a:lnTo>
                      <a:pt x="91" y="216"/>
                    </a:lnTo>
                    <a:lnTo>
                      <a:pt x="88" y="216"/>
                    </a:lnTo>
                    <a:lnTo>
                      <a:pt x="85" y="216"/>
                    </a:lnTo>
                    <a:lnTo>
                      <a:pt x="83" y="218"/>
                    </a:lnTo>
                    <a:lnTo>
                      <a:pt x="81" y="221"/>
                    </a:lnTo>
                    <a:lnTo>
                      <a:pt x="79" y="224"/>
                    </a:lnTo>
                    <a:lnTo>
                      <a:pt x="79" y="352"/>
                    </a:lnTo>
                    <a:lnTo>
                      <a:pt x="79" y="355"/>
                    </a:lnTo>
                    <a:lnTo>
                      <a:pt x="77" y="357"/>
                    </a:lnTo>
                    <a:lnTo>
                      <a:pt x="75" y="359"/>
                    </a:lnTo>
                    <a:lnTo>
                      <a:pt x="72" y="361"/>
                    </a:lnTo>
                    <a:lnTo>
                      <a:pt x="56" y="361"/>
                    </a:lnTo>
                    <a:lnTo>
                      <a:pt x="53" y="359"/>
                    </a:lnTo>
                    <a:lnTo>
                      <a:pt x="50" y="357"/>
                    </a:lnTo>
                    <a:lnTo>
                      <a:pt x="48" y="355"/>
                    </a:lnTo>
                    <a:lnTo>
                      <a:pt x="48" y="352"/>
                    </a:lnTo>
                    <a:lnTo>
                      <a:pt x="48" y="104"/>
                    </a:lnTo>
                    <a:lnTo>
                      <a:pt x="47" y="101"/>
                    </a:lnTo>
                    <a:lnTo>
                      <a:pt x="46" y="98"/>
                    </a:lnTo>
                    <a:lnTo>
                      <a:pt x="43" y="97"/>
                    </a:lnTo>
                    <a:lnTo>
                      <a:pt x="40" y="96"/>
                    </a:lnTo>
                    <a:lnTo>
                      <a:pt x="36" y="97"/>
                    </a:lnTo>
                    <a:lnTo>
                      <a:pt x="34" y="98"/>
                    </a:lnTo>
                    <a:lnTo>
                      <a:pt x="32" y="101"/>
                    </a:lnTo>
                    <a:lnTo>
                      <a:pt x="32" y="104"/>
                    </a:lnTo>
                    <a:lnTo>
                      <a:pt x="32" y="214"/>
                    </a:lnTo>
                    <a:lnTo>
                      <a:pt x="25" y="209"/>
                    </a:lnTo>
                    <a:lnTo>
                      <a:pt x="18" y="201"/>
                    </a:lnTo>
                    <a:lnTo>
                      <a:pt x="16" y="192"/>
                    </a:lnTo>
                    <a:lnTo>
                      <a:pt x="16" y="88"/>
                    </a:lnTo>
                    <a:lnTo>
                      <a:pt x="18" y="79"/>
                    </a:lnTo>
                    <a:lnTo>
                      <a:pt x="24" y="71"/>
                    </a:lnTo>
                    <a:lnTo>
                      <a:pt x="31" y="66"/>
                    </a:lnTo>
                    <a:lnTo>
                      <a:pt x="40" y="65"/>
                    </a:lnTo>
                    <a:lnTo>
                      <a:pt x="130" y="65"/>
                    </a:lnTo>
                    <a:lnTo>
                      <a:pt x="247" y="17"/>
                    </a:lnTo>
                    <a:lnTo>
                      <a:pt x="250" y="16"/>
                    </a:lnTo>
                    <a:lnTo>
                      <a:pt x="252" y="16"/>
                    </a:lnTo>
                    <a:lnTo>
                      <a:pt x="254" y="17"/>
                    </a:lnTo>
                    <a:lnTo>
                      <a:pt x="255" y="19"/>
                    </a:lnTo>
                    <a:lnTo>
                      <a:pt x="256" y="21"/>
                    </a:lnTo>
                    <a:lnTo>
                      <a:pt x="256" y="25"/>
                    </a:lnTo>
                    <a:lnTo>
                      <a:pt x="255" y="28"/>
                    </a:lnTo>
                    <a:lnTo>
                      <a:pt x="252" y="31"/>
                    </a:lnTo>
                    <a:lnTo>
                      <a:pt x="248" y="34"/>
                    </a:lnTo>
                    <a:close/>
                  </a:path>
                </a:pathLst>
              </a:custGeom>
              <a:solidFill>
                <a:srgbClr val="CF002B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" name="Freeform 113"/>
              <p:cNvSpPr>
                <a:spLocks noEditPoints="1"/>
              </p:cNvSpPr>
              <p:nvPr/>
            </p:nvSpPr>
            <p:spPr bwMode="auto">
              <a:xfrm>
                <a:off x="14185900" y="4419600"/>
                <a:ext cx="127000" cy="127000"/>
              </a:xfrm>
              <a:custGeom>
                <a:avLst/>
                <a:gdLst>
                  <a:gd name="T0" fmla="*/ 40 w 80"/>
                  <a:gd name="T1" fmla="*/ 80 h 80"/>
                  <a:gd name="T2" fmla="*/ 55 w 80"/>
                  <a:gd name="T3" fmla="*/ 76 h 80"/>
                  <a:gd name="T4" fmla="*/ 68 w 80"/>
                  <a:gd name="T5" fmla="*/ 68 h 80"/>
                  <a:gd name="T6" fmla="*/ 77 w 80"/>
                  <a:gd name="T7" fmla="*/ 56 h 80"/>
                  <a:gd name="T8" fmla="*/ 80 w 80"/>
                  <a:gd name="T9" fmla="*/ 40 h 80"/>
                  <a:gd name="T10" fmla="*/ 77 w 80"/>
                  <a:gd name="T11" fmla="*/ 25 h 80"/>
                  <a:gd name="T12" fmla="*/ 68 w 80"/>
                  <a:gd name="T13" fmla="*/ 12 h 80"/>
                  <a:gd name="T14" fmla="*/ 55 w 80"/>
                  <a:gd name="T15" fmla="*/ 3 h 80"/>
                  <a:gd name="T16" fmla="*/ 40 w 80"/>
                  <a:gd name="T17" fmla="*/ 0 h 80"/>
                  <a:gd name="T18" fmla="*/ 24 w 80"/>
                  <a:gd name="T19" fmla="*/ 3 h 80"/>
                  <a:gd name="T20" fmla="*/ 12 w 80"/>
                  <a:gd name="T21" fmla="*/ 12 h 80"/>
                  <a:gd name="T22" fmla="*/ 3 w 80"/>
                  <a:gd name="T23" fmla="*/ 25 h 80"/>
                  <a:gd name="T24" fmla="*/ 0 w 80"/>
                  <a:gd name="T25" fmla="*/ 40 h 80"/>
                  <a:gd name="T26" fmla="*/ 3 w 80"/>
                  <a:gd name="T27" fmla="*/ 56 h 80"/>
                  <a:gd name="T28" fmla="*/ 12 w 80"/>
                  <a:gd name="T29" fmla="*/ 68 h 80"/>
                  <a:gd name="T30" fmla="*/ 24 w 80"/>
                  <a:gd name="T31" fmla="*/ 76 h 80"/>
                  <a:gd name="T32" fmla="*/ 40 w 80"/>
                  <a:gd name="T33" fmla="*/ 80 h 80"/>
                  <a:gd name="T34" fmla="*/ 40 w 80"/>
                  <a:gd name="T35" fmla="*/ 16 h 80"/>
                  <a:gd name="T36" fmla="*/ 50 w 80"/>
                  <a:gd name="T37" fmla="*/ 18 h 80"/>
                  <a:gd name="T38" fmla="*/ 57 w 80"/>
                  <a:gd name="T39" fmla="*/ 23 h 80"/>
                  <a:gd name="T40" fmla="*/ 62 w 80"/>
                  <a:gd name="T41" fmla="*/ 31 h 80"/>
                  <a:gd name="T42" fmla="*/ 64 w 80"/>
                  <a:gd name="T43" fmla="*/ 40 h 80"/>
                  <a:gd name="T44" fmla="*/ 62 w 80"/>
                  <a:gd name="T45" fmla="*/ 49 h 80"/>
                  <a:gd name="T46" fmla="*/ 57 w 80"/>
                  <a:gd name="T47" fmla="*/ 57 h 80"/>
                  <a:gd name="T48" fmla="*/ 50 w 80"/>
                  <a:gd name="T49" fmla="*/ 62 h 80"/>
                  <a:gd name="T50" fmla="*/ 40 w 80"/>
                  <a:gd name="T51" fmla="*/ 63 h 80"/>
                  <a:gd name="T52" fmla="*/ 30 w 80"/>
                  <a:gd name="T53" fmla="*/ 62 h 80"/>
                  <a:gd name="T54" fmla="*/ 23 w 80"/>
                  <a:gd name="T55" fmla="*/ 57 h 80"/>
                  <a:gd name="T56" fmla="*/ 17 w 80"/>
                  <a:gd name="T57" fmla="*/ 49 h 80"/>
                  <a:gd name="T58" fmla="*/ 16 w 80"/>
                  <a:gd name="T59" fmla="*/ 40 h 80"/>
                  <a:gd name="T60" fmla="*/ 17 w 80"/>
                  <a:gd name="T61" fmla="*/ 31 h 80"/>
                  <a:gd name="T62" fmla="*/ 23 w 80"/>
                  <a:gd name="T63" fmla="*/ 23 h 80"/>
                  <a:gd name="T64" fmla="*/ 30 w 80"/>
                  <a:gd name="T65" fmla="*/ 18 h 80"/>
                  <a:gd name="T66" fmla="*/ 40 w 80"/>
                  <a:gd name="T67" fmla="*/ 16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0" h="80">
                    <a:moveTo>
                      <a:pt x="40" y="80"/>
                    </a:moveTo>
                    <a:lnTo>
                      <a:pt x="55" y="76"/>
                    </a:lnTo>
                    <a:lnTo>
                      <a:pt x="68" y="68"/>
                    </a:lnTo>
                    <a:lnTo>
                      <a:pt x="77" y="56"/>
                    </a:lnTo>
                    <a:lnTo>
                      <a:pt x="80" y="40"/>
                    </a:lnTo>
                    <a:lnTo>
                      <a:pt x="77" y="25"/>
                    </a:lnTo>
                    <a:lnTo>
                      <a:pt x="68" y="12"/>
                    </a:lnTo>
                    <a:lnTo>
                      <a:pt x="55" y="3"/>
                    </a:lnTo>
                    <a:lnTo>
                      <a:pt x="40" y="0"/>
                    </a:lnTo>
                    <a:lnTo>
                      <a:pt x="24" y="3"/>
                    </a:lnTo>
                    <a:lnTo>
                      <a:pt x="12" y="12"/>
                    </a:lnTo>
                    <a:lnTo>
                      <a:pt x="3" y="25"/>
                    </a:lnTo>
                    <a:lnTo>
                      <a:pt x="0" y="40"/>
                    </a:lnTo>
                    <a:lnTo>
                      <a:pt x="3" y="56"/>
                    </a:lnTo>
                    <a:lnTo>
                      <a:pt x="12" y="68"/>
                    </a:lnTo>
                    <a:lnTo>
                      <a:pt x="24" y="76"/>
                    </a:lnTo>
                    <a:lnTo>
                      <a:pt x="40" y="80"/>
                    </a:lnTo>
                    <a:close/>
                    <a:moveTo>
                      <a:pt x="40" y="16"/>
                    </a:moveTo>
                    <a:lnTo>
                      <a:pt x="50" y="18"/>
                    </a:lnTo>
                    <a:lnTo>
                      <a:pt x="57" y="23"/>
                    </a:lnTo>
                    <a:lnTo>
                      <a:pt x="62" y="31"/>
                    </a:lnTo>
                    <a:lnTo>
                      <a:pt x="64" y="40"/>
                    </a:lnTo>
                    <a:lnTo>
                      <a:pt x="62" y="49"/>
                    </a:lnTo>
                    <a:lnTo>
                      <a:pt x="57" y="57"/>
                    </a:lnTo>
                    <a:lnTo>
                      <a:pt x="50" y="62"/>
                    </a:lnTo>
                    <a:lnTo>
                      <a:pt x="40" y="63"/>
                    </a:lnTo>
                    <a:lnTo>
                      <a:pt x="30" y="62"/>
                    </a:lnTo>
                    <a:lnTo>
                      <a:pt x="23" y="57"/>
                    </a:lnTo>
                    <a:lnTo>
                      <a:pt x="17" y="49"/>
                    </a:lnTo>
                    <a:lnTo>
                      <a:pt x="16" y="40"/>
                    </a:lnTo>
                    <a:lnTo>
                      <a:pt x="17" y="31"/>
                    </a:lnTo>
                    <a:lnTo>
                      <a:pt x="23" y="23"/>
                    </a:lnTo>
                    <a:lnTo>
                      <a:pt x="30" y="18"/>
                    </a:lnTo>
                    <a:lnTo>
                      <a:pt x="40" y="16"/>
                    </a:lnTo>
                    <a:close/>
                  </a:path>
                </a:pathLst>
              </a:custGeom>
              <a:solidFill>
                <a:srgbClr val="CF002B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17" name="pole tekstowe 2"/>
            <p:cNvSpPr txBox="1"/>
            <p:nvPr/>
          </p:nvSpPr>
          <p:spPr>
            <a:xfrm>
              <a:off x="575219" y="1562319"/>
              <a:ext cx="3337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600" b="1" dirty="0">
                  <a:solidFill>
                    <a:srgbClr val="C00000"/>
                  </a:solidFill>
                </a:rPr>
                <a:t>%</a:t>
              </a:r>
            </a:p>
          </p:txBody>
        </p:sp>
      </p:grpSp>
      <p:grpSp>
        <p:nvGrpSpPr>
          <p:cNvPr id="121" name="Grupa 6"/>
          <p:cNvGrpSpPr/>
          <p:nvPr/>
        </p:nvGrpSpPr>
        <p:grpSpPr>
          <a:xfrm>
            <a:off x="499926" y="2325032"/>
            <a:ext cx="345451" cy="303995"/>
            <a:chOff x="508892" y="2052693"/>
            <a:chExt cx="345451" cy="303995"/>
          </a:xfrm>
        </p:grpSpPr>
        <p:sp>
          <p:nvSpPr>
            <p:cNvPr id="122" name="Freeform 151"/>
            <p:cNvSpPr>
              <a:spLocks/>
            </p:cNvSpPr>
            <p:nvPr/>
          </p:nvSpPr>
          <p:spPr bwMode="auto">
            <a:xfrm>
              <a:off x="667799" y="2262553"/>
              <a:ext cx="69954" cy="25045"/>
            </a:xfrm>
            <a:custGeom>
              <a:avLst/>
              <a:gdLst>
                <a:gd name="T0" fmla="*/ 0 w 81"/>
                <a:gd name="T1" fmla="*/ 21 h 29"/>
                <a:gd name="T2" fmla="*/ 0 w 81"/>
                <a:gd name="T3" fmla="*/ 24 h 29"/>
                <a:gd name="T4" fmla="*/ 3 w 81"/>
                <a:gd name="T5" fmla="*/ 27 h 29"/>
                <a:gd name="T6" fmla="*/ 5 w 81"/>
                <a:gd name="T7" fmla="*/ 28 h 29"/>
                <a:gd name="T8" fmla="*/ 8 w 81"/>
                <a:gd name="T9" fmla="*/ 29 h 29"/>
                <a:gd name="T10" fmla="*/ 34 w 81"/>
                <a:gd name="T11" fmla="*/ 28 h 29"/>
                <a:gd name="T12" fmla="*/ 59 w 81"/>
                <a:gd name="T13" fmla="*/ 24 h 29"/>
                <a:gd name="T14" fmla="*/ 80 w 81"/>
                <a:gd name="T15" fmla="*/ 18 h 29"/>
                <a:gd name="T16" fmla="*/ 80 w 81"/>
                <a:gd name="T17" fmla="*/ 5 h 29"/>
                <a:gd name="T18" fmla="*/ 80 w 81"/>
                <a:gd name="T19" fmla="*/ 2 h 29"/>
                <a:gd name="T20" fmla="*/ 81 w 81"/>
                <a:gd name="T21" fmla="*/ 0 h 29"/>
                <a:gd name="T22" fmla="*/ 68 w 81"/>
                <a:gd name="T23" fmla="*/ 5 h 29"/>
                <a:gd name="T24" fmla="*/ 51 w 81"/>
                <a:gd name="T25" fmla="*/ 9 h 29"/>
                <a:gd name="T26" fmla="*/ 32 w 81"/>
                <a:gd name="T27" fmla="*/ 12 h 29"/>
                <a:gd name="T28" fmla="*/ 8 w 81"/>
                <a:gd name="T29" fmla="*/ 13 h 29"/>
                <a:gd name="T30" fmla="*/ 5 w 81"/>
                <a:gd name="T31" fmla="*/ 14 h 29"/>
                <a:gd name="T32" fmla="*/ 3 w 81"/>
                <a:gd name="T33" fmla="*/ 15 h 29"/>
                <a:gd name="T34" fmla="*/ 0 w 81"/>
                <a:gd name="T35" fmla="*/ 18 h 29"/>
                <a:gd name="T36" fmla="*/ 0 w 81"/>
                <a:gd name="T37" fmla="*/ 2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1" h="29">
                  <a:moveTo>
                    <a:pt x="0" y="21"/>
                  </a:moveTo>
                  <a:lnTo>
                    <a:pt x="0" y="24"/>
                  </a:lnTo>
                  <a:lnTo>
                    <a:pt x="3" y="27"/>
                  </a:lnTo>
                  <a:lnTo>
                    <a:pt x="5" y="28"/>
                  </a:lnTo>
                  <a:lnTo>
                    <a:pt x="8" y="29"/>
                  </a:lnTo>
                  <a:lnTo>
                    <a:pt x="34" y="28"/>
                  </a:lnTo>
                  <a:lnTo>
                    <a:pt x="59" y="24"/>
                  </a:lnTo>
                  <a:lnTo>
                    <a:pt x="80" y="18"/>
                  </a:lnTo>
                  <a:lnTo>
                    <a:pt x="80" y="5"/>
                  </a:lnTo>
                  <a:lnTo>
                    <a:pt x="80" y="2"/>
                  </a:lnTo>
                  <a:lnTo>
                    <a:pt x="81" y="0"/>
                  </a:lnTo>
                  <a:lnTo>
                    <a:pt x="68" y="5"/>
                  </a:lnTo>
                  <a:lnTo>
                    <a:pt x="51" y="9"/>
                  </a:lnTo>
                  <a:lnTo>
                    <a:pt x="32" y="12"/>
                  </a:lnTo>
                  <a:lnTo>
                    <a:pt x="8" y="13"/>
                  </a:lnTo>
                  <a:lnTo>
                    <a:pt x="5" y="14"/>
                  </a:lnTo>
                  <a:lnTo>
                    <a:pt x="3" y="15"/>
                  </a:lnTo>
                  <a:lnTo>
                    <a:pt x="0" y="18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152"/>
            <p:cNvSpPr>
              <a:spLocks/>
            </p:cNvSpPr>
            <p:nvPr/>
          </p:nvSpPr>
          <p:spPr bwMode="auto">
            <a:xfrm>
              <a:off x="667799" y="2080329"/>
              <a:ext cx="96726" cy="41454"/>
            </a:xfrm>
            <a:custGeom>
              <a:avLst/>
              <a:gdLst>
                <a:gd name="T0" fmla="*/ 8 w 112"/>
                <a:gd name="T1" fmla="*/ 48 h 48"/>
                <a:gd name="T2" fmla="*/ 5 w 112"/>
                <a:gd name="T3" fmla="*/ 48 h 48"/>
                <a:gd name="T4" fmla="*/ 3 w 112"/>
                <a:gd name="T5" fmla="*/ 45 h 48"/>
                <a:gd name="T6" fmla="*/ 0 w 112"/>
                <a:gd name="T7" fmla="*/ 43 h 48"/>
                <a:gd name="T8" fmla="*/ 0 w 112"/>
                <a:gd name="T9" fmla="*/ 40 h 48"/>
                <a:gd name="T10" fmla="*/ 0 w 112"/>
                <a:gd name="T11" fmla="*/ 37 h 48"/>
                <a:gd name="T12" fmla="*/ 3 w 112"/>
                <a:gd name="T13" fmla="*/ 35 h 48"/>
                <a:gd name="T14" fmla="*/ 5 w 112"/>
                <a:gd name="T15" fmla="*/ 32 h 48"/>
                <a:gd name="T16" fmla="*/ 8 w 112"/>
                <a:gd name="T17" fmla="*/ 32 h 48"/>
                <a:gd name="T18" fmla="*/ 34 w 112"/>
                <a:gd name="T19" fmla="*/ 30 h 48"/>
                <a:gd name="T20" fmla="*/ 55 w 112"/>
                <a:gd name="T21" fmla="*/ 27 h 48"/>
                <a:gd name="T22" fmla="*/ 73 w 112"/>
                <a:gd name="T23" fmla="*/ 23 h 48"/>
                <a:gd name="T24" fmla="*/ 85 w 112"/>
                <a:gd name="T25" fmla="*/ 17 h 48"/>
                <a:gd name="T26" fmla="*/ 93 w 112"/>
                <a:gd name="T27" fmla="*/ 12 h 48"/>
                <a:gd name="T28" fmla="*/ 96 w 112"/>
                <a:gd name="T29" fmla="*/ 8 h 48"/>
                <a:gd name="T30" fmla="*/ 96 w 112"/>
                <a:gd name="T31" fmla="*/ 4 h 48"/>
                <a:gd name="T32" fmla="*/ 98 w 112"/>
                <a:gd name="T33" fmla="*/ 2 h 48"/>
                <a:gd name="T34" fmla="*/ 101 w 112"/>
                <a:gd name="T35" fmla="*/ 0 h 48"/>
                <a:gd name="T36" fmla="*/ 104 w 112"/>
                <a:gd name="T37" fmla="*/ 0 h 48"/>
                <a:gd name="T38" fmla="*/ 107 w 112"/>
                <a:gd name="T39" fmla="*/ 0 h 48"/>
                <a:gd name="T40" fmla="*/ 109 w 112"/>
                <a:gd name="T41" fmla="*/ 2 h 48"/>
                <a:gd name="T42" fmla="*/ 111 w 112"/>
                <a:gd name="T43" fmla="*/ 4 h 48"/>
                <a:gd name="T44" fmla="*/ 112 w 112"/>
                <a:gd name="T45" fmla="*/ 8 h 48"/>
                <a:gd name="T46" fmla="*/ 109 w 112"/>
                <a:gd name="T47" fmla="*/ 18 h 48"/>
                <a:gd name="T48" fmla="*/ 101 w 112"/>
                <a:gd name="T49" fmla="*/ 27 h 48"/>
                <a:gd name="T50" fmla="*/ 88 w 112"/>
                <a:gd name="T51" fmla="*/ 35 h 48"/>
                <a:gd name="T52" fmla="*/ 70 w 112"/>
                <a:gd name="T53" fmla="*/ 40 h 48"/>
                <a:gd name="T54" fmla="*/ 51 w 112"/>
                <a:gd name="T55" fmla="*/ 44 h 48"/>
                <a:gd name="T56" fmla="*/ 30 w 112"/>
                <a:gd name="T57" fmla="*/ 48 h 48"/>
                <a:gd name="T58" fmla="*/ 8 w 112"/>
                <a:gd name="T5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12" h="48">
                  <a:moveTo>
                    <a:pt x="8" y="48"/>
                  </a:moveTo>
                  <a:lnTo>
                    <a:pt x="5" y="48"/>
                  </a:lnTo>
                  <a:lnTo>
                    <a:pt x="3" y="45"/>
                  </a:lnTo>
                  <a:lnTo>
                    <a:pt x="0" y="43"/>
                  </a:lnTo>
                  <a:lnTo>
                    <a:pt x="0" y="40"/>
                  </a:lnTo>
                  <a:lnTo>
                    <a:pt x="0" y="37"/>
                  </a:lnTo>
                  <a:lnTo>
                    <a:pt x="3" y="35"/>
                  </a:lnTo>
                  <a:lnTo>
                    <a:pt x="5" y="32"/>
                  </a:lnTo>
                  <a:lnTo>
                    <a:pt x="8" y="32"/>
                  </a:lnTo>
                  <a:lnTo>
                    <a:pt x="34" y="30"/>
                  </a:lnTo>
                  <a:lnTo>
                    <a:pt x="55" y="27"/>
                  </a:lnTo>
                  <a:lnTo>
                    <a:pt x="73" y="23"/>
                  </a:lnTo>
                  <a:lnTo>
                    <a:pt x="85" y="17"/>
                  </a:lnTo>
                  <a:lnTo>
                    <a:pt x="93" y="12"/>
                  </a:lnTo>
                  <a:lnTo>
                    <a:pt x="96" y="8"/>
                  </a:lnTo>
                  <a:lnTo>
                    <a:pt x="96" y="4"/>
                  </a:lnTo>
                  <a:lnTo>
                    <a:pt x="98" y="2"/>
                  </a:lnTo>
                  <a:lnTo>
                    <a:pt x="101" y="0"/>
                  </a:lnTo>
                  <a:lnTo>
                    <a:pt x="104" y="0"/>
                  </a:lnTo>
                  <a:lnTo>
                    <a:pt x="107" y="0"/>
                  </a:lnTo>
                  <a:lnTo>
                    <a:pt x="109" y="2"/>
                  </a:lnTo>
                  <a:lnTo>
                    <a:pt x="111" y="4"/>
                  </a:lnTo>
                  <a:lnTo>
                    <a:pt x="112" y="8"/>
                  </a:lnTo>
                  <a:lnTo>
                    <a:pt x="109" y="18"/>
                  </a:lnTo>
                  <a:lnTo>
                    <a:pt x="101" y="27"/>
                  </a:lnTo>
                  <a:lnTo>
                    <a:pt x="88" y="35"/>
                  </a:lnTo>
                  <a:lnTo>
                    <a:pt x="70" y="40"/>
                  </a:lnTo>
                  <a:lnTo>
                    <a:pt x="51" y="44"/>
                  </a:lnTo>
                  <a:lnTo>
                    <a:pt x="30" y="48"/>
                  </a:lnTo>
                  <a:lnTo>
                    <a:pt x="8" y="48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153"/>
            <p:cNvSpPr>
              <a:spLocks/>
            </p:cNvSpPr>
            <p:nvPr/>
          </p:nvSpPr>
          <p:spPr bwMode="auto">
            <a:xfrm>
              <a:off x="626345" y="2304871"/>
              <a:ext cx="110544" cy="24181"/>
            </a:xfrm>
            <a:custGeom>
              <a:avLst/>
              <a:gdLst>
                <a:gd name="T0" fmla="*/ 0 w 128"/>
                <a:gd name="T1" fmla="*/ 5 h 28"/>
                <a:gd name="T2" fmla="*/ 0 w 128"/>
                <a:gd name="T3" fmla="*/ 20 h 28"/>
                <a:gd name="T4" fmla="*/ 0 w 128"/>
                <a:gd name="T5" fmla="*/ 22 h 28"/>
                <a:gd name="T6" fmla="*/ 27 w 128"/>
                <a:gd name="T7" fmla="*/ 26 h 28"/>
                <a:gd name="T8" fmla="*/ 56 w 128"/>
                <a:gd name="T9" fmla="*/ 28 h 28"/>
                <a:gd name="T10" fmla="*/ 82 w 128"/>
                <a:gd name="T11" fmla="*/ 26 h 28"/>
                <a:gd name="T12" fmla="*/ 107 w 128"/>
                <a:gd name="T13" fmla="*/ 23 h 28"/>
                <a:gd name="T14" fmla="*/ 128 w 128"/>
                <a:gd name="T15" fmla="*/ 17 h 28"/>
                <a:gd name="T16" fmla="*/ 128 w 128"/>
                <a:gd name="T17" fmla="*/ 0 h 28"/>
                <a:gd name="T18" fmla="*/ 115 w 128"/>
                <a:gd name="T19" fmla="*/ 5 h 28"/>
                <a:gd name="T20" fmla="*/ 99 w 128"/>
                <a:gd name="T21" fmla="*/ 8 h 28"/>
                <a:gd name="T22" fmla="*/ 79 w 128"/>
                <a:gd name="T23" fmla="*/ 11 h 28"/>
                <a:gd name="T24" fmla="*/ 56 w 128"/>
                <a:gd name="T25" fmla="*/ 12 h 28"/>
                <a:gd name="T26" fmla="*/ 34 w 128"/>
                <a:gd name="T27" fmla="*/ 11 h 28"/>
                <a:gd name="T28" fmla="*/ 16 w 128"/>
                <a:gd name="T29" fmla="*/ 9 h 28"/>
                <a:gd name="T30" fmla="*/ 0 w 128"/>
                <a:gd name="T31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8" h="28">
                  <a:moveTo>
                    <a:pt x="0" y="5"/>
                  </a:moveTo>
                  <a:lnTo>
                    <a:pt x="0" y="20"/>
                  </a:lnTo>
                  <a:lnTo>
                    <a:pt x="0" y="22"/>
                  </a:lnTo>
                  <a:lnTo>
                    <a:pt x="27" y="26"/>
                  </a:lnTo>
                  <a:lnTo>
                    <a:pt x="56" y="28"/>
                  </a:lnTo>
                  <a:lnTo>
                    <a:pt x="82" y="26"/>
                  </a:lnTo>
                  <a:lnTo>
                    <a:pt x="107" y="23"/>
                  </a:lnTo>
                  <a:lnTo>
                    <a:pt x="128" y="17"/>
                  </a:lnTo>
                  <a:lnTo>
                    <a:pt x="128" y="0"/>
                  </a:lnTo>
                  <a:lnTo>
                    <a:pt x="115" y="5"/>
                  </a:lnTo>
                  <a:lnTo>
                    <a:pt x="99" y="8"/>
                  </a:lnTo>
                  <a:lnTo>
                    <a:pt x="79" y="11"/>
                  </a:lnTo>
                  <a:lnTo>
                    <a:pt x="56" y="12"/>
                  </a:lnTo>
                  <a:lnTo>
                    <a:pt x="34" y="11"/>
                  </a:lnTo>
                  <a:lnTo>
                    <a:pt x="16" y="9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154"/>
            <p:cNvSpPr>
              <a:spLocks/>
            </p:cNvSpPr>
            <p:nvPr/>
          </p:nvSpPr>
          <p:spPr bwMode="auto">
            <a:xfrm>
              <a:off x="584891" y="2052693"/>
              <a:ext cx="179635" cy="200360"/>
            </a:xfrm>
            <a:custGeom>
              <a:avLst/>
              <a:gdLst>
                <a:gd name="T0" fmla="*/ 205 w 208"/>
                <a:gd name="T1" fmla="*/ 30 h 232"/>
                <a:gd name="T2" fmla="*/ 184 w 208"/>
                <a:gd name="T3" fmla="*/ 14 h 232"/>
                <a:gd name="T4" fmla="*/ 147 w 208"/>
                <a:gd name="T5" fmla="*/ 3 h 232"/>
                <a:gd name="T6" fmla="*/ 104 w 208"/>
                <a:gd name="T7" fmla="*/ 0 h 232"/>
                <a:gd name="T8" fmla="*/ 61 w 208"/>
                <a:gd name="T9" fmla="*/ 3 h 232"/>
                <a:gd name="T10" fmla="*/ 24 w 208"/>
                <a:gd name="T11" fmla="*/ 14 h 232"/>
                <a:gd name="T12" fmla="*/ 3 w 208"/>
                <a:gd name="T13" fmla="*/ 30 h 232"/>
                <a:gd name="T14" fmla="*/ 0 w 208"/>
                <a:gd name="T15" fmla="*/ 88 h 232"/>
                <a:gd name="T16" fmla="*/ 2 w 208"/>
                <a:gd name="T17" fmla="*/ 96 h 232"/>
                <a:gd name="T18" fmla="*/ 0 w 208"/>
                <a:gd name="T19" fmla="*/ 104 h 232"/>
                <a:gd name="T20" fmla="*/ 0 w 208"/>
                <a:gd name="T21" fmla="*/ 137 h 232"/>
                <a:gd name="T22" fmla="*/ 18 w 208"/>
                <a:gd name="T23" fmla="*/ 139 h 232"/>
                <a:gd name="T24" fmla="*/ 16 w 208"/>
                <a:gd name="T25" fmla="*/ 135 h 232"/>
                <a:gd name="T26" fmla="*/ 16 w 208"/>
                <a:gd name="T27" fmla="*/ 103 h 232"/>
                <a:gd name="T28" fmla="*/ 18 w 208"/>
                <a:gd name="T29" fmla="*/ 101 h 232"/>
                <a:gd name="T30" fmla="*/ 20 w 208"/>
                <a:gd name="T31" fmla="*/ 96 h 232"/>
                <a:gd name="T32" fmla="*/ 18 w 208"/>
                <a:gd name="T33" fmla="*/ 90 h 232"/>
                <a:gd name="T34" fmla="*/ 16 w 208"/>
                <a:gd name="T35" fmla="*/ 88 h 232"/>
                <a:gd name="T36" fmla="*/ 16 w 208"/>
                <a:gd name="T37" fmla="*/ 40 h 232"/>
                <a:gd name="T38" fmla="*/ 27 w 208"/>
                <a:gd name="T39" fmla="*/ 30 h 232"/>
                <a:gd name="T40" fmla="*/ 57 w 208"/>
                <a:gd name="T41" fmla="*/ 20 h 232"/>
                <a:gd name="T42" fmla="*/ 104 w 208"/>
                <a:gd name="T43" fmla="*/ 16 h 232"/>
                <a:gd name="T44" fmla="*/ 151 w 208"/>
                <a:gd name="T45" fmla="*/ 20 h 232"/>
                <a:gd name="T46" fmla="*/ 181 w 208"/>
                <a:gd name="T47" fmla="*/ 30 h 232"/>
                <a:gd name="T48" fmla="*/ 192 w 208"/>
                <a:gd name="T49" fmla="*/ 40 h 232"/>
                <a:gd name="T50" fmla="*/ 192 w 208"/>
                <a:gd name="T51" fmla="*/ 88 h 232"/>
                <a:gd name="T52" fmla="*/ 190 w 208"/>
                <a:gd name="T53" fmla="*/ 90 h 232"/>
                <a:gd name="T54" fmla="*/ 188 w 208"/>
                <a:gd name="T55" fmla="*/ 96 h 232"/>
                <a:gd name="T56" fmla="*/ 190 w 208"/>
                <a:gd name="T57" fmla="*/ 101 h 232"/>
                <a:gd name="T58" fmla="*/ 192 w 208"/>
                <a:gd name="T59" fmla="*/ 103 h 232"/>
                <a:gd name="T60" fmla="*/ 192 w 208"/>
                <a:gd name="T61" fmla="*/ 135 h 232"/>
                <a:gd name="T62" fmla="*/ 191 w 208"/>
                <a:gd name="T63" fmla="*/ 138 h 232"/>
                <a:gd name="T64" fmla="*/ 189 w 208"/>
                <a:gd name="T65" fmla="*/ 141 h 232"/>
                <a:gd name="T66" fmla="*/ 189 w 208"/>
                <a:gd name="T67" fmla="*/ 147 h 232"/>
                <a:gd name="T68" fmla="*/ 191 w 208"/>
                <a:gd name="T69" fmla="*/ 151 h 232"/>
                <a:gd name="T70" fmla="*/ 192 w 208"/>
                <a:gd name="T71" fmla="*/ 152 h 232"/>
                <a:gd name="T72" fmla="*/ 192 w 208"/>
                <a:gd name="T73" fmla="*/ 185 h 232"/>
                <a:gd name="T74" fmla="*/ 190 w 208"/>
                <a:gd name="T75" fmla="*/ 187 h 232"/>
                <a:gd name="T76" fmla="*/ 188 w 208"/>
                <a:gd name="T77" fmla="*/ 193 h 232"/>
                <a:gd name="T78" fmla="*/ 190 w 208"/>
                <a:gd name="T79" fmla="*/ 197 h 232"/>
                <a:gd name="T80" fmla="*/ 192 w 208"/>
                <a:gd name="T81" fmla="*/ 200 h 232"/>
                <a:gd name="T82" fmla="*/ 192 w 208"/>
                <a:gd name="T83" fmla="*/ 232 h 232"/>
                <a:gd name="T84" fmla="*/ 200 w 208"/>
                <a:gd name="T85" fmla="*/ 229 h 232"/>
                <a:gd name="T86" fmla="*/ 208 w 208"/>
                <a:gd name="T87" fmla="*/ 200 h 232"/>
                <a:gd name="T88" fmla="*/ 206 w 208"/>
                <a:gd name="T89" fmla="*/ 193 h 232"/>
                <a:gd name="T90" fmla="*/ 208 w 208"/>
                <a:gd name="T91" fmla="*/ 184 h 232"/>
                <a:gd name="T92" fmla="*/ 207 w 208"/>
                <a:gd name="T93" fmla="*/ 148 h 232"/>
                <a:gd name="T94" fmla="*/ 207 w 208"/>
                <a:gd name="T95" fmla="*/ 140 h 232"/>
                <a:gd name="T96" fmla="*/ 208 w 208"/>
                <a:gd name="T97" fmla="*/ 104 h 232"/>
                <a:gd name="T98" fmla="*/ 206 w 208"/>
                <a:gd name="T99" fmla="*/ 96 h 232"/>
                <a:gd name="T100" fmla="*/ 208 w 208"/>
                <a:gd name="T101" fmla="*/ 8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08" h="232">
                  <a:moveTo>
                    <a:pt x="208" y="40"/>
                  </a:moveTo>
                  <a:lnTo>
                    <a:pt x="205" y="30"/>
                  </a:lnTo>
                  <a:lnTo>
                    <a:pt x="197" y="21"/>
                  </a:lnTo>
                  <a:lnTo>
                    <a:pt x="184" y="14"/>
                  </a:lnTo>
                  <a:lnTo>
                    <a:pt x="166" y="7"/>
                  </a:lnTo>
                  <a:lnTo>
                    <a:pt x="147" y="3"/>
                  </a:lnTo>
                  <a:lnTo>
                    <a:pt x="126" y="1"/>
                  </a:lnTo>
                  <a:lnTo>
                    <a:pt x="104" y="0"/>
                  </a:lnTo>
                  <a:lnTo>
                    <a:pt x="82" y="1"/>
                  </a:lnTo>
                  <a:lnTo>
                    <a:pt x="61" y="3"/>
                  </a:lnTo>
                  <a:lnTo>
                    <a:pt x="42" y="7"/>
                  </a:lnTo>
                  <a:lnTo>
                    <a:pt x="24" y="14"/>
                  </a:lnTo>
                  <a:lnTo>
                    <a:pt x="11" y="21"/>
                  </a:lnTo>
                  <a:lnTo>
                    <a:pt x="3" y="30"/>
                  </a:lnTo>
                  <a:lnTo>
                    <a:pt x="0" y="40"/>
                  </a:lnTo>
                  <a:lnTo>
                    <a:pt x="0" y="88"/>
                  </a:lnTo>
                  <a:lnTo>
                    <a:pt x="1" y="92"/>
                  </a:lnTo>
                  <a:lnTo>
                    <a:pt x="2" y="96"/>
                  </a:lnTo>
                  <a:lnTo>
                    <a:pt x="1" y="100"/>
                  </a:lnTo>
                  <a:lnTo>
                    <a:pt x="0" y="104"/>
                  </a:lnTo>
                  <a:lnTo>
                    <a:pt x="0" y="135"/>
                  </a:lnTo>
                  <a:lnTo>
                    <a:pt x="0" y="137"/>
                  </a:lnTo>
                  <a:lnTo>
                    <a:pt x="18" y="140"/>
                  </a:lnTo>
                  <a:lnTo>
                    <a:pt x="18" y="139"/>
                  </a:lnTo>
                  <a:lnTo>
                    <a:pt x="17" y="137"/>
                  </a:lnTo>
                  <a:lnTo>
                    <a:pt x="16" y="135"/>
                  </a:lnTo>
                  <a:lnTo>
                    <a:pt x="16" y="104"/>
                  </a:lnTo>
                  <a:lnTo>
                    <a:pt x="16" y="103"/>
                  </a:lnTo>
                  <a:lnTo>
                    <a:pt x="17" y="102"/>
                  </a:lnTo>
                  <a:lnTo>
                    <a:pt x="18" y="101"/>
                  </a:lnTo>
                  <a:lnTo>
                    <a:pt x="19" y="99"/>
                  </a:lnTo>
                  <a:lnTo>
                    <a:pt x="20" y="96"/>
                  </a:lnTo>
                  <a:lnTo>
                    <a:pt x="19" y="93"/>
                  </a:lnTo>
                  <a:lnTo>
                    <a:pt x="18" y="90"/>
                  </a:lnTo>
                  <a:lnTo>
                    <a:pt x="17" y="89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6" y="40"/>
                  </a:lnTo>
                  <a:lnTo>
                    <a:pt x="19" y="35"/>
                  </a:lnTo>
                  <a:lnTo>
                    <a:pt x="27" y="30"/>
                  </a:lnTo>
                  <a:lnTo>
                    <a:pt x="39" y="26"/>
                  </a:lnTo>
                  <a:lnTo>
                    <a:pt x="57" y="20"/>
                  </a:lnTo>
                  <a:lnTo>
                    <a:pt x="78" y="17"/>
                  </a:lnTo>
                  <a:lnTo>
                    <a:pt x="104" y="16"/>
                  </a:lnTo>
                  <a:lnTo>
                    <a:pt x="130" y="17"/>
                  </a:lnTo>
                  <a:lnTo>
                    <a:pt x="151" y="20"/>
                  </a:lnTo>
                  <a:lnTo>
                    <a:pt x="169" y="26"/>
                  </a:lnTo>
                  <a:lnTo>
                    <a:pt x="181" y="30"/>
                  </a:lnTo>
                  <a:lnTo>
                    <a:pt x="189" y="35"/>
                  </a:lnTo>
                  <a:lnTo>
                    <a:pt x="192" y="40"/>
                  </a:lnTo>
                  <a:lnTo>
                    <a:pt x="192" y="88"/>
                  </a:lnTo>
                  <a:lnTo>
                    <a:pt x="192" y="88"/>
                  </a:lnTo>
                  <a:lnTo>
                    <a:pt x="191" y="89"/>
                  </a:lnTo>
                  <a:lnTo>
                    <a:pt x="190" y="90"/>
                  </a:lnTo>
                  <a:lnTo>
                    <a:pt x="189" y="93"/>
                  </a:lnTo>
                  <a:lnTo>
                    <a:pt x="188" y="96"/>
                  </a:lnTo>
                  <a:lnTo>
                    <a:pt x="189" y="99"/>
                  </a:lnTo>
                  <a:lnTo>
                    <a:pt x="190" y="101"/>
                  </a:lnTo>
                  <a:lnTo>
                    <a:pt x="191" y="102"/>
                  </a:lnTo>
                  <a:lnTo>
                    <a:pt x="192" y="103"/>
                  </a:lnTo>
                  <a:lnTo>
                    <a:pt x="192" y="104"/>
                  </a:lnTo>
                  <a:lnTo>
                    <a:pt x="192" y="135"/>
                  </a:lnTo>
                  <a:lnTo>
                    <a:pt x="192" y="137"/>
                  </a:lnTo>
                  <a:lnTo>
                    <a:pt x="191" y="138"/>
                  </a:lnTo>
                  <a:lnTo>
                    <a:pt x="190" y="139"/>
                  </a:lnTo>
                  <a:lnTo>
                    <a:pt x="189" y="141"/>
                  </a:lnTo>
                  <a:lnTo>
                    <a:pt x="188" y="144"/>
                  </a:lnTo>
                  <a:lnTo>
                    <a:pt x="189" y="147"/>
                  </a:lnTo>
                  <a:lnTo>
                    <a:pt x="190" y="149"/>
                  </a:lnTo>
                  <a:lnTo>
                    <a:pt x="191" y="151"/>
                  </a:lnTo>
                  <a:lnTo>
                    <a:pt x="192" y="152"/>
                  </a:lnTo>
                  <a:lnTo>
                    <a:pt x="192" y="152"/>
                  </a:lnTo>
                  <a:lnTo>
                    <a:pt x="192" y="184"/>
                  </a:lnTo>
                  <a:lnTo>
                    <a:pt x="192" y="185"/>
                  </a:lnTo>
                  <a:lnTo>
                    <a:pt x="191" y="185"/>
                  </a:lnTo>
                  <a:lnTo>
                    <a:pt x="190" y="187"/>
                  </a:lnTo>
                  <a:lnTo>
                    <a:pt x="189" y="189"/>
                  </a:lnTo>
                  <a:lnTo>
                    <a:pt x="188" y="193"/>
                  </a:lnTo>
                  <a:lnTo>
                    <a:pt x="189" y="195"/>
                  </a:lnTo>
                  <a:lnTo>
                    <a:pt x="190" y="197"/>
                  </a:lnTo>
                  <a:lnTo>
                    <a:pt x="191" y="199"/>
                  </a:lnTo>
                  <a:lnTo>
                    <a:pt x="192" y="200"/>
                  </a:lnTo>
                  <a:lnTo>
                    <a:pt x="192" y="200"/>
                  </a:lnTo>
                  <a:lnTo>
                    <a:pt x="192" y="232"/>
                  </a:lnTo>
                  <a:lnTo>
                    <a:pt x="192" y="232"/>
                  </a:lnTo>
                  <a:lnTo>
                    <a:pt x="200" y="229"/>
                  </a:lnTo>
                  <a:lnTo>
                    <a:pt x="208" y="227"/>
                  </a:lnTo>
                  <a:lnTo>
                    <a:pt x="208" y="200"/>
                  </a:lnTo>
                  <a:lnTo>
                    <a:pt x="207" y="196"/>
                  </a:lnTo>
                  <a:lnTo>
                    <a:pt x="206" y="193"/>
                  </a:lnTo>
                  <a:lnTo>
                    <a:pt x="207" y="188"/>
                  </a:lnTo>
                  <a:lnTo>
                    <a:pt x="208" y="184"/>
                  </a:lnTo>
                  <a:lnTo>
                    <a:pt x="208" y="152"/>
                  </a:lnTo>
                  <a:lnTo>
                    <a:pt x="207" y="148"/>
                  </a:lnTo>
                  <a:lnTo>
                    <a:pt x="206" y="144"/>
                  </a:lnTo>
                  <a:lnTo>
                    <a:pt x="207" y="140"/>
                  </a:lnTo>
                  <a:lnTo>
                    <a:pt x="208" y="135"/>
                  </a:lnTo>
                  <a:lnTo>
                    <a:pt x="208" y="104"/>
                  </a:lnTo>
                  <a:lnTo>
                    <a:pt x="207" y="100"/>
                  </a:lnTo>
                  <a:lnTo>
                    <a:pt x="206" y="96"/>
                  </a:lnTo>
                  <a:lnTo>
                    <a:pt x="207" y="92"/>
                  </a:lnTo>
                  <a:lnTo>
                    <a:pt x="208" y="88"/>
                  </a:lnTo>
                  <a:lnTo>
                    <a:pt x="208" y="40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155"/>
            <p:cNvSpPr>
              <a:spLocks noEditPoints="1"/>
            </p:cNvSpPr>
            <p:nvPr/>
          </p:nvSpPr>
          <p:spPr bwMode="auto">
            <a:xfrm>
              <a:off x="729981" y="2239235"/>
              <a:ext cx="124362" cy="117453"/>
            </a:xfrm>
            <a:custGeom>
              <a:avLst/>
              <a:gdLst>
                <a:gd name="T0" fmla="*/ 72 w 144"/>
                <a:gd name="T1" fmla="*/ 136 h 136"/>
                <a:gd name="T2" fmla="*/ 54 w 144"/>
                <a:gd name="T3" fmla="*/ 135 h 136"/>
                <a:gd name="T4" fmla="*/ 37 w 144"/>
                <a:gd name="T5" fmla="*/ 133 h 136"/>
                <a:gd name="T6" fmla="*/ 22 w 144"/>
                <a:gd name="T7" fmla="*/ 128 h 136"/>
                <a:gd name="T8" fmla="*/ 10 w 144"/>
                <a:gd name="T9" fmla="*/ 122 h 136"/>
                <a:gd name="T10" fmla="*/ 3 w 144"/>
                <a:gd name="T11" fmla="*/ 113 h 136"/>
                <a:gd name="T12" fmla="*/ 0 w 144"/>
                <a:gd name="T13" fmla="*/ 104 h 136"/>
                <a:gd name="T14" fmla="*/ 0 w 144"/>
                <a:gd name="T15" fmla="*/ 32 h 136"/>
                <a:gd name="T16" fmla="*/ 3 w 144"/>
                <a:gd name="T17" fmla="*/ 23 h 136"/>
                <a:gd name="T18" fmla="*/ 10 w 144"/>
                <a:gd name="T19" fmla="*/ 14 h 136"/>
                <a:gd name="T20" fmla="*/ 22 w 144"/>
                <a:gd name="T21" fmla="*/ 8 h 136"/>
                <a:gd name="T22" fmla="*/ 37 w 144"/>
                <a:gd name="T23" fmla="*/ 3 h 136"/>
                <a:gd name="T24" fmla="*/ 54 w 144"/>
                <a:gd name="T25" fmla="*/ 1 h 136"/>
                <a:gd name="T26" fmla="*/ 72 w 144"/>
                <a:gd name="T27" fmla="*/ 0 h 136"/>
                <a:gd name="T28" fmla="*/ 90 w 144"/>
                <a:gd name="T29" fmla="*/ 1 h 136"/>
                <a:gd name="T30" fmla="*/ 106 w 144"/>
                <a:gd name="T31" fmla="*/ 3 h 136"/>
                <a:gd name="T32" fmla="*/ 121 w 144"/>
                <a:gd name="T33" fmla="*/ 8 h 136"/>
                <a:gd name="T34" fmla="*/ 133 w 144"/>
                <a:gd name="T35" fmla="*/ 14 h 136"/>
                <a:gd name="T36" fmla="*/ 142 w 144"/>
                <a:gd name="T37" fmla="*/ 23 h 136"/>
                <a:gd name="T38" fmla="*/ 144 w 144"/>
                <a:gd name="T39" fmla="*/ 32 h 136"/>
                <a:gd name="T40" fmla="*/ 144 w 144"/>
                <a:gd name="T41" fmla="*/ 104 h 136"/>
                <a:gd name="T42" fmla="*/ 142 w 144"/>
                <a:gd name="T43" fmla="*/ 113 h 136"/>
                <a:gd name="T44" fmla="*/ 133 w 144"/>
                <a:gd name="T45" fmla="*/ 122 h 136"/>
                <a:gd name="T46" fmla="*/ 121 w 144"/>
                <a:gd name="T47" fmla="*/ 128 h 136"/>
                <a:gd name="T48" fmla="*/ 106 w 144"/>
                <a:gd name="T49" fmla="*/ 133 h 136"/>
                <a:gd name="T50" fmla="*/ 90 w 144"/>
                <a:gd name="T51" fmla="*/ 135 h 136"/>
                <a:gd name="T52" fmla="*/ 72 w 144"/>
                <a:gd name="T53" fmla="*/ 136 h 136"/>
                <a:gd name="T54" fmla="*/ 72 w 144"/>
                <a:gd name="T55" fmla="*/ 16 h 136"/>
                <a:gd name="T56" fmla="*/ 52 w 144"/>
                <a:gd name="T57" fmla="*/ 17 h 136"/>
                <a:gd name="T58" fmla="*/ 36 w 144"/>
                <a:gd name="T59" fmla="*/ 21 h 136"/>
                <a:gd name="T60" fmla="*/ 25 w 144"/>
                <a:gd name="T61" fmla="*/ 24 h 136"/>
                <a:gd name="T62" fmla="*/ 18 w 144"/>
                <a:gd name="T63" fmla="*/ 28 h 136"/>
                <a:gd name="T64" fmla="*/ 16 w 144"/>
                <a:gd name="T65" fmla="*/ 32 h 136"/>
                <a:gd name="T66" fmla="*/ 16 w 144"/>
                <a:gd name="T67" fmla="*/ 104 h 136"/>
                <a:gd name="T68" fmla="*/ 18 w 144"/>
                <a:gd name="T69" fmla="*/ 108 h 136"/>
                <a:gd name="T70" fmla="*/ 25 w 144"/>
                <a:gd name="T71" fmla="*/ 112 h 136"/>
                <a:gd name="T72" fmla="*/ 36 w 144"/>
                <a:gd name="T73" fmla="*/ 115 h 136"/>
                <a:gd name="T74" fmla="*/ 52 w 144"/>
                <a:gd name="T75" fmla="*/ 119 h 136"/>
                <a:gd name="T76" fmla="*/ 72 w 144"/>
                <a:gd name="T77" fmla="*/ 120 h 136"/>
                <a:gd name="T78" fmla="*/ 92 w 144"/>
                <a:gd name="T79" fmla="*/ 119 h 136"/>
                <a:gd name="T80" fmla="*/ 107 w 144"/>
                <a:gd name="T81" fmla="*/ 115 h 136"/>
                <a:gd name="T82" fmla="*/ 119 w 144"/>
                <a:gd name="T83" fmla="*/ 112 h 136"/>
                <a:gd name="T84" fmla="*/ 125 w 144"/>
                <a:gd name="T85" fmla="*/ 108 h 136"/>
                <a:gd name="T86" fmla="*/ 128 w 144"/>
                <a:gd name="T87" fmla="*/ 104 h 136"/>
                <a:gd name="T88" fmla="*/ 128 w 144"/>
                <a:gd name="T89" fmla="*/ 32 h 136"/>
                <a:gd name="T90" fmla="*/ 125 w 144"/>
                <a:gd name="T91" fmla="*/ 28 h 136"/>
                <a:gd name="T92" fmla="*/ 119 w 144"/>
                <a:gd name="T93" fmla="*/ 24 h 136"/>
                <a:gd name="T94" fmla="*/ 107 w 144"/>
                <a:gd name="T95" fmla="*/ 21 h 136"/>
                <a:gd name="T96" fmla="*/ 92 w 144"/>
                <a:gd name="T97" fmla="*/ 17 h 136"/>
                <a:gd name="T98" fmla="*/ 72 w 144"/>
                <a:gd name="T99" fmla="*/ 1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4" h="136">
                  <a:moveTo>
                    <a:pt x="72" y="136"/>
                  </a:moveTo>
                  <a:lnTo>
                    <a:pt x="54" y="135"/>
                  </a:lnTo>
                  <a:lnTo>
                    <a:pt x="37" y="133"/>
                  </a:lnTo>
                  <a:lnTo>
                    <a:pt x="22" y="128"/>
                  </a:lnTo>
                  <a:lnTo>
                    <a:pt x="10" y="122"/>
                  </a:lnTo>
                  <a:lnTo>
                    <a:pt x="3" y="113"/>
                  </a:lnTo>
                  <a:lnTo>
                    <a:pt x="0" y="104"/>
                  </a:lnTo>
                  <a:lnTo>
                    <a:pt x="0" y="32"/>
                  </a:lnTo>
                  <a:lnTo>
                    <a:pt x="3" y="23"/>
                  </a:lnTo>
                  <a:lnTo>
                    <a:pt x="10" y="14"/>
                  </a:lnTo>
                  <a:lnTo>
                    <a:pt x="22" y="8"/>
                  </a:lnTo>
                  <a:lnTo>
                    <a:pt x="37" y="3"/>
                  </a:lnTo>
                  <a:lnTo>
                    <a:pt x="54" y="1"/>
                  </a:lnTo>
                  <a:lnTo>
                    <a:pt x="72" y="0"/>
                  </a:lnTo>
                  <a:lnTo>
                    <a:pt x="90" y="1"/>
                  </a:lnTo>
                  <a:lnTo>
                    <a:pt x="106" y="3"/>
                  </a:lnTo>
                  <a:lnTo>
                    <a:pt x="121" y="8"/>
                  </a:lnTo>
                  <a:lnTo>
                    <a:pt x="133" y="14"/>
                  </a:lnTo>
                  <a:lnTo>
                    <a:pt x="142" y="23"/>
                  </a:lnTo>
                  <a:lnTo>
                    <a:pt x="144" y="32"/>
                  </a:lnTo>
                  <a:lnTo>
                    <a:pt x="144" y="104"/>
                  </a:lnTo>
                  <a:lnTo>
                    <a:pt x="142" y="113"/>
                  </a:lnTo>
                  <a:lnTo>
                    <a:pt x="133" y="122"/>
                  </a:lnTo>
                  <a:lnTo>
                    <a:pt x="121" y="128"/>
                  </a:lnTo>
                  <a:lnTo>
                    <a:pt x="106" y="133"/>
                  </a:lnTo>
                  <a:lnTo>
                    <a:pt x="90" y="135"/>
                  </a:lnTo>
                  <a:lnTo>
                    <a:pt x="72" y="136"/>
                  </a:lnTo>
                  <a:close/>
                  <a:moveTo>
                    <a:pt x="72" y="16"/>
                  </a:moveTo>
                  <a:lnTo>
                    <a:pt x="52" y="17"/>
                  </a:lnTo>
                  <a:lnTo>
                    <a:pt x="36" y="21"/>
                  </a:lnTo>
                  <a:lnTo>
                    <a:pt x="25" y="24"/>
                  </a:lnTo>
                  <a:lnTo>
                    <a:pt x="18" y="28"/>
                  </a:lnTo>
                  <a:lnTo>
                    <a:pt x="16" y="32"/>
                  </a:lnTo>
                  <a:lnTo>
                    <a:pt x="16" y="104"/>
                  </a:lnTo>
                  <a:lnTo>
                    <a:pt x="18" y="108"/>
                  </a:lnTo>
                  <a:lnTo>
                    <a:pt x="25" y="112"/>
                  </a:lnTo>
                  <a:lnTo>
                    <a:pt x="36" y="115"/>
                  </a:lnTo>
                  <a:lnTo>
                    <a:pt x="52" y="119"/>
                  </a:lnTo>
                  <a:lnTo>
                    <a:pt x="72" y="120"/>
                  </a:lnTo>
                  <a:lnTo>
                    <a:pt x="92" y="119"/>
                  </a:lnTo>
                  <a:lnTo>
                    <a:pt x="107" y="115"/>
                  </a:lnTo>
                  <a:lnTo>
                    <a:pt x="119" y="112"/>
                  </a:lnTo>
                  <a:lnTo>
                    <a:pt x="125" y="108"/>
                  </a:lnTo>
                  <a:lnTo>
                    <a:pt x="128" y="104"/>
                  </a:lnTo>
                  <a:lnTo>
                    <a:pt x="128" y="32"/>
                  </a:lnTo>
                  <a:lnTo>
                    <a:pt x="125" y="28"/>
                  </a:lnTo>
                  <a:lnTo>
                    <a:pt x="119" y="24"/>
                  </a:lnTo>
                  <a:lnTo>
                    <a:pt x="107" y="21"/>
                  </a:lnTo>
                  <a:lnTo>
                    <a:pt x="92" y="17"/>
                  </a:lnTo>
                  <a:lnTo>
                    <a:pt x="72" y="16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156"/>
            <p:cNvSpPr>
              <a:spLocks/>
            </p:cNvSpPr>
            <p:nvPr/>
          </p:nvSpPr>
          <p:spPr bwMode="auto">
            <a:xfrm>
              <a:off x="785253" y="2259962"/>
              <a:ext cx="69090" cy="34545"/>
            </a:xfrm>
            <a:custGeom>
              <a:avLst/>
              <a:gdLst>
                <a:gd name="T0" fmla="*/ 8 w 80"/>
                <a:gd name="T1" fmla="*/ 40 h 40"/>
                <a:gd name="T2" fmla="*/ 4 w 80"/>
                <a:gd name="T3" fmla="*/ 40 h 40"/>
                <a:gd name="T4" fmla="*/ 2 w 80"/>
                <a:gd name="T5" fmla="*/ 38 h 40"/>
                <a:gd name="T6" fmla="*/ 1 w 80"/>
                <a:gd name="T7" fmla="*/ 35 h 40"/>
                <a:gd name="T8" fmla="*/ 0 w 80"/>
                <a:gd name="T9" fmla="*/ 32 h 40"/>
                <a:gd name="T10" fmla="*/ 1 w 80"/>
                <a:gd name="T11" fmla="*/ 29 h 40"/>
                <a:gd name="T12" fmla="*/ 2 w 80"/>
                <a:gd name="T13" fmla="*/ 27 h 40"/>
                <a:gd name="T14" fmla="*/ 4 w 80"/>
                <a:gd name="T15" fmla="*/ 25 h 40"/>
                <a:gd name="T16" fmla="*/ 8 w 80"/>
                <a:gd name="T17" fmla="*/ 24 h 40"/>
                <a:gd name="T18" fmla="*/ 28 w 80"/>
                <a:gd name="T19" fmla="*/ 22 h 40"/>
                <a:gd name="T20" fmla="*/ 43 w 80"/>
                <a:gd name="T21" fmla="*/ 19 h 40"/>
                <a:gd name="T22" fmla="*/ 55 w 80"/>
                <a:gd name="T23" fmla="*/ 16 h 40"/>
                <a:gd name="T24" fmla="*/ 61 w 80"/>
                <a:gd name="T25" fmla="*/ 12 h 40"/>
                <a:gd name="T26" fmla="*/ 64 w 80"/>
                <a:gd name="T27" fmla="*/ 8 h 40"/>
                <a:gd name="T28" fmla="*/ 65 w 80"/>
                <a:gd name="T29" fmla="*/ 5 h 40"/>
                <a:gd name="T30" fmla="*/ 67 w 80"/>
                <a:gd name="T31" fmla="*/ 2 h 40"/>
                <a:gd name="T32" fmla="*/ 69 w 80"/>
                <a:gd name="T33" fmla="*/ 1 h 40"/>
                <a:gd name="T34" fmla="*/ 72 w 80"/>
                <a:gd name="T35" fmla="*/ 0 h 40"/>
                <a:gd name="T36" fmla="*/ 75 w 80"/>
                <a:gd name="T37" fmla="*/ 1 h 40"/>
                <a:gd name="T38" fmla="*/ 78 w 80"/>
                <a:gd name="T39" fmla="*/ 2 h 40"/>
                <a:gd name="T40" fmla="*/ 80 w 80"/>
                <a:gd name="T41" fmla="*/ 5 h 40"/>
                <a:gd name="T42" fmla="*/ 80 w 80"/>
                <a:gd name="T43" fmla="*/ 8 h 40"/>
                <a:gd name="T44" fmla="*/ 78 w 80"/>
                <a:gd name="T45" fmla="*/ 18 h 40"/>
                <a:gd name="T46" fmla="*/ 69 w 80"/>
                <a:gd name="T47" fmla="*/ 26 h 40"/>
                <a:gd name="T48" fmla="*/ 57 w 80"/>
                <a:gd name="T49" fmla="*/ 32 h 40"/>
                <a:gd name="T50" fmla="*/ 42 w 80"/>
                <a:gd name="T51" fmla="*/ 36 h 40"/>
                <a:gd name="T52" fmla="*/ 26 w 80"/>
                <a:gd name="T53" fmla="*/ 39 h 40"/>
                <a:gd name="T54" fmla="*/ 8 w 80"/>
                <a:gd name="T55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0" h="40">
                  <a:moveTo>
                    <a:pt x="8" y="40"/>
                  </a:moveTo>
                  <a:lnTo>
                    <a:pt x="4" y="40"/>
                  </a:lnTo>
                  <a:lnTo>
                    <a:pt x="2" y="38"/>
                  </a:lnTo>
                  <a:lnTo>
                    <a:pt x="1" y="35"/>
                  </a:lnTo>
                  <a:lnTo>
                    <a:pt x="0" y="32"/>
                  </a:lnTo>
                  <a:lnTo>
                    <a:pt x="1" y="29"/>
                  </a:lnTo>
                  <a:lnTo>
                    <a:pt x="2" y="27"/>
                  </a:lnTo>
                  <a:lnTo>
                    <a:pt x="4" y="25"/>
                  </a:lnTo>
                  <a:lnTo>
                    <a:pt x="8" y="24"/>
                  </a:lnTo>
                  <a:lnTo>
                    <a:pt x="28" y="22"/>
                  </a:lnTo>
                  <a:lnTo>
                    <a:pt x="43" y="19"/>
                  </a:lnTo>
                  <a:lnTo>
                    <a:pt x="55" y="16"/>
                  </a:lnTo>
                  <a:lnTo>
                    <a:pt x="61" y="12"/>
                  </a:lnTo>
                  <a:lnTo>
                    <a:pt x="64" y="8"/>
                  </a:lnTo>
                  <a:lnTo>
                    <a:pt x="65" y="5"/>
                  </a:lnTo>
                  <a:lnTo>
                    <a:pt x="67" y="2"/>
                  </a:lnTo>
                  <a:lnTo>
                    <a:pt x="69" y="1"/>
                  </a:lnTo>
                  <a:lnTo>
                    <a:pt x="72" y="0"/>
                  </a:lnTo>
                  <a:lnTo>
                    <a:pt x="75" y="1"/>
                  </a:lnTo>
                  <a:lnTo>
                    <a:pt x="78" y="2"/>
                  </a:lnTo>
                  <a:lnTo>
                    <a:pt x="80" y="5"/>
                  </a:lnTo>
                  <a:lnTo>
                    <a:pt x="80" y="8"/>
                  </a:lnTo>
                  <a:lnTo>
                    <a:pt x="78" y="18"/>
                  </a:lnTo>
                  <a:lnTo>
                    <a:pt x="69" y="26"/>
                  </a:lnTo>
                  <a:lnTo>
                    <a:pt x="57" y="32"/>
                  </a:lnTo>
                  <a:lnTo>
                    <a:pt x="42" y="36"/>
                  </a:lnTo>
                  <a:lnTo>
                    <a:pt x="26" y="39"/>
                  </a:lnTo>
                  <a:lnTo>
                    <a:pt x="8" y="40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157"/>
            <p:cNvSpPr>
              <a:spLocks/>
            </p:cNvSpPr>
            <p:nvPr/>
          </p:nvSpPr>
          <p:spPr bwMode="auto">
            <a:xfrm>
              <a:off x="785253" y="2294507"/>
              <a:ext cx="69090" cy="34545"/>
            </a:xfrm>
            <a:custGeom>
              <a:avLst/>
              <a:gdLst>
                <a:gd name="T0" fmla="*/ 8 w 80"/>
                <a:gd name="T1" fmla="*/ 40 h 40"/>
                <a:gd name="T2" fmla="*/ 4 w 80"/>
                <a:gd name="T3" fmla="*/ 40 h 40"/>
                <a:gd name="T4" fmla="*/ 2 w 80"/>
                <a:gd name="T5" fmla="*/ 37 h 40"/>
                <a:gd name="T6" fmla="*/ 1 w 80"/>
                <a:gd name="T7" fmla="*/ 35 h 40"/>
                <a:gd name="T8" fmla="*/ 0 w 80"/>
                <a:gd name="T9" fmla="*/ 32 h 40"/>
                <a:gd name="T10" fmla="*/ 1 w 80"/>
                <a:gd name="T11" fmla="*/ 29 h 40"/>
                <a:gd name="T12" fmla="*/ 2 w 80"/>
                <a:gd name="T13" fmla="*/ 27 h 40"/>
                <a:gd name="T14" fmla="*/ 4 w 80"/>
                <a:gd name="T15" fmla="*/ 24 h 40"/>
                <a:gd name="T16" fmla="*/ 8 w 80"/>
                <a:gd name="T17" fmla="*/ 24 h 40"/>
                <a:gd name="T18" fmla="*/ 28 w 80"/>
                <a:gd name="T19" fmla="*/ 22 h 40"/>
                <a:gd name="T20" fmla="*/ 43 w 80"/>
                <a:gd name="T21" fmla="*/ 20 h 40"/>
                <a:gd name="T22" fmla="*/ 55 w 80"/>
                <a:gd name="T23" fmla="*/ 16 h 40"/>
                <a:gd name="T24" fmla="*/ 61 w 80"/>
                <a:gd name="T25" fmla="*/ 12 h 40"/>
                <a:gd name="T26" fmla="*/ 64 w 80"/>
                <a:gd name="T27" fmla="*/ 8 h 40"/>
                <a:gd name="T28" fmla="*/ 65 w 80"/>
                <a:gd name="T29" fmla="*/ 5 h 40"/>
                <a:gd name="T30" fmla="*/ 67 w 80"/>
                <a:gd name="T31" fmla="*/ 2 h 40"/>
                <a:gd name="T32" fmla="*/ 69 w 80"/>
                <a:gd name="T33" fmla="*/ 1 h 40"/>
                <a:gd name="T34" fmla="*/ 72 w 80"/>
                <a:gd name="T35" fmla="*/ 0 h 40"/>
                <a:gd name="T36" fmla="*/ 75 w 80"/>
                <a:gd name="T37" fmla="*/ 1 h 40"/>
                <a:gd name="T38" fmla="*/ 78 w 80"/>
                <a:gd name="T39" fmla="*/ 2 h 40"/>
                <a:gd name="T40" fmla="*/ 80 w 80"/>
                <a:gd name="T41" fmla="*/ 5 h 40"/>
                <a:gd name="T42" fmla="*/ 80 w 80"/>
                <a:gd name="T43" fmla="*/ 8 h 40"/>
                <a:gd name="T44" fmla="*/ 78 w 80"/>
                <a:gd name="T45" fmla="*/ 18 h 40"/>
                <a:gd name="T46" fmla="*/ 69 w 80"/>
                <a:gd name="T47" fmla="*/ 26 h 40"/>
                <a:gd name="T48" fmla="*/ 57 w 80"/>
                <a:gd name="T49" fmla="*/ 32 h 40"/>
                <a:gd name="T50" fmla="*/ 42 w 80"/>
                <a:gd name="T51" fmla="*/ 36 h 40"/>
                <a:gd name="T52" fmla="*/ 26 w 80"/>
                <a:gd name="T53" fmla="*/ 40 h 40"/>
                <a:gd name="T54" fmla="*/ 8 w 80"/>
                <a:gd name="T55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0" h="40">
                  <a:moveTo>
                    <a:pt x="8" y="40"/>
                  </a:moveTo>
                  <a:lnTo>
                    <a:pt x="4" y="40"/>
                  </a:lnTo>
                  <a:lnTo>
                    <a:pt x="2" y="37"/>
                  </a:lnTo>
                  <a:lnTo>
                    <a:pt x="1" y="35"/>
                  </a:lnTo>
                  <a:lnTo>
                    <a:pt x="0" y="32"/>
                  </a:lnTo>
                  <a:lnTo>
                    <a:pt x="1" y="29"/>
                  </a:lnTo>
                  <a:lnTo>
                    <a:pt x="2" y="27"/>
                  </a:lnTo>
                  <a:lnTo>
                    <a:pt x="4" y="24"/>
                  </a:lnTo>
                  <a:lnTo>
                    <a:pt x="8" y="24"/>
                  </a:lnTo>
                  <a:lnTo>
                    <a:pt x="28" y="22"/>
                  </a:lnTo>
                  <a:lnTo>
                    <a:pt x="43" y="20"/>
                  </a:lnTo>
                  <a:lnTo>
                    <a:pt x="55" y="16"/>
                  </a:lnTo>
                  <a:lnTo>
                    <a:pt x="61" y="12"/>
                  </a:lnTo>
                  <a:lnTo>
                    <a:pt x="64" y="8"/>
                  </a:lnTo>
                  <a:lnTo>
                    <a:pt x="65" y="5"/>
                  </a:lnTo>
                  <a:lnTo>
                    <a:pt x="67" y="2"/>
                  </a:lnTo>
                  <a:lnTo>
                    <a:pt x="69" y="1"/>
                  </a:lnTo>
                  <a:lnTo>
                    <a:pt x="72" y="0"/>
                  </a:lnTo>
                  <a:lnTo>
                    <a:pt x="75" y="1"/>
                  </a:lnTo>
                  <a:lnTo>
                    <a:pt x="78" y="2"/>
                  </a:lnTo>
                  <a:lnTo>
                    <a:pt x="80" y="5"/>
                  </a:lnTo>
                  <a:lnTo>
                    <a:pt x="80" y="8"/>
                  </a:lnTo>
                  <a:lnTo>
                    <a:pt x="78" y="18"/>
                  </a:lnTo>
                  <a:lnTo>
                    <a:pt x="69" y="26"/>
                  </a:lnTo>
                  <a:lnTo>
                    <a:pt x="57" y="32"/>
                  </a:lnTo>
                  <a:lnTo>
                    <a:pt x="42" y="36"/>
                  </a:lnTo>
                  <a:lnTo>
                    <a:pt x="26" y="40"/>
                  </a:lnTo>
                  <a:lnTo>
                    <a:pt x="8" y="40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158"/>
            <p:cNvSpPr>
              <a:spLocks noEditPoints="1"/>
            </p:cNvSpPr>
            <p:nvPr/>
          </p:nvSpPr>
          <p:spPr bwMode="auto">
            <a:xfrm>
              <a:off x="508892" y="2163237"/>
              <a:ext cx="124362" cy="186542"/>
            </a:xfrm>
            <a:custGeom>
              <a:avLst/>
              <a:gdLst>
                <a:gd name="T0" fmla="*/ 73 w 144"/>
                <a:gd name="T1" fmla="*/ 216 h 216"/>
                <a:gd name="T2" fmla="*/ 54 w 144"/>
                <a:gd name="T3" fmla="*/ 215 h 216"/>
                <a:gd name="T4" fmla="*/ 37 w 144"/>
                <a:gd name="T5" fmla="*/ 212 h 216"/>
                <a:gd name="T6" fmla="*/ 23 w 144"/>
                <a:gd name="T7" fmla="*/ 208 h 216"/>
                <a:gd name="T8" fmla="*/ 11 w 144"/>
                <a:gd name="T9" fmla="*/ 201 h 216"/>
                <a:gd name="T10" fmla="*/ 3 w 144"/>
                <a:gd name="T11" fmla="*/ 194 h 216"/>
                <a:gd name="T12" fmla="*/ 0 w 144"/>
                <a:gd name="T13" fmla="*/ 184 h 216"/>
                <a:gd name="T14" fmla="*/ 0 w 144"/>
                <a:gd name="T15" fmla="*/ 32 h 216"/>
                <a:gd name="T16" fmla="*/ 3 w 144"/>
                <a:gd name="T17" fmla="*/ 23 h 216"/>
                <a:gd name="T18" fmla="*/ 11 w 144"/>
                <a:gd name="T19" fmla="*/ 14 h 216"/>
                <a:gd name="T20" fmla="*/ 23 w 144"/>
                <a:gd name="T21" fmla="*/ 9 h 216"/>
                <a:gd name="T22" fmla="*/ 37 w 144"/>
                <a:gd name="T23" fmla="*/ 3 h 216"/>
                <a:gd name="T24" fmla="*/ 54 w 144"/>
                <a:gd name="T25" fmla="*/ 1 h 216"/>
                <a:gd name="T26" fmla="*/ 73 w 144"/>
                <a:gd name="T27" fmla="*/ 0 h 216"/>
                <a:gd name="T28" fmla="*/ 90 w 144"/>
                <a:gd name="T29" fmla="*/ 1 h 216"/>
                <a:gd name="T30" fmla="*/ 107 w 144"/>
                <a:gd name="T31" fmla="*/ 3 h 216"/>
                <a:gd name="T32" fmla="*/ 121 w 144"/>
                <a:gd name="T33" fmla="*/ 9 h 216"/>
                <a:gd name="T34" fmla="*/ 133 w 144"/>
                <a:gd name="T35" fmla="*/ 14 h 216"/>
                <a:gd name="T36" fmla="*/ 141 w 144"/>
                <a:gd name="T37" fmla="*/ 23 h 216"/>
                <a:gd name="T38" fmla="*/ 144 w 144"/>
                <a:gd name="T39" fmla="*/ 32 h 216"/>
                <a:gd name="T40" fmla="*/ 144 w 144"/>
                <a:gd name="T41" fmla="*/ 184 h 216"/>
                <a:gd name="T42" fmla="*/ 141 w 144"/>
                <a:gd name="T43" fmla="*/ 194 h 216"/>
                <a:gd name="T44" fmla="*/ 133 w 144"/>
                <a:gd name="T45" fmla="*/ 201 h 216"/>
                <a:gd name="T46" fmla="*/ 121 w 144"/>
                <a:gd name="T47" fmla="*/ 208 h 216"/>
                <a:gd name="T48" fmla="*/ 107 w 144"/>
                <a:gd name="T49" fmla="*/ 212 h 216"/>
                <a:gd name="T50" fmla="*/ 90 w 144"/>
                <a:gd name="T51" fmla="*/ 215 h 216"/>
                <a:gd name="T52" fmla="*/ 73 w 144"/>
                <a:gd name="T53" fmla="*/ 216 h 216"/>
                <a:gd name="T54" fmla="*/ 73 w 144"/>
                <a:gd name="T55" fmla="*/ 16 h 216"/>
                <a:gd name="T56" fmla="*/ 52 w 144"/>
                <a:gd name="T57" fmla="*/ 17 h 216"/>
                <a:gd name="T58" fmla="*/ 37 w 144"/>
                <a:gd name="T59" fmla="*/ 20 h 216"/>
                <a:gd name="T60" fmla="*/ 25 w 144"/>
                <a:gd name="T61" fmla="*/ 25 h 216"/>
                <a:gd name="T62" fmla="*/ 19 w 144"/>
                <a:gd name="T63" fmla="*/ 29 h 216"/>
                <a:gd name="T64" fmla="*/ 15 w 144"/>
                <a:gd name="T65" fmla="*/ 32 h 216"/>
                <a:gd name="T66" fmla="*/ 15 w 144"/>
                <a:gd name="T67" fmla="*/ 184 h 216"/>
                <a:gd name="T68" fmla="*/ 19 w 144"/>
                <a:gd name="T69" fmla="*/ 187 h 216"/>
                <a:gd name="T70" fmla="*/ 25 w 144"/>
                <a:gd name="T71" fmla="*/ 192 h 216"/>
                <a:gd name="T72" fmla="*/ 37 w 144"/>
                <a:gd name="T73" fmla="*/ 196 h 216"/>
                <a:gd name="T74" fmla="*/ 52 w 144"/>
                <a:gd name="T75" fmla="*/ 199 h 216"/>
                <a:gd name="T76" fmla="*/ 73 w 144"/>
                <a:gd name="T77" fmla="*/ 200 h 216"/>
                <a:gd name="T78" fmla="*/ 92 w 144"/>
                <a:gd name="T79" fmla="*/ 199 h 216"/>
                <a:gd name="T80" fmla="*/ 107 w 144"/>
                <a:gd name="T81" fmla="*/ 196 h 216"/>
                <a:gd name="T82" fmla="*/ 119 w 144"/>
                <a:gd name="T83" fmla="*/ 192 h 216"/>
                <a:gd name="T84" fmla="*/ 125 w 144"/>
                <a:gd name="T85" fmla="*/ 187 h 216"/>
                <a:gd name="T86" fmla="*/ 128 w 144"/>
                <a:gd name="T87" fmla="*/ 184 h 216"/>
                <a:gd name="T88" fmla="*/ 128 w 144"/>
                <a:gd name="T89" fmla="*/ 32 h 216"/>
                <a:gd name="T90" fmla="*/ 125 w 144"/>
                <a:gd name="T91" fmla="*/ 29 h 216"/>
                <a:gd name="T92" fmla="*/ 119 w 144"/>
                <a:gd name="T93" fmla="*/ 25 h 216"/>
                <a:gd name="T94" fmla="*/ 107 w 144"/>
                <a:gd name="T95" fmla="*/ 20 h 216"/>
                <a:gd name="T96" fmla="*/ 92 w 144"/>
                <a:gd name="T97" fmla="*/ 17 h 216"/>
                <a:gd name="T98" fmla="*/ 73 w 144"/>
                <a:gd name="T99" fmla="*/ 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4" h="216">
                  <a:moveTo>
                    <a:pt x="73" y="216"/>
                  </a:moveTo>
                  <a:lnTo>
                    <a:pt x="54" y="215"/>
                  </a:lnTo>
                  <a:lnTo>
                    <a:pt x="37" y="212"/>
                  </a:lnTo>
                  <a:lnTo>
                    <a:pt x="23" y="208"/>
                  </a:lnTo>
                  <a:lnTo>
                    <a:pt x="11" y="201"/>
                  </a:lnTo>
                  <a:lnTo>
                    <a:pt x="3" y="194"/>
                  </a:lnTo>
                  <a:lnTo>
                    <a:pt x="0" y="184"/>
                  </a:lnTo>
                  <a:lnTo>
                    <a:pt x="0" y="32"/>
                  </a:lnTo>
                  <a:lnTo>
                    <a:pt x="3" y="23"/>
                  </a:lnTo>
                  <a:lnTo>
                    <a:pt x="11" y="14"/>
                  </a:lnTo>
                  <a:lnTo>
                    <a:pt x="23" y="9"/>
                  </a:lnTo>
                  <a:lnTo>
                    <a:pt x="37" y="3"/>
                  </a:lnTo>
                  <a:lnTo>
                    <a:pt x="54" y="1"/>
                  </a:lnTo>
                  <a:lnTo>
                    <a:pt x="73" y="0"/>
                  </a:lnTo>
                  <a:lnTo>
                    <a:pt x="90" y="1"/>
                  </a:lnTo>
                  <a:lnTo>
                    <a:pt x="107" y="3"/>
                  </a:lnTo>
                  <a:lnTo>
                    <a:pt x="121" y="9"/>
                  </a:lnTo>
                  <a:lnTo>
                    <a:pt x="133" y="14"/>
                  </a:lnTo>
                  <a:lnTo>
                    <a:pt x="141" y="23"/>
                  </a:lnTo>
                  <a:lnTo>
                    <a:pt x="144" y="32"/>
                  </a:lnTo>
                  <a:lnTo>
                    <a:pt x="144" y="184"/>
                  </a:lnTo>
                  <a:lnTo>
                    <a:pt x="141" y="194"/>
                  </a:lnTo>
                  <a:lnTo>
                    <a:pt x="133" y="201"/>
                  </a:lnTo>
                  <a:lnTo>
                    <a:pt x="121" y="208"/>
                  </a:lnTo>
                  <a:lnTo>
                    <a:pt x="107" y="212"/>
                  </a:lnTo>
                  <a:lnTo>
                    <a:pt x="90" y="215"/>
                  </a:lnTo>
                  <a:lnTo>
                    <a:pt x="73" y="216"/>
                  </a:lnTo>
                  <a:close/>
                  <a:moveTo>
                    <a:pt x="73" y="16"/>
                  </a:moveTo>
                  <a:lnTo>
                    <a:pt x="52" y="17"/>
                  </a:lnTo>
                  <a:lnTo>
                    <a:pt x="37" y="20"/>
                  </a:lnTo>
                  <a:lnTo>
                    <a:pt x="25" y="25"/>
                  </a:lnTo>
                  <a:lnTo>
                    <a:pt x="19" y="29"/>
                  </a:lnTo>
                  <a:lnTo>
                    <a:pt x="15" y="32"/>
                  </a:lnTo>
                  <a:lnTo>
                    <a:pt x="15" y="184"/>
                  </a:lnTo>
                  <a:lnTo>
                    <a:pt x="19" y="187"/>
                  </a:lnTo>
                  <a:lnTo>
                    <a:pt x="25" y="192"/>
                  </a:lnTo>
                  <a:lnTo>
                    <a:pt x="37" y="196"/>
                  </a:lnTo>
                  <a:lnTo>
                    <a:pt x="52" y="199"/>
                  </a:lnTo>
                  <a:lnTo>
                    <a:pt x="73" y="200"/>
                  </a:lnTo>
                  <a:lnTo>
                    <a:pt x="92" y="199"/>
                  </a:lnTo>
                  <a:lnTo>
                    <a:pt x="107" y="196"/>
                  </a:lnTo>
                  <a:lnTo>
                    <a:pt x="119" y="192"/>
                  </a:lnTo>
                  <a:lnTo>
                    <a:pt x="125" y="187"/>
                  </a:lnTo>
                  <a:lnTo>
                    <a:pt x="128" y="184"/>
                  </a:lnTo>
                  <a:lnTo>
                    <a:pt x="128" y="32"/>
                  </a:lnTo>
                  <a:lnTo>
                    <a:pt x="125" y="29"/>
                  </a:lnTo>
                  <a:lnTo>
                    <a:pt x="119" y="25"/>
                  </a:lnTo>
                  <a:lnTo>
                    <a:pt x="107" y="20"/>
                  </a:lnTo>
                  <a:lnTo>
                    <a:pt x="92" y="17"/>
                  </a:lnTo>
                  <a:lnTo>
                    <a:pt x="73" y="16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159"/>
            <p:cNvSpPr>
              <a:spLocks/>
            </p:cNvSpPr>
            <p:nvPr/>
          </p:nvSpPr>
          <p:spPr bwMode="auto">
            <a:xfrm>
              <a:off x="564164" y="2183964"/>
              <a:ext cx="69090" cy="35409"/>
            </a:xfrm>
            <a:custGeom>
              <a:avLst/>
              <a:gdLst>
                <a:gd name="T0" fmla="*/ 9 w 80"/>
                <a:gd name="T1" fmla="*/ 41 h 41"/>
                <a:gd name="T2" fmla="*/ 5 w 80"/>
                <a:gd name="T3" fmla="*/ 39 h 41"/>
                <a:gd name="T4" fmla="*/ 2 w 80"/>
                <a:gd name="T5" fmla="*/ 37 h 41"/>
                <a:gd name="T6" fmla="*/ 1 w 80"/>
                <a:gd name="T7" fmla="*/ 35 h 41"/>
                <a:gd name="T8" fmla="*/ 0 w 80"/>
                <a:gd name="T9" fmla="*/ 32 h 41"/>
                <a:gd name="T10" fmla="*/ 1 w 80"/>
                <a:gd name="T11" fmla="*/ 29 h 41"/>
                <a:gd name="T12" fmla="*/ 2 w 80"/>
                <a:gd name="T13" fmla="*/ 27 h 41"/>
                <a:gd name="T14" fmla="*/ 5 w 80"/>
                <a:gd name="T15" fmla="*/ 24 h 41"/>
                <a:gd name="T16" fmla="*/ 9 w 80"/>
                <a:gd name="T17" fmla="*/ 24 h 41"/>
                <a:gd name="T18" fmla="*/ 28 w 80"/>
                <a:gd name="T19" fmla="*/ 23 h 41"/>
                <a:gd name="T20" fmla="*/ 43 w 80"/>
                <a:gd name="T21" fmla="*/ 20 h 41"/>
                <a:gd name="T22" fmla="*/ 55 w 80"/>
                <a:gd name="T23" fmla="*/ 16 h 41"/>
                <a:gd name="T24" fmla="*/ 61 w 80"/>
                <a:gd name="T25" fmla="*/ 11 h 41"/>
                <a:gd name="T26" fmla="*/ 64 w 80"/>
                <a:gd name="T27" fmla="*/ 8 h 41"/>
                <a:gd name="T28" fmla="*/ 64 w 80"/>
                <a:gd name="T29" fmla="*/ 5 h 41"/>
                <a:gd name="T30" fmla="*/ 67 w 80"/>
                <a:gd name="T31" fmla="*/ 3 h 41"/>
                <a:gd name="T32" fmla="*/ 69 w 80"/>
                <a:gd name="T33" fmla="*/ 1 h 41"/>
                <a:gd name="T34" fmla="*/ 72 w 80"/>
                <a:gd name="T35" fmla="*/ 0 h 41"/>
                <a:gd name="T36" fmla="*/ 75 w 80"/>
                <a:gd name="T37" fmla="*/ 1 h 41"/>
                <a:gd name="T38" fmla="*/ 77 w 80"/>
                <a:gd name="T39" fmla="*/ 3 h 41"/>
                <a:gd name="T40" fmla="*/ 80 w 80"/>
                <a:gd name="T41" fmla="*/ 5 h 41"/>
                <a:gd name="T42" fmla="*/ 80 w 80"/>
                <a:gd name="T43" fmla="*/ 8 h 41"/>
                <a:gd name="T44" fmla="*/ 77 w 80"/>
                <a:gd name="T45" fmla="*/ 18 h 41"/>
                <a:gd name="T46" fmla="*/ 69 w 80"/>
                <a:gd name="T47" fmla="*/ 25 h 41"/>
                <a:gd name="T48" fmla="*/ 57 w 80"/>
                <a:gd name="T49" fmla="*/ 32 h 41"/>
                <a:gd name="T50" fmla="*/ 43 w 80"/>
                <a:gd name="T51" fmla="*/ 36 h 41"/>
                <a:gd name="T52" fmla="*/ 26 w 80"/>
                <a:gd name="T53" fmla="*/ 39 h 41"/>
                <a:gd name="T54" fmla="*/ 9 w 80"/>
                <a:gd name="T5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0" h="41">
                  <a:moveTo>
                    <a:pt x="9" y="41"/>
                  </a:moveTo>
                  <a:lnTo>
                    <a:pt x="5" y="39"/>
                  </a:lnTo>
                  <a:lnTo>
                    <a:pt x="2" y="37"/>
                  </a:lnTo>
                  <a:lnTo>
                    <a:pt x="1" y="35"/>
                  </a:lnTo>
                  <a:lnTo>
                    <a:pt x="0" y="32"/>
                  </a:lnTo>
                  <a:lnTo>
                    <a:pt x="1" y="29"/>
                  </a:lnTo>
                  <a:lnTo>
                    <a:pt x="2" y="27"/>
                  </a:lnTo>
                  <a:lnTo>
                    <a:pt x="5" y="24"/>
                  </a:lnTo>
                  <a:lnTo>
                    <a:pt x="9" y="24"/>
                  </a:lnTo>
                  <a:lnTo>
                    <a:pt x="28" y="23"/>
                  </a:lnTo>
                  <a:lnTo>
                    <a:pt x="43" y="20"/>
                  </a:lnTo>
                  <a:lnTo>
                    <a:pt x="55" y="16"/>
                  </a:lnTo>
                  <a:lnTo>
                    <a:pt x="61" y="11"/>
                  </a:lnTo>
                  <a:lnTo>
                    <a:pt x="64" y="8"/>
                  </a:lnTo>
                  <a:lnTo>
                    <a:pt x="64" y="5"/>
                  </a:lnTo>
                  <a:lnTo>
                    <a:pt x="67" y="3"/>
                  </a:lnTo>
                  <a:lnTo>
                    <a:pt x="69" y="1"/>
                  </a:lnTo>
                  <a:lnTo>
                    <a:pt x="72" y="0"/>
                  </a:lnTo>
                  <a:lnTo>
                    <a:pt x="75" y="1"/>
                  </a:lnTo>
                  <a:lnTo>
                    <a:pt x="77" y="3"/>
                  </a:lnTo>
                  <a:lnTo>
                    <a:pt x="80" y="5"/>
                  </a:lnTo>
                  <a:lnTo>
                    <a:pt x="80" y="8"/>
                  </a:lnTo>
                  <a:lnTo>
                    <a:pt x="77" y="18"/>
                  </a:lnTo>
                  <a:lnTo>
                    <a:pt x="69" y="25"/>
                  </a:lnTo>
                  <a:lnTo>
                    <a:pt x="57" y="32"/>
                  </a:lnTo>
                  <a:lnTo>
                    <a:pt x="43" y="36"/>
                  </a:lnTo>
                  <a:lnTo>
                    <a:pt x="26" y="39"/>
                  </a:lnTo>
                  <a:lnTo>
                    <a:pt x="9" y="41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160"/>
            <p:cNvSpPr>
              <a:spLocks/>
            </p:cNvSpPr>
            <p:nvPr/>
          </p:nvSpPr>
          <p:spPr bwMode="auto">
            <a:xfrm>
              <a:off x="564164" y="2287598"/>
              <a:ext cx="69090" cy="34545"/>
            </a:xfrm>
            <a:custGeom>
              <a:avLst/>
              <a:gdLst>
                <a:gd name="T0" fmla="*/ 9 w 80"/>
                <a:gd name="T1" fmla="*/ 40 h 40"/>
                <a:gd name="T2" fmla="*/ 5 w 80"/>
                <a:gd name="T3" fmla="*/ 39 h 40"/>
                <a:gd name="T4" fmla="*/ 2 w 80"/>
                <a:gd name="T5" fmla="*/ 38 h 40"/>
                <a:gd name="T6" fmla="*/ 1 w 80"/>
                <a:gd name="T7" fmla="*/ 35 h 40"/>
                <a:gd name="T8" fmla="*/ 0 w 80"/>
                <a:gd name="T9" fmla="*/ 32 h 40"/>
                <a:gd name="T10" fmla="*/ 1 w 80"/>
                <a:gd name="T11" fmla="*/ 29 h 40"/>
                <a:gd name="T12" fmla="*/ 2 w 80"/>
                <a:gd name="T13" fmla="*/ 26 h 40"/>
                <a:gd name="T14" fmla="*/ 5 w 80"/>
                <a:gd name="T15" fmla="*/ 25 h 40"/>
                <a:gd name="T16" fmla="*/ 9 w 80"/>
                <a:gd name="T17" fmla="*/ 24 h 40"/>
                <a:gd name="T18" fmla="*/ 28 w 80"/>
                <a:gd name="T19" fmla="*/ 23 h 40"/>
                <a:gd name="T20" fmla="*/ 43 w 80"/>
                <a:gd name="T21" fmla="*/ 20 h 40"/>
                <a:gd name="T22" fmla="*/ 55 w 80"/>
                <a:gd name="T23" fmla="*/ 15 h 40"/>
                <a:gd name="T24" fmla="*/ 61 w 80"/>
                <a:gd name="T25" fmla="*/ 11 h 40"/>
                <a:gd name="T26" fmla="*/ 64 w 80"/>
                <a:gd name="T27" fmla="*/ 8 h 40"/>
                <a:gd name="T28" fmla="*/ 64 w 80"/>
                <a:gd name="T29" fmla="*/ 4 h 40"/>
                <a:gd name="T30" fmla="*/ 67 w 80"/>
                <a:gd name="T31" fmla="*/ 2 h 40"/>
                <a:gd name="T32" fmla="*/ 69 w 80"/>
                <a:gd name="T33" fmla="*/ 0 h 40"/>
                <a:gd name="T34" fmla="*/ 72 w 80"/>
                <a:gd name="T35" fmla="*/ 0 h 40"/>
                <a:gd name="T36" fmla="*/ 75 w 80"/>
                <a:gd name="T37" fmla="*/ 0 h 40"/>
                <a:gd name="T38" fmla="*/ 77 w 80"/>
                <a:gd name="T39" fmla="*/ 2 h 40"/>
                <a:gd name="T40" fmla="*/ 80 w 80"/>
                <a:gd name="T41" fmla="*/ 4 h 40"/>
                <a:gd name="T42" fmla="*/ 80 w 80"/>
                <a:gd name="T43" fmla="*/ 8 h 40"/>
                <a:gd name="T44" fmla="*/ 77 w 80"/>
                <a:gd name="T45" fmla="*/ 17 h 40"/>
                <a:gd name="T46" fmla="*/ 69 w 80"/>
                <a:gd name="T47" fmla="*/ 26 h 40"/>
                <a:gd name="T48" fmla="*/ 57 w 80"/>
                <a:gd name="T49" fmla="*/ 31 h 40"/>
                <a:gd name="T50" fmla="*/ 43 w 80"/>
                <a:gd name="T51" fmla="*/ 37 h 40"/>
                <a:gd name="T52" fmla="*/ 26 w 80"/>
                <a:gd name="T53" fmla="*/ 39 h 40"/>
                <a:gd name="T54" fmla="*/ 9 w 80"/>
                <a:gd name="T55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0" h="40">
                  <a:moveTo>
                    <a:pt x="9" y="40"/>
                  </a:moveTo>
                  <a:lnTo>
                    <a:pt x="5" y="39"/>
                  </a:lnTo>
                  <a:lnTo>
                    <a:pt x="2" y="38"/>
                  </a:lnTo>
                  <a:lnTo>
                    <a:pt x="1" y="35"/>
                  </a:lnTo>
                  <a:lnTo>
                    <a:pt x="0" y="32"/>
                  </a:lnTo>
                  <a:lnTo>
                    <a:pt x="1" y="29"/>
                  </a:lnTo>
                  <a:lnTo>
                    <a:pt x="2" y="26"/>
                  </a:lnTo>
                  <a:lnTo>
                    <a:pt x="5" y="25"/>
                  </a:lnTo>
                  <a:lnTo>
                    <a:pt x="9" y="24"/>
                  </a:lnTo>
                  <a:lnTo>
                    <a:pt x="28" y="23"/>
                  </a:lnTo>
                  <a:lnTo>
                    <a:pt x="43" y="20"/>
                  </a:lnTo>
                  <a:lnTo>
                    <a:pt x="55" y="15"/>
                  </a:lnTo>
                  <a:lnTo>
                    <a:pt x="61" y="11"/>
                  </a:lnTo>
                  <a:lnTo>
                    <a:pt x="64" y="8"/>
                  </a:lnTo>
                  <a:lnTo>
                    <a:pt x="64" y="4"/>
                  </a:lnTo>
                  <a:lnTo>
                    <a:pt x="67" y="2"/>
                  </a:lnTo>
                  <a:lnTo>
                    <a:pt x="69" y="0"/>
                  </a:lnTo>
                  <a:lnTo>
                    <a:pt x="72" y="0"/>
                  </a:lnTo>
                  <a:lnTo>
                    <a:pt x="75" y="0"/>
                  </a:lnTo>
                  <a:lnTo>
                    <a:pt x="77" y="2"/>
                  </a:lnTo>
                  <a:lnTo>
                    <a:pt x="80" y="4"/>
                  </a:lnTo>
                  <a:lnTo>
                    <a:pt x="80" y="8"/>
                  </a:lnTo>
                  <a:lnTo>
                    <a:pt x="77" y="17"/>
                  </a:lnTo>
                  <a:lnTo>
                    <a:pt x="69" y="26"/>
                  </a:lnTo>
                  <a:lnTo>
                    <a:pt x="57" y="31"/>
                  </a:lnTo>
                  <a:lnTo>
                    <a:pt x="43" y="37"/>
                  </a:lnTo>
                  <a:lnTo>
                    <a:pt x="26" y="39"/>
                  </a:lnTo>
                  <a:lnTo>
                    <a:pt x="9" y="40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161"/>
            <p:cNvSpPr>
              <a:spLocks/>
            </p:cNvSpPr>
            <p:nvPr/>
          </p:nvSpPr>
          <p:spPr bwMode="auto">
            <a:xfrm>
              <a:off x="564164" y="2253053"/>
              <a:ext cx="69090" cy="34545"/>
            </a:xfrm>
            <a:custGeom>
              <a:avLst/>
              <a:gdLst>
                <a:gd name="T0" fmla="*/ 9 w 80"/>
                <a:gd name="T1" fmla="*/ 40 h 40"/>
                <a:gd name="T2" fmla="*/ 5 w 80"/>
                <a:gd name="T3" fmla="*/ 39 h 40"/>
                <a:gd name="T4" fmla="*/ 2 w 80"/>
                <a:gd name="T5" fmla="*/ 38 h 40"/>
                <a:gd name="T6" fmla="*/ 1 w 80"/>
                <a:gd name="T7" fmla="*/ 35 h 40"/>
                <a:gd name="T8" fmla="*/ 0 w 80"/>
                <a:gd name="T9" fmla="*/ 32 h 40"/>
                <a:gd name="T10" fmla="*/ 1 w 80"/>
                <a:gd name="T11" fmla="*/ 29 h 40"/>
                <a:gd name="T12" fmla="*/ 2 w 80"/>
                <a:gd name="T13" fmla="*/ 26 h 40"/>
                <a:gd name="T14" fmla="*/ 5 w 80"/>
                <a:gd name="T15" fmla="*/ 25 h 40"/>
                <a:gd name="T16" fmla="*/ 9 w 80"/>
                <a:gd name="T17" fmla="*/ 24 h 40"/>
                <a:gd name="T18" fmla="*/ 28 w 80"/>
                <a:gd name="T19" fmla="*/ 23 h 40"/>
                <a:gd name="T20" fmla="*/ 43 w 80"/>
                <a:gd name="T21" fmla="*/ 20 h 40"/>
                <a:gd name="T22" fmla="*/ 55 w 80"/>
                <a:gd name="T23" fmla="*/ 15 h 40"/>
                <a:gd name="T24" fmla="*/ 61 w 80"/>
                <a:gd name="T25" fmla="*/ 11 h 40"/>
                <a:gd name="T26" fmla="*/ 64 w 80"/>
                <a:gd name="T27" fmla="*/ 8 h 40"/>
                <a:gd name="T28" fmla="*/ 64 w 80"/>
                <a:gd name="T29" fmla="*/ 5 h 40"/>
                <a:gd name="T30" fmla="*/ 67 w 80"/>
                <a:gd name="T31" fmla="*/ 3 h 40"/>
                <a:gd name="T32" fmla="*/ 69 w 80"/>
                <a:gd name="T33" fmla="*/ 0 h 40"/>
                <a:gd name="T34" fmla="*/ 72 w 80"/>
                <a:gd name="T35" fmla="*/ 0 h 40"/>
                <a:gd name="T36" fmla="*/ 75 w 80"/>
                <a:gd name="T37" fmla="*/ 0 h 40"/>
                <a:gd name="T38" fmla="*/ 77 w 80"/>
                <a:gd name="T39" fmla="*/ 3 h 40"/>
                <a:gd name="T40" fmla="*/ 80 w 80"/>
                <a:gd name="T41" fmla="*/ 5 h 40"/>
                <a:gd name="T42" fmla="*/ 80 w 80"/>
                <a:gd name="T43" fmla="*/ 8 h 40"/>
                <a:gd name="T44" fmla="*/ 77 w 80"/>
                <a:gd name="T45" fmla="*/ 18 h 40"/>
                <a:gd name="T46" fmla="*/ 69 w 80"/>
                <a:gd name="T47" fmla="*/ 25 h 40"/>
                <a:gd name="T48" fmla="*/ 57 w 80"/>
                <a:gd name="T49" fmla="*/ 32 h 40"/>
                <a:gd name="T50" fmla="*/ 43 w 80"/>
                <a:gd name="T51" fmla="*/ 36 h 40"/>
                <a:gd name="T52" fmla="*/ 26 w 80"/>
                <a:gd name="T53" fmla="*/ 39 h 40"/>
                <a:gd name="T54" fmla="*/ 9 w 80"/>
                <a:gd name="T55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0" h="40">
                  <a:moveTo>
                    <a:pt x="9" y="40"/>
                  </a:moveTo>
                  <a:lnTo>
                    <a:pt x="5" y="39"/>
                  </a:lnTo>
                  <a:lnTo>
                    <a:pt x="2" y="38"/>
                  </a:lnTo>
                  <a:lnTo>
                    <a:pt x="1" y="35"/>
                  </a:lnTo>
                  <a:lnTo>
                    <a:pt x="0" y="32"/>
                  </a:lnTo>
                  <a:lnTo>
                    <a:pt x="1" y="29"/>
                  </a:lnTo>
                  <a:lnTo>
                    <a:pt x="2" y="26"/>
                  </a:lnTo>
                  <a:lnTo>
                    <a:pt x="5" y="25"/>
                  </a:lnTo>
                  <a:lnTo>
                    <a:pt x="9" y="24"/>
                  </a:lnTo>
                  <a:lnTo>
                    <a:pt x="28" y="23"/>
                  </a:lnTo>
                  <a:lnTo>
                    <a:pt x="43" y="20"/>
                  </a:lnTo>
                  <a:lnTo>
                    <a:pt x="55" y="15"/>
                  </a:lnTo>
                  <a:lnTo>
                    <a:pt x="61" y="11"/>
                  </a:lnTo>
                  <a:lnTo>
                    <a:pt x="64" y="8"/>
                  </a:lnTo>
                  <a:lnTo>
                    <a:pt x="64" y="5"/>
                  </a:lnTo>
                  <a:lnTo>
                    <a:pt x="67" y="3"/>
                  </a:lnTo>
                  <a:lnTo>
                    <a:pt x="69" y="0"/>
                  </a:lnTo>
                  <a:lnTo>
                    <a:pt x="72" y="0"/>
                  </a:lnTo>
                  <a:lnTo>
                    <a:pt x="75" y="0"/>
                  </a:lnTo>
                  <a:lnTo>
                    <a:pt x="77" y="3"/>
                  </a:lnTo>
                  <a:lnTo>
                    <a:pt x="80" y="5"/>
                  </a:lnTo>
                  <a:lnTo>
                    <a:pt x="80" y="8"/>
                  </a:lnTo>
                  <a:lnTo>
                    <a:pt x="77" y="18"/>
                  </a:lnTo>
                  <a:lnTo>
                    <a:pt x="69" y="25"/>
                  </a:lnTo>
                  <a:lnTo>
                    <a:pt x="57" y="32"/>
                  </a:lnTo>
                  <a:lnTo>
                    <a:pt x="43" y="36"/>
                  </a:lnTo>
                  <a:lnTo>
                    <a:pt x="26" y="39"/>
                  </a:lnTo>
                  <a:lnTo>
                    <a:pt x="9" y="40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162"/>
            <p:cNvSpPr>
              <a:spLocks/>
            </p:cNvSpPr>
            <p:nvPr/>
          </p:nvSpPr>
          <p:spPr bwMode="auto">
            <a:xfrm>
              <a:off x="564164" y="2219372"/>
              <a:ext cx="69090" cy="33682"/>
            </a:xfrm>
            <a:custGeom>
              <a:avLst/>
              <a:gdLst>
                <a:gd name="T0" fmla="*/ 9 w 80"/>
                <a:gd name="T1" fmla="*/ 39 h 39"/>
                <a:gd name="T2" fmla="*/ 5 w 80"/>
                <a:gd name="T3" fmla="*/ 38 h 39"/>
                <a:gd name="T4" fmla="*/ 2 w 80"/>
                <a:gd name="T5" fmla="*/ 36 h 39"/>
                <a:gd name="T6" fmla="*/ 1 w 80"/>
                <a:gd name="T7" fmla="*/ 34 h 39"/>
                <a:gd name="T8" fmla="*/ 0 w 80"/>
                <a:gd name="T9" fmla="*/ 31 h 39"/>
                <a:gd name="T10" fmla="*/ 1 w 80"/>
                <a:gd name="T11" fmla="*/ 28 h 39"/>
                <a:gd name="T12" fmla="*/ 2 w 80"/>
                <a:gd name="T13" fmla="*/ 25 h 39"/>
                <a:gd name="T14" fmla="*/ 5 w 80"/>
                <a:gd name="T15" fmla="*/ 23 h 39"/>
                <a:gd name="T16" fmla="*/ 9 w 80"/>
                <a:gd name="T17" fmla="*/ 23 h 39"/>
                <a:gd name="T18" fmla="*/ 28 w 80"/>
                <a:gd name="T19" fmla="*/ 22 h 39"/>
                <a:gd name="T20" fmla="*/ 43 w 80"/>
                <a:gd name="T21" fmla="*/ 19 h 39"/>
                <a:gd name="T22" fmla="*/ 55 w 80"/>
                <a:gd name="T23" fmla="*/ 15 h 39"/>
                <a:gd name="T24" fmla="*/ 61 w 80"/>
                <a:gd name="T25" fmla="*/ 10 h 39"/>
                <a:gd name="T26" fmla="*/ 64 w 80"/>
                <a:gd name="T27" fmla="*/ 7 h 39"/>
                <a:gd name="T28" fmla="*/ 64 w 80"/>
                <a:gd name="T29" fmla="*/ 4 h 39"/>
                <a:gd name="T30" fmla="*/ 67 w 80"/>
                <a:gd name="T31" fmla="*/ 2 h 39"/>
                <a:gd name="T32" fmla="*/ 69 w 80"/>
                <a:gd name="T33" fmla="*/ 0 h 39"/>
                <a:gd name="T34" fmla="*/ 72 w 80"/>
                <a:gd name="T35" fmla="*/ 0 h 39"/>
                <a:gd name="T36" fmla="*/ 75 w 80"/>
                <a:gd name="T37" fmla="*/ 0 h 39"/>
                <a:gd name="T38" fmla="*/ 77 w 80"/>
                <a:gd name="T39" fmla="*/ 2 h 39"/>
                <a:gd name="T40" fmla="*/ 80 w 80"/>
                <a:gd name="T41" fmla="*/ 4 h 39"/>
                <a:gd name="T42" fmla="*/ 80 w 80"/>
                <a:gd name="T43" fmla="*/ 7 h 39"/>
                <a:gd name="T44" fmla="*/ 77 w 80"/>
                <a:gd name="T45" fmla="*/ 17 h 39"/>
                <a:gd name="T46" fmla="*/ 69 w 80"/>
                <a:gd name="T47" fmla="*/ 24 h 39"/>
                <a:gd name="T48" fmla="*/ 57 w 80"/>
                <a:gd name="T49" fmla="*/ 31 h 39"/>
                <a:gd name="T50" fmla="*/ 43 w 80"/>
                <a:gd name="T51" fmla="*/ 35 h 39"/>
                <a:gd name="T52" fmla="*/ 26 w 80"/>
                <a:gd name="T53" fmla="*/ 38 h 39"/>
                <a:gd name="T54" fmla="*/ 9 w 80"/>
                <a:gd name="T5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0" h="39">
                  <a:moveTo>
                    <a:pt x="9" y="39"/>
                  </a:moveTo>
                  <a:lnTo>
                    <a:pt x="5" y="38"/>
                  </a:lnTo>
                  <a:lnTo>
                    <a:pt x="2" y="36"/>
                  </a:lnTo>
                  <a:lnTo>
                    <a:pt x="1" y="34"/>
                  </a:lnTo>
                  <a:lnTo>
                    <a:pt x="0" y="31"/>
                  </a:lnTo>
                  <a:lnTo>
                    <a:pt x="1" y="28"/>
                  </a:lnTo>
                  <a:lnTo>
                    <a:pt x="2" y="25"/>
                  </a:lnTo>
                  <a:lnTo>
                    <a:pt x="5" y="23"/>
                  </a:lnTo>
                  <a:lnTo>
                    <a:pt x="9" y="23"/>
                  </a:lnTo>
                  <a:lnTo>
                    <a:pt x="28" y="22"/>
                  </a:lnTo>
                  <a:lnTo>
                    <a:pt x="43" y="19"/>
                  </a:lnTo>
                  <a:lnTo>
                    <a:pt x="55" y="15"/>
                  </a:lnTo>
                  <a:lnTo>
                    <a:pt x="61" y="10"/>
                  </a:lnTo>
                  <a:lnTo>
                    <a:pt x="64" y="7"/>
                  </a:lnTo>
                  <a:lnTo>
                    <a:pt x="64" y="4"/>
                  </a:lnTo>
                  <a:lnTo>
                    <a:pt x="67" y="2"/>
                  </a:lnTo>
                  <a:lnTo>
                    <a:pt x="69" y="0"/>
                  </a:lnTo>
                  <a:lnTo>
                    <a:pt x="72" y="0"/>
                  </a:lnTo>
                  <a:lnTo>
                    <a:pt x="75" y="0"/>
                  </a:lnTo>
                  <a:lnTo>
                    <a:pt x="77" y="2"/>
                  </a:lnTo>
                  <a:lnTo>
                    <a:pt x="80" y="4"/>
                  </a:lnTo>
                  <a:lnTo>
                    <a:pt x="80" y="7"/>
                  </a:lnTo>
                  <a:lnTo>
                    <a:pt x="77" y="17"/>
                  </a:lnTo>
                  <a:lnTo>
                    <a:pt x="69" y="24"/>
                  </a:lnTo>
                  <a:lnTo>
                    <a:pt x="57" y="31"/>
                  </a:lnTo>
                  <a:lnTo>
                    <a:pt x="43" y="35"/>
                  </a:lnTo>
                  <a:lnTo>
                    <a:pt x="26" y="38"/>
                  </a:lnTo>
                  <a:lnTo>
                    <a:pt x="9" y="39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163"/>
            <p:cNvSpPr>
              <a:spLocks/>
            </p:cNvSpPr>
            <p:nvPr/>
          </p:nvSpPr>
          <p:spPr bwMode="auto">
            <a:xfrm>
              <a:off x="667799" y="2204691"/>
              <a:ext cx="96726" cy="41454"/>
            </a:xfrm>
            <a:custGeom>
              <a:avLst/>
              <a:gdLst>
                <a:gd name="T0" fmla="*/ 8 w 112"/>
                <a:gd name="T1" fmla="*/ 48 h 48"/>
                <a:gd name="T2" fmla="*/ 5 w 112"/>
                <a:gd name="T3" fmla="*/ 48 h 48"/>
                <a:gd name="T4" fmla="*/ 3 w 112"/>
                <a:gd name="T5" fmla="*/ 46 h 48"/>
                <a:gd name="T6" fmla="*/ 0 w 112"/>
                <a:gd name="T7" fmla="*/ 43 h 48"/>
                <a:gd name="T8" fmla="*/ 0 w 112"/>
                <a:gd name="T9" fmla="*/ 40 h 48"/>
                <a:gd name="T10" fmla="*/ 0 w 112"/>
                <a:gd name="T11" fmla="*/ 37 h 48"/>
                <a:gd name="T12" fmla="*/ 3 w 112"/>
                <a:gd name="T13" fmla="*/ 35 h 48"/>
                <a:gd name="T14" fmla="*/ 5 w 112"/>
                <a:gd name="T15" fmla="*/ 33 h 48"/>
                <a:gd name="T16" fmla="*/ 8 w 112"/>
                <a:gd name="T17" fmla="*/ 32 h 48"/>
                <a:gd name="T18" fmla="*/ 34 w 112"/>
                <a:gd name="T19" fmla="*/ 31 h 48"/>
                <a:gd name="T20" fmla="*/ 55 w 112"/>
                <a:gd name="T21" fmla="*/ 27 h 48"/>
                <a:gd name="T22" fmla="*/ 73 w 112"/>
                <a:gd name="T23" fmla="*/ 23 h 48"/>
                <a:gd name="T24" fmla="*/ 85 w 112"/>
                <a:gd name="T25" fmla="*/ 18 h 48"/>
                <a:gd name="T26" fmla="*/ 93 w 112"/>
                <a:gd name="T27" fmla="*/ 12 h 48"/>
                <a:gd name="T28" fmla="*/ 96 w 112"/>
                <a:gd name="T29" fmla="*/ 8 h 48"/>
                <a:gd name="T30" fmla="*/ 96 w 112"/>
                <a:gd name="T31" fmla="*/ 5 h 48"/>
                <a:gd name="T32" fmla="*/ 98 w 112"/>
                <a:gd name="T33" fmla="*/ 3 h 48"/>
                <a:gd name="T34" fmla="*/ 101 w 112"/>
                <a:gd name="T35" fmla="*/ 0 h 48"/>
                <a:gd name="T36" fmla="*/ 104 w 112"/>
                <a:gd name="T37" fmla="*/ 0 h 48"/>
                <a:gd name="T38" fmla="*/ 107 w 112"/>
                <a:gd name="T39" fmla="*/ 0 h 48"/>
                <a:gd name="T40" fmla="*/ 109 w 112"/>
                <a:gd name="T41" fmla="*/ 3 h 48"/>
                <a:gd name="T42" fmla="*/ 111 w 112"/>
                <a:gd name="T43" fmla="*/ 5 h 48"/>
                <a:gd name="T44" fmla="*/ 112 w 112"/>
                <a:gd name="T45" fmla="*/ 8 h 48"/>
                <a:gd name="T46" fmla="*/ 109 w 112"/>
                <a:gd name="T47" fmla="*/ 18 h 48"/>
                <a:gd name="T48" fmla="*/ 101 w 112"/>
                <a:gd name="T49" fmla="*/ 27 h 48"/>
                <a:gd name="T50" fmla="*/ 88 w 112"/>
                <a:gd name="T51" fmla="*/ 34 h 48"/>
                <a:gd name="T52" fmla="*/ 70 w 112"/>
                <a:gd name="T53" fmla="*/ 40 h 48"/>
                <a:gd name="T54" fmla="*/ 51 w 112"/>
                <a:gd name="T55" fmla="*/ 45 h 48"/>
                <a:gd name="T56" fmla="*/ 30 w 112"/>
                <a:gd name="T57" fmla="*/ 47 h 48"/>
                <a:gd name="T58" fmla="*/ 8 w 112"/>
                <a:gd name="T5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12" h="48">
                  <a:moveTo>
                    <a:pt x="8" y="48"/>
                  </a:moveTo>
                  <a:lnTo>
                    <a:pt x="5" y="48"/>
                  </a:lnTo>
                  <a:lnTo>
                    <a:pt x="3" y="46"/>
                  </a:lnTo>
                  <a:lnTo>
                    <a:pt x="0" y="43"/>
                  </a:lnTo>
                  <a:lnTo>
                    <a:pt x="0" y="40"/>
                  </a:lnTo>
                  <a:lnTo>
                    <a:pt x="0" y="37"/>
                  </a:lnTo>
                  <a:lnTo>
                    <a:pt x="3" y="35"/>
                  </a:lnTo>
                  <a:lnTo>
                    <a:pt x="5" y="33"/>
                  </a:lnTo>
                  <a:lnTo>
                    <a:pt x="8" y="32"/>
                  </a:lnTo>
                  <a:lnTo>
                    <a:pt x="34" y="31"/>
                  </a:lnTo>
                  <a:lnTo>
                    <a:pt x="55" y="27"/>
                  </a:lnTo>
                  <a:lnTo>
                    <a:pt x="73" y="23"/>
                  </a:lnTo>
                  <a:lnTo>
                    <a:pt x="85" y="18"/>
                  </a:lnTo>
                  <a:lnTo>
                    <a:pt x="93" y="12"/>
                  </a:lnTo>
                  <a:lnTo>
                    <a:pt x="96" y="8"/>
                  </a:lnTo>
                  <a:lnTo>
                    <a:pt x="96" y="5"/>
                  </a:lnTo>
                  <a:lnTo>
                    <a:pt x="98" y="3"/>
                  </a:lnTo>
                  <a:lnTo>
                    <a:pt x="101" y="0"/>
                  </a:lnTo>
                  <a:lnTo>
                    <a:pt x="104" y="0"/>
                  </a:lnTo>
                  <a:lnTo>
                    <a:pt x="107" y="0"/>
                  </a:lnTo>
                  <a:lnTo>
                    <a:pt x="109" y="3"/>
                  </a:lnTo>
                  <a:lnTo>
                    <a:pt x="111" y="5"/>
                  </a:lnTo>
                  <a:lnTo>
                    <a:pt x="112" y="8"/>
                  </a:lnTo>
                  <a:lnTo>
                    <a:pt x="109" y="18"/>
                  </a:lnTo>
                  <a:lnTo>
                    <a:pt x="101" y="27"/>
                  </a:lnTo>
                  <a:lnTo>
                    <a:pt x="88" y="34"/>
                  </a:lnTo>
                  <a:lnTo>
                    <a:pt x="70" y="40"/>
                  </a:lnTo>
                  <a:lnTo>
                    <a:pt x="51" y="45"/>
                  </a:lnTo>
                  <a:lnTo>
                    <a:pt x="30" y="47"/>
                  </a:lnTo>
                  <a:lnTo>
                    <a:pt x="8" y="48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164"/>
            <p:cNvSpPr>
              <a:spLocks/>
            </p:cNvSpPr>
            <p:nvPr/>
          </p:nvSpPr>
          <p:spPr bwMode="auto">
            <a:xfrm>
              <a:off x="667799" y="2163237"/>
              <a:ext cx="96726" cy="41454"/>
            </a:xfrm>
            <a:custGeom>
              <a:avLst/>
              <a:gdLst>
                <a:gd name="T0" fmla="*/ 8 w 112"/>
                <a:gd name="T1" fmla="*/ 48 h 48"/>
                <a:gd name="T2" fmla="*/ 5 w 112"/>
                <a:gd name="T3" fmla="*/ 47 h 48"/>
                <a:gd name="T4" fmla="*/ 3 w 112"/>
                <a:gd name="T5" fmla="*/ 45 h 48"/>
                <a:gd name="T6" fmla="*/ 0 w 112"/>
                <a:gd name="T7" fmla="*/ 43 h 48"/>
                <a:gd name="T8" fmla="*/ 0 w 112"/>
                <a:gd name="T9" fmla="*/ 40 h 48"/>
                <a:gd name="T10" fmla="*/ 0 w 112"/>
                <a:gd name="T11" fmla="*/ 37 h 48"/>
                <a:gd name="T12" fmla="*/ 3 w 112"/>
                <a:gd name="T13" fmla="*/ 34 h 48"/>
                <a:gd name="T14" fmla="*/ 5 w 112"/>
                <a:gd name="T15" fmla="*/ 32 h 48"/>
                <a:gd name="T16" fmla="*/ 8 w 112"/>
                <a:gd name="T17" fmla="*/ 32 h 48"/>
                <a:gd name="T18" fmla="*/ 34 w 112"/>
                <a:gd name="T19" fmla="*/ 31 h 48"/>
                <a:gd name="T20" fmla="*/ 55 w 112"/>
                <a:gd name="T21" fmla="*/ 28 h 48"/>
                <a:gd name="T22" fmla="*/ 73 w 112"/>
                <a:gd name="T23" fmla="*/ 23 h 48"/>
                <a:gd name="T24" fmla="*/ 85 w 112"/>
                <a:gd name="T25" fmla="*/ 17 h 48"/>
                <a:gd name="T26" fmla="*/ 93 w 112"/>
                <a:gd name="T27" fmla="*/ 13 h 48"/>
                <a:gd name="T28" fmla="*/ 96 w 112"/>
                <a:gd name="T29" fmla="*/ 7 h 48"/>
                <a:gd name="T30" fmla="*/ 96 w 112"/>
                <a:gd name="T31" fmla="*/ 5 h 48"/>
                <a:gd name="T32" fmla="*/ 98 w 112"/>
                <a:gd name="T33" fmla="*/ 2 h 48"/>
                <a:gd name="T34" fmla="*/ 101 w 112"/>
                <a:gd name="T35" fmla="*/ 1 h 48"/>
                <a:gd name="T36" fmla="*/ 104 w 112"/>
                <a:gd name="T37" fmla="*/ 0 h 48"/>
                <a:gd name="T38" fmla="*/ 107 w 112"/>
                <a:gd name="T39" fmla="*/ 1 h 48"/>
                <a:gd name="T40" fmla="*/ 109 w 112"/>
                <a:gd name="T41" fmla="*/ 2 h 48"/>
                <a:gd name="T42" fmla="*/ 111 w 112"/>
                <a:gd name="T43" fmla="*/ 5 h 48"/>
                <a:gd name="T44" fmla="*/ 112 w 112"/>
                <a:gd name="T45" fmla="*/ 7 h 48"/>
                <a:gd name="T46" fmla="*/ 109 w 112"/>
                <a:gd name="T47" fmla="*/ 18 h 48"/>
                <a:gd name="T48" fmla="*/ 101 w 112"/>
                <a:gd name="T49" fmla="*/ 27 h 48"/>
                <a:gd name="T50" fmla="*/ 88 w 112"/>
                <a:gd name="T51" fmla="*/ 34 h 48"/>
                <a:gd name="T52" fmla="*/ 70 w 112"/>
                <a:gd name="T53" fmla="*/ 40 h 48"/>
                <a:gd name="T54" fmla="*/ 51 w 112"/>
                <a:gd name="T55" fmla="*/ 44 h 48"/>
                <a:gd name="T56" fmla="*/ 30 w 112"/>
                <a:gd name="T57" fmla="*/ 47 h 48"/>
                <a:gd name="T58" fmla="*/ 8 w 112"/>
                <a:gd name="T5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12" h="48">
                  <a:moveTo>
                    <a:pt x="8" y="48"/>
                  </a:moveTo>
                  <a:lnTo>
                    <a:pt x="5" y="47"/>
                  </a:lnTo>
                  <a:lnTo>
                    <a:pt x="3" y="45"/>
                  </a:lnTo>
                  <a:lnTo>
                    <a:pt x="0" y="43"/>
                  </a:lnTo>
                  <a:lnTo>
                    <a:pt x="0" y="40"/>
                  </a:lnTo>
                  <a:lnTo>
                    <a:pt x="0" y="37"/>
                  </a:lnTo>
                  <a:lnTo>
                    <a:pt x="3" y="34"/>
                  </a:lnTo>
                  <a:lnTo>
                    <a:pt x="5" y="32"/>
                  </a:lnTo>
                  <a:lnTo>
                    <a:pt x="8" y="32"/>
                  </a:lnTo>
                  <a:lnTo>
                    <a:pt x="34" y="31"/>
                  </a:lnTo>
                  <a:lnTo>
                    <a:pt x="55" y="28"/>
                  </a:lnTo>
                  <a:lnTo>
                    <a:pt x="73" y="23"/>
                  </a:lnTo>
                  <a:lnTo>
                    <a:pt x="85" y="17"/>
                  </a:lnTo>
                  <a:lnTo>
                    <a:pt x="93" y="13"/>
                  </a:lnTo>
                  <a:lnTo>
                    <a:pt x="96" y="7"/>
                  </a:lnTo>
                  <a:lnTo>
                    <a:pt x="96" y="5"/>
                  </a:lnTo>
                  <a:lnTo>
                    <a:pt x="98" y="2"/>
                  </a:lnTo>
                  <a:lnTo>
                    <a:pt x="101" y="1"/>
                  </a:lnTo>
                  <a:lnTo>
                    <a:pt x="104" y="0"/>
                  </a:lnTo>
                  <a:lnTo>
                    <a:pt x="107" y="1"/>
                  </a:lnTo>
                  <a:lnTo>
                    <a:pt x="109" y="2"/>
                  </a:lnTo>
                  <a:lnTo>
                    <a:pt x="111" y="5"/>
                  </a:lnTo>
                  <a:lnTo>
                    <a:pt x="112" y="7"/>
                  </a:lnTo>
                  <a:lnTo>
                    <a:pt x="109" y="18"/>
                  </a:lnTo>
                  <a:lnTo>
                    <a:pt x="101" y="27"/>
                  </a:lnTo>
                  <a:lnTo>
                    <a:pt x="88" y="34"/>
                  </a:lnTo>
                  <a:lnTo>
                    <a:pt x="70" y="40"/>
                  </a:lnTo>
                  <a:lnTo>
                    <a:pt x="51" y="44"/>
                  </a:lnTo>
                  <a:lnTo>
                    <a:pt x="30" y="47"/>
                  </a:lnTo>
                  <a:lnTo>
                    <a:pt x="8" y="48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165"/>
            <p:cNvSpPr>
              <a:spLocks/>
            </p:cNvSpPr>
            <p:nvPr/>
          </p:nvSpPr>
          <p:spPr bwMode="auto">
            <a:xfrm>
              <a:off x="667799" y="2121783"/>
              <a:ext cx="96726" cy="41454"/>
            </a:xfrm>
            <a:custGeom>
              <a:avLst/>
              <a:gdLst>
                <a:gd name="T0" fmla="*/ 8 w 112"/>
                <a:gd name="T1" fmla="*/ 48 h 48"/>
                <a:gd name="T2" fmla="*/ 5 w 112"/>
                <a:gd name="T3" fmla="*/ 47 h 48"/>
                <a:gd name="T4" fmla="*/ 3 w 112"/>
                <a:gd name="T5" fmla="*/ 46 h 48"/>
                <a:gd name="T6" fmla="*/ 0 w 112"/>
                <a:gd name="T7" fmla="*/ 44 h 48"/>
                <a:gd name="T8" fmla="*/ 0 w 112"/>
                <a:gd name="T9" fmla="*/ 40 h 48"/>
                <a:gd name="T10" fmla="*/ 0 w 112"/>
                <a:gd name="T11" fmla="*/ 37 h 48"/>
                <a:gd name="T12" fmla="*/ 3 w 112"/>
                <a:gd name="T13" fmla="*/ 34 h 48"/>
                <a:gd name="T14" fmla="*/ 5 w 112"/>
                <a:gd name="T15" fmla="*/ 33 h 48"/>
                <a:gd name="T16" fmla="*/ 8 w 112"/>
                <a:gd name="T17" fmla="*/ 32 h 48"/>
                <a:gd name="T18" fmla="*/ 34 w 112"/>
                <a:gd name="T19" fmla="*/ 31 h 48"/>
                <a:gd name="T20" fmla="*/ 55 w 112"/>
                <a:gd name="T21" fmla="*/ 27 h 48"/>
                <a:gd name="T22" fmla="*/ 73 w 112"/>
                <a:gd name="T23" fmla="*/ 23 h 48"/>
                <a:gd name="T24" fmla="*/ 85 w 112"/>
                <a:gd name="T25" fmla="*/ 18 h 48"/>
                <a:gd name="T26" fmla="*/ 93 w 112"/>
                <a:gd name="T27" fmla="*/ 12 h 48"/>
                <a:gd name="T28" fmla="*/ 96 w 112"/>
                <a:gd name="T29" fmla="*/ 8 h 48"/>
                <a:gd name="T30" fmla="*/ 96 w 112"/>
                <a:gd name="T31" fmla="*/ 5 h 48"/>
                <a:gd name="T32" fmla="*/ 98 w 112"/>
                <a:gd name="T33" fmla="*/ 3 h 48"/>
                <a:gd name="T34" fmla="*/ 101 w 112"/>
                <a:gd name="T35" fmla="*/ 1 h 48"/>
                <a:gd name="T36" fmla="*/ 104 w 112"/>
                <a:gd name="T37" fmla="*/ 0 h 48"/>
                <a:gd name="T38" fmla="*/ 107 w 112"/>
                <a:gd name="T39" fmla="*/ 1 h 48"/>
                <a:gd name="T40" fmla="*/ 109 w 112"/>
                <a:gd name="T41" fmla="*/ 3 h 48"/>
                <a:gd name="T42" fmla="*/ 111 w 112"/>
                <a:gd name="T43" fmla="*/ 5 h 48"/>
                <a:gd name="T44" fmla="*/ 112 w 112"/>
                <a:gd name="T45" fmla="*/ 8 h 48"/>
                <a:gd name="T46" fmla="*/ 109 w 112"/>
                <a:gd name="T47" fmla="*/ 18 h 48"/>
                <a:gd name="T48" fmla="*/ 101 w 112"/>
                <a:gd name="T49" fmla="*/ 26 h 48"/>
                <a:gd name="T50" fmla="*/ 88 w 112"/>
                <a:gd name="T51" fmla="*/ 34 h 48"/>
                <a:gd name="T52" fmla="*/ 70 w 112"/>
                <a:gd name="T53" fmla="*/ 40 h 48"/>
                <a:gd name="T54" fmla="*/ 51 w 112"/>
                <a:gd name="T55" fmla="*/ 45 h 48"/>
                <a:gd name="T56" fmla="*/ 30 w 112"/>
                <a:gd name="T57" fmla="*/ 47 h 48"/>
                <a:gd name="T58" fmla="*/ 8 w 112"/>
                <a:gd name="T5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12" h="48">
                  <a:moveTo>
                    <a:pt x="8" y="48"/>
                  </a:moveTo>
                  <a:lnTo>
                    <a:pt x="5" y="47"/>
                  </a:lnTo>
                  <a:lnTo>
                    <a:pt x="3" y="46"/>
                  </a:lnTo>
                  <a:lnTo>
                    <a:pt x="0" y="44"/>
                  </a:lnTo>
                  <a:lnTo>
                    <a:pt x="0" y="40"/>
                  </a:lnTo>
                  <a:lnTo>
                    <a:pt x="0" y="37"/>
                  </a:lnTo>
                  <a:lnTo>
                    <a:pt x="3" y="34"/>
                  </a:lnTo>
                  <a:lnTo>
                    <a:pt x="5" y="33"/>
                  </a:lnTo>
                  <a:lnTo>
                    <a:pt x="8" y="32"/>
                  </a:lnTo>
                  <a:lnTo>
                    <a:pt x="34" y="31"/>
                  </a:lnTo>
                  <a:lnTo>
                    <a:pt x="55" y="27"/>
                  </a:lnTo>
                  <a:lnTo>
                    <a:pt x="73" y="23"/>
                  </a:lnTo>
                  <a:lnTo>
                    <a:pt x="85" y="18"/>
                  </a:lnTo>
                  <a:lnTo>
                    <a:pt x="93" y="12"/>
                  </a:lnTo>
                  <a:lnTo>
                    <a:pt x="96" y="8"/>
                  </a:lnTo>
                  <a:lnTo>
                    <a:pt x="96" y="5"/>
                  </a:lnTo>
                  <a:lnTo>
                    <a:pt x="98" y="3"/>
                  </a:lnTo>
                  <a:lnTo>
                    <a:pt x="101" y="1"/>
                  </a:lnTo>
                  <a:lnTo>
                    <a:pt x="104" y="0"/>
                  </a:lnTo>
                  <a:lnTo>
                    <a:pt x="107" y="1"/>
                  </a:lnTo>
                  <a:lnTo>
                    <a:pt x="109" y="3"/>
                  </a:lnTo>
                  <a:lnTo>
                    <a:pt x="111" y="5"/>
                  </a:lnTo>
                  <a:lnTo>
                    <a:pt x="112" y="8"/>
                  </a:lnTo>
                  <a:lnTo>
                    <a:pt x="109" y="18"/>
                  </a:lnTo>
                  <a:lnTo>
                    <a:pt x="101" y="26"/>
                  </a:lnTo>
                  <a:lnTo>
                    <a:pt x="88" y="34"/>
                  </a:lnTo>
                  <a:lnTo>
                    <a:pt x="70" y="40"/>
                  </a:lnTo>
                  <a:lnTo>
                    <a:pt x="51" y="45"/>
                  </a:lnTo>
                  <a:lnTo>
                    <a:pt x="30" y="47"/>
                  </a:lnTo>
                  <a:lnTo>
                    <a:pt x="8" y="48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37" name="Grupa 7"/>
          <p:cNvGrpSpPr/>
          <p:nvPr/>
        </p:nvGrpSpPr>
        <p:grpSpPr>
          <a:xfrm>
            <a:off x="521665" y="2824740"/>
            <a:ext cx="301973" cy="308398"/>
            <a:chOff x="530630" y="2577055"/>
            <a:chExt cx="301973" cy="308398"/>
          </a:xfrm>
        </p:grpSpPr>
        <p:sp>
          <p:nvSpPr>
            <p:cNvPr id="138" name="Freeform 176"/>
            <p:cNvSpPr>
              <a:spLocks/>
            </p:cNvSpPr>
            <p:nvPr/>
          </p:nvSpPr>
          <p:spPr bwMode="auto">
            <a:xfrm>
              <a:off x="530630" y="2628455"/>
              <a:ext cx="295548" cy="256998"/>
            </a:xfrm>
            <a:custGeom>
              <a:avLst/>
              <a:gdLst>
                <a:gd name="T0" fmla="*/ 368 w 368"/>
                <a:gd name="T1" fmla="*/ 144 h 320"/>
                <a:gd name="T2" fmla="*/ 368 w 368"/>
                <a:gd name="T3" fmla="*/ 56 h 320"/>
                <a:gd name="T4" fmla="*/ 367 w 368"/>
                <a:gd name="T5" fmla="*/ 53 h 320"/>
                <a:gd name="T6" fmla="*/ 366 w 368"/>
                <a:gd name="T7" fmla="*/ 50 h 320"/>
                <a:gd name="T8" fmla="*/ 363 w 368"/>
                <a:gd name="T9" fmla="*/ 49 h 320"/>
                <a:gd name="T10" fmla="*/ 361 w 368"/>
                <a:gd name="T11" fmla="*/ 48 h 320"/>
                <a:gd name="T12" fmla="*/ 48 w 368"/>
                <a:gd name="T13" fmla="*/ 48 h 320"/>
                <a:gd name="T14" fmla="*/ 38 w 368"/>
                <a:gd name="T15" fmla="*/ 46 h 320"/>
                <a:gd name="T16" fmla="*/ 29 w 368"/>
                <a:gd name="T17" fmla="*/ 39 h 320"/>
                <a:gd name="T18" fmla="*/ 24 w 368"/>
                <a:gd name="T19" fmla="*/ 31 h 320"/>
                <a:gd name="T20" fmla="*/ 24 w 368"/>
                <a:gd name="T21" fmla="*/ 28 h 320"/>
                <a:gd name="T22" fmla="*/ 23 w 368"/>
                <a:gd name="T23" fmla="*/ 25 h 320"/>
                <a:gd name="T24" fmla="*/ 23 w 368"/>
                <a:gd name="T25" fmla="*/ 22 h 320"/>
                <a:gd name="T26" fmla="*/ 24 w 368"/>
                <a:gd name="T27" fmla="*/ 20 h 320"/>
                <a:gd name="T28" fmla="*/ 26 w 368"/>
                <a:gd name="T29" fmla="*/ 18 h 320"/>
                <a:gd name="T30" fmla="*/ 29 w 368"/>
                <a:gd name="T31" fmla="*/ 17 h 320"/>
                <a:gd name="T32" fmla="*/ 32 w 368"/>
                <a:gd name="T33" fmla="*/ 16 h 320"/>
                <a:gd name="T34" fmla="*/ 82 w 368"/>
                <a:gd name="T35" fmla="*/ 16 h 320"/>
                <a:gd name="T36" fmla="*/ 120 w 368"/>
                <a:gd name="T37" fmla="*/ 0 h 320"/>
                <a:gd name="T38" fmla="*/ 32 w 368"/>
                <a:gd name="T39" fmla="*/ 0 h 320"/>
                <a:gd name="T40" fmla="*/ 19 w 368"/>
                <a:gd name="T41" fmla="*/ 3 h 320"/>
                <a:gd name="T42" fmla="*/ 10 w 368"/>
                <a:gd name="T43" fmla="*/ 9 h 320"/>
                <a:gd name="T44" fmla="*/ 2 w 368"/>
                <a:gd name="T45" fmla="*/ 20 h 320"/>
                <a:gd name="T46" fmla="*/ 0 w 368"/>
                <a:gd name="T47" fmla="*/ 32 h 320"/>
                <a:gd name="T48" fmla="*/ 0 w 368"/>
                <a:gd name="T49" fmla="*/ 288 h 320"/>
                <a:gd name="T50" fmla="*/ 2 w 368"/>
                <a:gd name="T51" fmla="*/ 301 h 320"/>
                <a:gd name="T52" fmla="*/ 10 w 368"/>
                <a:gd name="T53" fmla="*/ 310 h 320"/>
                <a:gd name="T54" fmla="*/ 19 w 368"/>
                <a:gd name="T55" fmla="*/ 317 h 320"/>
                <a:gd name="T56" fmla="*/ 32 w 368"/>
                <a:gd name="T57" fmla="*/ 320 h 320"/>
                <a:gd name="T58" fmla="*/ 361 w 368"/>
                <a:gd name="T59" fmla="*/ 320 h 320"/>
                <a:gd name="T60" fmla="*/ 363 w 368"/>
                <a:gd name="T61" fmla="*/ 319 h 320"/>
                <a:gd name="T62" fmla="*/ 366 w 368"/>
                <a:gd name="T63" fmla="*/ 318 h 320"/>
                <a:gd name="T64" fmla="*/ 367 w 368"/>
                <a:gd name="T65" fmla="*/ 315 h 320"/>
                <a:gd name="T66" fmla="*/ 368 w 368"/>
                <a:gd name="T67" fmla="*/ 312 h 320"/>
                <a:gd name="T68" fmla="*/ 368 w 368"/>
                <a:gd name="T69" fmla="*/ 224 h 320"/>
                <a:gd name="T70" fmla="*/ 352 w 368"/>
                <a:gd name="T71" fmla="*/ 224 h 320"/>
                <a:gd name="T72" fmla="*/ 352 w 368"/>
                <a:gd name="T73" fmla="*/ 304 h 320"/>
                <a:gd name="T74" fmla="*/ 32 w 368"/>
                <a:gd name="T75" fmla="*/ 304 h 320"/>
                <a:gd name="T76" fmla="*/ 27 w 368"/>
                <a:gd name="T77" fmla="*/ 303 h 320"/>
                <a:gd name="T78" fmla="*/ 23 w 368"/>
                <a:gd name="T79" fmla="*/ 301 h 320"/>
                <a:gd name="T80" fmla="*/ 19 w 368"/>
                <a:gd name="T81" fmla="*/ 298 h 320"/>
                <a:gd name="T82" fmla="*/ 17 w 368"/>
                <a:gd name="T83" fmla="*/ 293 h 320"/>
                <a:gd name="T84" fmla="*/ 16 w 368"/>
                <a:gd name="T85" fmla="*/ 288 h 320"/>
                <a:gd name="T86" fmla="*/ 16 w 368"/>
                <a:gd name="T87" fmla="*/ 48 h 320"/>
                <a:gd name="T88" fmla="*/ 25 w 368"/>
                <a:gd name="T89" fmla="*/ 56 h 320"/>
                <a:gd name="T90" fmla="*/ 37 w 368"/>
                <a:gd name="T91" fmla="*/ 62 h 320"/>
                <a:gd name="T92" fmla="*/ 48 w 368"/>
                <a:gd name="T93" fmla="*/ 64 h 320"/>
                <a:gd name="T94" fmla="*/ 352 w 368"/>
                <a:gd name="T95" fmla="*/ 64 h 320"/>
                <a:gd name="T96" fmla="*/ 352 w 368"/>
                <a:gd name="T97" fmla="*/ 144 h 320"/>
                <a:gd name="T98" fmla="*/ 368 w 368"/>
                <a:gd name="T99" fmla="*/ 144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68" h="320">
                  <a:moveTo>
                    <a:pt x="368" y="144"/>
                  </a:moveTo>
                  <a:lnTo>
                    <a:pt x="368" y="56"/>
                  </a:lnTo>
                  <a:lnTo>
                    <a:pt x="367" y="53"/>
                  </a:lnTo>
                  <a:lnTo>
                    <a:pt x="366" y="50"/>
                  </a:lnTo>
                  <a:lnTo>
                    <a:pt x="363" y="49"/>
                  </a:lnTo>
                  <a:lnTo>
                    <a:pt x="361" y="48"/>
                  </a:lnTo>
                  <a:lnTo>
                    <a:pt x="48" y="48"/>
                  </a:lnTo>
                  <a:lnTo>
                    <a:pt x="38" y="46"/>
                  </a:lnTo>
                  <a:lnTo>
                    <a:pt x="29" y="39"/>
                  </a:lnTo>
                  <a:lnTo>
                    <a:pt x="24" y="31"/>
                  </a:lnTo>
                  <a:lnTo>
                    <a:pt x="24" y="28"/>
                  </a:lnTo>
                  <a:lnTo>
                    <a:pt x="23" y="25"/>
                  </a:lnTo>
                  <a:lnTo>
                    <a:pt x="23" y="22"/>
                  </a:lnTo>
                  <a:lnTo>
                    <a:pt x="24" y="20"/>
                  </a:lnTo>
                  <a:lnTo>
                    <a:pt x="26" y="18"/>
                  </a:lnTo>
                  <a:lnTo>
                    <a:pt x="29" y="17"/>
                  </a:lnTo>
                  <a:lnTo>
                    <a:pt x="32" y="16"/>
                  </a:lnTo>
                  <a:lnTo>
                    <a:pt x="82" y="16"/>
                  </a:lnTo>
                  <a:lnTo>
                    <a:pt x="120" y="0"/>
                  </a:lnTo>
                  <a:lnTo>
                    <a:pt x="32" y="0"/>
                  </a:lnTo>
                  <a:lnTo>
                    <a:pt x="19" y="3"/>
                  </a:lnTo>
                  <a:lnTo>
                    <a:pt x="10" y="9"/>
                  </a:lnTo>
                  <a:lnTo>
                    <a:pt x="2" y="20"/>
                  </a:lnTo>
                  <a:lnTo>
                    <a:pt x="0" y="32"/>
                  </a:lnTo>
                  <a:lnTo>
                    <a:pt x="0" y="288"/>
                  </a:lnTo>
                  <a:lnTo>
                    <a:pt x="2" y="301"/>
                  </a:lnTo>
                  <a:lnTo>
                    <a:pt x="10" y="310"/>
                  </a:lnTo>
                  <a:lnTo>
                    <a:pt x="19" y="317"/>
                  </a:lnTo>
                  <a:lnTo>
                    <a:pt x="32" y="320"/>
                  </a:lnTo>
                  <a:lnTo>
                    <a:pt x="361" y="320"/>
                  </a:lnTo>
                  <a:lnTo>
                    <a:pt x="363" y="319"/>
                  </a:lnTo>
                  <a:lnTo>
                    <a:pt x="366" y="318"/>
                  </a:lnTo>
                  <a:lnTo>
                    <a:pt x="367" y="315"/>
                  </a:lnTo>
                  <a:lnTo>
                    <a:pt x="368" y="312"/>
                  </a:lnTo>
                  <a:lnTo>
                    <a:pt x="368" y="224"/>
                  </a:lnTo>
                  <a:lnTo>
                    <a:pt x="352" y="224"/>
                  </a:lnTo>
                  <a:lnTo>
                    <a:pt x="352" y="304"/>
                  </a:lnTo>
                  <a:lnTo>
                    <a:pt x="32" y="304"/>
                  </a:lnTo>
                  <a:lnTo>
                    <a:pt x="27" y="303"/>
                  </a:lnTo>
                  <a:lnTo>
                    <a:pt x="23" y="301"/>
                  </a:lnTo>
                  <a:lnTo>
                    <a:pt x="19" y="298"/>
                  </a:lnTo>
                  <a:lnTo>
                    <a:pt x="17" y="293"/>
                  </a:lnTo>
                  <a:lnTo>
                    <a:pt x="16" y="288"/>
                  </a:lnTo>
                  <a:lnTo>
                    <a:pt x="16" y="48"/>
                  </a:lnTo>
                  <a:lnTo>
                    <a:pt x="25" y="56"/>
                  </a:lnTo>
                  <a:lnTo>
                    <a:pt x="37" y="62"/>
                  </a:lnTo>
                  <a:lnTo>
                    <a:pt x="48" y="64"/>
                  </a:lnTo>
                  <a:lnTo>
                    <a:pt x="352" y="64"/>
                  </a:lnTo>
                  <a:lnTo>
                    <a:pt x="352" y="144"/>
                  </a:lnTo>
                  <a:lnTo>
                    <a:pt x="368" y="144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177"/>
            <p:cNvSpPr>
              <a:spLocks noEditPoints="1"/>
            </p:cNvSpPr>
            <p:nvPr/>
          </p:nvSpPr>
          <p:spPr bwMode="auto">
            <a:xfrm>
              <a:off x="729804" y="2737679"/>
              <a:ext cx="102799" cy="77100"/>
            </a:xfrm>
            <a:custGeom>
              <a:avLst/>
              <a:gdLst>
                <a:gd name="T0" fmla="*/ 120 w 128"/>
                <a:gd name="T1" fmla="*/ 96 h 96"/>
                <a:gd name="T2" fmla="*/ 48 w 128"/>
                <a:gd name="T3" fmla="*/ 96 h 96"/>
                <a:gd name="T4" fmla="*/ 33 w 128"/>
                <a:gd name="T5" fmla="*/ 94 h 96"/>
                <a:gd name="T6" fmla="*/ 20 w 128"/>
                <a:gd name="T7" fmla="*/ 86 h 96"/>
                <a:gd name="T8" fmla="*/ 9 w 128"/>
                <a:gd name="T9" fmla="*/ 77 h 96"/>
                <a:gd name="T10" fmla="*/ 3 w 128"/>
                <a:gd name="T11" fmla="*/ 64 h 96"/>
                <a:gd name="T12" fmla="*/ 0 w 128"/>
                <a:gd name="T13" fmla="*/ 47 h 96"/>
                <a:gd name="T14" fmla="*/ 3 w 128"/>
                <a:gd name="T15" fmla="*/ 32 h 96"/>
                <a:gd name="T16" fmla="*/ 9 w 128"/>
                <a:gd name="T17" fmla="*/ 19 h 96"/>
                <a:gd name="T18" fmla="*/ 20 w 128"/>
                <a:gd name="T19" fmla="*/ 10 h 96"/>
                <a:gd name="T20" fmla="*/ 33 w 128"/>
                <a:gd name="T21" fmla="*/ 2 h 96"/>
                <a:gd name="T22" fmla="*/ 48 w 128"/>
                <a:gd name="T23" fmla="*/ 0 h 96"/>
                <a:gd name="T24" fmla="*/ 120 w 128"/>
                <a:gd name="T25" fmla="*/ 0 h 96"/>
                <a:gd name="T26" fmla="*/ 123 w 128"/>
                <a:gd name="T27" fmla="*/ 0 h 96"/>
                <a:gd name="T28" fmla="*/ 125 w 128"/>
                <a:gd name="T29" fmla="*/ 2 h 96"/>
                <a:gd name="T30" fmla="*/ 128 w 128"/>
                <a:gd name="T31" fmla="*/ 4 h 96"/>
                <a:gd name="T32" fmla="*/ 128 w 128"/>
                <a:gd name="T33" fmla="*/ 8 h 96"/>
                <a:gd name="T34" fmla="*/ 128 w 128"/>
                <a:gd name="T35" fmla="*/ 88 h 96"/>
                <a:gd name="T36" fmla="*/ 128 w 128"/>
                <a:gd name="T37" fmla="*/ 92 h 96"/>
                <a:gd name="T38" fmla="*/ 125 w 128"/>
                <a:gd name="T39" fmla="*/ 94 h 96"/>
                <a:gd name="T40" fmla="*/ 123 w 128"/>
                <a:gd name="T41" fmla="*/ 95 h 96"/>
                <a:gd name="T42" fmla="*/ 120 w 128"/>
                <a:gd name="T43" fmla="*/ 96 h 96"/>
                <a:gd name="T44" fmla="*/ 48 w 128"/>
                <a:gd name="T45" fmla="*/ 16 h 96"/>
                <a:gd name="T46" fmla="*/ 35 w 128"/>
                <a:gd name="T47" fmla="*/ 18 h 96"/>
                <a:gd name="T48" fmla="*/ 25 w 128"/>
                <a:gd name="T49" fmla="*/ 25 h 96"/>
                <a:gd name="T50" fmla="*/ 19 w 128"/>
                <a:gd name="T51" fmla="*/ 36 h 96"/>
                <a:gd name="T52" fmla="*/ 16 w 128"/>
                <a:gd name="T53" fmla="*/ 47 h 96"/>
                <a:gd name="T54" fmla="*/ 19 w 128"/>
                <a:gd name="T55" fmla="*/ 60 h 96"/>
                <a:gd name="T56" fmla="*/ 25 w 128"/>
                <a:gd name="T57" fmla="*/ 70 h 96"/>
                <a:gd name="T58" fmla="*/ 35 w 128"/>
                <a:gd name="T59" fmla="*/ 78 h 96"/>
                <a:gd name="T60" fmla="*/ 48 w 128"/>
                <a:gd name="T61" fmla="*/ 80 h 96"/>
                <a:gd name="T62" fmla="*/ 113 w 128"/>
                <a:gd name="T63" fmla="*/ 80 h 96"/>
                <a:gd name="T64" fmla="*/ 113 w 128"/>
                <a:gd name="T65" fmla="*/ 16 h 96"/>
                <a:gd name="T66" fmla="*/ 48 w 128"/>
                <a:gd name="T67" fmla="*/ 1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8" h="96">
                  <a:moveTo>
                    <a:pt x="120" y="96"/>
                  </a:moveTo>
                  <a:lnTo>
                    <a:pt x="48" y="96"/>
                  </a:lnTo>
                  <a:lnTo>
                    <a:pt x="33" y="94"/>
                  </a:lnTo>
                  <a:lnTo>
                    <a:pt x="20" y="86"/>
                  </a:lnTo>
                  <a:lnTo>
                    <a:pt x="9" y="77"/>
                  </a:lnTo>
                  <a:lnTo>
                    <a:pt x="3" y="64"/>
                  </a:lnTo>
                  <a:lnTo>
                    <a:pt x="0" y="47"/>
                  </a:lnTo>
                  <a:lnTo>
                    <a:pt x="3" y="32"/>
                  </a:lnTo>
                  <a:lnTo>
                    <a:pt x="9" y="19"/>
                  </a:lnTo>
                  <a:lnTo>
                    <a:pt x="20" y="10"/>
                  </a:lnTo>
                  <a:lnTo>
                    <a:pt x="33" y="2"/>
                  </a:lnTo>
                  <a:lnTo>
                    <a:pt x="48" y="0"/>
                  </a:lnTo>
                  <a:lnTo>
                    <a:pt x="120" y="0"/>
                  </a:lnTo>
                  <a:lnTo>
                    <a:pt x="123" y="0"/>
                  </a:lnTo>
                  <a:lnTo>
                    <a:pt x="125" y="2"/>
                  </a:lnTo>
                  <a:lnTo>
                    <a:pt x="128" y="4"/>
                  </a:lnTo>
                  <a:lnTo>
                    <a:pt x="128" y="8"/>
                  </a:lnTo>
                  <a:lnTo>
                    <a:pt x="128" y="88"/>
                  </a:lnTo>
                  <a:lnTo>
                    <a:pt x="128" y="92"/>
                  </a:lnTo>
                  <a:lnTo>
                    <a:pt x="125" y="94"/>
                  </a:lnTo>
                  <a:lnTo>
                    <a:pt x="123" y="95"/>
                  </a:lnTo>
                  <a:lnTo>
                    <a:pt x="120" y="96"/>
                  </a:lnTo>
                  <a:close/>
                  <a:moveTo>
                    <a:pt x="48" y="16"/>
                  </a:moveTo>
                  <a:lnTo>
                    <a:pt x="35" y="18"/>
                  </a:lnTo>
                  <a:lnTo>
                    <a:pt x="25" y="25"/>
                  </a:lnTo>
                  <a:lnTo>
                    <a:pt x="19" y="36"/>
                  </a:lnTo>
                  <a:lnTo>
                    <a:pt x="16" y="47"/>
                  </a:lnTo>
                  <a:lnTo>
                    <a:pt x="19" y="60"/>
                  </a:lnTo>
                  <a:lnTo>
                    <a:pt x="25" y="70"/>
                  </a:lnTo>
                  <a:lnTo>
                    <a:pt x="35" y="78"/>
                  </a:lnTo>
                  <a:lnTo>
                    <a:pt x="48" y="80"/>
                  </a:lnTo>
                  <a:lnTo>
                    <a:pt x="113" y="80"/>
                  </a:lnTo>
                  <a:lnTo>
                    <a:pt x="113" y="16"/>
                  </a:lnTo>
                  <a:lnTo>
                    <a:pt x="48" y="16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178"/>
            <p:cNvSpPr>
              <a:spLocks/>
            </p:cNvSpPr>
            <p:nvPr/>
          </p:nvSpPr>
          <p:spPr bwMode="auto">
            <a:xfrm>
              <a:off x="755504" y="2763379"/>
              <a:ext cx="25700" cy="25700"/>
            </a:xfrm>
            <a:custGeom>
              <a:avLst/>
              <a:gdLst>
                <a:gd name="T0" fmla="*/ 32 w 32"/>
                <a:gd name="T1" fmla="*/ 15 h 32"/>
                <a:gd name="T2" fmla="*/ 31 w 32"/>
                <a:gd name="T3" fmla="*/ 21 h 32"/>
                <a:gd name="T4" fmla="*/ 29 w 32"/>
                <a:gd name="T5" fmla="*/ 25 h 32"/>
                <a:gd name="T6" fmla="*/ 26 w 32"/>
                <a:gd name="T7" fmla="*/ 28 h 32"/>
                <a:gd name="T8" fmla="*/ 21 w 32"/>
                <a:gd name="T9" fmla="*/ 32 h 32"/>
                <a:gd name="T10" fmla="*/ 16 w 32"/>
                <a:gd name="T11" fmla="*/ 32 h 32"/>
                <a:gd name="T12" fmla="*/ 11 w 32"/>
                <a:gd name="T13" fmla="*/ 32 h 32"/>
                <a:gd name="T14" fmla="*/ 6 w 32"/>
                <a:gd name="T15" fmla="*/ 28 h 32"/>
                <a:gd name="T16" fmla="*/ 3 w 32"/>
                <a:gd name="T17" fmla="*/ 25 h 32"/>
                <a:gd name="T18" fmla="*/ 1 w 32"/>
                <a:gd name="T19" fmla="*/ 21 h 32"/>
                <a:gd name="T20" fmla="*/ 0 w 32"/>
                <a:gd name="T21" fmla="*/ 15 h 32"/>
                <a:gd name="T22" fmla="*/ 1 w 32"/>
                <a:gd name="T23" fmla="*/ 11 h 32"/>
                <a:gd name="T24" fmla="*/ 3 w 32"/>
                <a:gd name="T25" fmla="*/ 7 h 32"/>
                <a:gd name="T26" fmla="*/ 6 w 32"/>
                <a:gd name="T27" fmla="*/ 3 h 32"/>
                <a:gd name="T28" fmla="*/ 11 w 32"/>
                <a:gd name="T29" fmla="*/ 0 h 32"/>
                <a:gd name="T30" fmla="*/ 16 w 32"/>
                <a:gd name="T31" fmla="*/ 0 h 32"/>
                <a:gd name="T32" fmla="*/ 21 w 32"/>
                <a:gd name="T33" fmla="*/ 0 h 32"/>
                <a:gd name="T34" fmla="*/ 26 w 32"/>
                <a:gd name="T35" fmla="*/ 3 h 32"/>
                <a:gd name="T36" fmla="*/ 29 w 32"/>
                <a:gd name="T37" fmla="*/ 7 h 32"/>
                <a:gd name="T38" fmla="*/ 31 w 32"/>
                <a:gd name="T39" fmla="*/ 11 h 32"/>
                <a:gd name="T40" fmla="*/ 32 w 32"/>
                <a:gd name="T41" fmla="*/ 1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2" h="32">
                  <a:moveTo>
                    <a:pt x="32" y="15"/>
                  </a:moveTo>
                  <a:lnTo>
                    <a:pt x="31" y="21"/>
                  </a:lnTo>
                  <a:lnTo>
                    <a:pt x="29" y="25"/>
                  </a:lnTo>
                  <a:lnTo>
                    <a:pt x="26" y="28"/>
                  </a:lnTo>
                  <a:lnTo>
                    <a:pt x="21" y="32"/>
                  </a:lnTo>
                  <a:lnTo>
                    <a:pt x="16" y="32"/>
                  </a:lnTo>
                  <a:lnTo>
                    <a:pt x="11" y="32"/>
                  </a:lnTo>
                  <a:lnTo>
                    <a:pt x="6" y="28"/>
                  </a:lnTo>
                  <a:lnTo>
                    <a:pt x="3" y="25"/>
                  </a:lnTo>
                  <a:lnTo>
                    <a:pt x="1" y="21"/>
                  </a:lnTo>
                  <a:lnTo>
                    <a:pt x="0" y="15"/>
                  </a:lnTo>
                  <a:lnTo>
                    <a:pt x="1" y="11"/>
                  </a:lnTo>
                  <a:lnTo>
                    <a:pt x="3" y="7"/>
                  </a:lnTo>
                  <a:lnTo>
                    <a:pt x="6" y="3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6" y="3"/>
                  </a:lnTo>
                  <a:lnTo>
                    <a:pt x="29" y="7"/>
                  </a:lnTo>
                  <a:lnTo>
                    <a:pt x="31" y="11"/>
                  </a:lnTo>
                  <a:lnTo>
                    <a:pt x="32" y="15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179"/>
            <p:cNvSpPr>
              <a:spLocks/>
            </p:cNvSpPr>
            <p:nvPr/>
          </p:nvSpPr>
          <p:spPr bwMode="auto">
            <a:xfrm>
              <a:off x="562755" y="2577055"/>
              <a:ext cx="180702" cy="83524"/>
            </a:xfrm>
            <a:custGeom>
              <a:avLst/>
              <a:gdLst>
                <a:gd name="T0" fmla="*/ 8 w 225"/>
                <a:gd name="T1" fmla="*/ 96 h 104"/>
                <a:gd name="T2" fmla="*/ 39 w 225"/>
                <a:gd name="T3" fmla="*/ 90 h 104"/>
                <a:gd name="T4" fmla="*/ 188 w 225"/>
                <a:gd name="T5" fmla="*/ 18 h 104"/>
                <a:gd name="T6" fmla="*/ 209 w 225"/>
                <a:gd name="T7" fmla="*/ 58 h 104"/>
                <a:gd name="T8" fmla="*/ 225 w 225"/>
                <a:gd name="T9" fmla="*/ 56 h 104"/>
                <a:gd name="T10" fmla="*/ 199 w 225"/>
                <a:gd name="T11" fmla="*/ 4 h 104"/>
                <a:gd name="T12" fmla="*/ 197 w 225"/>
                <a:gd name="T13" fmla="*/ 2 h 104"/>
                <a:gd name="T14" fmla="*/ 195 w 225"/>
                <a:gd name="T15" fmla="*/ 0 h 104"/>
                <a:gd name="T16" fmla="*/ 191 w 225"/>
                <a:gd name="T17" fmla="*/ 0 h 104"/>
                <a:gd name="T18" fmla="*/ 188 w 225"/>
                <a:gd name="T19" fmla="*/ 1 h 104"/>
                <a:gd name="T20" fmla="*/ 4 w 225"/>
                <a:gd name="T21" fmla="*/ 89 h 104"/>
                <a:gd name="T22" fmla="*/ 2 w 225"/>
                <a:gd name="T23" fmla="*/ 90 h 104"/>
                <a:gd name="T24" fmla="*/ 1 w 225"/>
                <a:gd name="T25" fmla="*/ 94 h 104"/>
                <a:gd name="T26" fmla="*/ 0 w 225"/>
                <a:gd name="T27" fmla="*/ 97 h 104"/>
                <a:gd name="T28" fmla="*/ 1 w 225"/>
                <a:gd name="T29" fmla="*/ 99 h 104"/>
                <a:gd name="T30" fmla="*/ 3 w 225"/>
                <a:gd name="T31" fmla="*/ 102 h 104"/>
                <a:gd name="T32" fmla="*/ 5 w 225"/>
                <a:gd name="T33" fmla="*/ 103 h 104"/>
                <a:gd name="T34" fmla="*/ 8 w 225"/>
                <a:gd name="T35" fmla="*/ 104 h 104"/>
                <a:gd name="T36" fmla="*/ 12 w 225"/>
                <a:gd name="T37" fmla="*/ 103 h 104"/>
                <a:gd name="T38" fmla="*/ 27 w 225"/>
                <a:gd name="T39" fmla="*/ 96 h 104"/>
                <a:gd name="T40" fmla="*/ 8 w 225"/>
                <a:gd name="T41" fmla="*/ 9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5" h="104">
                  <a:moveTo>
                    <a:pt x="8" y="96"/>
                  </a:moveTo>
                  <a:lnTo>
                    <a:pt x="39" y="90"/>
                  </a:lnTo>
                  <a:lnTo>
                    <a:pt x="188" y="18"/>
                  </a:lnTo>
                  <a:lnTo>
                    <a:pt x="209" y="58"/>
                  </a:lnTo>
                  <a:lnTo>
                    <a:pt x="225" y="56"/>
                  </a:lnTo>
                  <a:lnTo>
                    <a:pt x="199" y="4"/>
                  </a:lnTo>
                  <a:lnTo>
                    <a:pt x="197" y="2"/>
                  </a:lnTo>
                  <a:lnTo>
                    <a:pt x="195" y="0"/>
                  </a:lnTo>
                  <a:lnTo>
                    <a:pt x="191" y="0"/>
                  </a:lnTo>
                  <a:lnTo>
                    <a:pt x="188" y="1"/>
                  </a:lnTo>
                  <a:lnTo>
                    <a:pt x="4" y="89"/>
                  </a:lnTo>
                  <a:lnTo>
                    <a:pt x="2" y="90"/>
                  </a:lnTo>
                  <a:lnTo>
                    <a:pt x="1" y="94"/>
                  </a:lnTo>
                  <a:lnTo>
                    <a:pt x="0" y="97"/>
                  </a:lnTo>
                  <a:lnTo>
                    <a:pt x="1" y="99"/>
                  </a:lnTo>
                  <a:lnTo>
                    <a:pt x="3" y="102"/>
                  </a:lnTo>
                  <a:lnTo>
                    <a:pt x="5" y="103"/>
                  </a:lnTo>
                  <a:lnTo>
                    <a:pt x="8" y="104"/>
                  </a:lnTo>
                  <a:lnTo>
                    <a:pt x="12" y="103"/>
                  </a:lnTo>
                  <a:lnTo>
                    <a:pt x="27" y="96"/>
                  </a:lnTo>
                  <a:lnTo>
                    <a:pt x="8" y="96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180"/>
            <p:cNvSpPr>
              <a:spLocks/>
            </p:cNvSpPr>
            <p:nvPr/>
          </p:nvSpPr>
          <p:spPr bwMode="auto">
            <a:xfrm>
              <a:off x="777188" y="2628455"/>
              <a:ext cx="36141" cy="38550"/>
            </a:xfrm>
            <a:custGeom>
              <a:avLst/>
              <a:gdLst>
                <a:gd name="T0" fmla="*/ 37 w 45"/>
                <a:gd name="T1" fmla="*/ 0 h 48"/>
                <a:gd name="T2" fmla="*/ 0 w 45"/>
                <a:gd name="T3" fmla="*/ 0 h 48"/>
                <a:gd name="T4" fmla="*/ 2 w 45"/>
                <a:gd name="T5" fmla="*/ 16 h 48"/>
                <a:gd name="T6" fmla="*/ 29 w 45"/>
                <a:gd name="T7" fmla="*/ 16 h 48"/>
                <a:gd name="T8" fmla="*/ 29 w 45"/>
                <a:gd name="T9" fmla="*/ 48 h 48"/>
                <a:gd name="T10" fmla="*/ 45 w 45"/>
                <a:gd name="T11" fmla="*/ 48 h 48"/>
                <a:gd name="T12" fmla="*/ 45 w 45"/>
                <a:gd name="T13" fmla="*/ 8 h 48"/>
                <a:gd name="T14" fmla="*/ 44 w 45"/>
                <a:gd name="T15" fmla="*/ 5 h 48"/>
                <a:gd name="T16" fmla="*/ 43 w 45"/>
                <a:gd name="T17" fmla="*/ 3 h 48"/>
                <a:gd name="T18" fmla="*/ 41 w 45"/>
                <a:gd name="T19" fmla="*/ 0 h 48"/>
                <a:gd name="T20" fmla="*/ 37 w 45"/>
                <a:gd name="T2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5" h="48">
                  <a:moveTo>
                    <a:pt x="37" y="0"/>
                  </a:moveTo>
                  <a:lnTo>
                    <a:pt x="0" y="0"/>
                  </a:lnTo>
                  <a:lnTo>
                    <a:pt x="2" y="16"/>
                  </a:lnTo>
                  <a:lnTo>
                    <a:pt x="29" y="16"/>
                  </a:lnTo>
                  <a:lnTo>
                    <a:pt x="29" y="48"/>
                  </a:lnTo>
                  <a:lnTo>
                    <a:pt x="45" y="48"/>
                  </a:lnTo>
                  <a:lnTo>
                    <a:pt x="45" y="8"/>
                  </a:lnTo>
                  <a:lnTo>
                    <a:pt x="44" y="5"/>
                  </a:lnTo>
                  <a:lnTo>
                    <a:pt x="43" y="3"/>
                  </a:lnTo>
                  <a:lnTo>
                    <a:pt x="41" y="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181"/>
            <p:cNvSpPr>
              <a:spLocks/>
            </p:cNvSpPr>
            <p:nvPr/>
          </p:nvSpPr>
          <p:spPr bwMode="auto">
            <a:xfrm>
              <a:off x="562755" y="2609180"/>
              <a:ext cx="224874" cy="51400"/>
            </a:xfrm>
            <a:custGeom>
              <a:avLst/>
              <a:gdLst>
                <a:gd name="T0" fmla="*/ 263 w 280"/>
                <a:gd name="T1" fmla="*/ 64 h 64"/>
                <a:gd name="T2" fmla="*/ 280 w 280"/>
                <a:gd name="T3" fmla="*/ 64 h 64"/>
                <a:gd name="T4" fmla="*/ 280 w 280"/>
                <a:gd name="T5" fmla="*/ 61 h 64"/>
                <a:gd name="T6" fmla="*/ 279 w 280"/>
                <a:gd name="T7" fmla="*/ 52 h 64"/>
                <a:gd name="T8" fmla="*/ 276 w 280"/>
                <a:gd name="T9" fmla="*/ 42 h 64"/>
                <a:gd name="T10" fmla="*/ 275 w 280"/>
                <a:gd name="T11" fmla="*/ 29 h 64"/>
                <a:gd name="T12" fmla="*/ 273 w 280"/>
                <a:gd name="T13" fmla="*/ 18 h 64"/>
                <a:gd name="T14" fmla="*/ 272 w 280"/>
                <a:gd name="T15" fmla="*/ 9 h 64"/>
                <a:gd name="T16" fmla="*/ 272 w 280"/>
                <a:gd name="T17" fmla="*/ 6 h 64"/>
                <a:gd name="T18" fmla="*/ 271 w 280"/>
                <a:gd name="T19" fmla="*/ 4 h 64"/>
                <a:gd name="T20" fmla="*/ 269 w 280"/>
                <a:gd name="T21" fmla="*/ 2 h 64"/>
                <a:gd name="T22" fmla="*/ 266 w 280"/>
                <a:gd name="T23" fmla="*/ 0 h 64"/>
                <a:gd name="T24" fmla="*/ 262 w 280"/>
                <a:gd name="T25" fmla="*/ 0 h 64"/>
                <a:gd name="T26" fmla="*/ 6 w 280"/>
                <a:gd name="T27" fmla="*/ 48 h 64"/>
                <a:gd name="T28" fmla="*/ 4 w 280"/>
                <a:gd name="T29" fmla="*/ 49 h 64"/>
                <a:gd name="T30" fmla="*/ 2 w 280"/>
                <a:gd name="T31" fmla="*/ 51 h 64"/>
                <a:gd name="T32" fmla="*/ 0 w 280"/>
                <a:gd name="T33" fmla="*/ 55 h 64"/>
                <a:gd name="T34" fmla="*/ 0 w 280"/>
                <a:gd name="T35" fmla="*/ 58 h 64"/>
                <a:gd name="T36" fmla="*/ 1 w 280"/>
                <a:gd name="T37" fmla="*/ 60 h 64"/>
                <a:gd name="T38" fmla="*/ 3 w 280"/>
                <a:gd name="T39" fmla="*/ 62 h 64"/>
                <a:gd name="T40" fmla="*/ 5 w 280"/>
                <a:gd name="T41" fmla="*/ 63 h 64"/>
                <a:gd name="T42" fmla="*/ 8 w 280"/>
                <a:gd name="T43" fmla="*/ 64 h 64"/>
                <a:gd name="T44" fmla="*/ 9 w 280"/>
                <a:gd name="T45" fmla="*/ 64 h 64"/>
                <a:gd name="T46" fmla="*/ 257 w 280"/>
                <a:gd name="T47" fmla="*/ 17 h 64"/>
                <a:gd name="T48" fmla="*/ 263 w 280"/>
                <a:gd name="T49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80" h="64">
                  <a:moveTo>
                    <a:pt x="263" y="64"/>
                  </a:moveTo>
                  <a:lnTo>
                    <a:pt x="280" y="64"/>
                  </a:lnTo>
                  <a:lnTo>
                    <a:pt x="280" y="61"/>
                  </a:lnTo>
                  <a:lnTo>
                    <a:pt x="279" y="52"/>
                  </a:lnTo>
                  <a:lnTo>
                    <a:pt x="276" y="42"/>
                  </a:lnTo>
                  <a:lnTo>
                    <a:pt x="275" y="29"/>
                  </a:lnTo>
                  <a:lnTo>
                    <a:pt x="273" y="18"/>
                  </a:lnTo>
                  <a:lnTo>
                    <a:pt x="272" y="9"/>
                  </a:lnTo>
                  <a:lnTo>
                    <a:pt x="272" y="6"/>
                  </a:lnTo>
                  <a:lnTo>
                    <a:pt x="271" y="4"/>
                  </a:lnTo>
                  <a:lnTo>
                    <a:pt x="269" y="2"/>
                  </a:lnTo>
                  <a:lnTo>
                    <a:pt x="266" y="0"/>
                  </a:lnTo>
                  <a:lnTo>
                    <a:pt x="262" y="0"/>
                  </a:lnTo>
                  <a:lnTo>
                    <a:pt x="6" y="48"/>
                  </a:lnTo>
                  <a:lnTo>
                    <a:pt x="4" y="49"/>
                  </a:lnTo>
                  <a:lnTo>
                    <a:pt x="2" y="51"/>
                  </a:lnTo>
                  <a:lnTo>
                    <a:pt x="0" y="55"/>
                  </a:lnTo>
                  <a:lnTo>
                    <a:pt x="0" y="58"/>
                  </a:lnTo>
                  <a:lnTo>
                    <a:pt x="1" y="60"/>
                  </a:lnTo>
                  <a:lnTo>
                    <a:pt x="3" y="62"/>
                  </a:lnTo>
                  <a:lnTo>
                    <a:pt x="5" y="63"/>
                  </a:lnTo>
                  <a:lnTo>
                    <a:pt x="8" y="64"/>
                  </a:lnTo>
                  <a:lnTo>
                    <a:pt x="9" y="64"/>
                  </a:lnTo>
                  <a:lnTo>
                    <a:pt x="257" y="17"/>
                  </a:lnTo>
                  <a:lnTo>
                    <a:pt x="263" y="64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44" name="Grupa 11"/>
          <p:cNvGrpSpPr/>
          <p:nvPr/>
        </p:nvGrpSpPr>
        <p:grpSpPr>
          <a:xfrm>
            <a:off x="485984" y="4663059"/>
            <a:ext cx="373335" cy="342224"/>
            <a:chOff x="494949" y="4672372"/>
            <a:chExt cx="373335" cy="342224"/>
          </a:xfrm>
        </p:grpSpPr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654331" y="4705278"/>
              <a:ext cx="54571" cy="26325"/>
            </a:xfrm>
            <a:custGeom>
              <a:avLst/>
              <a:gdLst>
                <a:gd name="T0" fmla="*/ 54 w 63"/>
                <a:gd name="T1" fmla="*/ 32 h 32"/>
                <a:gd name="T2" fmla="*/ 52 w 63"/>
                <a:gd name="T3" fmla="*/ 32 h 32"/>
                <a:gd name="T4" fmla="*/ 50 w 63"/>
                <a:gd name="T5" fmla="*/ 31 h 32"/>
                <a:gd name="T6" fmla="*/ 31 w 63"/>
                <a:gd name="T7" fmla="*/ 18 h 32"/>
                <a:gd name="T8" fmla="*/ 11 w 63"/>
                <a:gd name="T9" fmla="*/ 31 h 32"/>
                <a:gd name="T10" fmla="*/ 8 w 63"/>
                <a:gd name="T11" fmla="*/ 32 h 32"/>
                <a:gd name="T12" fmla="*/ 5 w 63"/>
                <a:gd name="T13" fmla="*/ 32 h 32"/>
                <a:gd name="T14" fmla="*/ 3 w 63"/>
                <a:gd name="T15" fmla="*/ 31 h 32"/>
                <a:gd name="T16" fmla="*/ 1 w 63"/>
                <a:gd name="T17" fmla="*/ 29 h 32"/>
                <a:gd name="T18" fmla="*/ 0 w 63"/>
                <a:gd name="T19" fmla="*/ 25 h 32"/>
                <a:gd name="T20" fmla="*/ 0 w 63"/>
                <a:gd name="T21" fmla="*/ 22 h 32"/>
                <a:gd name="T22" fmla="*/ 1 w 63"/>
                <a:gd name="T23" fmla="*/ 20 h 32"/>
                <a:gd name="T24" fmla="*/ 3 w 63"/>
                <a:gd name="T25" fmla="*/ 17 h 32"/>
                <a:gd name="T26" fmla="*/ 26 w 63"/>
                <a:gd name="T27" fmla="*/ 2 h 32"/>
                <a:gd name="T28" fmla="*/ 30 w 63"/>
                <a:gd name="T29" fmla="*/ 0 h 32"/>
                <a:gd name="T30" fmla="*/ 33 w 63"/>
                <a:gd name="T31" fmla="*/ 0 h 32"/>
                <a:gd name="T32" fmla="*/ 35 w 63"/>
                <a:gd name="T33" fmla="*/ 2 h 32"/>
                <a:gd name="T34" fmla="*/ 60 w 63"/>
                <a:gd name="T35" fmla="*/ 17 h 32"/>
                <a:gd name="T36" fmla="*/ 62 w 63"/>
                <a:gd name="T37" fmla="*/ 20 h 32"/>
                <a:gd name="T38" fmla="*/ 63 w 63"/>
                <a:gd name="T39" fmla="*/ 22 h 32"/>
                <a:gd name="T40" fmla="*/ 63 w 63"/>
                <a:gd name="T41" fmla="*/ 25 h 32"/>
                <a:gd name="T42" fmla="*/ 62 w 63"/>
                <a:gd name="T43" fmla="*/ 29 h 32"/>
                <a:gd name="T44" fmla="*/ 60 w 63"/>
                <a:gd name="T45" fmla="*/ 31 h 32"/>
                <a:gd name="T46" fmla="*/ 58 w 63"/>
                <a:gd name="T47" fmla="*/ 32 h 32"/>
                <a:gd name="T48" fmla="*/ 54 w 63"/>
                <a:gd name="T4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3" h="32">
                  <a:moveTo>
                    <a:pt x="54" y="32"/>
                  </a:moveTo>
                  <a:lnTo>
                    <a:pt x="52" y="32"/>
                  </a:lnTo>
                  <a:lnTo>
                    <a:pt x="50" y="31"/>
                  </a:lnTo>
                  <a:lnTo>
                    <a:pt x="31" y="18"/>
                  </a:lnTo>
                  <a:lnTo>
                    <a:pt x="11" y="31"/>
                  </a:lnTo>
                  <a:lnTo>
                    <a:pt x="8" y="32"/>
                  </a:lnTo>
                  <a:lnTo>
                    <a:pt x="5" y="32"/>
                  </a:lnTo>
                  <a:lnTo>
                    <a:pt x="3" y="31"/>
                  </a:lnTo>
                  <a:lnTo>
                    <a:pt x="1" y="29"/>
                  </a:lnTo>
                  <a:lnTo>
                    <a:pt x="0" y="25"/>
                  </a:lnTo>
                  <a:lnTo>
                    <a:pt x="0" y="22"/>
                  </a:lnTo>
                  <a:lnTo>
                    <a:pt x="1" y="20"/>
                  </a:lnTo>
                  <a:lnTo>
                    <a:pt x="3" y="17"/>
                  </a:lnTo>
                  <a:lnTo>
                    <a:pt x="26" y="2"/>
                  </a:lnTo>
                  <a:lnTo>
                    <a:pt x="30" y="0"/>
                  </a:lnTo>
                  <a:lnTo>
                    <a:pt x="33" y="0"/>
                  </a:lnTo>
                  <a:lnTo>
                    <a:pt x="35" y="2"/>
                  </a:lnTo>
                  <a:lnTo>
                    <a:pt x="60" y="17"/>
                  </a:lnTo>
                  <a:lnTo>
                    <a:pt x="62" y="20"/>
                  </a:lnTo>
                  <a:lnTo>
                    <a:pt x="63" y="22"/>
                  </a:lnTo>
                  <a:lnTo>
                    <a:pt x="63" y="25"/>
                  </a:lnTo>
                  <a:lnTo>
                    <a:pt x="62" y="29"/>
                  </a:lnTo>
                  <a:lnTo>
                    <a:pt x="60" y="31"/>
                  </a:lnTo>
                  <a:lnTo>
                    <a:pt x="58" y="32"/>
                  </a:lnTo>
                  <a:lnTo>
                    <a:pt x="54" y="3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42"/>
            <p:cNvSpPr>
              <a:spLocks noEditPoints="1"/>
            </p:cNvSpPr>
            <p:nvPr/>
          </p:nvSpPr>
          <p:spPr bwMode="auto">
            <a:xfrm>
              <a:off x="549520" y="4672372"/>
              <a:ext cx="263327" cy="85556"/>
            </a:xfrm>
            <a:custGeom>
              <a:avLst/>
              <a:gdLst>
                <a:gd name="T0" fmla="*/ 304 w 304"/>
                <a:gd name="T1" fmla="*/ 104 h 104"/>
                <a:gd name="T2" fmla="*/ 304 w 304"/>
                <a:gd name="T3" fmla="*/ 101 h 104"/>
                <a:gd name="T4" fmla="*/ 302 w 304"/>
                <a:gd name="T5" fmla="*/ 99 h 104"/>
                <a:gd name="T6" fmla="*/ 300 w 304"/>
                <a:gd name="T7" fmla="*/ 98 h 104"/>
                <a:gd name="T8" fmla="*/ 156 w 304"/>
                <a:gd name="T9" fmla="*/ 1 h 104"/>
                <a:gd name="T10" fmla="*/ 154 w 304"/>
                <a:gd name="T11" fmla="*/ 0 h 104"/>
                <a:gd name="T12" fmla="*/ 151 w 304"/>
                <a:gd name="T13" fmla="*/ 0 h 104"/>
                <a:gd name="T14" fmla="*/ 147 w 304"/>
                <a:gd name="T15" fmla="*/ 1 h 104"/>
                <a:gd name="T16" fmla="*/ 3 w 304"/>
                <a:gd name="T17" fmla="*/ 98 h 104"/>
                <a:gd name="T18" fmla="*/ 1 w 304"/>
                <a:gd name="T19" fmla="*/ 99 h 104"/>
                <a:gd name="T20" fmla="*/ 0 w 304"/>
                <a:gd name="T21" fmla="*/ 101 h 104"/>
                <a:gd name="T22" fmla="*/ 0 w 304"/>
                <a:gd name="T23" fmla="*/ 104 h 104"/>
                <a:gd name="T24" fmla="*/ 304 w 304"/>
                <a:gd name="T25" fmla="*/ 104 h 104"/>
                <a:gd name="T26" fmla="*/ 152 w 304"/>
                <a:gd name="T27" fmla="*/ 18 h 104"/>
                <a:gd name="T28" fmla="*/ 269 w 304"/>
                <a:gd name="T29" fmla="*/ 96 h 104"/>
                <a:gd name="T30" fmla="*/ 34 w 304"/>
                <a:gd name="T31" fmla="*/ 96 h 104"/>
                <a:gd name="T32" fmla="*/ 152 w 304"/>
                <a:gd name="T33" fmla="*/ 1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4" h="104">
                  <a:moveTo>
                    <a:pt x="304" y="104"/>
                  </a:moveTo>
                  <a:lnTo>
                    <a:pt x="304" y="101"/>
                  </a:lnTo>
                  <a:lnTo>
                    <a:pt x="302" y="99"/>
                  </a:lnTo>
                  <a:lnTo>
                    <a:pt x="300" y="98"/>
                  </a:lnTo>
                  <a:lnTo>
                    <a:pt x="156" y="1"/>
                  </a:lnTo>
                  <a:lnTo>
                    <a:pt x="154" y="0"/>
                  </a:lnTo>
                  <a:lnTo>
                    <a:pt x="151" y="0"/>
                  </a:lnTo>
                  <a:lnTo>
                    <a:pt x="147" y="1"/>
                  </a:lnTo>
                  <a:lnTo>
                    <a:pt x="3" y="98"/>
                  </a:lnTo>
                  <a:lnTo>
                    <a:pt x="1" y="99"/>
                  </a:lnTo>
                  <a:lnTo>
                    <a:pt x="0" y="101"/>
                  </a:lnTo>
                  <a:lnTo>
                    <a:pt x="0" y="104"/>
                  </a:lnTo>
                  <a:lnTo>
                    <a:pt x="304" y="104"/>
                  </a:lnTo>
                  <a:close/>
                  <a:moveTo>
                    <a:pt x="152" y="18"/>
                  </a:moveTo>
                  <a:lnTo>
                    <a:pt x="269" y="96"/>
                  </a:lnTo>
                  <a:lnTo>
                    <a:pt x="34" y="96"/>
                  </a:lnTo>
                  <a:lnTo>
                    <a:pt x="152" y="18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43"/>
            <p:cNvSpPr>
              <a:spLocks noEditPoints="1"/>
            </p:cNvSpPr>
            <p:nvPr/>
          </p:nvSpPr>
          <p:spPr bwMode="auto">
            <a:xfrm>
              <a:off x="494949" y="4751347"/>
              <a:ext cx="373335" cy="118462"/>
            </a:xfrm>
            <a:custGeom>
              <a:avLst/>
              <a:gdLst>
                <a:gd name="T0" fmla="*/ 407 w 431"/>
                <a:gd name="T1" fmla="*/ 144 h 144"/>
                <a:gd name="T2" fmla="*/ 23 w 431"/>
                <a:gd name="T3" fmla="*/ 144 h 144"/>
                <a:gd name="T4" fmla="*/ 14 w 431"/>
                <a:gd name="T5" fmla="*/ 142 h 144"/>
                <a:gd name="T6" fmla="*/ 6 w 431"/>
                <a:gd name="T7" fmla="*/ 137 h 144"/>
                <a:gd name="T8" fmla="*/ 1 w 431"/>
                <a:gd name="T9" fmla="*/ 130 h 144"/>
                <a:gd name="T10" fmla="*/ 0 w 431"/>
                <a:gd name="T11" fmla="*/ 120 h 144"/>
                <a:gd name="T12" fmla="*/ 0 w 431"/>
                <a:gd name="T13" fmla="*/ 24 h 144"/>
                <a:gd name="T14" fmla="*/ 1 w 431"/>
                <a:gd name="T15" fmla="*/ 15 h 144"/>
                <a:gd name="T16" fmla="*/ 6 w 431"/>
                <a:gd name="T17" fmla="*/ 7 h 144"/>
                <a:gd name="T18" fmla="*/ 14 w 431"/>
                <a:gd name="T19" fmla="*/ 2 h 144"/>
                <a:gd name="T20" fmla="*/ 23 w 431"/>
                <a:gd name="T21" fmla="*/ 0 h 144"/>
                <a:gd name="T22" fmla="*/ 407 w 431"/>
                <a:gd name="T23" fmla="*/ 0 h 144"/>
                <a:gd name="T24" fmla="*/ 416 w 431"/>
                <a:gd name="T25" fmla="*/ 2 h 144"/>
                <a:gd name="T26" fmla="*/ 424 w 431"/>
                <a:gd name="T27" fmla="*/ 7 h 144"/>
                <a:gd name="T28" fmla="*/ 429 w 431"/>
                <a:gd name="T29" fmla="*/ 15 h 144"/>
                <a:gd name="T30" fmla="*/ 431 w 431"/>
                <a:gd name="T31" fmla="*/ 24 h 144"/>
                <a:gd name="T32" fmla="*/ 431 w 431"/>
                <a:gd name="T33" fmla="*/ 120 h 144"/>
                <a:gd name="T34" fmla="*/ 429 w 431"/>
                <a:gd name="T35" fmla="*/ 130 h 144"/>
                <a:gd name="T36" fmla="*/ 424 w 431"/>
                <a:gd name="T37" fmla="*/ 137 h 144"/>
                <a:gd name="T38" fmla="*/ 416 w 431"/>
                <a:gd name="T39" fmla="*/ 142 h 144"/>
                <a:gd name="T40" fmla="*/ 407 w 431"/>
                <a:gd name="T41" fmla="*/ 144 h 144"/>
                <a:gd name="T42" fmla="*/ 23 w 431"/>
                <a:gd name="T43" fmla="*/ 16 h 144"/>
                <a:gd name="T44" fmla="*/ 20 w 431"/>
                <a:gd name="T45" fmla="*/ 17 h 144"/>
                <a:gd name="T46" fmla="*/ 18 w 431"/>
                <a:gd name="T47" fmla="*/ 18 h 144"/>
                <a:gd name="T48" fmla="*/ 16 w 431"/>
                <a:gd name="T49" fmla="*/ 21 h 144"/>
                <a:gd name="T50" fmla="*/ 15 w 431"/>
                <a:gd name="T51" fmla="*/ 24 h 144"/>
                <a:gd name="T52" fmla="*/ 15 w 431"/>
                <a:gd name="T53" fmla="*/ 120 h 144"/>
                <a:gd name="T54" fmla="*/ 16 w 431"/>
                <a:gd name="T55" fmla="*/ 123 h 144"/>
                <a:gd name="T56" fmla="*/ 18 w 431"/>
                <a:gd name="T57" fmla="*/ 126 h 144"/>
                <a:gd name="T58" fmla="*/ 20 w 431"/>
                <a:gd name="T59" fmla="*/ 128 h 144"/>
                <a:gd name="T60" fmla="*/ 23 w 431"/>
                <a:gd name="T61" fmla="*/ 128 h 144"/>
                <a:gd name="T62" fmla="*/ 407 w 431"/>
                <a:gd name="T63" fmla="*/ 128 h 144"/>
                <a:gd name="T64" fmla="*/ 410 w 431"/>
                <a:gd name="T65" fmla="*/ 128 h 144"/>
                <a:gd name="T66" fmla="*/ 413 w 431"/>
                <a:gd name="T67" fmla="*/ 126 h 144"/>
                <a:gd name="T68" fmla="*/ 414 w 431"/>
                <a:gd name="T69" fmla="*/ 123 h 144"/>
                <a:gd name="T70" fmla="*/ 415 w 431"/>
                <a:gd name="T71" fmla="*/ 120 h 144"/>
                <a:gd name="T72" fmla="*/ 415 w 431"/>
                <a:gd name="T73" fmla="*/ 24 h 144"/>
                <a:gd name="T74" fmla="*/ 414 w 431"/>
                <a:gd name="T75" fmla="*/ 21 h 144"/>
                <a:gd name="T76" fmla="*/ 413 w 431"/>
                <a:gd name="T77" fmla="*/ 18 h 144"/>
                <a:gd name="T78" fmla="*/ 410 w 431"/>
                <a:gd name="T79" fmla="*/ 17 h 144"/>
                <a:gd name="T80" fmla="*/ 407 w 431"/>
                <a:gd name="T81" fmla="*/ 16 h 144"/>
                <a:gd name="T82" fmla="*/ 23 w 431"/>
                <a:gd name="T83" fmla="*/ 1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31" h="144">
                  <a:moveTo>
                    <a:pt x="407" y="144"/>
                  </a:moveTo>
                  <a:lnTo>
                    <a:pt x="23" y="144"/>
                  </a:lnTo>
                  <a:lnTo>
                    <a:pt x="14" y="142"/>
                  </a:lnTo>
                  <a:lnTo>
                    <a:pt x="6" y="137"/>
                  </a:lnTo>
                  <a:lnTo>
                    <a:pt x="1" y="130"/>
                  </a:lnTo>
                  <a:lnTo>
                    <a:pt x="0" y="120"/>
                  </a:lnTo>
                  <a:lnTo>
                    <a:pt x="0" y="24"/>
                  </a:lnTo>
                  <a:lnTo>
                    <a:pt x="1" y="15"/>
                  </a:lnTo>
                  <a:lnTo>
                    <a:pt x="6" y="7"/>
                  </a:lnTo>
                  <a:lnTo>
                    <a:pt x="14" y="2"/>
                  </a:lnTo>
                  <a:lnTo>
                    <a:pt x="23" y="0"/>
                  </a:lnTo>
                  <a:lnTo>
                    <a:pt x="407" y="0"/>
                  </a:lnTo>
                  <a:lnTo>
                    <a:pt x="416" y="2"/>
                  </a:lnTo>
                  <a:lnTo>
                    <a:pt x="424" y="7"/>
                  </a:lnTo>
                  <a:lnTo>
                    <a:pt x="429" y="15"/>
                  </a:lnTo>
                  <a:lnTo>
                    <a:pt x="431" y="24"/>
                  </a:lnTo>
                  <a:lnTo>
                    <a:pt x="431" y="120"/>
                  </a:lnTo>
                  <a:lnTo>
                    <a:pt x="429" y="130"/>
                  </a:lnTo>
                  <a:lnTo>
                    <a:pt x="424" y="137"/>
                  </a:lnTo>
                  <a:lnTo>
                    <a:pt x="416" y="142"/>
                  </a:lnTo>
                  <a:lnTo>
                    <a:pt x="407" y="144"/>
                  </a:lnTo>
                  <a:close/>
                  <a:moveTo>
                    <a:pt x="23" y="16"/>
                  </a:moveTo>
                  <a:lnTo>
                    <a:pt x="20" y="17"/>
                  </a:lnTo>
                  <a:lnTo>
                    <a:pt x="18" y="18"/>
                  </a:lnTo>
                  <a:lnTo>
                    <a:pt x="16" y="21"/>
                  </a:lnTo>
                  <a:lnTo>
                    <a:pt x="15" y="24"/>
                  </a:lnTo>
                  <a:lnTo>
                    <a:pt x="15" y="120"/>
                  </a:lnTo>
                  <a:lnTo>
                    <a:pt x="16" y="123"/>
                  </a:lnTo>
                  <a:lnTo>
                    <a:pt x="18" y="126"/>
                  </a:lnTo>
                  <a:lnTo>
                    <a:pt x="20" y="128"/>
                  </a:lnTo>
                  <a:lnTo>
                    <a:pt x="23" y="128"/>
                  </a:lnTo>
                  <a:lnTo>
                    <a:pt x="407" y="128"/>
                  </a:lnTo>
                  <a:lnTo>
                    <a:pt x="410" y="128"/>
                  </a:lnTo>
                  <a:lnTo>
                    <a:pt x="413" y="126"/>
                  </a:lnTo>
                  <a:lnTo>
                    <a:pt x="414" y="123"/>
                  </a:lnTo>
                  <a:lnTo>
                    <a:pt x="415" y="120"/>
                  </a:lnTo>
                  <a:lnTo>
                    <a:pt x="415" y="24"/>
                  </a:lnTo>
                  <a:lnTo>
                    <a:pt x="414" y="21"/>
                  </a:lnTo>
                  <a:lnTo>
                    <a:pt x="413" y="18"/>
                  </a:lnTo>
                  <a:lnTo>
                    <a:pt x="410" y="17"/>
                  </a:lnTo>
                  <a:lnTo>
                    <a:pt x="407" y="16"/>
                  </a:lnTo>
                  <a:lnTo>
                    <a:pt x="23" y="1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144"/>
            <p:cNvSpPr>
              <a:spLocks noEditPoints="1"/>
            </p:cNvSpPr>
            <p:nvPr/>
          </p:nvSpPr>
          <p:spPr bwMode="auto">
            <a:xfrm>
              <a:off x="563379" y="4777672"/>
              <a:ext cx="48508" cy="65812"/>
            </a:xfrm>
            <a:custGeom>
              <a:avLst/>
              <a:gdLst>
                <a:gd name="T0" fmla="*/ 44 w 56"/>
                <a:gd name="T1" fmla="*/ 35 h 80"/>
                <a:gd name="T2" fmla="*/ 46 w 56"/>
                <a:gd name="T3" fmla="*/ 32 h 80"/>
                <a:gd name="T4" fmla="*/ 48 w 56"/>
                <a:gd name="T5" fmla="*/ 28 h 80"/>
                <a:gd name="T6" fmla="*/ 48 w 56"/>
                <a:gd name="T7" fmla="*/ 24 h 80"/>
                <a:gd name="T8" fmla="*/ 46 w 56"/>
                <a:gd name="T9" fmla="*/ 15 h 80"/>
                <a:gd name="T10" fmla="*/ 41 w 56"/>
                <a:gd name="T11" fmla="*/ 7 h 80"/>
                <a:gd name="T12" fmla="*/ 34 w 56"/>
                <a:gd name="T13" fmla="*/ 2 h 80"/>
                <a:gd name="T14" fmla="*/ 24 w 56"/>
                <a:gd name="T15" fmla="*/ 0 h 80"/>
                <a:gd name="T16" fmla="*/ 8 w 56"/>
                <a:gd name="T17" fmla="*/ 0 h 80"/>
                <a:gd name="T18" fmla="*/ 4 w 56"/>
                <a:gd name="T19" fmla="*/ 1 h 80"/>
                <a:gd name="T20" fmla="*/ 2 w 56"/>
                <a:gd name="T21" fmla="*/ 2 h 80"/>
                <a:gd name="T22" fmla="*/ 0 w 56"/>
                <a:gd name="T23" fmla="*/ 5 h 80"/>
                <a:gd name="T24" fmla="*/ 0 w 56"/>
                <a:gd name="T25" fmla="*/ 9 h 80"/>
                <a:gd name="T26" fmla="*/ 0 w 56"/>
                <a:gd name="T27" fmla="*/ 72 h 80"/>
                <a:gd name="T28" fmla="*/ 0 w 56"/>
                <a:gd name="T29" fmla="*/ 75 h 80"/>
                <a:gd name="T30" fmla="*/ 2 w 56"/>
                <a:gd name="T31" fmla="*/ 77 h 80"/>
                <a:gd name="T32" fmla="*/ 4 w 56"/>
                <a:gd name="T33" fmla="*/ 80 h 80"/>
                <a:gd name="T34" fmla="*/ 8 w 56"/>
                <a:gd name="T35" fmla="*/ 80 h 80"/>
                <a:gd name="T36" fmla="*/ 32 w 56"/>
                <a:gd name="T37" fmla="*/ 80 h 80"/>
                <a:gd name="T38" fmla="*/ 41 w 56"/>
                <a:gd name="T39" fmla="*/ 78 h 80"/>
                <a:gd name="T40" fmla="*/ 49 w 56"/>
                <a:gd name="T41" fmla="*/ 73 h 80"/>
                <a:gd name="T42" fmla="*/ 54 w 56"/>
                <a:gd name="T43" fmla="*/ 66 h 80"/>
                <a:gd name="T44" fmla="*/ 56 w 56"/>
                <a:gd name="T45" fmla="*/ 56 h 80"/>
                <a:gd name="T46" fmla="*/ 53 w 56"/>
                <a:gd name="T47" fmla="*/ 44 h 80"/>
                <a:gd name="T48" fmla="*/ 44 w 56"/>
                <a:gd name="T49" fmla="*/ 35 h 80"/>
                <a:gd name="T50" fmla="*/ 24 w 56"/>
                <a:gd name="T51" fmla="*/ 16 h 80"/>
                <a:gd name="T52" fmla="*/ 27 w 56"/>
                <a:gd name="T53" fmla="*/ 17 h 80"/>
                <a:gd name="T54" fmla="*/ 29 w 56"/>
                <a:gd name="T55" fmla="*/ 18 h 80"/>
                <a:gd name="T56" fmla="*/ 31 w 56"/>
                <a:gd name="T57" fmla="*/ 20 h 80"/>
                <a:gd name="T58" fmla="*/ 32 w 56"/>
                <a:gd name="T59" fmla="*/ 24 h 80"/>
                <a:gd name="T60" fmla="*/ 31 w 56"/>
                <a:gd name="T61" fmla="*/ 27 h 80"/>
                <a:gd name="T62" fmla="*/ 29 w 56"/>
                <a:gd name="T63" fmla="*/ 30 h 80"/>
                <a:gd name="T64" fmla="*/ 27 w 56"/>
                <a:gd name="T65" fmla="*/ 31 h 80"/>
                <a:gd name="T66" fmla="*/ 24 w 56"/>
                <a:gd name="T67" fmla="*/ 32 h 80"/>
                <a:gd name="T68" fmla="*/ 16 w 56"/>
                <a:gd name="T69" fmla="*/ 32 h 80"/>
                <a:gd name="T70" fmla="*/ 16 w 56"/>
                <a:gd name="T71" fmla="*/ 16 h 80"/>
                <a:gd name="T72" fmla="*/ 24 w 56"/>
                <a:gd name="T73" fmla="*/ 16 h 80"/>
                <a:gd name="T74" fmla="*/ 32 w 56"/>
                <a:gd name="T75" fmla="*/ 64 h 80"/>
                <a:gd name="T76" fmla="*/ 16 w 56"/>
                <a:gd name="T77" fmla="*/ 64 h 80"/>
                <a:gd name="T78" fmla="*/ 16 w 56"/>
                <a:gd name="T79" fmla="*/ 48 h 80"/>
                <a:gd name="T80" fmla="*/ 32 w 56"/>
                <a:gd name="T81" fmla="*/ 48 h 80"/>
                <a:gd name="T82" fmla="*/ 35 w 56"/>
                <a:gd name="T83" fmla="*/ 48 h 80"/>
                <a:gd name="T84" fmla="*/ 38 w 56"/>
                <a:gd name="T85" fmla="*/ 51 h 80"/>
                <a:gd name="T86" fmla="*/ 39 w 56"/>
                <a:gd name="T87" fmla="*/ 53 h 80"/>
                <a:gd name="T88" fmla="*/ 40 w 56"/>
                <a:gd name="T89" fmla="*/ 56 h 80"/>
                <a:gd name="T90" fmla="*/ 39 w 56"/>
                <a:gd name="T91" fmla="*/ 59 h 80"/>
                <a:gd name="T92" fmla="*/ 38 w 56"/>
                <a:gd name="T93" fmla="*/ 61 h 80"/>
                <a:gd name="T94" fmla="*/ 35 w 56"/>
                <a:gd name="T95" fmla="*/ 63 h 80"/>
                <a:gd name="T96" fmla="*/ 32 w 56"/>
                <a:gd name="T97" fmla="*/ 6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6" h="80">
                  <a:moveTo>
                    <a:pt x="44" y="35"/>
                  </a:moveTo>
                  <a:lnTo>
                    <a:pt x="46" y="32"/>
                  </a:lnTo>
                  <a:lnTo>
                    <a:pt x="48" y="28"/>
                  </a:lnTo>
                  <a:lnTo>
                    <a:pt x="48" y="24"/>
                  </a:lnTo>
                  <a:lnTo>
                    <a:pt x="46" y="15"/>
                  </a:lnTo>
                  <a:lnTo>
                    <a:pt x="41" y="7"/>
                  </a:lnTo>
                  <a:lnTo>
                    <a:pt x="34" y="2"/>
                  </a:lnTo>
                  <a:lnTo>
                    <a:pt x="24" y="0"/>
                  </a:lnTo>
                  <a:lnTo>
                    <a:pt x="8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9"/>
                  </a:lnTo>
                  <a:lnTo>
                    <a:pt x="0" y="72"/>
                  </a:lnTo>
                  <a:lnTo>
                    <a:pt x="0" y="75"/>
                  </a:lnTo>
                  <a:lnTo>
                    <a:pt x="2" y="77"/>
                  </a:lnTo>
                  <a:lnTo>
                    <a:pt x="4" y="80"/>
                  </a:lnTo>
                  <a:lnTo>
                    <a:pt x="8" y="80"/>
                  </a:lnTo>
                  <a:lnTo>
                    <a:pt x="32" y="80"/>
                  </a:lnTo>
                  <a:lnTo>
                    <a:pt x="41" y="78"/>
                  </a:lnTo>
                  <a:lnTo>
                    <a:pt x="49" y="73"/>
                  </a:lnTo>
                  <a:lnTo>
                    <a:pt x="54" y="66"/>
                  </a:lnTo>
                  <a:lnTo>
                    <a:pt x="56" y="56"/>
                  </a:lnTo>
                  <a:lnTo>
                    <a:pt x="53" y="44"/>
                  </a:lnTo>
                  <a:lnTo>
                    <a:pt x="44" y="35"/>
                  </a:lnTo>
                  <a:close/>
                  <a:moveTo>
                    <a:pt x="24" y="16"/>
                  </a:moveTo>
                  <a:lnTo>
                    <a:pt x="27" y="17"/>
                  </a:lnTo>
                  <a:lnTo>
                    <a:pt x="29" y="18"/>
                  </a:lnTo>
                  <a:lnTo>
                    <a:pt x="31" y="20"/>
                  </a:lnTo>
                  <a:lnTo>
                    <a:pt x="32" y="24"/>
                  </a:lnTo>
                  <a:lnTo>
                    <a:pt x="31" y="27"/>
                  </a:lnTo>
                  <a:lnTo>
                    <a:pt x="29" y="30"/>
                  </a:lnTo>
                  <a:lnTo>
                    <a:pt x="27" y="31"/>
                  </a:lnTo>
                  <a:lnTo>
                    <a:pt x="24" y="32"/>
                  </a:lnTo>
                  <a:lnTo>
                    <a:pt x="16" y="32"/>
                  </a:lnTo>
                  <a:lnTo>
                    <a:pt x="16" y="16"/>
                  </a:lnTo>
                  <a:lnTo>
                    <a:pt x="24" y="16"/>
                  </a:lnTo>
                  <a:close/>
                  <a:moveTo>
                    <a:pt x="32" y="64"/>
                  </a:moveTo>
                  <a:lnTo>
                    <a:pt x="16" y="64"/>
                  </a:lnTo>
                  <a:lnTo>
                    <a:pt x="16" y="48"/>
                  </a:lnTo>
                  <a:lnTo>
                    <a:pt x="32" y="48"/>
                  </a:lnTo>
                  <a:lnTo>
                    <a:pt x="35" y="48"/>
                  </a:lnTo>
                  <a:lnTo>
                    <a:pt x="38" y="51"/>
                  </a:lnTo>
                  <a:lnTo>
                    <a:pt x="39" y="53"/>
                  </a:lnTo>
                  <a:lnTo>
                    <a:pt x="40" y="56"/>
                  </a:lnTo>
                  <a:lnTo>
                    <a:pt x="39" y="59"/>
                  </a:lnTo>
                  <a:lnTo>
                    <a:pt x="38" y="61"/>
                  </a:lnTo>
                  <a:lnTo>
                    <a:pt x="35" y="63"/>
                  </a:lnTo>
                  <a:lnTo>
                    <a:pt x="32" y="6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757409" y="4777672"/>
              <a:ext cx="48508" cy="65812"/>
            </a:xfrm>
            <a:custGeom>
              <a:avLst/>
              <a:gdLst>
                <a:gd name="T0" fmla="*/ 31 w 56"/>
                <a:gd name="T1" fmla="*/ 37 h 80"/>
                <a:gd name="T2" fmla="*/ 54 w 56"/>
                <a:gd name="T3" fmla="*/ 14 h 80"/>
                <a:gd name="T4" fmla="*/ 55 w 56"/>
                <a:gd name="T5" fmla="*/ 11 h 80"/>
                <a:gd name="T6" fmla="*/ 56 w 56"/>
                <a:gd name="T7" fmla="*/ 9 h 80"/>
                <a:gd name="T8" fmla="*/ 55 w 56"/>
                <a:gd name="T9" fmla="*/ 5 h 80"/>
                <a:gd name="T10" fmla="*/ 54 w 56"/>
                <a:gd name="T11" fmla="*/ 2 h 80"/>
                <a:gd name="T12" fmla="*/ 51 w 56"/>
                <a:gd name="T13" fmla="*/ 1 h 80"/>
                <a:gd name="T14" fmla="*/ 48 w 56"/>
                <a:gd name="T15" fmla="*/ 0 h 80"/>
                <a:gd name="T16" fmla="*/ 45 w 56"/>
                <a:gd name="T17" fmla="*/ 1 h 80"/>
                <a:gd name="T18" fmla="*/ 42 w 56"/>
                <a:gd name="T19" fmla="*/ 2 h 80"/>
                <a:gd name="T20" fmla="*/ 16 w 56"/>
                <a:gd name="T21" fmla="*/ 29 h 80"/>
                <a:gd name="T22" fmla="*/ 16 w 56"/>
                <a:gd name="T23" fmla="*/ 9 h 80"/>
                <a:gd name="T24" fmla="*/ 15 w 56"/>
                <a:gd name="T25" fmla="*/ 5 h 80"/>
                <a:gd name="T26" fmla="*/ 14 w 56"/>
                <a:gd name="T27" fmla="*/ 2 h 80"/>
                <a:gd name="T28" fmla="*/ 11 w 56"/>
                <a:gd name="T29" fmla="*/ 1 h 80"/>
                <a:gd name="T30" fmla="*/ 8 w 56"/>
                <a:gd name="T31" fmla="*/ 0 h 80"/>
                <a:gd name="T32" fmla="*/ 4 w 56"/>
                <a:gd name="T33" fmla="*/ 1 h 80"/>
                <a:gd name="T34" fmla="*/ 2 w 56"/>
                <a:gd name="T35" fmla="*/ 2 h 80"/>
                <a:gd name="T36" fmla="*/ 1 w 56"/>
                <a:gd name="T37" fmla="*/ 5 h 80"/>
                <a:gd name="T38" fmla="*/ 0 w 56"/>
                <a:gd name="T39" fmla="*/ 9 h 80"/>
                <a:gd name="T40" fmla="*/ 0 w 56"/>
                <a:gd name="T41" fmla="*/ 72 h 80"/>
                <a:gd name="T42" fmla="*/ 1 w 56"/>
                <a:gd name="T43" fmla="*/ 75 h 80"/>
                <a:gd name="T44" fmla="*/ 2 w 56"/>
                <a:gd name="T45" fmla="*/ 77 h 80"/>
                <a:gd name="T46" fmla="*/ 4 w 56"/>
                <a:gd name="T47" fmla="*/ 80 h 80"/>
                <a:gd name="T48" fmla="*/ 8 w 56"/>
                <a:gd name="T49" fmla="*/ 80 h 80"/>
                <a:gd name="T50" fmla="*/ 11 w 56"/>
                <a:gd name="T51" fmla="*/ 80 h 80"/>
                <a:gd name="T52" fmla="*/ 14 w 56"/>
                <a:gd name="T53" fmla="*/ 77 h 80"/>
                <a:gd name="T54" fmla="*/ 15 w 56"/>
                <a:gd name="T55" fmla="*/ 75 h 80"/>
                <a:gd name="T56" fmla="*/ 16 w 56"/>
                <a:gd name="T57" fmla="*/ 72 h 80"/>
                <a:gd name="T58" fmla="*/ 16 w 56"/>
                <a:gd name="T59" fmla="*/ 52 h 80"/>
                <a:gd name="T60" fmla="*/ 19 w 56"/>
                <a:gd name="T61" fmla="*/ 47 h 80"/>
                <a:gd name="T62" fmla="*/ 42 w 56"/>
                <a:gd name="T63" fmla="*/ 76 h 80"/>
                <a:gd name="T64" fmla="*/ 43 w 56"/>
                <a:gd name="T65" fmla="*/ 78 h 80"/>
                <a:gd name="T66" fmla="*/ 45 w 56"/>
                <a:gd name="T67" fmla="*/ 80 h 80"/>
                <a:gd name="T68" fmla="*/ 48 w 56"/>
                <a:gd name="T69" fmla="*/ 80 h 80"/>
                <a:gd name="T70" fmla="*/ 51 w 56"/>
                <a:gd name="T71" fmla="*/ 80 h 80"/>
                <a:gd name="T72" fmla="*/ 53 w 56"/>
                <a:gd name="T73" fmla="*/ 78 h 80"/>
                <a:gd name="T74" fmla="*/ 55 w 56"/>
                <a:gd name="T75" fmla="*/ 76 h 80"/>
                <a:gd name="T76" fmla="*/ 56 w 56"/>
                <a:gd name="T77" fmla="*/ 73 h 80"/>
                <a:gd name="T78" fmla="*/ 56 w 56"/>
                <a:gd name="T79" fmla="*/ 70 h 80"/>
                <a:gd name="T80" fmla="*/ 54 w 56"/>
                <a:gd name="T81" fmla="*/ 68 h 80"/>
                <a:gd name="T82" fmla="*/ 31 w 56"/>
                <a:gd name="T83" fmla="*/ 3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6" h="80">
                  <a:moveTo>
                    <a:pt x="31" y="37"/>
                  </a:moveTo>
                  <a:lnTo>
                    <a:pt x="54" y="14"/>
                  </a:lnTo>
                  <a:lnTo>
                    <a:pt x="55" y="11"/>
                  </a:lnTo>
                  <a:lnTo>
                    <a:pt x="56" y="9"/>
                  </a:lnTo>
                  <a:lnTo>
                    <a:pt x="55" y="5"/>
                  </a:lnTo>
                  <a:lnTo>
                    <a:pt x="54" y="2"/>
                  </a:lnTo>
                  <a:lnTo>
                    <a:pt x="51" y="1"/>
                  </a:lnTo>
                  <a:lnTo>
                    <a:pt x="48" y="0"/>
                  </a:lnTo>
                  <a:lnTo>
                    <a:pt x="45" y="1"/>
                  </a:lnTo>
                  <a:lnTo>
                    <a:pt x="42" y="2"/>
                  </a:lnTo>
                  <a:lnTo>
                    <a:pt x="16" y="29"/>
                  </a:lnTo>
                  <a:lnTo>
                    <a:pt x="16" y="9"/>
                  </a:lnTo>
                  <a:lnTo>
                    <a:pt x="15" y="5"/>
                  </a:lnTo>
                  <a:lnTo>
                    <a:pt x="14" y="2"/>
                  </a:lnTo>
                  <a:lnTo>
                    <a:pt x="11" y="1"/>
                  </a:lnTo>
                  <a:lnTo>
                    <a:pt x="8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9"/>
                  </a:lnTo>
                  <a:lnTo>
                    <a:pt x="0" y="72"/>
                  </a:lnTo>
                  <a:lnTo>
                    <a:pt x="1" y="75"/>
                  </a:lnTo>
                  <a:lnTo>
                    <a:pt x="2" y="77"/>
                  </a:lnTo>
                  <a:lnTo>
                    <a:pt x="4" y="80"/>
                  </a:lnTo>
                  <a:lnTo>
                    <a:pt x="8" y="80"/>
                  </a:lnTo>
                  <a:lnTo>
                    <a:pt x="11" y="80"/>
                  </a:lnTo>
                  <a:lnTo>
                    <a:pt x="14" y="77"/>
                  </a:lnTo>
                  <a:lnTo>
                    <a:pt x="15" y="75"/>
                  </a:lnTo>
                  <a:lnTo>
                    <a:pt x="16" y="72"/>
                  </a:lnTo>
                  <a:lnTo>
                    <a:pt x="16" y="52"/>
                  </a:lnTo>
                  <a:lnTo>
                    <a:pt x="19" y="47"/>
                  </a:lnTo>
                  <a:lnTo>
                    <a:pt x="42" y="76"/>
                  </a:lnTo>
                  <a:lnTo>
                    <a:pt x="43" y="78"/>
                  </a:lnTo>
                  <a:lnTo>
                    <a:pt x="45" y="80"/>
                  </a:lnTo>
                  <a:lnTo>
                    <a:pt x="48" y="80"/>
                  </a:lnTo>
                  <a:lnTo>
                    <a:pt x="51" y="80"/>
                  </a:lnTo>
                  <a:lnTo>
                    <a:pt x="53" y="78"/>
                  </a:lnTo>
                  <a:lnTo>
                    <a:pt x="55" y="76"/>
                  </a:lnTo>
                  <a:lnTo>
                    <a:pt x="56" y="73"/>
                  </a:lnTo>
                  <a:lnTo>
                    <a:pt x="56" y="70"/>
                  </a:lnTo>
                  <a:lnTo>
                    <a:pt x="54" y="68"/>
                  </a:lnTo>
                  <a:lnTo>
                    <a:pt x="31" y="3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688113" y="4777672"/>
              <a:ext cx="48508" cy="65812"/>
            </a:xfrm>
            <a:custGeom>
              <a:avLst/>
              <a:gdLst>
                <a:gd name="T0" fmla="*/ 48 w 56"/>
                <a:gd name="T1" fmla="*/ 0 h 80"/>
                <a:gd name="T2" fmla="*/ 45 w 56"/>
                <a:gd name="T3" fmla="*/ 1 h 80"/>
                <a:gd name="T4" fmla="*/ 42 w 56"/>
                <a:gd name="T5" fmla="*/ 2 h 80"/>
                <a:gd name="T6" fmla="*/ 40 w 56"/>
                <a:gd name="T7" fmla="*/ 5 h 80"/>
                <a:gd name="T8" fmla="*/ 40 w 56"/>
                <a:gd name="T9" fmla="*/ 9 h 80"/>
                <a:gd name="T10" fmla="*/ 40 w 56"/>
                <a:gd name="T11" fmla="*/ 44 h 80"/>
                <a:gd name="T12" fmla="*/ 14 w 56"/>
                <a:gd name="T13" fmla="*/ 4 h 80"/>
                <a:gd name="T14" fmla="*/ 13 w 56"/>
                <a:gd name="T15" fmla="*/ 2 h 80"/>
                <a:gd name="T16" fmla="*/ 11 w 56"/>
                <a:gd name="T17" fmla="*/ 1 h 80"/>
                <a:gd name="T18" fmla="*/ 8 w 56"/>
                <a:gd name="T19" fmla="*/ 0 h 80"/>
                <a:gd name="T20" fmla="*/ 6 w 56"/>
                <a:gd name="T21" fmla="*/ 0 h 80"/>
                <a:gd name="T22" fmla="*/ 3 w 56"/>
                <a:gd name="T23" fmla="*/ 2 h 80"/>
                <a:gd name="T24" fmla="*/ 0 w 56"/>
                <a:gd name="T25" fmla="*/ 4 h 80"/>
                <a:gd name="T26" fmla="*/ 0 w 56"/>
                <a:gd name="T27" fmla="*/ 9 h 80"/>
                <a:gd name="T28" fmla="*/ 0 w 56"/>
                <a:gd name="T29" fmla="*/ 72 h 80"/>
                <a:gd name="T30" fmla="*/ 0 w 56"/>
                <a:gd name="T31" fmla="*/ 75 h 80"/>
                <a:gd name="T32" fmla="*/ 3 w 56"/>
                <a:gd name="T33" fmla="*/ 77 h 80"/>
                <a:gd name="T34" fmla="*/ 5 w 56"/>
                <a:gd name="T35" fmla="*/ 80 h 80"/>
                <a:gd name="T36" fmla="*/ 8 w 56"/>
                <a:gd name="T37" fmla="*/ 80 h 80"/>
                <a:gd name="T38" fmla="*/ 11 w 56"/>
                <a:gd name="T39" fmla="*/ 80 h 80"/>
                <a:gd name="T40" fmla="*/ 13 w 56"/>
                <a:gd name="T41" fmla="*/ 77 h 80"/>
                <a:gd name="T42" fmla="*/ 15 w 56"/>
                <a:gd name="T43" fmla="*/ 75 h 80"/>
                <a:gd name="T44" fmla="*/ 15 w 56"/>
                <a:gd name="T45" fmla="*/ 72 h 80"/>
                <a:gd name="T46" fmla="*/ 15 w 56"/>
                <a:gd name="T47" fmla="*/ 35 h 80"/>
                <a:gd name="T48" fmla="*/ 41 w 56"/>
                <a:gd name="T49" fmla="*/ 76 h 80"/>
                <a:gd name="T50" fmla="*/ 43 w 56"/>
                <a:gd name="T51" fmla="*/ 78 h 80"/>
                <a:gd name="T52" fmla="*/ 46 w 56"/>
                <a:gd name="T53" fmla="*/ 80 h 80"/>
                <a:gd name="T54" fmla="*/ 48 w 56"/>
                <a:gd name="T55" fmla="*/ 80 h 80"/>
                <a:gd name="T56" fmla="*/ 50 w 56"/>
                <a:gd name="T57" fmla="*/ 80 h 80"/>
                <a:gd name="T58" fmla="*/ 53 w 56"/>
                <a:gd name="T59" fmla="*/ 78 h 80"/>
                <a:gd name="T60" fmla="*/ 55 w 56"/>
                <a:gd name="T61" fmla="*/ 75 h 80"/>
                <a:gd name="T62" fmla="*/ 56 w 56"/>
                <a:gd name="T63" fmla="*/ 72 h 80"/>
                <a:gd name="T64" fmla="*/ 56 w 56"/>
                <a:gd name="T65" fmla="*/ 9 h 80"/>
                <a:gd name="T66" fmla="*/ 55 w 56"/>
                <a:gd name="T67" fmla="*/ 5 h 80"/>
                <a:gd name="T68" fmla="*/ 53 w 56"/>
                <a:gd name="T69" fmla="*/ 2 h 80"/>
                <a:gd name="T70" fmla="*/ 51 w 56"/>
                <a:gd name="T71" fmla="*/ 1 h 80"/>
                <a:gd name="T72" fmla="*/ 48 w 56"/>
                <a:gd name="T7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6" h="80">
                  <a:moveTo>
                    <a:pt x="48" y="0"/>
                  </a:moveTo>
                  <a:lnTo>
                    <a:pt x="45" y="1"/>
                  </a:lnTo>
                  <a:lnTo>
                    <a:pt x="42" y="2"/>
                  </a:lnTo>
                  <a:lnTo>
                    <a:pt x="40" y="5"/>
                  </a:lnTo>
                  <a:lnTo>
                    <a:pt x="40" y="9"/>
                  </a:lnTo>
                  <a:lnTo>
                    <a:pt x="40" y="44"/>
                  </a:lnTo>
                  <a:lnTo>
                    <a:pt x="14" y="4"/>
                  </a:lnTo>
                  <a:lnTo>
                    <a:pt x="13" y="2"/>
                  </a:lnTo>
                  <a:lnTo>
                    <a:pt x="11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3" y="2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72"/>
                  </a:lnTo>
                  <a:lnTo>
                    <a:pt x="0" y="75"/>
                  </a:lnTo>
                  <a:lnTo>
                    <a:pt x="3" y="77"/>
                  </a:lnTo>
                  <a:lnTo>
                    <a:pt x="5" y="80"/>
                  </a:lnTo>
                  <a:lnTo>
                    <a:pt x="8" y="80"/>
                  </a:lnTo>
                  <a:lnTo>
                    <a:pt x="11" y="80"/>
                  </a:lnTo>
                  <a:lnTo>
                    <a:pt x="13" y="77"/>
                  </a:lnTo>
                  <a:lnTo>
                    <a:pt x="15" y="75"/>
                  </a:lnTo>
                  <a:lnTo>
                    <a:pt x="15" y="72"/>
                  </a:lnTo>
                  <a:lnTo>
                    <a:pt x="15" y="35"/>
                  </a:lnTo>
                  <a:lnTo>
                    <a:pt x="41" y="76"/>
                  </a:lnTo>
                  <a:lnTo>
                    <a:pt x="43" y="78"/>
                  </a:lnTo>
                  <a:lnTo>
                    <a:pt x="46" y="80"/>
                  </a:lnTo>
                  <a:lnTo>
                    <a:pt x="48" y="80"/>
                  </a:lnTo>
                  <a:lnTo>
                    <a:pt x="50" y="80"/>
                  </a:lnTo>
                  <a:lnTo>
                    <a:pt x="53" y="78"/>
                  </a:lnTo>
                  <a:lnTo>
                    <a:pt x="55" y="75"/>
                  </a:lnTo>
                  <a:lnTo>
                    <a:pt x="56" y="72"/>
                  </a:lnTo>
                  <a:lnTo>
                    <a:pt x="56" y="9"/>
                  </a:lnTo>
                  <a:lnTo>
                    <a:pt x="55" y="5"/>
                  </a:lnTo>
                  <a:lnTo>
                    <a:pt x="53" y="2"/>
                  </a:lnTo>
                  <a:lnTo>
                    <a:pt x="51" y="1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147"/>
            <p:cNvSpPr>
              <a:spLocks noEditPoints="1"/>
            </p:cNvSpPr>
            <p:nvPr/>
          </p:nvSpPr>
          <p:spPr bwMode="auto">
            <a:xfrm>
              <a:off x="618816" y="4777672"/>
              <a:ext cx="55437" cy="65812"/>
            </a:xfrm>
            <a:custGeom>
              <a:avLst/>
              <a:gdLst>
                <a:gd name="T0" fmla="*/ 40 w 64"/>
                <a:gd name="T1" fmla="*/ 5 h 80"/>
                <a:gd name="T2" fmla="*/ 37 w 64"/>
                <a:gd name="T3" fmla="*/ 2 h 80"/>
                <a:gd name="T4" fmla="*/ 35 w 64"/>
                <a:gd name="T5" fmla="*/ 1 h 80"/>
                <a:gd name="T6" fmla="*/ 32 w 64"/>
                <a:gd name="T7" fmla="*/ 0 h 80"/>
                <a:gd name="T8" fmla="*/ 29 w 64"/>
                <a:gd name="T9" fmla="*/ 1 h 80"/>
                <a:gd name="T10" fmla="*/ 27 w 64"/>
                <a:gd name="T11" fmla="*/ 2 h 80"/>
                <a:gd name="T12" fmla="*/ 24 w 64"/>
                <a:gd name="T13" fmla="*/ 5 h 80"/>
                <a:gd name="T14" fmla="*/ 1 w 64"/>
                <a:gd name="T15" fmla="*/ 69 h 80"/>
                <a:gd name="T16" fmla="*/ 0 w 64"/>
                <a:gd name="T17" fmla="*/ 72 h 80"/>
                <a:gd name="T18" fmla="*/ 1 w 64"/>
                <a:gd name="T19" fmla="*/ 75 h 80"/>
                <a:gd name="T20" fmla="*/ 3 w 64"/>
                <a:gd name="T21" fmla="*/ 77 h 80"/>
                <a:gd name="T22" fmla="*/ 5 w 64"/>
                <a:gd name="T23" fmla="*/ 80 h 80"/>
                <a:gd name="T24" fmla="*/ 8 w 64"/>
                <a:gd name="T25" fmla="*/ 80 h 80"/>
                <a:gd name="T26" fmla="*/ 12 w 64"/>
                <a:gd name="T27" fmla="*/ 80 h 80"/>
                <a:gd name="T28" fmla="*/ 14 w 64"/>
                <a:gd name="T29" fmla="*/ 77 h 80"/>
                <a:gd name="T30" fmla="*/ 16 w 64"/>
                <a:gd name="T31" fmla="*/ 75 h 80"/>
                <a:gd name="T32" fmla="*/ 19 w 64"/>
                <a:gd name="T33" fmla="*/ 64 h 80"/>
                <a:gd name="T34" fmla="*/ 45 w 64"/>
                <a:gd name="T35" fmla="*/ 64 h 80"/>
                <a:gd name="T36" fmla="*/ 48 w 64"/>
                <a:gd name="T37" fmla="*/ 75 h 80"/>
                <a:gd name="T38" fmla="*/ 50 w 64"/>
                <a:gd name="T39" fmla="*/ 77 h 80"/>
                <a:gd name="T40" fmla="*/ 52 w 64"/>
                <a:gd name="T41" fmla="*/ 80 h 80"/>
                <a:gd name="T42" fmla="*/ 56 w 64"/>
                <a:gd name="T43" fmla="*/ 80 h 80"/>
                <a:gd name="T44" fmla="*/ 59 w 64"/>
                <a:gd name="T45" fmla="*/ 80 h 80"/>
                <a:gd name="T46" fmla="*/ 61 w 64"/>
                <a:gd name="T47" fmla="*/ 77 h 80"/>
                <a:gd name="T48" fmla="*/ 63 w 64"/>
                <a:gd name="T49" fmla="*/ 75 h 80"/>
                <a:gd name="T50" fmla="*/ 64 w 64"/>
                <a:gd name="T51" fmla="*/ 72 h 80"/>
                <a:gd name="T52" fmla="*/ 63 w 64"/>
                <a:gd name="T53" fmla="*/ 69 h 80"/>
                <a:gd name="T54" fmla="*/ 40 w 64"/>
                <a:gd name="T55" fmla="*/ 5 h 80"/>
                <a:gd name="T56" fmla="*/ 26 w 64"/>
                <a:gd name="T57" fmla="*/ 48 h 80"/>
                <a:gd name="T58" fmla="*/ 32 w 64"/>
                <a:gd name="T59" fmla="*/ 24 h 80"/>
                <a:gd name="T60" fmla="*/ 38 w 64"/>
                <a:gd name="T61" fmla="*/ 48 h 80"/>
                <a:gd name="T62" fmla="*/ 26 w 64"/>
                <a:gd name="T63" fmla="*/ 4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4" h="80">
                  <a:moveTo>
                    <a:pt x="40" y="5"/>
                  </a:moveTo>
                  <a:lnTo>
                    <a:pt x="37" y="2"/>
                  </a:lnTo>
                  <a:lnTo>
                    <a:pt x="35" y="1"/>
                  </a:lnTo>
                  <a:lnTo>
                    <a:pt x="32" y="0"/>
                  </a:lnTo>
                  <a:lnTo>
                    <a:pt x="29" y="1"/>
                  </a:lnTo>
                  <a:lnTo>
                    <a:pt x="27" y="2"/>
                  </a:lnTo>
                  <a:lnTo>
                    <a:pt x="24" y="5"/>
                  </a:lnTo>
                  <a:lnTo>
                    <a:pt x="1" y="69"/>
                  </a:lnTo>
                  <a:lnTo>
                    <a:pt x="0" y="72"/>
                  </a:lnTo>
                  <a:lnTo>
                    <a:pt x="1" y="75"/>
                  </a:lnTo>
                  <a:lnTo>
                    <a:pt x="3" y="77"/>
                  </a:lnTo>
                  <a:lnTo>
                    <a:pt x="5" y="80"/>
                  </a:lnTo>
                  <a:lnTo>
                    <a:pt x="8" y="80"/>
                  </a:lnTo>
                  <a:lnTo>
                    <a:pt x="12" y="80"/>
                  </a:lnTo>
                  <a:lnTo>
                    <a:pt x="14" y="77"/>
                  </a:lnTo>
                  <a:lnTo>
                    <a:pt x="16" y="75"/>
                  </a:lnTo>
                  <a:lnTo>
                    <a:pt x="19" y="64"/>
                  </a:lnTo>
                  <a:lnTo>
                    <a:pt x="45" y="64"/>
                  </a:lnTo>
                  <a:lnTo>
                    <a:pt x="48" y="75"/>
                  </a:lnTo>
                  <a:lnTo>
                    <a:pt x="50" y="77"/>
                  </a:lnTo>
                  <a:lnTo>
                    <a:pt x="52" y="80"/>
                  </a:lnTo>
                  <a:lnTo>
                    <a:pt x="56" y="80"/>
                  </a:lnTo>
                  <a:lnTo>
                    <a:pt x="59" y="80"/>
                  </a:lnTo>
                  <a:lnTo>
                    <a:pt x="61" y="77"/>
                  </a:lnTo>
                  <a:lnTo>
                    <a:pt x="63" y="75"/>
                  </a:lnTo>
                  <a:lnTo>
                    <a:pt x="64" y="72"/>
                  </a:lnTo>
                  <a:lnTo>
                    <a:pt x="63" y="69"/>
                  </a:lnTo>
                  <a:lnTo>
                    <a:pt x="40" y="5"/>
                  </a:lnTo>
                  <a:close/>
                  <a:moveTo>
                    <a:pt x="26" y="48"/>
                  </a:moveTo>
                  <a:lnTo>
                    <a:pt x="32" y="24"/>
                  </a:lnTo>
                  <a:lnTo>
                    <a:pt x="38" y="48"/>
                  </a:lnTo>
                  <a:lnTo>
                    <a:pt x="26" y="48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148"/>
            <p:cNvSpPr>
              <a:spLocks noEditPoints="1"/>
            </p:cNvSpPr>
            <p:nvPr/>
          </p:nvSpPr>
          <p:spPr bwMode="auto">
            <a:xfrm>
              <a:off x="528731" y="4863228"/>
              <a:ext cx="83156" cy="151368"/>
            </a:xfrm>
            <a:custGeom>
              <a:avLst/>
              <a:gdLst>
                <a:gd name="T0" fmla="*/ 96 w 96"/>
                <a:gd name="T1" fmla="*/ 0 h 184"/>
                <a:gd name="T2" fmla="*/ 96 w 96"/>
                <a:gd name="T3" fmla="*/ 0 h 184"/>
                <a:gd name="T4" fmla="*/ 0 w 96"/>
                <a:gd name="T5" fmla="*/ 0 h 184"/>
                <a:gd name="T6" fmla="*/ 0 w 96"/>
                <a:gd name="T7" fmla="*/ 0 h 184"/>
                <a:gd name="T8" fmla="*/ 1 w 96"/>
                <a:gd name="T9" fmla="*/ 14 h 184"/>
                <a:gd name="T10" fmla="*/ 5 w 96"/>
                <a:gd name="T11" fmla="*/ 26 h 184"/>
                <a:gd name="T12" fmla="*/ 8 w 96"/>
                <a:gd name="T13" fmla="*/ 34 h 184"/>
                <a:gd name="T14" fmla="*/ 8 w 96"/>
                <a:gd name="T15" fmla="*/ 138 h 184"/>
                <a:gd name="T16" fmla="*/ 5 w 96"/>
                <a:gd name="T17" fmla="*/ 140 h 184"/>
                <a:gd name="T18" fmla="*/ 3 w 96"/>
                <a:gd name="T19" fmla="*/ 143 h 184"/>
                <a:gd name="T20" fmla="*/ 0 w 96"/>
                <a:gd name="T21" fmla="*/ 148 h 184"/>
                <a:gd name="T22" fmla="*/ 0 w 96"/>
                <a:gd name="T23" fmla="*/ 152 h 184"/>
                <a:gd name="T24" fmla="*/ 0 w 96"/>
                <a:gd name="T25" fmla="*/ 176 h 184"/>
                <a:gd name="T26" fmla="*/ 0 w 96"/>
                <a:gd name="T27" fmla="*/ 179 h 184"/>
                <a:gd name="T28" fmla="*/ 3 w 96"/>
                <a:gd name="T29" fmla="*/ 181 h 184"/>
                <a:gd name="T30" fmla="*/ 5 w 96"/>
                <a:gd name="T31" fmla="*/ 183 h 184"/>
                <a:gd name="T32" fmla="*/ 8 w 96"/>
                <a:gd name="T33" fmla="*/ 184 h 184"/>
                <a:gd name="T34" fmla="*/ 88 w 96"/>
                <a:gd name="T35" fmla="*/ 184 h 184"/>
                <a:gd name="T36" fmla="*/ 91 w 96"/>
                <a:gd name="T37" fmla="*/ 183 h 184"/>
                <a:gd name="T38" fmla="*/ 94 w 96"/>
                <a:gd name="T39" fmla="*/ 181 h 184"/>
                <a:gd name="T40" fmla="*/ 95 w 96"/>
                <a:gd name="T41" fmla="*/ 179 h 184"/>
                <a:gd name="T42" fmla="*/ 96 w 96"/>
                <a:gd name="T43" fmla="*/ 176 h 184"/>
                <a:gd name="T44" fmla="*/ 96 w 96"/>
                <a:gd name="T45" fmla="*/ 152 h 184"/>
                <a:gd name="T46" fmla="*/ 95 w 96"/>
                <a:gd name="T47" fmla="*/ 148 h 184"/>
                <a:gd name="T48" fmla="*/ 94 w 96"/>
                <a:gd name="T49" fmla="*/ 145 h 184"/>
                <a:gd name="T50" fmla="*/ 92 w 96"/>
                <a:gd name="T51" fmla="*/ 140 h 184"/>
                <a:gd name="T52" fmla="*/ 88 w 96"/>
                <a:gd name="T53" fmla="*/ 138 h 184"/>
                <a:gd name="T54" fmla="*/ 88 w 96"/>
                <a:gd name="T55" fmla="*/ 34 h 184"/>
                <a:gd name="T56" fmla="*/ 91 w 96"/>
                <a:gd name="T57" fmla="*/ 26 h 184"/>
                <a:gd name="T58" fmla="*/ 94 w 96"/>
                <a:gd name="T59" fmla="*/ 14 h 184"/>
                <a:gd name="T60" fmla="*/ 96 w 96"/>
                <a:gd name="T61" fmla="*/ 0 h 184"/>
                <a:gd name="T62" fmla="*/ 79 w 96"/>
                <a:gd name="T63" fmla="*/ 8 h 184"/>
                <a:gd name="T64" fmla="*/ 78 w 96"/>
                <a:gd name="T65" fmla="*/ 14 h 184"/>
                <a:gd name="T66" fmla="*/ 77 w 96"/>
                <a:gd name="T67" fmla="*/ 20 h 184"/>
                <a:gd name="T68" fmla="*/ 75 w 96"/>
                <a:gd name="T69" fmla="*/ 24 h 184"/>
                <a:gd name="T70" fmla="*/ 24 w 96"/>
                <a:gd name="T71" fmla="*/ 24 h 184"/>
                <a:gd name="T72" fmla="*/ 22 w 96"/>
                <a:gd name="T73" fmla="*/ 24 h 184"/>
                <a:gd name="T74" fmla="*/ 20 w 96"/>
                <a:gd name="T75" fmla="*/ 20 h 184"/>
                <a:gd name="T76" fmla="*/ 18 w 96"/>
                <a:gd name="T77" fmla="*/ 14 h 184"/>
                <a:gd name="T78" fmla="*/ 16 w 96"/>
                <a:gd name="T79" fmla="*/ 8 h 184"/>
                <a:gd name="T80" fmla="*/ 79 w 96"/>
                <a:gd name="T81" fmla="*/ 8 h 184"/>
                <a:gd name="T82" fmla="*/ 80 w 96"/>
                <a:gd name="T83" fmla="*/ 168 h 184"/>
                <a:gd name="T84" fmla="*/ 16 w 96"/>
                <a:gd name="T85" fmla="*/ 168 h 184"/>
                <a:gd name="T86" fmla="*/ 16 w 96"/>
                <a:gd name="T87" fmla="*/ 152 h 184"/>
                <a:gd name="T88" fmla="*/ 19 w 96"/>
                <a:gd name="T89" fmla="*/ 151 h 184"/>
                <a:gd name="T90" fmla="*/ 22 w 96"/>
                <a:gd name="T91" fmla="*/ 150 h 184"/>
                <a:gd name="T92" fmla="*/ 23 w 96"/>
                <a:gd name="T93" fmla="*/ 147 h 184"/>
                <a:gd name="T94" fmla="*/ 24 w 96"/>
                <a:gd name="T95" fmla="*/ 143 h 184"/>
                <a:gd name="T96" fmla="*/ 24 w 96"/>
                <a:gd name="T97" fmla="*/ 40 h 184"/>
                <a:gd name="T98" fmla="*/ 72 w 96"/>
                <a:gd name="T99" fmla="*/ 40 h 184"/>
                <a:gd name="T100" fmla="*/ 72 w 96"/>
                <a:gd name="T101" fmla="*/ 136 h 184"/>
                <a:gd name="T102" fmla="*/ 56 w 96"/>
                <a:gd name="T103" fmla="*/ 136 h 184"/>
                <a:gd name="T104" fmla="*/ 53 w 96"/>
                <a:gd name="T105" fmla="*/ 137 h 184"/>
                <a:gd name="T106" fmla="*/ 50 w 96"/>
                <a:gd name="T107" fmla="*/ 138 h 184"/>
                <a:gd name="T108" fmla="*/ 49 w 96"/>
                <a:gd name="T109" fmla="*/ 141 h 184"/>
                <a:gd name="T110" fmla="*/ 48 w 96"/>
                <a:gd name="T111" fmla="*/ 143 h 184"/>
                <a:gd name="T112" fmla="*/ 49 w 96"/>
                <a:gd name="T113" fmla="*/ 147 h 184"/>
                <a:gd name="T114" fmla="*/ 50 w 96"/>
                <a:gd name="T115" fmla="*/ 150 h 184"/>
                <a:gd name="T116" fmla="*/ 53 w 96"/>
                <a:gd name="T117" fmla="*/ 151 h 184"/>
                <a:gd name="T118" fmla="*/ 56 w 96"/>
                <a:gd name="T119" fmla="*/ 152 h 184"/>
                <a:gd name="T120" fmla="*/ 80 w 96"/>
                <a:gd name="T121" fmla="*/ 152 h 184"/>
                <a:gd name="T122" fmla="*/ 80 w 96"/>
                <a:gd name="T123" fmla="*/ 168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6" h="184">
                  <a:moveTo>
                    <a:pt x="96" y="0"/>
                  </a:moveTo>
                  <a:lnTo>
                    <a:pt x="96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14"/>
                  </a:lnTo>
                  <a:lnTo>
                    <a:pt x="5" y="26"/>
                  </a:lnTo>
                  <a:lnTo>
                    <a:pt x="8" y="34"/>
                  </a:lnTo>
                  <a:lnTo>
                    <a:pt x="8" y="138"/>
                  </a:lnTo>
                  <a:lnTo>
                    <a:pt x="5" y="140"/>
                  </a:lnTo>
                  <a:lnTo>
                    <a:pt x="3" y="143"/>
                  </a:lnTo>
                  <a:lnTo>
                    <a:pt x="0" y="148"/>
                  </a:lnTo>
                  <a:lnTo>
                    <a:pt x="0" y="152"/>
                  </a:lnTo>
                  <a:lnTo>
                    <a:pt x="0" y="176"/>
                  </a:lnTo>
                  <a:lnTo>
                    <a:pt x="0" y="179"/>
                  </a:lnTo>
                  <a:lnTo>
                    <a:pt x="3" y="181"/>
                  </a:lnTo>
                  <a:lnTo>
                    <a:pt x="5" y="183"/>
                  </a:lnTo>
                  <a:lnTo>
                    <a:pt x="8" y="184"/>
                  </a:lnTo>
                  <a:lnTo>
                    <a:pt x="88" y="184"/>
                  </a:lnTo>
                  <a:lnTo>
                    <a:pt x="91" y="183"/>
                  </a:lnTo>
                  <a:lnTo>
                    <a:pt x="94" y="181"/>
                  </a:lnTo>
                  <a:lnTo>
                    <a:pt x="95" y="179"/>
                  </a:lnTo>
                  <a:lnTo>
                    <a:pt x="96" y="176"/>
                  </a:lnTo>
                  <a:lnTo>
                    <a:pt x="96" y="152"/>
                  </a:lnTo>
                  <a:lnTo>
                    <a:pt x="95" y="148"/>
                  </a:lnTo>
                  <a:lnTo>
                    <a:pt x="94" y="145"/>
                  </a:lnTo>
                  <a:lnTo>
                    <a:pt x="92" y="140"/>
                  </a:lnTo>
                  <a:lnTo>
                    <a:pt x="88" y="138"/>
                  </a:lnTo>
                  <a:lnTo>
                    <a:pt x="88" y="34"/>
                  </a:lnTo>
                  <a:lnTo>
                    <a:pt x="91" y="26"/>
                  </a:lnTo>
                  <a:lnTo>
                    <a:pt x="94" y="14"/>
                  </a:lnTo>
                  <a:lnTo>
                    <a:pt x="96" y="0"/>
                  </a:lnTo>
                  <a:close/>
                  <a:moveTo>
                    <a:pt x="79" y="8"/>
                  </a:moveTo>
                  <a:lnTo>
                    <a:pt x="78" y="14"/>
                  </a:lnTo>
                  <a:lnTo>
                    <a:pt x="77" y="20"/>
                  </a:lnTo>
                  <a:lnTo>
                    <a:pt x="75" y="24"/>
                  </a:lnTo>
                  <a:lnTo>
                    <a:pt x="24" y="24"/>
                  </a:lnTo>
                  <a:lnTo>
                    <a:pt x="22" y="24"/>
                  </a:lnTo>
                  <a:lnTo>
                    <a:pt x="20" y="20"/>
                  </a:lnTo>
                  <a:lnTo>
                    <a:pt x="18" y="14"/>
                  </a:lnTo>
                  <a:lnTo>
                    <a:pt x="16" y="8"/>
                  </a:lnTo>
                  <a:lnTo>
                    <a:pt x="79" y="8"/>
                  </a:lnTo>
                  <a:close/>
                  <a:moveTo>
                    <a:pt x="80" y="168"/>
                  </a:moveTo>
                  <a:lnTo>
                    <a:pt x="16" y="168"/>
                  </a:lnTo>
                  <a:lnTo>
                    <a:pt x="16" y="152"/>
                  </a:lnTo>
                  <a:lnTo>
                    <a:pt x="19" y="151"/>
                  </a:lnTo>
                  <a:lnTo>
                    <a:pt x="22" y="150"/>
                  </a:lnTo>
                  <a:lnTo>
                    <a:pt x="23" y="147"/>
                  </a:lnTo>
                  <a:lnTo>
                    <a:pt x="24" y="143"/>
                  </a:lnTo>
                  <a:lnTo>
                    <a:pt x="24" y="40"/>
                  </a:lnTo>
                  <a:lnTo>
                    <a:pt x="72" y="40"/>
                  </a:lnTo>
                  <a:lnTo>
                    <a:pt x="72" y="136"/>
                  </a:lnTo>
                  <a:lnTo>
                    <a:pt x="56" y="136"/>
                  </a:lnTo>
                  <a:lnTo>
                    <a:pt x="53" y="137"/>
                  </a:lnTo>
                  <a:lnTo>
                    <a:pt x="50" y="138"/>
                  </a:lnTo>
                  <a:lnTo>
                    <a:pt x="49" y="141"/>
                  </a:lnTo>
                  <a:lnTo>
                    <a:pt x="48" y="143"/>
                  </a:lnTo>
                  <a:lnTo>
                    <a:pt x="49" y="147"/>
                  </a:lnTo>
                  <a:lnTo>
                    <a:pt x="50" y="150"/>
                  </a:lnTo>
                  <a:lnTo>
                    <a:pt x="53" y="151"/>
                  </a:lnTo>
                  <a:lnTo>
                    <a:pt x="56" y="152"/>
                  </a:lnTo>
                  <a:lnTo>
                    <a:pt x="80" y="152"/>
                  </a:lnTo>
                  <a:lnTo>
                    <a:pt x="80" y="168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149"/>
            <p:cNvSpPr>
              <a:spLocks noEditPoints="1"/>
            </p:cNvSpPr>
            <p:nvPr/>
          </p:nvSpPr>
          <p:spPr bwMode="auto">
            <a:xfrm>
              <a:off x="639605" y="4863228"/>
              <a:ext cx="83156" cy="151368"/>
            </a:xfrm>
            <a:custGeom>
              <a:avLst/>
              <a:gdLst>
                <a:gd name="T0" fmla="*/ 96 w 96"/>
                <a:gd name="T1" fmla="*/ 0 h 184"/>
                <a:gd name="T2" fmla="*/ 96 w 96"/>
                <a:gd name="T3" fmla="*/ 0 h 184"/>
                <a:gd name="T4" fmla="*/ 0 w 96"/>
                <a:gd name="T5" fmla="*/ 0 h 184"/>
                <a:gd name="T6" fmla="*/ 0 w 96"/>
                <a:gd name="T7" fmla="*/ 0 h 184"/>
                <a:gd name="T8" fmla="*/ 2 w 96"/>
                <a:gd name="T9" fmla="*/ 14 h 184"/>
                <a:gd name="T10" fmla="*/ 5 w 96"/>
                <a:gd name="T11" fmla="*/ 26 h 184"/>
                <a:gd name="T12" fmla="*/ 8 w 96"/>
                <a:gd name="T13" fmla="*/ 34 h 184"/>
                <a:gd name="T14" fmla="*/ 8 w 96"/>
                <a:gd name="T15" fmla="*/ 138 h 184"/>
                <a:gd name="T16" fmla="*/ 5 w 96"/>
                <a:gd name="T17" fmla="*/ 140 h 184"/>
                <a:gd name="T18" fmla="*/ 3 w 96"/>
                <a:gd name="T19" fmla="*/ 143 h 184"/>
                <a:gd name="T20" fmla="*/ 0 w 96"/>
                <a:gd name="T21" fmla="*/ 148 h 184"/>
                <a:gd name="T22" fmla="*/ 0 w 96"/>
                <a:gd name="T23" fmla="*/ 152 h 184"/>
                <a:gd name="T24" fmla="*/ 0 w 96"/>
                <a:gd name="T25" fmla="*/ 176 h 184"/>
                <a:gd name="T26" fmla="*/ 0 w 96"/>
                <a:gd name="T27" fmla="*/ 179 h 184"/>
                <a:gd name="T28" fmla="*/ 3 w 96"/>
                <a:gd name="T29" fmla="*/ 181 h 184"/>
                <a:gd name="T30" fmla="*/ 5 w 96"/>
                <a:gd name="T31" fmla="*/ 183 h 184"/>
                <a:gd name="T32" fmla="*/ 8 w 96"/>
                <a:gd name="T33" fmla="*/ 184 h 184"/>
                <a:gd name="T34" fmla="*/ 88 w 96"/>
                <a:gd name="T35" fmla="*/ 184 h 184"/>
                <a:gd name="T36" fmla="*/ 91 w 96"/>
                <a:gd name="T37" fmla="*/ 183 h 184"/>
                <a:gd name="T38" fmla="*/ 94 w 96"/>
                <a:gd name="T39" fmla="*/ 181 h 184"/>
                <a:gd name="T40" fmla="*/ 95 w 96"/>
                <a:gd name="T41" fmla="*/ 179 h 184"/>
                <a:gd name="T42" fmla="*/ 96 w 96"/>
                <a:gd name="T43" fmla="*/ 176 h 184"/>
                <a:gd name="T44" fmla="*/ 96 w 96"/>
                <a:gd name="T45" fmla="*/ 152 h 184"/>
                <a:gd name="T46" fmla="*/ 95 w 96"/>
                <a:gd name="T47" fmla="*/ 148 h 184"/>
                <a:gd name="T48" fmla="*/ 94 w 96"/>
                <a:gd name="T49" fmla="*/ 145 h 184"/>
                <a:gd name="T50" fmla="*/ 92 w 96"/>
                <a:gd name="T51" fmla="*/ 140 h 184"/>
                <a:gd name="T52" fmla="*/ 88 w 96"/>
                <a:gd name="T53" fmla="*/ 138 h 184"/>
                <a:gd name="T54" fmla="*/ 88 w 96"/>
                <a:gd name="T55" fmla="*/ 34 h 184"/>
                <a:gd name="T56" fmla="*/ 91 w 96"/>
                <a:gd name="T57" fmla="*/ 26 h 184"/>
                <a:gd name="T58" fmla="*/ 94 w 96"/>
                <a:gd name="T59" fmla="*/ 14 h 184"/>
                <a:gd name="T60" fmla="*/ 96 w 96"/>
                <a:gd name="T61" fmla="*/ 0 h 184"/>
                <a:gd name="T62" fmla="*/ 79 w 96"/>
                <a:gd name="T63" fmla="*/ 8 h 184"/>
                <a:gd name="T64" fmla="*/ 78 w 96"/>
                <a:gd name="T65" fmla="*/ 14 h 184"/>
                <a:gd name="T66" fmla="*/ 77 w 96"/>
                <a:gd name="T67" fmla="*/ 20 h 184"/>
                <a:gd name="T68" fmla="*/ 75 w 96"/>
                <a:gd name="T69" fmla="*/ 24 h 184"/>
                <a:gd name="T70" fmla="*/ 21 w 96"/>
                <a:gd name="T71" fmla="*/ 24 h 184"/>
                <a:gd name="T72" fmla="*/ 20 w 96"/>
                <a:gd name="T73" fmla="*/ 20 h 184"/>
                <a:gd name="T74" fmla="*/ 18 w 96"/>
                <a:gd name="T75" fmla="*/ 14 h 184"/>
                <a:gd name="T76" fmla="*/ 17 w 96"/>
                <a:gd name="T77" fmla="*/ 8 h 184"/>
                <a:gd name="T78" fmla="*/ 79 w 96"/>
                <a:gd name="T79" fmla="*/ 8 h 184"/>
                <a:gd name="T80" fmla="*/ 80 w 96"/>
                <a:gd name="T81" fmla="*/ 168 h 184"/>
                <a:gd name="T82" fmla="*/ 16 w 96"/>
                <a:gd name="T83" fmla="*/ 168 h 184"/>
                <a:gd name="T84" fmla="*/ 16 w 96"/>
                <a:gd name="T85" fmla="*/ 152 h 184"/>
                <a:gd name="T86" fmla="*/ 19 w 96"/>
                <a:gd name="T87" fmla="*/ 151 h 184"/>
                <a:gd name="T88" fmla="*/ 22 w 96"/>
                <a:gd name="T89" fmla="*/ 150 h 184"/>
                <a:gd name="T90" fmla="*/ 23 w 96"/>
                <a:gd name="T91" fmla="*/ 147 h 184"/>
                <a:gd name="T92" fmla="*/ 24 w 96"/>
                <a:gd name="T93" fmla="*/ 143 h 184"/>
                <a:gd name="T94" fmla="*/ 24 w 96"/>
                <a:gd name="T95" fmla="*/ 40 h 184"/>
                <a:gd name="T96" fmla="*/ 71 w 96"/>
                <a:gd name="T97" fmla="*/ 40 h 184"/>
                <a:gd name="T98" fmla="*/ 71 w 96"/>
                <a:gd name="T99" fmla="*/ 136 h 184"/>
                <a:gd name="T100" fmla="*/ 56 w 96"/>
                <a:gd name="T101" fmla="*/ 136 h 184"/>
                <a:gd name="T102" fmla="*/ 53 w 96"/>
                <a:gd name="T103" fmla="*/ 137 h 184"/>
                <a:gd name="T104" fmla="*/ 50 w 96"/>
                <a:gd name="T105" fmla="*/ 138 h 184"/>
                <a:gd name="T106" fmla="*/ 49 w 96"/>
                <a:gd name="T107" fmla="*/ 141 h 184"/>
                <a:gd name="T108" fmla="*/ 48 w 96"/>
                <a:gd name="T109" fmla="*/ 143 h 184"/>
                <a:gd name="T110" fmla="*/ 49 w 96"/>
                <a:gd name="T111" fmla="*/ 147 h 184"/>
                <a:gd name="T112" fmla="*/ 50 w 96"/>
                <a:gd name="T113" fmla="*/ 150 h 184"/>
                <a:gd name="T114" fmla="*/ 53 w 96"/>
                <a:gd name="T115" fmla="*/ 151 h 184"/>
                <a:gd name="T116" fmla="*/ 56 w 96"/>
                <a:gd name="T117" fmla="*/ 152 h 184"/>
                <a:gd name="T118" fmla="*/ 80 w 96"/>
                <a:gd name="T119" fmla="*/ 152 h 184"/>
                <a:gd name="T120" fmla="*/ 80 w 96"/>
                <a:gd name="T121" fmla="*/ 168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6" h="184">
                  <a:moveTo>
                    <a:pt x="96" y="0"/>
                  </a:moveTo>
                  <a:lnTo>
                    <a:pt x="96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14"/>
                  </a:lnTo>
                  <a:lnTo>
                    <a:pt x="5" y="26"/>
                  </a:lnTo>
                  <a:lnTo>
                    <a:pt x="8" y="34"/>
                  </a:lnTo>
                  <a:lnTo>
                    <a:pt x="8" y="138"/>
                  </a:lnTo>
                  <a:lnTo>
                    <a:pt x="5" y="140"/>
                  </a:lnTo>
                  <a:lnTo>
                    <a:pt x="3" y="143"/>
                  </a:lnTo>
                  <a:lnTo>
                    <a:pt x="0" y="148"/>
                  </a:lnTo>
                  <a:lnTo>
                    <a:pt x="0" y="152"/>
                  </a:lnTo>
                  <a:lnTo>
                    <a:pt x="0" y="176"/>
                  </a:lnTo>
                  <a:lnTo>
                    <a:pt x="0" y="179"/>
                  </a:lnTo>
                  <a:lnTo>
                    <a:pt x="3" y="181"/>
                  </a:lnTo>
                  <a:lnTo>
                    <a:pt x="5" y="183"/>
                  </a:lnTo>
                  <a:lnTo>
                    <a:pt x="8" y="184"/>
                  </a:lnTo>
                  <a:lnTo>
                    <a:pt x="88" y="184"/>
                  </a:lnTo>
                  <a:lnTo>
                    <a:pt x="91" y="183"/>
                  </a:lnTo>
                  <a:lnTo>
                    <a:pt x="94" y="181"/>
                  </a:lnTo>
                  <a:lnTo>
                    <a:pt x="95" y="179"/>
                  </a:lnTo>
                  <a:lnTo>
                    <a:pt x="96" y="176"/>
                  </a:lnTo>
                  <a:lnTo>
                    <a:pt x="96" y="152"/>
                  </a:lnTo>
                  <a:lnTo>
                    <a:pt x="95" y="148"/>
                  </a:lnTo>
                  <a:lnTo>
                    <a:pt x="94" y="145"/>
                  </a:lnTo>
                  <a:lnTo>
                    <a:pt x="92" y="140"/>
                  </a:lnTo>
                  <a:lnTo>
                    <a:pt x="88" y="138"/>
                  </a:lnTo>
                  <a:lnTo>
                    <a:pt x="88" y="34"/>
                  </a:lnTo>
                  <a:lnTo>
                    <a:pt x="91" y="26"/>
                  </a:lnTo>
                  <a:lnTo>
                    <a:pt x="94" y="14"/>
                  </a:lnTo>
                  <a:lnTo>
                    <a:pt x="96" y="0"/>
                  </a:lnTo>
                  <a:close/>
                  <a:moveTo>
                    <a:pt x="79" y="8"/>
                  </a:moveTo>
                  <a:lnTo>
                    <a:pt x="78" y="14"/>
                  </a:lnTo>
                  <a:lnTo>
                    <a:pt x="77" y="20"/>
                  </a:lnTo>
                  <a:lnTo>
                    <a:pt x="75" y="24"/>
                  </a:lnTo>
                  <a:lnTo>
                    <a:pt x="21" y="24"/>
                  </a:lnTo>
                  <a:lnTo>
                    <a:pt x="20" y="20"/>
                  </a:lnTo>
                  <a:lnTo>
                    <a:pt x="18" y="14"/>
                  </a:lnTo>
                  <a:lnTo>
                    <a:pt x="17" y="8"/>
                  </a:lnTo>
                  <a:lnTo>
                    <a:pt x="79" y="8"/>
                  </a:lnTo>
                  <a:close/>
                  <a:moveTo>
                    <a:pt x="80" y="168"/>
                  </a:moveTo>
                  <a:lnTo>
                    <a:pt x="16" y="168"/>
                  </a:lnTo>
                  <a:lnTo>
                    <a:pt x="16" y="152"/>
                  </a:lnTo>
                  <a:lnTo>
                    <a:pt x="19" y="151"/>
                  </a:lnTo>
                  <a:lnTo>
                    <a:pt x="22" y="150"/>
                  </a:lnTo>
                  <a:lnTo>
                    <a:pt x="23" y="147"/>
                  </a:lnTo>
                  <a:lnTo>
                    <a:pt x="24" y="143"/>
                  </a:lnTo>
                  <a:lnTo>
                    <a:pt x="24" y="40"/>
                  </a:lnTo>
                  <a:lnTo>
                    <a:pt x="71" y="40"/>
                  </a:lnTo>
                  <a:lnTo>
                    <a:pt x="71" y="136"/>
                  </a:lnTo>
                  <a:lnTo>
                    <a:pt x="56" y="136"/>
                  </a:lnTo>
                  <a:lnTo>
                    <a:pt x="53" y="137"/>
                  </a:lnTo>
                  <a:lnTo>
                    <a:pt x="50" y="138"/>
                  </a:lnTo>
                  <a:lnTo>
                    <a:pt x="49" y="141"/>
                  </a:lnTo>
                  <a:lnTo>
                    <a:pt x="48" y="143"/>
                  </a:lnTo>
                  <a:lnTo>
                    <a:pt x="49" y="147"/>
                  </a:lnTo>
                  <a:lnTo>
                    <a:pt x="50" y="150"/>
                  </a:lnTo>
                  <a:lnTo>
                    <a:pt x="53" y="151"/>
                  </a:lnTo>
                  <a:lnTo>
                    <a:pt x="56" y="152"/>
                  </a:lnTo>
                  <a:lnTo>
                    <a:pt x="80" y="152"/>
                  </a:lnTo>
                  <a:lnTo>
                    <a:pt x="80" y="168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150"/>
            <p:cNvSpPr>
              <a:spLocks noEditPoints="1"/>
            </p:cNvSpPr>
            <p:nvPr/>
          </p:nvSpPr>
          <p:spPr bwMode="auto">
            <a:xfrm>
              <a:off x="751346" y="4863228"/>
              <a:ext cx="82290" cy="151368"/>
            </a:xfrm>
            <a:custGeom>
              <a:avLst/>
              <a:gdLst>
                <a:gd name="T0" fmla="*/ 95 w 95"/>
                <a:gd name="T1" fmla="*/ 0 h 184"/>
                <a:gd name="T2" fmla="*/ 95 w 95"/>
                <a:gd name="T3" fmla="*/ 0 h 184"/>
                <a:gd name="T4" fmla="*/ 0 w 95"/>
                <a:gd name="T5" fmla="*/ 0 h 184"/>
                <a:gd name="T6" fmla="*/ 0 w 95"/>
                <a:gd name="T7" fmla="*/ 0 h 184"/>
                <a:gd name="T8" fmla="*/ 1 w 95"/>
                <a:gd name="T9" fmla="*/ 14 h 184"/>
                <a:gd name="T10" fmla="*/ 4 w 95"/>
                <a:gd name="T11" fmla="*/ 26 h 184"/>
                <a:gd name="T12" fmla="*/ 7 w 95"/>
                <a:gd name="T13" fmla="*/ 34 h 184"/>
                <a:gd name="T14" fmla="*/ 7 w 95"/>
                <a:gd name="T15" fmla="*/ 138 h 184"/>
                <a:gd name="T16" fmla="*/ 4 w 95"/>
                <a:gd name="T17" fmla="*/ 140 h 184"/>
                <a:gd name="T18" fmla="*/ 2 w 95"/>
                <a:gd name="T19" fmla="*/ 143 h 184"/>
                <a:gd name="T20" fmla="*/ 0 w 95"/>
                <a:gd name="T21" fmla="*/ 148 h 184"/>
                <a:gd name="T22" fmla="*/ 0 w 95"/>
                <a:gd name="T23" fmla="*/ 152 h 184"/>
                <a:gd name="T24" fmla="*/ 0 w 95"/>
                <a:gd name="T25" fmla="*/ 176 h 184"/>
                <a:gd name="T26" fmla="*/ 0 w 95"/>
                <a:gd name="T27" fmla="*/ 179 h 184"/>
                <a:gd name="T28" fmla="*/ 2 w 95"/>
                <a:gd name="T29" fmla="*/ 181 h 184"/>
                <a:gd name="T30" fmla="*/ 4 w 95"/>
                <a:gd name="T31" fmla="*/ 183 h 184"/>
                <a:gd name="T32" fmla="*/ 7 w 95"/>
                <a:gd name="T33" fmla="*/ 184 h 184"/>
                <a:gd name="T34" fmla="*/ 87 w 95"/>
                <a:gd name="T35" fmla="*/ 184 h 184"/>
                <a:gd name="T36" fmla="*/ 90 w 95"/>
                <a:gd name="T37" fmla="*/ 183 h 184"/>
                <a:gd name="T38" fmla="*/ 93 w 95"/>
                <a:gd name="T39" fmla="*/ 181 h 184"/>
                <a:gd name="T40" fmla="*/ 94 w 95"/>
                <a:gd name="T41" fmla="*/ 179 h 184"/>
                <a:gd name="T42" fmla="*/ 95 w 95"/>
                <a:gd name="T43" fmla="*/ 176 h 184"/>
                <a:gd name="T44" fmla="*/ 95 w 95"/>
                <a:gd name="T45" fmla="*/ 152 h 184"/>
                <a:gd name="T46" fmla="*/ 94 w 95"/>
                <a:gd name="T47" fmla="*/ 148 h 184"/>
                <a:gd name="T48" fmla="*/ 93 w 95"/>
                <a:gd name="T49" fmla="*/ 145 h 184"/>
                <a:gd name="T50" fmla="*/ 90 w 95"/>
                <a:gd name="T51" fmla="*/ 140 h 184"/>
                <a:gd name="T52" fmla="*/ 87 w 95"/>
                <a:gd name="T53" fmla="*/ 138 h 184"/>
                <a:gd name="T54" fmla="*/ 87 w 95"/>
                <a:gd name="T55" fmla="*/ 34 h 184"/>
                <a:gd name="T56" fmla="*/ 90 w 95"/>
                <a:gd name="T57" fmla="*/ 26 h 184"/>
                <a:gd name="T58" fmla="*/ 93 w 95"/>
                <a:gd name="T59" fmla="*/ 14 h 184"/>
                <a:gd name="T60" fmla="*/ 95 w 95"/>
                <a:gd name="T61" fmla="*/ 0 h 184"/>
                <a:gd name="T62" fmla="*/ 78 w 95"/>
                <a:gd name="T63" fmla="*/ 8 h 184"/>
                <a:gd name="T64" fmla="*/ 77 w 95"/>
                <a:gd name="T65" fmla="*/ 14 h 184"/>
                <a:gd name="T66" fmla="*/ 75 w 95"/>
                <a:gd name="T67" fmla="*/ 20 h 184"/>
                <a:gd name="T68" fmla="*/ 74 w 95"/>
                <a:gd name="T69" fmla="*/ 24 h 184"/>
                <a:gd name="T70" fmla="*/ 20 w 95"/>
                <a:gd name="T71" fmla="*/ 24 h 184"/>
                <a:gd name="T72" fmla="*/ 19 w 95"/>
                <a:gd name="T73" fmla="*/ 20 h 184"/>
                <a:gd name="T74" fmla="*/ 17 w 95"/>
                <a:gd name="T75" fmla="*/ 14 h 184"/>
                <a:gd name="T76" fmla="*/ 16 w 95"/>
                <a:gd name="T77" fmla="*/ 8 h 184"/>
                <a:gd name="T78" fmla="*/ 78 w 95"/>
                <a:gd name="T79" fmla="*/ 8 h 184"/>
                <a:gd name="T80" fmla="*/ 79 w 95"/>
                <a:gd name="T81" fmla="*/ 168 h 184"/>
                <a:gd name="T82" fmla="*/ 15 w 95"/>
                <a:gd name="T83" fmla="*/ 168 h 184"/>
                <a:gd name="T84" fmla="*/ 15 w 95"/>
                <a:gd name="T85" fmla="*/ 152 h 184"/>
                <a:gd name="T86" fmla="*/ 18 w 95"/>
                <a:gd name="T87" fmla="*/ 151 h 184"/>
                <a:gd name="T88" fmla="*/ 21 w 95"/>
                <a:gd name="T89" fmla="*/ 150 h 184"/>
                <a:gd name="T90" fmla="*/ 22 w 95"/>
                <a:gd name="T91" fmla="*/ 147 h 184"/>
                <a:gd name="T92" fmla="*/ 23 w 95"/>
                <a:gd name="T93" fmla="*/ 143 h 184"/>
                <a:gd name="T94" fmla="*/ 23 w 95"/>
                <a:gd name="T95" fmla="*/ 40 h 184"/>
                <a:gd name="T96" fmla="*/ 71 w 95"/>
                <a:gd name="T97" fmla="*/ 40 h 184"/>
                <a:gd name="T98" fmla="*/ 71 w 95"/>
                <a:gd name="T99" fmla="*/ 136 h 184"/>
                <a:gd name="T100" fmla="*/ 55 w 95"/>
                <a:gd name="T101" fmla="*/ 136 h 184"/>
                <a:gd name="T102" fmla="*/ 52 w 95"/>
                <a:gd name="T103" fmla="*/ 137 h 184"/>
                <a:gd name="T104" fmla="*/ 49 w 95"/>
                <a:gd name="T105" fmla="*/ 138 h 184"/>
                <a:gd name="T106" fmla="*/ 48 w 95"/>
                <a:gd name="T107" fmla="*/ 141 h 184"/>
                <a:gd name="T108" fmla="*/ 47 w 95"/>
                <a:gd name="T109" fmla="*/ 143 h 184"/>
                <a:gd name="T110" fmla="*/ 48 w 95"/>
                <a:gd name="T111" fmla="*/ 147 h 184"/>
                <a:gd name="T112" fmla="*/ 49 w 95"/>
                <a:gd name="T113" fmla="*/ 150 h 184"/>
                <a:gd name="T114" fmla="*/ 52 w 95"/>
                <a:gd name="T115" fmla="*/ 151 h 184"/>
                <a:gd name="T116" fmla="*/ 55 w 95"/>
                <a:gd name="T117" fmla="*/ 152 h 184"/>
                <a:gd name="T118" fmla="*/ 79 w 95"/>
                <a:gd name="T119" fmla="*/ 152 h 184"/>
                <a:gd name="T120" fmla="*/ 79 w 95"/>
                <a:gd name="T121" fmla="*/ 168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5" h="184">
                  <a:moveTo>
                    <a:pt x="95" y="0"/>
                  </a:moveTo>
                  <a:lnTo>
                    <a:pt x="95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14"/>
                  </a:lnTo>
                  <a:lnTo>
                    <a:pt x="4" y="26"/>
                  </a:lnTo>
                  <a:lnTo>
                    <a:pt x="7" y="34"/>
                  </a:lnTo>
                  <a:lnTo>
                    <a:pt x="7" y="138"/>
                  </a:lnTo>
                  <a:lnTo>
                    <a:pt x="4" y="140"/>
                  </a:lnTo>
                  <a:lnTo>
                    <a:pt x="2" y="143"/>
                  </a:lnTo>
                  <a:lnTo>
                    <a:pt x="0" y="148"/>
                  </a:lnTo>
                  <a:lnTo>
                    <a:pt x="0" y="152"/>
                  </a:lnTo>
                  <a:lnTo>
                    <a:pt x="0" y="176"/>
                  </a:lnTo>
                  <a:lnTo>
                    <a:pt x="0" y="179"/>
                  </a:lnTo>
                  <a:lnTo>
                    <a:pt x="2" y="181"/>
                  </a:lnTo>
                  <a:lnTo>
                    <a:pt x="4" y="183"/>
                  </a:lnTo>
                  <a:lnTo>
                    <a:pt x="7" y="184"/>
                  </a:lnTo>
                  <a:lnTo>
                    <a:pt x="87" y="184"/>
                  </a:lnTo>
                  <a:lnTo>
                    <a:pt x="90" y="183"/>
                  </a:lnTo>
                  <a:lnTo>
                    <a:pt x="93" y="181"/>
                  </a:lnTo>
                  <a:lnTo>
                    <a:pt x="94" y="179"/>
                  </a:lnTo>
                  <a:lnTo>
                    <a:pt x="95" y="176"/>
                  </a:lnTo>
                  <a:lnTo>
                    <a:pt x="95" y="152"/>
                  </a:lnTo>
                  <a:lnTo>
                    <a:pt x="94" y="148"/>
                  </a:lnTo>
                  <a:lnTo>
                    <a:pt x="93" y="145"/>
                  </a:lnTo>
                  <a:lnTo>
                    <a:pt x="90" y="140"/>
                  </a:lnTo>
                  <a:lnTo>
                    <a:pt x="87" y="138"/>
                  </a:lnTo>
                  <a:lnTo>
                    <a:pt x="87" y="34"/>
                  </a:lnTo>
                  <a:lnTo>
                    <a:pt x="90" y="26"/>
                  </a:lnTo>
                  <a:lnTo>
                    <a:pt x="93" y="14"/>
                  </a:lnTo>
                  <a:lnTo>
                    <a:pt x="95" y="0"/>
                  </a:lnTo>
                  <a:close/>
                  <a:moveTo>
                    <a:pt x="78" y="8"/>
                  </a:moveTo>
                  <a:lnTo>
                    <a:pt x="77" y="14"/>
                  </a:lnTo>
                  <a:lnTo>
                    <a:pt x="75" y="20"/>
                  </a:lnTo>
                  <a:lnTo>
                    <a:pt x="74" y="24"/>
                  </a:lnTo>
                  <a:lnTo>
                    <a:pt x="20" y="24"/>
                  </a:lnTo>
                  <a:lnTo>
                    <a:pt x="19" y="20"/>
                  </a:lnTo>
                  <a:lnTo>
                    <a:pt x="17" y="14"/>
                  </a:lnTo>
                  <a:lnTo>
                    <a:pt x="16" y="8"/>
                  </a:lnTo>
                  <a:lnTo>
                    <a:pt x="78" y="8"/>
                  </a:lnTo>
                  <a:close/>
                  <a:moveTo>
                    <a:pt x="79" y="168"/>
                  </a:moveTo>
                  <a:lnTo>
                    <a:pt x="15" y="168"/>
                  </a:lnTo>
                  <a:lnTo>
                    <a:pt x="15" y="152"/>
                  </a:lnTo>
                  <a:lnTo>
                    <a:pt x="18" y="151"/>
                  </a:lnTo>
                  <a:lnTo>
                    <a:pt x="21" y="150"/>
                  </a:lnTo>
                  <a:lnTo>
                    <a:pt x="22" y="147"/>
                  </a:lnTo>
                  <a:lnTo>
                    <a:pt x="23" y="143"/>
                  </a:lnTo>
                  <a:lnTo>
                    <a:pt x="23" y="40"/>
                  </a:lnTo>
                  <a:lnTo>
                    <a:pt x="71" y="40"/>
                  </a:lnTo>
                  <a:lnTo>
                    <a:pt x="71" y="136"/>
                  </a:lnTo>
                  <a:lnTo>
                    <a:pt x="55" y="136"/>
                  </a:lnTo>
                  <a:lnTo>
                    <a:pt x="52" y="137"/>
                  </a:lnTo>
                  <a:lnTo>
                    <a:pt x="49" y="138"/>
                  </a:lnTo>
                  <a:lnTo>
                    <a:pt x="48" y="141"/>
                  </a:lnTo>
                  <a:lnTo>
                    <a:pt x="47" y="143"/>
                  </a:lnTo>
                  <a:lnTo>
                    <a:pt x="48" y="147"/>
                  </a:lnTo>
                  <a:lnTo>
                    <a:pt x="49" y="150"/>
                  </a:lnTo>
                  <a:lnTo>
                    <a:pt x="52" y="151"/>
                  </a:lnTo>
                  <a:lnTo>
                    <a:pt x="55" y="152"/>
                  </a:lnTo>
                  <a:lnTo>
                    <a:pt x="79" y="152"/>
                  </a:lnTo>
                  <a:lnTo>
                    <a:pt x="79" y="168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55" name="Obraz 1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079" y="4181310"/>
            <a:ext cx="397144" cy="385799"/>
          </a:xfrm>
          <a:prstGeom prst="rect">
            <a:avLst/>
          </a:prstGeom>
        </p:spPr>
      </p:pic>
      <p:sp>
        <p:nvSpPr>
          <p:cNvPr id="158" name="Freeform 604"/>
          <p:cNvSpPr>
            <a:spLocks noChangeAspect="1" noEditPoints="1"/>
          </p:cNvSpPr>
          <p:nvPr/>
        </p:nvSpPr>
        <p:spPr bwMode="auto">
          <a:xfrm>
            <a:off x="507033" y="1307885"/>
            <a:ext cx="331236" cy="360000"/>
          </a:xfrm>
          <a:custGeom>
            <a:avLst/>
            <a:gdLst>
              <a:gd name="T0" fmla="*/ 261 w 357"/>
              <a:gd name="T1" fmla="*/ 276 h 388"/>
              <a:gd name="T2" fmla="*/ 212 w 357"/>
              <a:gd name="T3" fmla="*/ 254 h 388"/>
              <a:gd name="T4" fmla="*/ 261 w 357"/>
              <a:gd name="T5" fmla="*/ 164 h 388"/>
              <a:gd name="T6" fmla="*/ 188 w 357"/>
              <a:gd name="T7" fmla="*/ 180 h 388"/>
              <a:gd name="T8" fmla="*/ 188 w 357"/>
              <a:gd name="T9" fmla="*/ 313 h 388"/>
              <a:gd name="T10" fmla="*/ 239 w 357"/>
              <a:gd name="T11" fmla="*/ 361 h 388"/>
              <a:gd name="T12" fmla="*/ 261 w 357"/>
              <a:gd name="T13" fmla="*/ 373 h 388"/>
              <a:gd name="T14" fmla="*/ 285 w 357"/>
              <a:gd name="T15" fmla="*/ 360 h 388"/>
              <a:gd name="T16" fmla="*/ 334 w 357"/>
              <a:gd name="T17" fmla="*/ 310 h 388"/>
              <a:gd name="T18" fmla="*/ 265 w 357"/>
              <a:gd name="T19" fmla="*/ 319 h 388"/>
              <a:gd name="T20" fmla="*/ 256 w 357"/>
              <a:gd name="T21" fmla="*/ 319 h 388"/>
              <a:gd name="T22" fmla="*/ 194 w 357"/>
              <a:gd name="T23" fmla="*/ 250 h 388"/>
              <a:gd name="T24" fmla="*/ 224 w 357"/>
              <a:gd name="T25" fmla="*/ 224 h 388"/>
              <a:gd name="T26" fmla="*/ 337 w 357"/>
              <a:gd name="T27" fmla="*/ 182 h 388"/>
              <a:gd name="T28" fmla="*/ 281 w 357"/>
              <a:gd name="T29" fmla="*/ 166 h 388"/>
              <a:gd name="T30" fmla="*/ 300 w 357"/>
              <a:gd name="T31" fmla="*/ 154 h 388"/>
              <a:gd name="T32" fmla="*/ 351 w 357"/>
              <a:gd name="T33" fmla="*/ 171 h 388"/>
              <a:gd name="T34" fmla="*/ 357 w 357"/>
              <a:gd name="T35" fmla="*/ 179 h 388"/>
              <a:gd name="T36" fmla="*/ 337 w 357"/>
              <a:gd name="T37" fmla="*/ 334 h 388"/>
              <a:gd name="T38" fmla="*/ 284 w 357"/>
              <a:gd name="T39" fmla="*/ 378 h 388"/>
              <a:gd name="T40" fmla="*/ 261 w 357"/>
              <a:gd name="T41" fmla="*/ 388 h 388"/>
              <a:gd name="T42" fmla="*/ 238 w 357"/>
              <a:gd name="T43" fmla="*/ 378 h 388"/>
              <a:gd name="T44" fmla="*/ 184 w 357"/>
              <a:gd name="T45" fmla="*/ 334 h 388"/>
              <a:gd name="T46" fmla="*/ 164 w 357"/>
              <a:gd name="T47" fmla="*/ 179 h 388"/>
              <a:gd name="T48" fmla="*/ 171 w 357"/>
              <a:gd name="T49" fmla="*/ 171 h 388"/>
              <a:gd name="T50" fmla="*/ 221 w 357"/>
              <a:gd name="T51" fmla="*/ 154 h 388"/>
              <a:gd name="T52" fmla="*/ 87 w 357"/>
              <a:gd name="T53" fmla="*/ 140 h 388"/>
              <a:gd name="T54" fmla="*/ 76 w 357"/>
              <a:gd name="T55" fmla="*/ 140 h 388"/>
              <a:gd name="T56" fmla="*/ 16 w 357"/>
              <a:gd name="T57" fmla="*/ 121 h 388"/>
              <a:gd name="T58" fmla="*/ 21 w 357"/>
              <a:gd name="T59" fmla="*/ 247 h 388"/>
              <a:gd name="T60" fmla="*/ 32 w 357"/>
              <a:gd name="T61" fmla="*/ 152 h 388"/>
              <a:gd name="T62" fmla="*/ 43 w 357"/>
              <a:gd name="T63" fmla="*/ 152 h 388"/>
              <a:gd name="T64" fmla="*/ 74 w 357"/>
              <a:gd name="T65" fmla="*/ 373 h 388"/>
              <a:gd name="T66" fmla="*/ 79 w 357"/>
              <a:gd name="T67" fmla="*/ 240 h 388"/>
              <a:gd name="T68" fmla="*/ 89 w 357"/>
              <a:gd name="T69" fmla="*/ 243 h 388"/>
              <a:gd name="T70" fmla="*/ 119 w 357"/>
              <a:gd name="T71" fmla="*/ 150 h 388"/>
              <a:gd name="T72" fmla="*/ 149 w 357"/>
              <a:gd name="T73" fmla="*/ 120 h 388"/>
              <a:gd name="T74" fmla="*/ 251 w 357"/>
              <a:gd name="T75" fmla="*/ 105 h 388"/>
              <a:gd name="T76" fmla="*/ 50 w 357"/>
              <a:gd name="T77" fmla="*/ 92 h 388"/>
              <a:gd name="T78" fmla="*/ 119 w 357"/>
              <a:gd name="T79" fmla="*/ 90 h 388"/>
              <a:gd name="T80" fmla="*/ 267 w 357"/>
              <a:gd name="T81" fmla="*/ 94 h 388"/>
              <a:gd name="T82" fmla="*/ 245 w 357"/>
              <a:gd name="T83" fmla="*/ 132 h 388"/>
              <a:gd name="T84" fmla="*/ 140 w 357"/>
              <a:gd name="T85" fmla="*/ 137 h 388"/>
              <a:gd name="T86" fmla="*/ 134 w 357"/>
              <a:gd name="T87" fmla="*/ 380 h 388"/>
              <a:gd name="T88" fmla="*/ 126 w 357"/>
              <a:gd name="T89" fmla="*/ 388 h 388"/>
              <a:gd name="T90" fmla="*/ 30 w 357"/>
              <a:gd name="T91" fmla="*/ 383 h 388"/>
              <a:gd name="T92" fmla="*/ 9 w 357"/>
              <a:gd name="T93" fmla="*/ 255 h 388"/>
              <a:gd name="T94" fmla="*/ 3 w 357"/>
              <a:gd name="T95" fmla="*/ 114 h 388"/>
              <a:gd name="T96" fmla="*/ 45 w 357"/>
              <a:gd name="T97" fmla="*/ 90 h 388"/>
              <a:gd name="T98" fmla="*/ 55 w 357"/>
              <a:gd name="T99" fmla="*/ 33 h 388"/>
              <a:gd name="T100" fmla="*/ 71 w 357"/>
              <a:gd name="T101" fmla="*/ 73 h 388"/>
              <a:gd name="T102" fmla="*/ 109 w 357"/>
              <a:gd name="T103" fmla="*/ 57 h 388"/>
              <a:gd name="T104" fmla="*/ 93 w 357"/>
              <a:gd name="T105" fmla="*/ 17 h 388"/>
              <a:gd name="T106" fmla="*/ 108 w 357"/>
              <a:gd name="T107" fmla="*/ 8 h 388"/>
              <a:gd name="T108" fmla="*/ 124 w 357"/>
              <a:gd name="T109" fmla="*/ 59 h 388"/>
              <a:gd name="T110" fmla="*/ 81 w 357"/>
              <a:gd name="T111" fmla="*/ 90 h 388"/>
              <a:gd name="T112" fmla="*/ 40 w 357"/>
              <a:gd name="T113" fmla="*/ 59 h 388"/>
              <a:gd name="T114" fmla="*/ 56 w 357"/>
              <a:gd name="T115" fmla="*/ 8 h 3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57" h="388">
                <a:moveTo>
                  <a:pt x="342" y="197"/>
                </a:moveTo>
                <a:lnTo>
                  <a:pt x="265" y="274"/>
                </a:lnTo>
                <a:lnTo>
                  <a:pt x="263" y="275"/>
                </a:lnTo>
                <a:lnTo>
                  <a:pt x="261" y="276"/>
                </a:lnTo>
                <a:lnTo>
                  <a:pt x="258" y="275"/>
                </a:lnTo>
                <a:lnTo>
                  <a:pt x="256" y="274"/>
                </a:lnTo>
                <a:lnTo>
                  <a:pt x="224" y="242"/>
                </a:lnTo>
                <a:lnTo>
                  <a:pt x="212" y="254"/>
                </a:lnTo>
                <a:lnTo>
                  <a:pt x="261" y="303"/>
                </a:lnTo>
                <a:lnTo>
                  <a:pt x="342" y="220"/>
                </a:lnTo>
                <a:lnTo>
                  <a:pt x="342" y="197"/>
                </a:lnTo>
                <a:close/>
                <a:moveTo>
                  <a:pt x="261" y="164"/>
                </a:moveTo>
                <a:lnTo>
                  <a:pt x="240" y="166"/>
                </a:lnTo>
                <a:lnTo>
                  <a:pt x="219" y="170"/>
                </a:lnTo>
                <a:lnTo>
                  <a:pt x="201" y="175"/>
                </a:lnTo>
                <a:lnTo>
                  <a:pt x="188" y="180"/>
                </a:lnTo>
                <a:lnTo>
                  <a:pt x="179" y="184"/>
                </a:lnTo>
                <a:lnTo>
                  <a:pt x="179" y="276"/>
                </a:lnTo>
                <a:lnTo>
                  <a:pt x="181" y="295"/>
                </a:lnTo>
                <a:lnTo>
                  <a:pt x="188" y="313"/>
                </a:lnTo>
                <a:lnTo>
                  <a:pt x="199" y="328"/>
                </a:lnTo>
                <a:lnTo>
                  <a:pt x="212" y="340"/>
                </a:lnTo>
                <a:lnTo>
                  <a:pt x="225" y="352"/>
                </a:lnTo>
                <a:lnTo>
                  <a:pt x="239" y="361"/>
                </a:lnTo>
                <a:lnTo>
                  <a:pt x="250" y="367"/>
                </a:lnTo>
                <a:lnTo>
                  <a:pt x="255" y="369"/>
                </a:lnTo>
                <a:lnTo>
                  <a:pt x="258" y="371"/>
                </a:lnTo>
                <a:lnTo>
                  <a:pt x="261" y="373"/>
                </a:lnTo>
                <a:lnTo>
                  <a:pt x="263" y="371"/>
                </a:lnTo>
                <a:lnTo>
                  <a:pt x="266" y="369"/>
                </a:lnTo>
                <a:lnTo>
                  <a:pt x="271" y="367"/>
                </a:lnTo>
                <a:lnTo>
                  <a:pt x="285" y="360"/>
                </a:lnTo>
                <a:lnTo>
                  <a:pt x="301" y="348"/>
                </a:lnTo>
                <a:lnTo>
                  <a:pt x="313" y="337"/>
                </a:lnTo>
                <a:lnTo>
                  <a:pt x="324" y="324"/>
                </a:lnTo>
                <a:lnTo>
                  <a:pt x="334" y="310"/>
                </a:lnTo>
                <a:lnTo>
                  <a:pt x="340" y="294"/>
                </a:lnTo>
                <a:lnTo>
                  <a:pt x="342" y="276"/>
                </a:lnTo>
                <a:lnTo>
                  <a:pt x="342" y="242"/>
                </a:lnTo>
                <a:lnTo>
                  <a:pt x="265" y="319"/>
                </a:lnTo>
                <a:lnTo>
                  <a:pt x="263" y="320"/>
                </a:lnTo>
                <a:lnTo>
                  <a:pt x="261" y="321"/>
                </a:lnTo>
                <a:lnTo>
                  <a:pt x="258" y="320"/>
                </a:lnTo>
                <a:lnTo>
                  <a:pt x="256" y="319"/>
                </a:lnTo>
                <a:lnTo>
                  <a:pt x="196" y="259"/>
                </a:lnTo>
                <a:lnTo>
                  <a:pt x="194" y="257"/>
                </a:lnTo>
                <a:lnTo>
                  <a:pt x="194" y="254"/>
                </a:lnTo>
                <a:lnTo>
                  <a:pt x="194" y="250"/>
                </a:lnTo>
                <a:lnTo>
                  <a:pt x="196" y="248"/>
                </a:lnTo>
                <a:lnTo>
                  <a:pt x="218" y="226"/>
                </a:lnTo>
                <a:lnTo>
                  <a:pt x="220" y="225"/>
                </a:lnTo>
                <a:lnTo>
                  <a:pt x="224" y="224"/>
                </a:lnTo>
                <a:lnTo>
                  <a:pt x="226" y="225"/>
                </a:lnTo>
                <a:lnTo>
                  <a:pt x="229" y="226"/>
                </a:lnTo>
                <a:lnTo>
                  <a:pt x="261" y="258"/>
                </a:lnTo>
                <a:lnTo>
                  <a:pt x="337" y="182"/>
                </a:lnTo>
                <a:lnTo>
                  <a:pt x="330" y="179"/>
                </a:lnTo>
                <a:lnTo>
                  <a:pt x="320" y="175"/>
                </a:lnTo>
                <a:lnTo>
                  <a:pt x="302" y="170"/>
                </a:lnTo>
                <a:lnTo>
                  <a:pt x="281" y="166"/>
                </a:lnTo>
                <a:lnTo>
                  <a:pt x="261" y="164"/>
                </a:lnTo>
                <a:close/>
                <a:moveTo>
                  <a:pt x="261" y="150"/>
                </a:moveTo>
                <a:lnTo>
                  <a:pt x="280" y="151"/>
                </a:lnTo>
                <a:lnTo>
                  <a:pt x="300" y="154"/>
                </a:lnTo>
                <a:lnTo>
                  <a:pt x="317" y="158"/>
                </a:lnTo>
                <a:lnTo>
                  <a:pt x="332" y="164"/>
                </a:lnTo>
                <a:lnTo>
                  <a:pt x="342" y="168"/>
                </a:lnTo>
                <a:lnTo>
                  <a:pt x="351" y="171"/>
                </a:lnTo>
                <a:lnTo>
                  <a:pt x="353" y="172"/>
                </a:lnTo>
                <a:lnTo>
                  <a:pt x="355" y="174"/>
                </a:lnTo>
                <a:lnTo>
                  <a:pt x="357" y="177"/>
                </a:lnTo>
                <a:lnTo>
                  <a:pt x="357" y="179"/>
                </a:lnTo>
                <a:lnTo>
                  <a:pt x="357" y="276"/>
                </a:lnTo>
                <a:lnTo>
                  <a:pt x="354" y="298"/>
                </a:lnTo>
                <a:lnTo>
                  <a:pt x="348" y="317"/>
                </a:lnTo>
                <a:lnTo>
                  <a:pt x="337" y="334"/>
                </a:lnTo>
                <a:lnTo>
                  <a:pt x="323" y="348"/>
                </a:lnTo>
                <a:lnTo>
                  <a:pt x="310" y="360"/>
                </a:lnTo>
                <a:lnTo>
                  <a:pt x="296" y="370"/>
                </a:lnTo>
                <a:lnTo>
                  <a:pt x="284" y="378"/>
                </a:lnTo>
                <a:lnTo>
                  <a:pt x="273" y="383"/>
                </a:lnTo>
                <a:lnTo>
                  <a:pt x="266" y="386"/>
                </a:lnTo>
                <a:lnTo>
                  <a:pt x="263" y="388"/>
                </a:lnTo>
                <a:lnTo>
                  <a:pt x="261" y="388"/>
                </a:lnTo>
                <a:lnTo>
                  <a:pt x="258" y="388"/>
                </a:lnTo>
                <a:lnTo>
                  <a:pt x="255" y="386"/>
                </a:lnTo>
                <a:lnTo>
                  <a:pt x="248" y="383"/>
                </a:lnTo>
                <a:lnTo>
                  <a:pt x="238" y="378"/>
                </a:lnTo>
                <a:lnTo>
                  <a:pt x="225" y="370"/>
                </a:lnTo>
                <a:lnTo>
                  <a:pt x="211" y="360"/>
                </a:lnTo>
                <a:lnTo>
                  <a:pt x="198" y="348"/>
                </a:lnTo>
                <a:lnTo>
                  <a:pt x="184" y="334"/>
                </a:lnTo>
                <a:lnTo>
                  <a:pt x="173" y="317"/>
                </a:lnTo>
                <a:lnTo>
                  <a:pt x="167" y="298"/>
                </a:lnTo>
                <a:lnTo>
                  <a:pt x="164" y="276"/>
                </a:lnTo>
                <a:lnTo>
                  <a:pt x="164" y="179"/>
                </a:lnTo>
                <a:lnTo>
                  <a:pt x="164" y="177"/>
                </a:lnTo>
                <a:lnTo>
                  <a:pt x="166" y="174"/>
                </a:lnTo>
                <a:lnTo>
                  <a:pt x="168" y="172"/>
                </a:lnTo>
                <a:lnTo>
                  <a:pt x="171" y="171"/>
                </a:lnTo>
                <a:lnTo>
                  <a:pt x="179" y="168"/>
                </a:lnTo>
                <a:lnTo>
                  <a:pt x="189" y="164"/>
                </a:lnTo>
                <a:lnTo>
                  <a:pt x="204" y="158"/>
                </a:lnTo>
                <a:lnTo>
                  <a:pt x="221" y="154"/>
                </a:lnTo>
                <a:lnTo>
                  <a:pt x="241" y="151"/>
                </a:lnTo>
                <a:lnTo>
                  <a:pt x="261" y="150"/>
                </a:lnTo>
                <a:close/>
                <a:moveTo>
                  <a:pt x="122" y="105"/>
                </a:moveTo>
                <a:lnTo>
                  <a:pt x="87" y="140"/>
                </a:lnTo>
                <a:lnTo>
                  <a:pt x="84" y="141"/>
                </a:lnTo>
                <a:lnTo>
                  <a:pt x="81" y="142"/>
                </a:lnTo>
                <a:lnTo>
                  <a:pt x="79" y="141"/>
                </a:lnTo>
                <a:lnTo>
                  <a:pt x="76" y="140"/>
                </a:lnTo>
                <a:lnTo>
                  <a:pt x="43" y="106"/>
                </a:lnTo>
                <a:lnTo>
                  <a:pt x="28" y="111"/>
                </a:lnTo>
                <a:lnTo>
                  <a:pt x="20" y="114"/>
                </a:lnTo>
                <a:lnTo>
                  <a:pt x="16" y="121"/>
                </a:lnTo>
                <a:lnTo>
                  <a:pt x="15" y="128"/>
                </a:lnTo>
                <a:lnTo>
                  <a:pt x="15" y="231"/>
                </a:lnTo>
                <a:lnTo>
                  <a:pt x="17" y="241"/>
                </a:lnTo>
                <a:lnTo>
                  <a:pt x="21" y="247"/>
                </a:lnTo>
                <a:lnTo>
                  <a:pt x="30" y="253"/>
                </a:lnTo>
                <a:lnTo>
                  <a:pt x="30" y="156"/>
                </a:lnTo>
                <a:lnTo>
                  <a:pt x="30" y="154"/>
                </a:lnTo>
                <a:lnTo>
                  <a:pt x="32" y="152"/>
                </a:lnTo>
                <a:lnTo>
                  <a:pt x="34" y="150"/>
                </a:lnTo>
                <a:lnTo>
                  <a:pt x="37" y="150"/>
                </a:lnTo>
                <a:lnTo>
                  <a:pt x="40" y="150"/>
                </a:lnTo>
                <a:lnTo>
                  <a:pt x="43" y="152"/>
                </a:lnTo>
                <a:lnTo>
                  <a:pt x="44" y="154"/>
                </a:lnTo>
                <a:lnTo>
                  <a:pt x="45" y="156"/>
                </a:lnTo>
                <a:lnTo>
                  <a:pt x="45" y="373"/>
                </a:lnTo>
                <a:lnTo>
                  <a:pt x="74" y="373"/>
                </a:lnTo>
                <a:lnTo>
                  <a:pt x="74" y="246"/>
                </a:lnTo>
                <a:lnTo>
                  <a:pt x="75" y="243"/>
                </a:lnTo>
                <a:lnTo>
                  <a:pt x="77" y="241"/>
                </a:lnTo>
                <a:lnTo>
                  <a:pt x="79" y="240"/>
                </a:lnTo>
                <a:lnTo>
                  <a:pt x="81" y="239"/>
                </a:lnTo>
                <a:lnTo>
                  <a:pt x="84" y="240"/>
                </a:lnTo>
                <a:lnTo>
                  <a:pt x="87" y="241"/>
                </a:lnTo>
                <a:lnTo>
                  <a:pt x="89" y="243"/>
                </a:lnTo>
                <a:lnTo>
                  <a:pt x="89" y="246"/>
                </a:lnTo>
                <a:lnTo>
                  <a:pt x="89" y="373"/>
                </a:lnTo>
                <a:lnTo>
                  <a:pt x="119" y="373"/>
                </a:lnTo>
                <a:lnTo>
                  <a:pt x="119" y="150"/>
                </a:lnTo>
                <a:lnTo>
                  <a:pt x="121" y="138"/>
                </a:lnTo>
                <a:lnTo>
                  <a:pt x="127" y="128"/>
                </a:lnTo>
                <a:lnTo>
                  <a:pt x="137" y="122"/>
                </a:lnTo>
                <a:lnTo>
                  <a:pt x="149" y="120"/>
                </a:lnTo>
                <a:lnTo>
                  <a:pt x="231" y="120"/>
                </a:lnTo>
                <a:lnTo>
                  <a:pt x="240" y="118"/>
                </a:lnTo>
                <a:lnTo>
                  <a:pt x="247" y="112"/>
                </a:lnTo>
                <a:lnTo>
                  <a:pt x="251" y="105"/>
                </a:lnTo>
                <a:lnTo>
                  <a:pt x="122" y="105"/>
                </a:lnTo>
                <a:close/>
                <a:moveTo>
                  <a:pt x="45" y="90"/>
                </a:moveTo>
                <a:lnTo>
                  <a:pt x="47" y="90"/>
                </a:lnTo>
                <a:lnTo>
                  <a:pt x="50" y="92"/>
                </a:lnTo>
                <a:lnTo>
                  <a:pt x="81" y="124"/>
                </a:lnTo>
                <a:lnTo>
                  <a:pt x="113" y="92"/>
                </a:lnTo>
                <a:lnTo>
                  <a:pt x="117" y="90"/>
                </a:lnTo>
                <a:lnTo>
                  <a:pt x="119" y="90"/>
                </a:lnTo>
                <a:lnTo>
                  <a:pt x="261" y="90"/>
                </a:lnTo>
                <a:lnTo>
                  <a:pt x="263" y="90"/>
                </a:lnTo>
                <a:lnTo>
                  <a:pt x="265" y="92"/>
                </a:lnTo>
                <a:lnTo>
                  <a:pt x="267" y="94"/>
                </a:lnTo>
                <a:lnTo>
                  <a:pt x="267" y="97"/>
                </a:lnTo>
                <a:lnTo>
                  <a:pt x="265" y="111"/>
                </a:lnTo>
                <a:lnTo>
                  <a:pt x="257" y="123"/>
                </a:lnTo>
                <a:lnTo>
                  <a:pt x="245" y="132"/>
                </a:lnTo>
                <a:lnTo>
                  <a:pt x="231" y="135"/>
                </a:lnTo>
                <a:lnTo>
                  <a:pt x="149" y="135"/>
                </a:lnTo>
                <a:lnTo>
                  <a:pt x="144" y="135"/>
                </a:lnTo>
                <a:lnTo>
                  <a:pt x="140" y="137"/>
                </a:lnTo>
                <a:lnTo>
                  <a:pt x="137" y="140"/>
                </a:lnTo>
                <a:lnTo>
                  <a:pt x="135" y="144"/>
                </a:lnTo>
                <a:lnTo>
                  <a:pt x="134" y="150"/>
                </a:lnTo>
                <a:lnTo>
                  <a:pt x="134" y="380"/>
                </a:lnTo>
                <a:lnTo>
                  <a:pt x="134" y="383"/>
                </a:lnTo>
                <a:lnTo>
                  <a:pt x="132" y="385"/>
                </a:lnTo>
                <a:lnTo>
                  <a:pt x="129" y="388"/>
                </a:lnTo>
                <a:lnTo>
                  <a:pt x="126" y="388"/>
                </a:lnTo>
                <a:lnTo>
                  <a:pt x="37" y="388"/>
                </a:lnTo>
                <a:lnTo>
                  <a:pt x="34" y="388"/>
                </a:lnTo>
                <a:lnTo>
                  <a:pt x="32" y="385"/>
                </a:lnTo>
                <a:lnTo>
                  <a:pt x="30" y="383"/>
                </a:lnTo>
                <a:lnTo>
                  <a:pt x="30" y="380"/>
                </a:lnTo>
                <a:lnTo>
                  <a:pt x="30" y="268"/>
                </a:lnTo>
                <a:lnTo>
                  <a:pt x="18" y="263"/>
                </a:lnTo>
                <a:lnTo>
                  <a:pt x="9" y="255"/>
                </a:lnTo>
                <a:lnTo>
                  <a:pt x="2" y="244"/>
                </a:lnTo>
                <a:lnTo>
                  <a:pt x="0" y="231"/>
                </a:lnTo>
                <a:lnTo>
                  <a:pt x="0" y="128"/>
                </a:lnTo>
                <a:lnTo>
                  <a:pt x="3" y="114"/>
                </a:lnTo>
                <a:lnTo>
                  <a:pt x="11" y="104"/>
                </a:lnTo>
                <a:lnTo>
                  <a:pt x="22" y="96"/>
                </a:lnTo>
                <a:lnTo>
                  <a:pt x="42" y="90"/>
                </a:lnTo>
                <a:lnTo>
                  <a:pt x="45" y="90"/>
                </a:lnTo>
                <a:close/>
                <a:moveTo>
                  <a:pt x="81" y="15"/>
                </a:moveTo>
                <a:lnTo>
                  <a:pt x="71" y="17"/>
                </a:lnTo>
                <a:lnTo>
                  <a:pt x="61" y="23"/>
                </a:lnTo>
                <a:lnTo>
                  <a:pt x="55" y="33"/>
                </a:lnTo>
                <a:lnTo>
                  <a:pt x="52" y="45"/>
                </a:lnTo>
                <a:lnTo>
                  <a:pt x="55" y="57"/>
                </a:lnTo>
                <a:lnTo>
                  <a:pt x="61" y="66"/>
                </a:lnTo>
                <a:lnTo>
                  <a:pt x="71" y="73"/>
                </a:lnTo>
                <a:lnTo>
                  <a:pt x="81" y="75"/>
                </a:lnTo>
                <a:lnTo>
                  <a:pt x="93" y="73"/>
                </a:lnTo>
                <a:lnTo>
                  <a:pt x="103" y="66"/>
                </a:lnTo>
                <a:lnTo>
                  <a:pt x="109" y="57"/>
                </a:lnTo>
                <a:lnTo>
                  <a:pt x="111" y="45"/>
                </a:lnTo>
                <a:lnTo>
                  <a:pt x="109" y="33"/>
                </a:lnTo>
                <a:lnTo>
                  <a:pt x="103" y="23"/>
                </a:lnTo>
                <a:lnTo>
                  <a:pt x="93" y="17"/>
                </a:lnTo>
                <a:lnTo>
                  <a:pt x="81" y="15"/>
                </a:lnTo>
                <a:close/>
                <a:moveTo>
                  <a:pt x="81" y="0"/>
                </a:moveTo>
                <a:lnTo>
                  <a:pt x="96" y="2"/>
                </a:lnTo>
                <a:lnTo>
                  <a:pt x="108" y="8"/>
                </a:lnTo>
                <a:lnTo>
                  <a:pt x="118" y="18"/>
                </a:lnTo>
                <a:lnTo>
                  <a:pt x="124" y="31"/>
                </a:lnTo>
                <a:lnTo>
                  <a:pt x="126" y="45"/>
                </a:lnTo>
                <a:lnTo>
                  <a:pt x="124" y="59"/>
                </a:lnTo>
                <a:lnTo>
                  <a:pt x="118" y="72"/>
                </a:lnTo>
                <a:lnTo>
                  <a:pt x="108" y="81"/>
                </a:lnTo>
                <a:lnTo>
                  <a:pt x="96" y="88"/>
                </a:lnTo>
                <a:lnTo>
                  <a:pt x="81" y="90"/>
                </a:lnTo>
                <a:lnTo>
                  <a:pt x="67" y="88"/>
                </a:lnTo>
                <a:lnTo>
                  <a:pt x="56" y="81"/>
                </a:lnTo>
                <a:lnTo>
                  <a:pt x="46" y="72"/>
                </a:lnTo>
                <a:lnTo>
                  <a:pt x="40" y="59"/>
                </a:lnTo>
                <a:lnTo>
                  <a:pt x="37" y="45"/>
                </a:lnTo>
                <a:lnTo>
                  <a:pt x="40" y="31"/>
                </a:lnTo>
                <a:lnTo>
                  <a:pt x="46" y="18"/>
                </a:lnTo>
                <a:lnTo>
                  <a:pt x="56" y="8"/>
                </a:lnTo>
                <a:lnTo>
                  <a:pt x="67" y="2"/>
                </a:lnTo>
                <a:lnTo>
                  <a:pt x="81" y="0"/>
                </a:lnTo>
                <a:close/>
              </a:path>
            </a:pathLst>
          </a:custGeom>
          <a:solidFill>
            <a:srgbClr val="CF002B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Prostokąt 74"/>
          <p:cNvSpPr/>
          <p:nvPr/>
        </p:nvSpPr>
        <p:spPr>
          <a:xfrm>
            <a:off x="1260941" y="1820310"/>
            <a:ext cx="3552463" cy="3586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72000" tIns="72000" rIns="72000" bIns="72000" anchor="ctr">
            <a:noAutofit/>
          </a:bodyPr>
          <a:lstStyle/>
          <a:p>
            <a:pPr marL="0" marR="0" lvl="0" indent="0" defTabSz="4572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b="1" i="0" u="none" strike="noStrike" kern="0" cap="none" spc="0" normalizeH="0" baseline="0" noProof="0" dirty="0" smtClean="0">
                <a:ln w="0"/>
                <a:effectLst/>
                <a:uLnTx/>
                <a:uFillTx/>
              </a:rPr>
              <a:t>Zakres</a:t>
            </a:r>
            <a:r>
              <a:rPr kumimoji="0" lang="pl-PL" b="1" i="0" u="none" strike="noStrike" kern="0" cap="none" spc="0" normalizeH="0" baseline="0" noProof="0" dirty="0" smtClean="0">
                <a:ln w="0"/>
                <a:solidFill>
                  <a:schemeClr val="tx1"/>
                </a:solidFill>
                <a:effectLst/>
                <a:uLnTx/>
                <a:uFillTx/>
              </a:rPr>
              <a:t> gwarancji</a:t>
            </a:r>
          </a:p>
        </p:txBody>
      </p:sp>
      <p:sp>
        <p:nvSpPr>
          <p:cNvPr id="42" name="Prostokąt 23"/>
          <p:cNvSpPr/>
          <p:nvPr/>
        </p:nvSpPr>
        <p:spPr>
          <a:xfrm>
            <a:off x="1260941" y="2296343"/>
            <a:ext cx="3552463" cy="3586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72000" tIns="72000" rIns="72000" bIns="72000" anchor="ctr">
            <a:noAutofit/>
          </a:bodyPr>
          <a:lstStyle/>
          <a:p>
            <a:pPr lvl="0" defTabSz="457200">
              <a:defRPr/>
            </a:pPr>
            <a:r>
              <a:rPr lang="pl-PL" b="1" kern="0" dirty="0">
                <a:ln w="0"/>
              </a:rPr>
              <a:t>Kwota gwarancji</a:t>
            </a:r>
          </a:p>
        </p:txBody>
      </p:sp>
      <p:sp>
        <p:nvSpPr>
          <p:cNvPr id="43" name="Prostokąt 24"/>
          <p:cNvSpPr/>
          <p:nvPr/>
        </p:nvSpPr>
        <p:spPr>
          <a:xfrm>
            <a:off x="1260941" y="2772375"/>
            <a:ext cx="3552463" cy="3586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72000" tIns="72000" rIns="72000" bIns="72000" anchor="ctr">
            <a:noAutofit/>
          </a:bodyPr>
          <a:lstStyle/>
          <a:p>
            <a:pPr lvl="0" defTabSz="457200">
              <a:defRPr/>
            </a:pPr>
            <a:r>
              <a:rPr lang="pl-PL" b="1" dirty="0">
                <a:ln w="0"/>
              </a:rPr>
              <a:t>Maksymalna kwota kredytu</a:t>
            </a:r>
          </a:p>
        </p:txBody>
      </p:sp>
      <p:sp>
        <p:nvSpPr>
          <p:cNvPr id="44" name="Prostokąt 25"/>
          <p:cNvSpPr/>
          <p:nvPr/>
        </p:nvSpPr>
        <p:spPr>
          <a:xfrm>
            <a:off x="1260941" y="4676504"/>
            <a:ext cx="3552463" cy="3586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72000" tIns="72000" rIns="72000" bIns="72000" anchor="ctr">
            <a:noAutofit/>
          </a:bodyPr>
          <a:lstStyle/>
          <a:p>
            <a:pPr lvl="0" defTabSz="457200" hangingPunct="1">
              <a:defRPr/>
            </a:pPr>
            <a:r>
              <a:rPr lang="pl-PL" b="1" dirty="0">
                <a:ln w="0"/>
                <a:solidFill>
                  <a:schemeClr val="tx1"/>
                </a:solidFill>
              </a:rPr>
              <a:t>Typ zabezpieczanego kredytu</a:t>
            </a:r>
          </a:p>
        </p:txBody>
      </p:sp>
      <p:sp>
        <p:nvSpPr>
          <p:cNvPr id="45" name="Prostokąt 26"/>
          <p:cNvSpPr/>
          <p:nvPr/>
        </p:nvSpPr>
        <p:spPr>
          <a:xfrm>
            <a:off x="1260941" y="4200472"/>
            <a:ext cx="3552463" cy="3586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72000" tIns="72000" rIns="72000" bIns="72000" anchor="ctr">
            <a:noAutofit/>
          </a:bodyPr>
          <a:lstStyle/>
          <a:p>
            <a:pPr lvl="0" defTabSz="457200">
              <a:defRPr/>
            </a:pPr>
            <a:r>
              <a:rPr lang="pl-PL" b="1" kern="0" dirty="0">
                <a:ln w="0"/>
              </a:rPr>
              <a:t>Forma pomocy publicznej</a:t>
            </a:r>
          </a:p>
        </p:txBody>
      </p:sp>
      <p:sp>
        <p:nvSpPr>
          <p:cNvPr id="62" name="Prostokąt 27"/>
          <p:cNvSpPr/>
          <p:nvPr/>
        </p:nvSpPr>
        <p:spPr>
          <a:xfrm>
            <a:off x="1260940" y="5152531"/>
            <a:ext cx="4392727" cy="29597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72000" tIns="72000" rIns="72000" bIns="72000" anchor="ctr">
            <a:noAutofit/>
          </a:bodyPr>
          <a:lstStyle/>
          <a:p>
            <a:pPr lvl="0" defTabSz="457200">
              <a:defRPr/>
            </a:pPr>
            <a:r>
              <a:rPr lang="pl-PL" b="1" kern="0" dirty="0">
                <a:ln w="0"/>
              </a:rPr>
              <a:t>Stawka </a:t>
            </a:r>
            <a:r>
              <a:rPr lang="pl-PL" b="1" kern="0" dirty="0" smtClean="0">
                <a:ln w="0"/>
              </a:rPr>
              <a:t>dopłaty </a:t>
            </a:r>
            <a:r>
              <a:rPr lang="pl-PL" sz="1400" kern="0" dirty="0" smtClean="0">
                <a:ln w="0"/>
              </a:rPr>
              <a:t>(obowiązująca od 1 stycznia 2022 r.)</a:t>
            </a:r>
            <a:endParaRPr lang="pl-PL" kern="0" dirty="0">
              <a:ln w="0"/>
            </a:endParaRPr>
          </a:p>
        </p:txBody>
      </p:sp>
      <p:sp>
        <p:nvSpPr>
          <p:cNvPr id="63" name="Prostokąt 34"/>
          <p:cNvSpPr/>
          <p:nvPr/>
        </p:nvSpPr>
        <p:spPr>
          <a:xfrm>
            <a:off x="1260941" y="3248408"/>
            <a:ext cx="3930920" cy="3586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72000" tIns="72000" rIns="72000" bIns="72000" anchor="ctr">
            <a:noAutofit/>
          </a:bodyPr>
          <a:lstStyle/>
          <a:p>
            <a:pPr marL="0" marR="0" lvl="0" indent="0" defTabSz="4572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b="1" i="0" u="none" strike="noStrike" kern="0" cap="none" spc="0" normalizeH="0" baseline="0" noProof="0" dirty="0" smtClean="0">
                <a:ln w="0"/>
                <a:solidFill>
                  <a:schemeClr val="tx1"/>
                </a:solidFill>
                <a:effectLst/>
                <a:uLnTx/>
                <a:uFillTx/>
              </a:rPr>
              <a:t>Prowizja za udzielenie gwarancji</a:t>
            </a:r>
          </a:p>
        </p:txBody>
      </p:sp>
      <p:sp>
        <p:nvSpPr>
          <p:cNvPr id="64" name="Prostokąt 17"/>
          <p:cNvSpPr/>
          <p:nvPr/>
        </p:nvSpPr>
        <p:spPr>
          <a:xfrm>
            <a:off x="1260941" y="3724440"/>
            <a:ext cx="3552463" cy="3586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72000" tIns="72000" rIns="72000" bIns="72000" anchor="ctr">
            <a:noAutofit/>
          </a:bodyPr>
          <a:lstStyle/>
          <a:p>
            <a:pPr lvl="0" defTabSz="457200">
              <a:defRPr/>
            </a:pPr>
            <a:r>
              <a:rPr lang="pl-PL" b="1" dirty="0">
                <a:ln w="0"/>
              </a:rPr>
              <a:t>Maksymalne okresy </a:t>
            </a:r>
            <a:r>
              <a:rPr lang="pl-PL" b="1" dirty="0" smtClean="0">
                <a:ln w="0"/>
              </a:rPr>
              <a:t>gwarancji*</a:t>
            </a:r>
            <a:endParaRPr lang="pl-PL" b="1" dirty="0">
              <a:ln w="0"/>
            </a:endParaRPr>
          </a:p>
        </p:txBody>
      </p:sp>
      <p:cxnSp>
        <p:nvCxnSpPr>
          <p:cNvPr id="65" name="Straight Connector 64"/>
          <p:cNvCxnSpPr/>
          <p:nvPr/>
        </p:nvCxnSpPr>
        <p:spPr>
          <a:xfrm>
            <a:off x="1307267" y="2237671"/>
            <a:ext cx="3873443" cy="0"/>
          </a:xfrm>
          <a:prstGeom prst="line">
            <a:avLst/>
          </a:prstGeom>
          <a:noFill/>
          <a:ln w="9525" cap="flat">
            <a:solidFill>
              <a:schemeClr val="tx1">
                <a:lumMod val="40000"/>
                <a:lumOff val="6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6" name="Straight Connector 65"/>
          <p:cNvCxnSpPr/>
          <p:nvPr/>
        </p:nvCxnSpPr>
        <p:spPr>
          <a:xfrm>
            <a:off x="1307267" y="2713703"/>
            <a:ext cx="3873443" cy="0"/>
          </a:xfrm>
          <a:prstGeom prst="line">
            <a:avLst/>
          </a:prstGeom>
          <a:noFill/>
          <a:ln w="9525" cap="flat">
            <a:solidFill>
              <a:schemeClr val="tx1">
                <a:lumMod val="40000"/>
                <a:lumOff val="6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7" name="Straight Connector 66"/>
          <p:cNvCxnSpPr/>
          <p:nvPr/>
        </p:nvCxnSpPr>
        <p:spPr>
          <a:xfrm>
            <a:off x="1307267" y="3189736"/>
            <a:ext cx="3873443" cy="0"/>
          </a:xfrm>
          <a:prstGeom prst="line">
            <a:avLst/>
          </a:prstGeom>
          <a:noFill/>
          <a:ln w="9525" cap="flat">
            <a:solidFill>
              <a:schemeClr val="tx1">
                <a:lumMod val="40000"/>
                <a:lumOff val="6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8" name="Straight Connector 67"/>
          <p:cNvCxnSpPr/>
          <p:nvPr/>
        </p:nvCxnSpPr>
        <p:spPr>
          <a:xfrm>
            <a:off x="1307267" y="3665768"/>
            <a:ext cx="3873443" cy="0"/>
          </a:xfrm>
          <a:prstGeom prst="line">
            <a:avLst/>
          </a:prstGeom>
          <a:noFill/>
          <a:ln w="9525" cap="flat">
            <a:solidFill>
              <a:schemeClr val="tx1">
                <a:lumMod val="40000"/>
                <a:lumOff val="6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9" name="Straight Connector 68"/>
          <p:cNvCxnSpPr/>
          <p:nvPr/>
        </p:nvCxnSpPr>
        <p:spPr>
          <a:xfrm>
            <a:off x="1307267" y="4141800"/>
            <a:ext cx="3873443" cy="0"/>
          </a:xfrm>
          <a:prstGeom prst="line">
            <a:avLst/>
          </a:prstGeom>
          <a:noFill/>
          <a:ln w="9525" cap="flat">
            <a:solidFill>
              <a:schemeClr val="tx1">
                <a:lumMod val="40000"/>
                <a:lumOff val="6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0" name="Straight Connector 69"/>
          <p:cNvCxnSpPr/>
          <p:nvPr/>
        </p:nvCxnSpPr>
        <p:spPr>
          <a:xfrm>
            <a:off x="1307267" y="4617832"/>
            <a:ext cx="3873443" cy="0"/>
          </a:xfrm>
          <a:prstGeom prst="line">
            <a:avLst/>
          </a:prstGeom>
          <a:noFill/>
          <a:ln w="9525" cap="flat">
            <a:solidFill>
              <a:schemeClr val="tx1">
                <a:lumMod val="40000"/>
                <a:lumOff val="6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1" name="Straight Connector 70"/>
          <p:cNvCxnSpPr/>
          <p:nvPr/>
        </p:nvCxnSpPr>
        <p:spPr>
          <a:xfrm>
            <a:off x="1307267" y="5093864"/>
            <a:ext cx="3873443" cy="0"/>
          </a:xfrm>
          <a:prstGeom prst="line">
            <a:avLst/>
          </a:prstGeom>
          <a:noFill/>
          <a:ln w="9525" cap="flat">
            <a:solidFill>
              <a:schemeClr val="tx1">
                <a:lumMod val="40000"/>
                <a:lumOff val="6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6" name="Prostokąt 74"/>
          <p:cNvSpPr/>
          <p:nvPr/>
        </p:nvSpPr>
        <p:spPr>
          <a:xfrm>
            <a:off x="1260941" y="1344279"/>
            <a:ext cx="3552463" cy="3586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72000" tIns="72000" rIns="72000" bIns="72000" anchor="ctr">
            <a:noAutofit/>
          </a:bodyPr>
          <a:lstStyle/>
          <a:p>
            <a:pPr marL="0" marR="0" lvl="0" indent="0" defTabSz="4572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b="1" i="0" u="none" strike="noStrike" kern="0" cap="none" spc="0" normalizeH="0" baseline="0" noProof="0" dirty="0" smtClean="0">
                <a:ln w="0"/>
                <a:solidFill>
                  <a:schemeClr val="tx1"/>
                </a:solidFill>
                <a:effectLst/>
                <a:uLnTx/>
                <a:uFillTx/>
              </a:rPr>
              <a:t>Przedmiot gwarancji</a:t>
            </a:r>
          </a:p>
        </p:txBody>
      </p:sp>
      <p:cxnSp>
        <p:nvCxnSpPr>
          <p:cNvPr id="157" name="Straight Connector 182"/>
          <p:cNvCxnSpPr/>
          <p:nvPr/>
        </p:nvCxnSpPr>
        <p:spPr>
          <a:xfrm>
            <a:off x="1307267" y="1761638"/>
            <a:ext cx="3873443" cy="0"/>
          </a:xfrm>
          <a:prstGeom prst="line">
            <a:avLst/>
          </a:prstGeom>
          <a:noFill/>
          <a:ln w="9525" cap="flat">
            <a:solidFill>
              <a:schemeClr val="tx1">
                <a:lumMod val="40000"/>
                <a:lumOff val="6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7" name="Prostokąt 74"/>
          <p:cNvSpPr/>
          <p:nvPr/>
        </p:nvSpPr>
        <p:spPr>
          <a:xfrm>
            <a:off x="7144871" y="1820310"/>
            <a:ext cx="3552463" cy="3586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72000" tIns="72000" rIns="72000" bIns="72000" anchor="ctr">
            <a:noAutofit/>
          </a:bodyPr>
          <a:lstStyle/>
          <a:p>
            <a:pPr lvl="0" defTabSz="457200">
              <a:defRPr/>
            </a:pPr>
            <a:r>
              <a:rPr lang="pl-PL" b="1" kern="0" dirty="0" smtClean="0">
                <a:ln w="0"/>
                <a:solidFill>
                  <a:schemeClr val="tx2"/>
                </a:solidFill>
              </a:rPr>
              <a:t>do 80 proc. </a:t>
            </a:r>
            <a:r>
              <a:rPr lang="pl-PL" kern="0" dirty="0">
                <a:ln w="0"/>
              </a:rPr>
              <a:t>kwoty kredytu</a:t>
            </a:r>
          </a:p>
        </p:txBody>
      </p:sp>
      <p:sp>
        <p:nvSpPr>
          <p:cNvPr id="178" name="Prostokąt 23"/>
          <p:cNvSpPr/>
          <p:nvPr/>
        </p:nvSpPr>
        <p:spPr>
          <a:xfrm>
            <a:off x="7144871" y="2296343"/>
            <a:ext cx="4171029" cy="3586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72000" tIns="72000" rIns="72000" bIns="72000" anchor="ctr">
            <a:noAutofit/>
          </a:bodyPr>
          <a:lstStyle/>
          <a:p>
            <a:pPr lvl="0" defTabSz="457200">
              <a:defRPr/>
            </a:pPr>
            <a:r>
              <a:rPr lang="pl-PL" b="1" kern="0" dirty="0">
                <a:ln w="0"/>
                <a:solidFill>
                  <a:schemeClr val="tx2"/>
                </a:solidFill>
              </a:rPr>
              <a:t>2,5 mln euro </a:t>
            </a:r>
            <a:r>
              <a:rPr lang="pl-PL" kern="0" dirty="0">
                <a:ln w="0"/>
              </a:rPr>
              <a:t>(równowartość w złotych)</a:t>
            </a:r>
          </a:p>
        </p:txBody>
      </p:sp>
      <p:sp>
        <p:nvSpPr>
          <p:cNvPr id="179" name="Prostokąt 24"/>
          <p:cNvSpPr/>
          <p:nvPr/>
        </p:nvSpPr>
        <p:spPr>
          <a:xfrm>
            <a:off x="7144871" y="2772375"/>
            <a:ext cx="3552463" cy="3586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72000" tIns="72000" rIns="72000" bIns="72000" anchor="ctr">
            <a:noAutofit/>
          </a:bodyPr>
          <a:lstStyle/>
          <a:p>
            <a:pPr lvl="0" defTabSz="457200">
              <a:defRPr/>
            </a:pPr>
            <a:r>
              <a:rPr lang="pl-PL" kern="0" dirty="0">
                <a:ln w="0"/>
              </a:rPr>
              <a:t>ok. 13 mln zł</a:t>
            </a:r>
          </a:p>
        </p:txBody>
      </p:sp>
      <p:sp>
        <p:nvSpPr>
          <p:cNvPr id="180" name="Prostokąt 25"/>
          <p:cNvSpPr/>
          <p:nvPr/>
        </p:nvSpPr>
        <p:spPr>
          <a:xfrm>
            <a:off x="7144871" y="4676504"/>
            <a:ext cx="4383004" cy="3586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72000" tIns="72000" rIns="72000" bIns="72000" anchor="ctr">
            <a:noAutofit/>
          </a:bodyPr>
          <a:lstStyle/>
          <a:p>
            <a:pPr lvl="0" defTabSz="457200">
              <a:defRPr/>
            </a:pPr>
            <a:r>
              <a:rPr lang="pl-PL" sz="1200" b="1" dirty="0">
                <a:ln w="0"/>
              </a:rPr>
              <a:t>kredyt inwestycyjny </a:t>
            </a:r>
            <a:r>
              <a:rPr lang="pl-PL" sz="1200" dirty="0">
                <a:ln w="0"/>
              </a:rPr>
              <a:t>lub </a:t>
            </a:r>
            <a:r>
              <a:rPr lang="pl-PL" sz="1200" b="1" dirty="0">
                <a:ln w="0"/>
              </a:rPr>
              <a:t>kredyt obrotowy </a:t>
            </a:r>
            <a:r>
              <a:rPr lang="pl-PL" sz="1200" b="1" dirty="0" smtClean="0">
                <a:ln w="0"/>
              </a:rPr>
              <a:t>nieodnawialny lub </a:t>
            </a:r>
            <a:r>
              <a:rPr lang="pl-PL" sz="1200" b="1" dirty="0">
                <a:ln w="0"/>
              </a:rPr>
              <a:t>kredyt na finansowanie bieżącej działalności* </a:t>
            </a:r>
          </a:p>
        </p:txBody>
      </p:sp>
      <p:sp>
        <p:nvSpPr>
          <p:cNvPr id="181" name="Prostokąt 26"/>
          <p:cNvSpPr/>
          <p:nvPr/>
        </p:nvSpPr>
        <p:spPr>
          <a:xfrm>
            <a:off x="7144870" y="4200471"/>
            <a:ext cx="4875993" cy="38837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72000" tIns="72000" rIns="72000" bIns="72000" anchor="t">
            <a:noAutofit/>
          </a:bodyPr>
          <a:lstStyle/>
          <a:p>
            <a:pPr lvl="0" defTabSz="457200">
              <a:defRPr/>
            </a:pPr>
            <a:r>
              <a:rPr lang="pl-PL" sz="1600" dirty="0" smtClean="0">
                <a:ln w="0"/>
                <a:solidFill>
                  <a:schemeClr val="tx1">
                    <a:lumMod val="75000"/>
                  </a:schemeClr>
                </a:solidFill>
              </a:rPr>
              <a:t>pomoc </a:t>
            </a:r>
            <a:r>
              <a:rPr lang="pl-PL" sz="1600" dirty="0">
                <a:ln w="0"/>
                <a:solidFill>
                  <a:schemeClr val="tx1">
                    <a:lumMod val="75000"/>
                  </a:schemeClr>
                </a:solidFill>
              </a:rPr>
              <a:t>de minimis </a:t>
            </a:r>
            <a:r>
              <a:rPr lang="pl-PL" sz="1600" dirty="0" smtClean="0">
                <a:ln w="0"/>
                <a:solidFill>
                  <a:schemeClr val="tx1">
                    <a:lumMod val="75000"/>
                  </a:schemeClr>
                </a:solidFill>
              </a:rPr>
              <a:t>lub </a:t>
            </a:r>
            <a:r>
              <a:rPr lang="pl-PL" sz="1600" dirty="0">
                <a:ln w="0"/>
                <a:solidFill>
                  <a:schemeClr val="tx1">
                    <a:lumMod val="75000"/>
                  </a:schemeClr>
                </a:solidFill>
              </a:rPr>
              <a:t>regionalna pomoc inwestycyjna </a:t>
            </a:r>
          </a:p>
        </p:txBody>
      </p:sp>
      <p:sp>
        <p:nvSpPr>
          <p:cNvPr id="182" name="Prostokąt 27"/>
          <p:cNvSpPr/>
          <p:nvPr/>
        </p:nvSpPr>
        <p:spPr>
          <a:xfrm>
            <a:off x="7196439" y="5143801"/>
            <a:ext cx="1124092" cy="44028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72000" tIns="72000" rIns="72000" bIns="72000" anchor="ctr">
            <a:noAutofit/>
          </a:bodyPr>
          <a:lstStyle/>
          <a:p>
            <a:pPr defTabSz="457200">
              <a:lnSpc>
                <a:spcPts val="1900"/>
              </a:lnSpc>
              <a:defRPr/>
            </a:pPr>
            <a:r>
              <a:rPr lang="pl-PL" b="1" kern="0" dirty="0" smtClean="0">
                <a:ln w="0"/>
                <a:solidFill>
                  <a:schemeClr val="tx2"/>
                </a:solidFill>
              </a:rPr>
              <a:t>3,33 proc.</a:t>
            </a:r>
            <a:r>
              <a:rPr lang="en-DE" b="1" kern="0" dirty="0" smtClean="0">
                <a:ln w="0"/>
                <a:solidFill>
                  <a:schemeClr val="tx2"/>
                </a:solidFill>
              </a:rPr>
              <a:t> </a:t>
            </a:r>
            <a:r>
              <a:rPr lang="pl-PL" b="1" kern="0" dirty="0" smtClean="0">
                <a:ln w="0"/>
                <a:solidFill>
                  <a:schemeClr val="tx2"/>
                </a:solidFill>
              </a:rPr>
              <a:t> </a:t>
            </a:r>
            <a:endParaRPr lang="en-DE" b="1" kern="0" dirty="0">
              <a:ln w="0"/>
              <a:solidFill>
                <a:schemeClr val="tx2"/>
              </a:solidFill>
            </a:endParaRPr>
          </a:p>
        </p:txBody>
      </p:sp>
      <p:sp>
        <p:nvSpPr>
          <p:cNvPr id="184" name="Prostokąt 17"/>
          <p:cNvSpPr/>
          <p:nvPr/>
        </p:nvSpPr>
        <p:spPr>
          <a:xfrm>
            <a:off x="7144871" y="3724440"/>
            <a:ext cx="4383004" cy="3586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72000" tIns="72000" rIns="72000" bIns="72000" anchor="ctr">
            <a:noAutofit/>
          </a:bodyPr>
          <a:lstStyle/>
          <a:p>
            <a:pPr lvl="0" defTabSz="457200">
              <a:defRPr/>
            </a:pPr>
            <a:r>
              <a:rPr lang="pl-PL" b="1" kern="0" dirty="0">
                <a:ln w="0"/>
                <a:solidFill>
                  <a:schemeClr val="tx2"/>
                </a:solidFill>
              </a:rPr>
              <a:t>39 miesięcy i 20 lat </a:t>
            </a:r>
            <a:r>
              <a:rPr lang="pl-PL" sz="1600" kern="0" dirty="0">
                <a:ln w="0"/>
              </a:rPr>
              <a:t>(z zastrzeżeniem ograniczeń związanych z pomocą de minimis)</a:t>
            </a:r>
          </a:p>
        </p:txBody>
      </p:sp>
      <p:sp>
        <p:nvSpPr>
          <p:cNvPr id="192" name="Prostokąt 74"/>
          <p:cNvSpPr/>
          <p:nvPr/>
        </p:nvSpPr>
        <p:spPr>
          <a:xfrm>
            <a:off x="7144871" y="1344279"/>
            <a:ext cx="3552463" cy="3586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72000" tIns="72000" rIns="72000" bIns="72000" anchor="ctr">
            <a:noAutofit/>
          </a:bodyPr>
          <a:lstStyle/>
          <a:p>
            <a:pPr lvl="0" defTabSz="457200">
              <a:defRPr/>
            </a:pPr>
            <a:r>
              <a:rPr lang="pl-PL" kern="0" dirty="0">
                <a:ln w="0"/>
              </a:rPr>
              <a:t>spłata kredytu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196439" y="1761638"/>
            <a:ext cx="4206346" cy="3332226"/>
            <a:chOff x="7642754" y="1806060"/>
            <a:chExt cx="3873443" cy="3686899"/>
          </a:xfrm>
        </p:grpSpPr>
        <p:cxnSp>
          <p:nvCxnSpPr>
            <p:cNvPr id="185" name="Straight Connector 184"/>
            <p:cNvCxnSpPr/>
            <p:nvPr/>
          </p:nvCxnSpPr>
          <p:spPr>
            <a:xfrm>
              <a:off x="7642754" y="2332760"/>
              <a:ext cx="3873443" cy="0"/>
            </a:xfrm>
            <a:prstGeom prst="line">
              <a:avLst/>
            </a:prstGeom>
            <a:noFill/>
            <a:ln w="9525" cap="flat">
              <a:solidFill>
                <a:schemeClr val="tx1">
                  <a:lumMod val="40000"/>
                  <a:lumOff val="60000"/>
                </a:schemeClr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86" name="Straight Connector 185"/>
            <p:cNvCxnSpPr/>
            <p:nvPr/>
          </p:nvCxnSpPr>
          <p:spPr>
            <a:xfrm>
              <a:off x="7642754" y="2859460"/>
              <a:ext cx="3873443" cy="0"/>
            </a:xfrm>
            <a:prstGeom prst="line">
              <a:avLst/>
            </a:prstGeom>
            <a:noFill/>
            <a:ln w="9525" cap="flat">
              <a:solidFill>
                <a:schemeClr val="tx1">
                  <a:lumMod val="40000"/>
                  <a:lumOff val="60000"/>
                </a:schemeClr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87" name="Straight Connector 186"/>
            <p:cNvCxnSpPr/>
            <p:nvPr/>
          </p:nvCxnSpPr>
          <p:spPr>
            <a:xfrm>
              <a:off x="7642754" y="3386160"/>
              <a:ext cx="3873443" cy="0"/>
            </a:xfrm>
            <a:prstGeom prst="line">
              <a:avLst/>
            </a:prstGeom>
            <a:noFill/>
            <a:ln w="9525" cap="flat">
              <a:solidFill>
                <a:schemeClr val="tx1">
                  <a:lumMod val="40000"/>
                  <a:lumOff val="60000"/>
                </a:schemeClr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88" name="Straight Connector 187"/>
            <p:cNvCxnSpPr/>
            <p:nvPr/>
          </p:nvCxnSpPr>
          <p:spPr>
            <a:xfrm>
              <a:off x="7642754" y="3912860"/>
              <a:ext cx="3873443" cy="0"/>
            </a:xfrm>
            <a:prstGeom prst="line">
              <a:avLst/>
            </a:prstGeom>
            <a:noFill/>
            <a:ln w="9525" cap="flat">
              <a:solidFill>
                <a:schemeClr val="tx1">
                  <a:lumMod val="40000"/>
                  <a:lumOff val="60000"/>
                </a:schemeClr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89" name="Straight Connector 188"/>
            <p:cNvCxnSpPr/>
            <p:nvPr/>
          </p:nvCxnSpPr>
          <p:spPr>
            <a:xfrm>
              <a:off x="7642754" y="4439560"/>
              <a:ext cx="3873443" cy="0"/>
            </a:xfrm>
            <a:prstGeom prst="line">
              <a:avLst/>
            </a:prstGeom>
            <a:noFill/>
            <a:ln w="9525" cap="flat">
              <a:solidFill>
                <a:schemeClr val="tx1">
                  <a:lumMod val="40000"/>
                  <a:lumOff val="60000"/>
                </a:schemeClr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90" name="Straight Connector 189"/>
            <p:cNvCxnSpPr/>
            <p:nvPr/>
          </p:nvCxnSpPr>
          <p:spPr>
            <a:xfrm>
              <a:off x="7642754" y="4966259"/>
              <a:ext cx="3873443" cy="0"/>
            </a:xfrm>
            <a:prstGeom prst="line">
              <a:avLst/>
            </a:prstGeom>
            <a:noFill/>
            <a:ln w="9525" cap="flat">
              <a:solidFill>
                <a:schemeClr val="tx1">
                  <a:lumMod val="40000"/>
                  <a:lumOff val="60000"/>
                </a:schemeClr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91" name="Straight Connector 190"/>
            <p:cNvCxnSpPr/>
            <p:nvPr/>
          </p:nvCxnSpPr>
          <p:spPr>
            <a:xfrm>
              <a:off x="7642754" y="5492959"/>
              <a:ext cx="3873443" cy="0"/>
            </a:xfrm>
            <a:prstGeom prst="line">
              <a:avLst/>
            </a:prstGeom>
            <a:noFill/>
            <a:ln w="9525" cap="flat">
              <a:solidFill>
                <a:schemeClr val="tx1">
                  <a:lumMod val="40000"/>
                  <a:lumOff val="60000"/>
                </a:schemeClr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93" name="Straight Connector 182"/>
            <p:cNvCxnSpPr/>
            <p:nvPr/>
          </p:nvCxnSpPr>
          <p:spPr>
            <a:xfrm>
              <a:off x="7642754" y="1806060"/>
              <a:ext cx="3873443" cy="0"/>
            </a:xfrm>
            <a:prstGeom prst="line">
              <a:avLst/>
            </a:prstGeom>
            <a:noFill/>
            <a:ln w="9525" cap="flat">
              <a:solidFill>
                <a:schemeClr val="tx1">
                  <a:lumMod val="40000"/>
                  <a:lumOff val="60000"/>
                </a:schemeClr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194" name="Prostokąt 35"/>
          <p:cNvSpPr/>
          <p:nvPr/>
        </p:nvSpPr>
        <p:spPr>
          <a:xfrm>
            <a:off x="7144871" y="3271331"/>
            <a:ext cx="3745464" cy="358688"/>
          </a:xfrm>
          <a:prstGeom prst="rect">
            <a:avLst/>
          </a:prstGeom>
          <a:noFill/>
          <a:ln w="12700">
            <a:noFill/>
          </a:ln>
          <a:effectLst/>
        </p:spPr>
        <p:txBody>
          <a:bodyPr wrap="square" lIns="72000" tIns="72000" rIns="72000" bIns="72000" anchor="ctr">
            <a:noAutofit/>
          </a:bodyPr>
          <a:lstStyle/>
          <a:p>
            <a:pPr lvl="0" defTabSz="457200">
              <a:lnSpc>
                <a:spcPts val="1900"/>
              </a:lnSpc>
              <a:defRPr/>
            </a:pPr>
            <a:r>
              <a:rPr lang="pl-PL" b="1" kern="0" dirty="0" smtClean="0">
                <a:ln w="0"/>
                <a:solidFill>
                  <a:schemeClr val="tx2"/>
                </a:solidFill>
              </a:rPr>
              <a:t>Bez opłaty</a:t>
            </a:r>
            <a:endParaRPr lang="en-US" kern="0" dirty="0">
              <a:ln w="0"/>
            </a:endParaRPr>
          </a:p>
        </p:txBody>
      </p:sp>
      <p:sp>
        <p:nvSpPr>
          <p:cNvPr id="163" name="Title 1"/>
          <p:cNvSpPr txBox="1">
            <a:spLocks/>
          </p:cNvSpPr>
          <p:nvPr/>
        </p:nvSpPr>
        <p:spPr>
          <a:xfrm>
            <a:off x="362139" y="5680974"/>
            <a:ext cx="11170978" cy="280914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050" b="0" dirty="0">
                <a:solidFill>
                  <a:schemeClr val="tx1"/>
                </a:solidFill>
              </a:rPr>
              <a:t>* zmiana wprowadzona do </a:t>
            </a:r>
            <a:r>
              <a:rPr lang="pl-PL" sz="1050" b="0" dirty="0" smtClean="0">
                <a:solidFill>
                  <a:schemeClr val="tx1"/>
                </a:solidFill>
              </a:rPr>
              <a:t>31 grudnia 2022 </a:t>
            </a:r>
            <a:r>
              <a:rPr lang="pl-PL" sz="1050" b="0" dirty="0">
                <a:solidFill>
                  <a:schemeClr val="tx1"/>
                </a:solidFill>
              </a:rPr>
              <a:t>r. jako pomoc BGK dla firm dotkniętych skutkami pandemii </a:t>
            </a:r>
            <a:r>
              <a:rPr lang="pl-PL" sz="1050" b="0" dirty="0" smtClean="0">
                <a:solidFill>
                  <a:schemeClr val="tx1"/>
                </a:solidFill>
              </a:rPr>
              <a:t>COVID-19 i agresji Rosji na Ukrainę, </a:t>
            </a:r>
            <a:r>
              <a:rPr lang="pl-PL" sz="1050" b="0" dirty="0">
                <a:solidFill>
                  <a:schemeClr val="tx1"/>
                </a:solidFill>
              </a:rPr>
              <a:t>gwarancja może być udzielona jako pomoc de minimis</a:t>
            </a:r>
          </a:p>
        </p:txBody>
      </p:sp>
      <p:sp>
        <p:nvSpPr>
          <p:cNvPr id="164" name="Isosceles Triangle 180"/>
          <p:cNvSpPr/>
          <p:nvPr/>
        </p:nvSpPr>
        <p:spPr>
          <a:xfrm rot="5400000">
            <a:off x="4246310" y="3198390"/>
            <a:ext cx="4104224" cy="396000"/>
          </a:xfrm>
          <a:prstGeom prst="triangle">
            <a:avLst/>
          </a:prstGeom>
          <a:solidFill>
            <a:schemeClr val="tx2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333F48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grpSp>
        <p:nvGrpSpPr>
          <p:cNvPr id="5" name="Grupa 4"/>
          <p:cNvGrpSpPr/>
          <p:nvPr/>
        </p:nvGrpSpPr>
        <p:grpSpPr>
          <a:xfrm>
            <a:off x="420014" y="5894847"/>
            <a:ext cx="11531931" cy="643041"/>
            <a:chOff x="420014" y="5894847"/>
            <a:chExt cx="11531931" cy="643041"/>
          </a:xfrm>
        </p:grpSpPr>
        <p:pic>
          <p:nvPicPr>
            <p:cNvPr id="161" name="Picture 4" descr="C:\Users\mszul1\Desktop\UE_EFRR_rgb-1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648" t="-3312"/>
            <a:stretch/>
          </p:blipFill>
          <p:spPr bwMode="auto">
            <a:xfrm>
              <a:off x="11259496" y="5961888"/>
              <a:ext cx="692449" cy="57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9" name="Obraz 1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014" y="5894847"/>
              <a:ext cx="1119198" cy="596977"/>
            </a:xfrm>
            <a:prstGeom prst="rect">
              <a:avLst/>
            </a:prstGeom>
          </p:spPr>
        </p:pic>
      </p:grpSp>
      <p:sp>
        <p:nvSpPr>
          <p:cNvPr id="162" name="Prostokąt 33"/>
          <p:cNvSpPr/>
          <p:nvPr/>
        </p:nvSpPr>
        <p:spPr>
          <a:xfrm>
            <a:off x="8650847" y="5107530"/>
            <a:ext cx="3653306" cy="463213"/>
          </a:xfrm>
          <a:prstGeom prst="rect">
            <a:avLst/>
          </a:prstGeom>
          <a:noFill/>
          <a:ln w="12700">
            <a:noFill/>
          </a:ln>
          <a:effectLst/>
        </p:spPr>
        <p:txBody>
          <a:bodyPr wrap="square" lIns="72000" tIns="72000" rIns="72000" bIns="72000" anchor="ctr">
            <a:noAutofit/>
          </a:bodyPr>
          <a:lstStyle/>
          <a:p>
            <a:pPr lvl="0" defTabSz="457200" hangingPunct="1">
              <a:defRPr/>
            </a:pPr>
            <a:r>
              <a:rPr lang="pl-PL" sz="1200" dirty="0" smtClean="0">
                <a:ln w="0"/>
                <a:solidFill>
                  <a:schemeClr val="tx1">
                    <a:lumMod val="75000"/>
                  </a:schemeClr>
                </a:solidFill>
              </a:rPr>
              <a:t>(</a:t>
            </a:r>
            <a:r>
              <a:rPr lang="pl-PL" sz="1200" dirty="0">
                <a:ln w="0"/>
                <a:solidFill>
                  <a:schemeClr val="tx1">
                    <a:lumMod val="75000"/>
                  </a:schemeClr>
                </a:solidFill>
              </a:rPr>
              <a:t>kwoty kapitału kredytu za każdy rok okresu kredytowania objętego dopłatą</a:t>
            </a:r>
            <a:r>
              <a:rPr lang="pl-PL" sz="1200" dirty="0" smtClean="0">
                <a:ln w="0"/>
                <a:solidFill>
                  <a:schemeClr val="tx1">
                    <a:lumMod val="75000"/>
                  </a:schemeClr>
                </a:solidFill>
              </a:rPr>
              <a:t>)</a:t>
            </a:r>
            <a:endParaRPr lang="pl-PL" sz="1200" dirty="0">
              <a:ln w="0"/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2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6137" y="0"/>
            <a:ext cx="7935861" cy="6858000"/>
          </a:xfrm>
          <a:prstGeom prst="rect">
            <a:avLst/>
          </a:prstGeom>
        </p:spPr>
      </p:pic>
      <p:pic>
        <p:nvPicPr>
          <p:cNvPr id="15" name="Google Shape;92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40675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az 7">
            <a:extLst>
              <a:ext uri="{FF2B5EF4-FFF2-40B4-BE49-F238E27FC236}">
                <a16:creationId xmlns:a16="http://schemas.microsoft.com/office/drawing/2014/main" id="{0B40EE87-5E23-40AC-9CF6-289C68FA758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8050" y="169169"/>
            <a:ext cx="928164" cy="700687"/>
          </a:xfrm>
          <a:prstGeom prst="rect">
            <a:avLst/>
          </a:prstGeom>
        </p:spPr>
      </p:pic>
      <p:pic>
        <p:nvPicPr>
          <p:cNvPr id="16" name="Google Shape;94;p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68575" y="0"/>
            <a:ext cx="309307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Prostokąt 6">
            <a:extLst>
              <a:ext uri="{FF2B5EF4-FFF2-40B4-BE49-F238E27FC236}">
                <a16:creationId xmlns:a16="http://schemas.microsoft.com/office/drawing/2014/main" id="{0EF9BFCC-A8F4-47F9-BC91-40158317E642}"/>
              </a:ext>
            </a:extLst>
          </p:cNvPr>
          <p:cNvSpPr/>
          <p:nvPr/>
        </p:nvSpPr>
        <p:spPr>
          <a:xfrm>
            <a:off x="512690" y="2525486"/>
            <a:ext cx="4734223" cy="1965452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>
              <a:defRPr sz="36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lang="pl-PL" sz="36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"/>
              </a:rPr>
              <a:t>Gwarancja </a:t>
            </a:r>
            <a:br>
              <a:rPr lang="pl-PL" sz="36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"/>
              </a:rPr>
            </a:br>
            <a:r>
              <a:rPr lang="pl-PL" sz="36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"/>
              </a:rPr>
              <a:t>dla sektora rolnego</a:t>
            </a:r>
          </a:p>
          <a:p>
            <a:pPr lvl="0"/>
            <a:r>
              <a:rPr lang="pl-PL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Departament Gwarancji </a:t>
            </a:r>
            <a:r>
              <a:rPr lang="pl-PL" sz="2400" dirty="0"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pl-PL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Poręczeń</a:t>
            </a:r>
            <a:endParaRPr lang="pl-PL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12690" y="4524395"/>
            <a:ext cx="4734224" cy="705756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endParaRPr lang="en-US" sz="3600" b="1">
              <a:solidFill>
                <a:srgbClr val="FFFFFF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pSp>
        <p:nvGrpSpPr>
          <p:cNvPr id="3" name="Grupa 2"/>
          <p:cNvGrpSpPr/>
          <p:nvPr/>
        </p:nvGrpSpPr>
        <p:grpSpPr>
          <a:xfrm>
            <a:off x="642195" y="4454267"/>
            <a:ext cx="4533192" cy="813401"/>
            <a:chOff x="642195" y="4454267"/>
            <a:chExt cx="4533192" cy="813401"/>
          </a:xfrm>
        </p:grpSpPr>
        <p:pic>
          <p:nvPicPr>
            <p:cNvPr id="9" name="Picture 4" descr="C:\Users\mszul1\Desktop\UE_EFRR_rgb-1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648" t="-3312"/>
            <a:stretch/>
          </p:blipFill>
          <p:spPr bwMode="auto">
            <a:xfrm>
              <a:off x="642195" y="4454267"/>
              <a:ext cx="848438" cy="705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Obraz 4"/>
            <p:cNvPicPr>
              <a:picLocks noChangeAspect="1"/>
            </p:cNvPicPr>
            <p:nvPr/>
          </p:nvPicPr>
          <p:blipFill rotWithShape="1">
            <a:blip r:embed="rId9"/>
            <a:srcRect t="1" r="86546" b="-7577"/>
            <a:stretch/>
          </p:blipFill>
          <p:spPr>
            <a:xfrm>
              <a:off x="4061651" y="4486878"/>
              <a:ext cx="1113736" cy="780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390040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139" y="232543"/>
            <a:ext cx="10293790" cy="594771"/>
          </a:xfrm>
        </p:spPr>
        <p:txBody>
          <a:bodyPr/>
          <a:lstStyle/>
          <a:p>
            <a:r>
              <a:rPr lang="pl-PL" dirty="0"/>
              <a:t>Parametry gwarancji dla sektora rolnego z dopłatą do oprocentowania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C30D576-EDB4-4767-A840-38EFCFF3C29D}" type="slidenum">
              <a:rPr lang="en-US" smtClean="0"/>
              <a:t>22</a:t>
            </a:fld>
            <a:endParaRPr lang="en-US"/>
          </a:p>
        </p:txBody>
      </p:sp>
      <p:grpSp>
        <p:nvGrpSpPr>
          <p:cNvPr id="72" name="Grupa 9"/>
          <p:cNvGrpSpPr/>
          <p:nvPr/>
        </p:nvGrpSpPr>
        <p:grpSpPr>
          <a:xfrm>
            <a:off x="476222" y="3261684"/>
            <a:ext cx="392858" cy="335984"/>
            <a:chOff x="485188" y="3081320"/>
            <a:chExt cx="392858" cy="335984"/>
          </a:xfrm>
        </p:grpSpPr>
        <p:sp>
          <p:nvSpPr>
            <p:cNvPr id="73" name="Freeform 130"/>
            <p:cNvSpPr>
              <a:spLocks/>
            </p:cNvSpPr>
            <p:nvPr/>
          </p:nvSpPr>
          <p:spPr bwMode="auto">
            <a:xfrm>
              <a:off x="730177" y="3228313"/>
              <a:ext cx="103245" cy="41998"/>
            </a:xfrm>
            <a:custGeom>
              <a:avLst/>
              <a:gdLst>
                <a:gd name="T0" fmla="*/ 95 w 118"/>
                <a:gd name="T1" fmla="*/ 21 h 48"/>
                <a:gd name="T2" fmla="*/ 99 w 118"/>
                <a:gd name="T3" fmla="*/ 23 h 48"/>
                <a:gd name="T4" fmla="*/ 101 w 118"/>
                <a:gd name="T5" fmla="*/ 26 h 48"/>
                <a:gd name="T6" fmla="*/ 102 w 118"/>
                <a:gd name="T7" fmla="*/ 29 h 48"/>
                <a:gd name="T8" fmla="*/ 108 w 118"/>
                <a:gd name="T9" fmla="*/ 27 h 48"/>
                <a:gd name="T10" fmla="*/ 114 w 118"/>
                <a:gd name="T11" fmla="*/ 26 h 48"/>
                <a:gd name="T12" fmla="*/ 118 w 118"/>
                <a:gd name="T13" fmla="*/ 25 h 48"/>
                <a:gd name="T14" fmla="*/ 113 w 118"/>
                <a:gd name="T15" fmla="*/ 15 h 48"/>
                <a:gd name="T16" fmla="*/ 103 w 118"/>
                <a:gd name="T17" fmla="*/ 7 h 48"/>
                <a:gd name="T18" fmla="*/ 96 w 118"/>
                <a:gd name="T19" fmla="*/ 3 h 48"/>
                <a:gd name="T20" fmla="*/ 88 w 118"/>
                <a:gd name="T21" fmla="*/ 0 h 48"/>
                <a:gd name="T22" fmla="*/ 77 w 118"/>
                <a:gd name="T23" fmla="*/ 0 h 48"/>
                <a:gd name="T24" fmla="*/ 65 w 118"/>
                <a:gd name="T25" fmla="*/ 2 h 48"/>
                <a:gd name="T26" fmla="*/ 50 w 118"/>
                <a:gd name="T27" fmla="*/ 8 h 48"/>
                <a:gd name="T28" fmla="*/ 4 w 118"/>
                <a:gd name="T29" fmla="*/ 32 h 48"/>
                <a:gd name="T30" fmla="*/ 2 w 118"/>
                <a:gd name="T31" fmla="*/ 35 h 48"/>
                <a:gd name="T32" fmla="*/ 1 w 118"/>
                <a:gd name="T33" fmla="*/ 38 h 48"/>
                <a:gd name="T34" fmla="*/ 0 w 118"/>
                <a:gd name="T35" fmla="*/ 41 h 48"/>
                <a:gd name="T36" fmla="*/ 1 w 118"/>
                <a:gd name="T37" fmla="*/ 44 h 48"/>
                <a:gd name="T38" fmla="*/ 3 w 118"/>
                <a:gd name="T39" fmla="*/ 46 h 48"/>
                <a:gd name="T40" fmla="*/ 6 w 118"/>
                <a:gd name="T41" fmla="*/ 48 h 48"/>
                <a:gd name="T42" fmla="*/ 9 w 118"/>
                <a:gd name="T43" fmla="*/ 48 h 48"/>
                <a:gd name="T44" fmla="*/ 11 w 118"/>
                <a:gd name="T45" fmla="*/ 48 h 48"/>
                <a:gd name="T46" fmla="*/ 58 w 118"/>
                <a:gd name="T47" fmla="*/ 23 h 48"/>
                <a:gd name="T48" fmla="*/ 73 w 118"/>
                <a:gd name="T49" fmla="*/ 17 h 48"/>
                <a:gd name="T50" fmla="*/ 85 w 118"/>
                <a:gd name="T51" fmla="*/ 16 h 48"/>
                <a:gd name="T52" fmla="*/ 95 w 118"/>
                <a:gd name="T53" fmla="*/ 2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8" h="48">
                  <a:moveTo>
                    <a:pt x="95" y="21"/>
                  </a:moveTo>
                  <a:lnTo>
                    <a:pt x="99" y="23"/>
                  </a:lnTo>
                  <a:lnTo>
                    <a:pt x="101" y="26"/>
                  </a:lnTo>
                  <a:lnTo>
                    <a:pt x="102" y="29"/>
                  </a:lnTo>
                  <a:lnTo>
                    <a:pt x="108" y="27"/>
                  </a:lnTo>
                  <a:lnTo>
                    <a:pt x="114" y="26"/>
                  </a:lnTo>
                  <a:lnTo>
                    <a:pt x="118" y="25"/>
                  </a:lnTo>
                  <a:lnTo>
                    <a:pt x="113" y="15"/>
                  </a:lnTo>
                  <a:lnTo>
                    <a:pt x="103" y="7"/>
                  </a:lnTo>
                  <a:lnTo>
                    <a:pt x="96" y="3"/>
                  </a:lnTo>
                  <a:lnTo>
                    <a:pt x="88" y="0"/>
                  </a:lnTo>
                  <a:lnTo>
                    <a:pt x="77" y="0"/>
                  </a:lnTo>
                  <a:lnTo>
                    <a:pt x="65" y="2"/>
                  </a:lnTo>
                  <a:lnTo>
                    <a:pt x="50" y="8"/>
                  </a:lnTo>
                  <a:lnTo>
                    <a:pt x="4" y="32"/>
                  </a:lnTo>
                  <a:lnTo>
                    <a:pt x="2" y="35"/>
                  </a:lnTo>
                  <a:lnTo>
                    <a:pt x="1" y="38"/>
                  </a:lnTo>
                  <a:lnTo>
                    <a:pt x="0" y="41"/>
                  </a:lnTo>
                  <a:lnTo>
                    <a:pt x="1" y="44"/>
                  </a:lnTo>
                  <a:lnTo>
                    <a:pt x="3" y="46"/>
                  </a:lnTo>
                  <a:lnTo>
                    <a:pt x="6" y="48"/>
                  </a:lnTo>
                  <a:lnTo>
                    <a:pt x="9" y="48"/>
                  </a:lnTo>
                  <a:lnTo>
                    <a:pt x="11" y="48"/>
                  </a:lnTo>
                  <a:lnTo>
                    <a:pt x="58" y="23"/>
                  </a:lnTo>
                  <a:lnTo>
                    <a:pt x="73" y="17"/>
                  </a:lnTo>
                  <a:lnTo>
                    <a:pt x="85" y="16"/>
                  </a:lnTo>
                  <a:lnTo>
                    <a:pt x="95" y="21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131"/>
            <p:cNvSpPr>
              <a:spLocks/>
            </p:cNvSpPr>
            <p:nvPr/>
          </p:nvSpPr>
          <p:spPr bwMode="auto">
            <a:xfrm>
              <a:off x="737177" y="3243188"/>
              <a:ext cx="132994" cy="55123"/>
            </a:xfrm>
            <a:custGeom>
              <a:avLst/>
              <a:gdLst>
                <a:gd name="T0" fmla="*/ 127 w 152"/>
                <a:gd name="T1" fmla="*/ 21 h 63"/>
                <a:gd name="T2" fmla="*/ 130 w 152"/>
                <a:gd name="T3" fmla="*/ 24 h 63"/>
                <a:gd name="T4" fmla="*/ 134 w 152"/>
                <a:gd name="T5" fmla="*/ 28 h 63"/>
                <a:gd name="T6" fmla="*/ 135 w 152"/>
                <a:gd name="T7" fmla="*/ 32 h 63"/>
                <a:gd name="T8" fmla="*/ 136 w 152"/>
                <a:gd name="T9" fmla="*/ 34 h 63"/>
                <a:gd name="T10" fmla="*/ 107 w 152"/>
                <a:gd name="T11" fmla="*/ 49 h 63"/>
                <a:gd name="T12" fmla="*/ 117 w 152"/>
                <a:gd name="T13" fmla="*/ 48 h 63"/>
                <a:gd name="T14" fmla="*/ 128 w 152"/>
                <a:gd name="T15" fmla="*/ 49 h 63"/>
                <a:gd name="T16" fmla="*/ 136 w 152"/>
                <a:gd name="T17" fmla="*/ 52 h 63"/>
                <a:gd name="T18" fmla="*/ 145 w 152"/>
                <a:gd name="T19" fmla="*/ 47 h 63"/>
                <a:gd name="T20" fmla="*/ 149 w 152"/>
                <a:gd name="T21" fmla="*/ 46 h 63"/>
                <a:gd name="T22" fmla="*/ 150 w 152"/>
                <a:gd name="T23" fmla="*/ 43 h 63"/>
                <a:gd name="T24" fmla="*/ 152 w 152"/>
                <a:gd name="T25" fmla="*/ 40 h 63"/>
                <a:gd name="T26" fmla="*/ 152 w 152"/>
                <a:gd name="T27" fmla="*/ 37 h 63"/>
                <a:gd name="T28" fmla="*/ 151 w 152"/>
                <a:gd name="T29" fmla="*/ 27 h 63"/>
                <a:gd name="T30" fmla="*/ 144 w 152"/>
                <a:gd name="T31" fmla="*/ 17 h 63"/>
                <a:gd name="T32" fmla="*/ 135 w 152"/>
                <a:gd name="T33" fmla="*/ 7 h 63"/>
                <a:gd name="T34" fmla="*/ 128 w 152"/>
                <a:gd name="T35" fmla="*/ 4 h 63"/>
                <a:gd name="T36" fmla="*/ 120 w 152"/>
                <a:gd name="T37" fmla="*/ 1 h 63"/>
                <a:gd name="T38" fmla="*/ 109 w 152"/>
                <a:gd name="T39" fmla="*/ 0 h 63"/>
                <a:gd name="T40" fmla="*/ 97 w 152"/>
                <a:gd name="T41" fmla="*/ 3 h 63"/>
                <a:gd name="T42" fmla="*/ 83 w 152"/>
                <a:gd name="T43" fmla="*/ 9 h 63"/>
                <a:gd name="T44" fmla="*/ 4 w 152"/>
                <a:gd name="T45" fmla="*/ 48 h 63"/>
                <a:gd name="T46" fmla="*/ 2 w 152"/>
                <a:gd name="T47" fmla="*/ 50 h 63"/>
                <a:gd name="T48" fmla="*/ 0 w 152"/>
                <a:gd name="T49" fmla="*/ 52 h 63"/>
                <a:gd name="T50" fmla="*/ 0 w 152"/>
                <a:gd name="T51" fmla="*/ 55 h 63"/>
                <a:gd name="T52" fmla="*/ 1 w 152"/>
                <a:gd name="T53" fmla="*/ 58 h 63"/>
                <a:gd name="T54" fmla="*/ 3 w 152"/>
                <a:gd name="T55" fmla="*/ 61 h 63"/>
                <a:gd name="T56" fmla="*/ 6 w 152"/>
                <a:gd name="T57" fmla="*/ 63 h 63"/>
                <a:gd name="T58" fmla="*/ 9 w 152"/>
                <a:gd name="T59" fmla="*/ 63 h 63"/>
                <a:gd name="T60" fmla="*/ 12 w 152"/>
                <a:gd name="T61" fmla="*/ 62 h 63"/>
                <a:gd name="T62" fmla="*/ 89 w 152"/>
                <a:gd name="T63" fmla="*/ 23 h 63"/>
                <a:gd name="T64" fmla="*/ 105 w 152"/>
                <a:gd name="T65" fmla="*/ 18 h 63"/>
                <a:gd name="T66" fmla="*/ 116 w 152"/>
                <a:gd name="T67" fmla="*/ 18 h 63"/>
                <a:gd name="T68" fmla="*/ 127 w 152"/>
                <a:gd name="T69" fmla="*/ 2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2" h="63">
                  <a:moveTo>
                    <a:pt x="127" y="21"/>
                  </a:moveTo>
                  <a:lnTo>
                    <a:pt x="130" y="24"/>
                  </a:lnTo>
                  <a:lnTo>
                    <a:pt x="134" y="28"/>
                  </a:lnTo>
                  <a:lnTo>
                    <a:pt x="135" y="32"/>
                  </a:lnTo>
                  <a:lnTo>
                    <a:pt x="136" y="34"/>
                  </a:lnTo>
                  <a:lnTo>
                    <a:pt x="107" y="49"/>
                  </a:lnTo>
                  <a:lnTo>
                    <a:pt x="117" y="48"/>
                  </a:lnTo>
                  <a:lnTo>
                    <a:pt x="128" y="49"/>
                  </a:lnTo>
                  <a:lnTo>
                    <a:pt x="136" y="52"/>
                  </a:lnTo>
                  <a:lnTo>
                    <a:pt x="145" y="47"/>
                  </a:lnTo>
                  <a:lnTo>
                    <a:pt x="149" y="46"/>
                  </a:lnTo>
                  <a:lnTo>
                    <a:pt x="150" y="43"/>
                  </a:lnTo>
                  <a:lnTo>
                    <a:pt x="152" y="40"/>
                  </a:lnTo>
                  <a:lnTo>
                    <a:pt x="152" y="37"/>
                  </a:lnTo>
                  <a:lnTo>
                    <a:pt x="151" y="27"/>
                  </a:lnTo>
                  <a:lnTo>
                    <a:pt x="144" y="17"/>
                  </a:lnTo>
                  <a:lnTo>
                    <a:pt x="135" y="7"/>
                  </a:lnTo>
                  <a:lnTo>
                    <a:pt x="128" y="4"/>
                  </a:lnTo>
                  <a:lnTo>
                    <a:pt x="120" y="1"/>
                  </a:lnTo>
                  <a:lnTo>
                    <a:pt x="109" y="0"/>
                  </a:lnTo>
                  <a:lnTo>
                    <a:pt x="97" y="3"/>
                  </a:lnTo>
                  <a:lnTo>
                    <a:pt x="83" y="9"/>
                  </a:lnTo>
                  <a:lnTo>
                    <a:pt x="4" y="48"/>
                  </a:lnTo>
                  <a:lnTo>
                    <a:pt x="2" y="50"/>
                  </a:lnTo>
                  <a:lnTo>
                    <a:pt x="0" y="52"/>
                  </a:lnTo>
                  <a:lnTo>
                    <a:pt x="0" y="55"/>
                  </a:lnTo>
                  <a:lnTo>
                    <a:pt x="1" y="58"/>
                  </a:lnTo>
                  <a:lnTo>
                    <a:pt x="3" y="61"/>
                  </a:lnTo>
                  <a:lnTo>
                    <a:pt x="6" y="63"/>
                  </a:lnTo>
                  <a:lnTo>
                    <a:pt x="9" y="63"/>
                  </a:lnTo>
                  <a:lnTo>
                    <a:pt x="12" y="62"/>
                  </a:lnTo>
                  <a:lnTo>
                    <a:pt x="89" y="23"/>
                  </a:lnTo>
                  <a:lnTo>
                    <a:pt x="105" y="18"/>
                  </a:lnTo>
                  <a:lnTo>
                    <a:pt x="116" y="18"/>
                  </a:lnTo>
                  <a:lnTo>
                    <a:pt x="127" y="21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32"/>
            <p:cNvSpPr>
              <a:spLocks noEditPoints="1"/>
            </p:cNvSpPr>
            <p:nvPr/>
          </p:nvSpPr>
          <p:spPr bwMode="auto">
            <a:xfrm>
              <a:off x="485188" y="3235313"/>
              <a:ext cx="69997" cy="160992"/>
            </a:xfrm>
            <a:custGeom>
              <a:avLst/>
              <a:gdLst>
                <a:gd name="T0" fmla="*/ 72 w 80"/>
                <a:gd name="T1" fmla="*/ 184 h 184"/>
                <a:gd name="T2" fmla="*/ 8 w 80"/>
                <a:gd name="T3" fmla="*/ 184 h 184"/>
                <a:gd name="T4" fmla="*/ 5 w 80"/>
                <a:gd name="T5" fmla="*/ 184 h 184"/>
                <a:gd name="T6" fmla="*/ 2 w 80"/>
                <a:gd name="T7" fmla="*/ 182 h 184"/>
                <a:gd name="T8" fmla="*/ 1 w 80"/>
                <a:gd name="T9" fmla="*/ 179 h 184"/>
                <a:gd name="T10" fmla="*/ 0 w 80"/>
                <a:gd name="T11" fmla="*/ 176 h 184"/>
                <a:gd name="T12" fmla="*/ 0 w 80"/>
                <a:gd name="T13" fmla="*/ 8 h 184"/>
                <a:gd name="T14" fmla="*/ 1 w 80"/>
                <a:gd name="T15" fmla="*/ 5 h 184"/>
                <a:gd name="T16" fmla="*/ 2 w 80"/>
                <a:gd name="T17" fmla="*/ 2 h 184"/>
                <a:gd name="T18" fmla="*/ 5 w 80"/>
                <a:gd name="T19" fmla="*/ 1 h 184"/>
                <a:gd name="T20" fmla="*/ 8 w 80"/>
                <a:gd name="T21" fmla="*/ 0 h 184"/>
                <a:gd name="T22" fmla="*/ 72 w 80"/>
                <a:gd name="T23" fmla="*/ 0 h 184"/>
                <a:gd name="T24" fmla="*/ 75 w 80"/>
                <a:gd name="T25" fmla="*/ 1 h 184"/>
                <a:gd name="T26" fmla="*/ 77 w 80"/>
                <a:gd name="T27" fmla="*/ 2 h 184"/>
                <a:gd name="T28" fmla="*/ 79 w 80"/>
                <a:gd name="T29" fmla="*/ 5 h 184"/>
                <a:gd name="T30" fmla="*/ 80 w 80"/>
                <a:gd name="T31" fmla="*/ 8 h 184"/>
                <a:gd name="T32" fmla="*/ 80 w 80"/>
                <a:gd name="T33" fmla="*/ 176 h 184"/>
                <a:gd name="T34" fmla="*/ 79 w 80"/>
                <a:gd name="T35" fmla="*/ 179 h 184"/>
                <a:gd name="T36" fmla="*/ 77 w 80"/>
                <a:gd name="T37" fmla="*/ 182 h 184"/>
                <a:gd name="T38" fmla="*/ 75 w 80"/>
                <a:gd name="T39" fmla="*/ 184 h 184"/>
                <a:gd name="T40" fmla="*/ 72 w 80"/>
                <a:gd name="T41" fmla="*/ 184 h 184"/>
                <a:gd name="T42" fmla="*/ 16 w 80"/>
                <a:gd name="T43" fmla="*/ 168 h 184"/>
                <a:gd name="T44" fmla="*/ 64 w 80"/>
                <a:gd name="T45" fmla="*/ 168 h 184"/>
                <a:gd name="T46" fmla="*/ 64 w 80"/>
                <a:gd name="T47" fmla="*/ 16 h 184"/>
                <a:gd name="T48" fmla="*/ 16 w 80"/>
                <a:gd name="T49" fmla="*/ 16 h 184"/>
                <a:gd name="T50" fmla="*/ 16 w 80"/>
                <a:gd name="T51" fmla="*/ 168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0" h="184">
                  <a:moveTo>
                    <a:pt x="72" y="184"/>
                  </a:moveTo>
                  <a:lnTo>
                    <a:pt x="8" y="184"/>
                  </a:lnTo>
                  <a:lnTo>
                    <a:pt x="5" y="184"/>
                  </a:lnTo>
                  <a:lnTo>
                    <a:pt x="2" y="182"/>
                  </a:lnTo>
                  <a:lnTo>
                    <a:pt x="1" y="179"/>
                  </a:lnTo>
                  <a:lnTo>
                    <a:pt x="0" y="176"/>
                  </a:lnTo>
                  <a:lnTo>
                    <a:pt x="0" y="8"/>
                  </a:lnTo>
                  <a:lnTo>
                    <a:pt x="1" y="5"/>
                  </a:lnTo>
                  <a:lnTo>
                    <a:pt x="2" y="2"/>
                  </a:lnTo>
                  <a:lnTo>
                    <a:pt x="5" y="1"/>
                  </a:lnTo>
                  <a:lnTo>
                    <a:pt x="8" y="0"/>
                  </a:lnTo>
                  <a:lnTo>
                    <a:pt x="72" y="0"/>
                  </a:lnTo>
                  <a:lnTo>
                    <a:pt x="75" y="1"/>
                  </a:lnTo>
                  <a:lnTo>
                    <a:pt x="77" y="2"/>
                  </a:lnTo>
                  <a:lnTo>
                    <a:pt x="79" y="5"/>
                  </a:lnTo>
                  <a:lnTo>
                    <a:pt x="80" y="8"/>
                  </a:lnTo>
                  <a:lnTo>
                    <a:pt x="80" y="176"/>
                  </a:lnTo>
                  <a:lnTo>
                    <a:pt x="79" y="179"/>
                  </a:lnTo>
                  <a:lnTo>
                    <a:pt x="77" y="182"/>
                  </a:lnTo>
                  <a:lnTo>
                    <a:pt x="75" y="184"/>
                  </a:lnTo>
                  <a:lnTo>
                    <a:pt x="72" y="184"/>
                  </a:lnTo>
                  <a:close/>
                  <a:moveTo>
                    <a:pt x="16" y="168"/>
                  </a:moveTo>
                  <a:lnTo>
                    <a:pt x="64" y="168"/>
                  </a:lnTo>
                  <a:lnTo>
                    <a:pt x="64" y="16"/>
                  </a:lnTo>
                  <a:lnTo>
                    <a:pt x="16" y="16"/>
                  </a:lnTo>
                  <a:lnTo>
                    <a:pt x="16" y="168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33"/>
            <p:cNvSpPr>
              <a:spLocks/>
            </p:cNvSpPr>
            <p:nvPr/>
          </p:nvSpPr>
          <p:spPr bwMode="auto">
            <a:xfrm>
              <a:off x="709178" y="3222189"/>
              <a:ext cx="73497" cy="28874"/>
            </a:xfrm>
            <a:custGeom>
              <a:avLst/>
              <a:gdLst>
                <a:gd name="T0" fmla="*/ 68 w 84"/>
                <a:gd name="T1" fmla="*/ 4 h 33"/>
                <a:gd name="T2" fmla="*/ 53 w 84"/>
                <a:gd name="T3" fmla="*/ 0 h 33"/>
                <a:gd name="T4" fmla="*/ 36 w 84"/>
                <a:gd name="T5" fmla="*/ 1 h 33"/>
                <a:gd name="T6" fmla="*/ 19 w 84"/>
                <a:gd name="T7" fmla="*/ 7 h 33"/>
                <a:gd name="T8" fmla="*/ 0 w 84"/>
                <a:gd name="T9" fmla="*/ 18 h 33"/>
                <a:gd name="T10" fmla="*/ 3 w 84"/>
                <a:gd name="T11" fmla="*/ 22 h 33"/>
                <a:gd name="T12" fmla="*/ 6 w 84"/>
                <a:gd name="T13" fmla="*/ 28 h 33"/>
                <a:gd name="T14" fmla="*/ 7 w 84"/>
                <a:gd name="T15" fmla="*/ 33 h 33"/>
                <a:gd name="T16" fmla="*/ 28 w 84"/>
                <a:gd name="T17" fmla="*/ 21 h 33"/>
                <a:gd name="T18" fmla="*/ 39 w 84"/>
                <a:gd name="T19" fmla="*/ 16 h 33"/>
                <a:gd name="T20" fmla="*/ 49 w 84"/>
                <a:gd name="T21" fmla="*/ 15 h 33"/>
                <a:gd name="T22" fmla="*/ 59 w 84"/>
                <a:gd name="T23" fmla="*/ 18 h 33"/>
                <a:gd name="T24" fmla="*/ 63 w 84"/>
                <a:gd name="T25" fmla="*/ 20 h 33"/>
                <a:gd name="T26" fmla="*/ 67 w 84"/>
                <a:gd name="T27" fmla="*/ 23 h 33"/>
                <a:gd name="T28" fmla="*/ 69 w 84"/>
                <a:gd name="T29" fmla="*/ 27 h 33"/>
                <a:gd name="T30" fmla="*/ 78 w 84"/>
                <a:gd name="T31" fmla="*/ 22 h 33"/>
                <a:gd name="T32" fmla="*/ 81 w 84"/>
                <a:gd name="T33" fmla="*/ 21 h 33"/>
                <a:gd name="T34" fmla="*/ 84 w 84"/>
                <a:gd name="T35" fmla="*/ 20 h 33"/>
                <a:gd name="T36" fmla="*/ 80 w 84"/>
                <a:gd name="T37" fmla="*/ 14 h 33"/>
                <a:gd name="T38" fmla="*/ 74 w 84"/>
                <a:gd name="T39" fmla="*/ 9 h 33"/>
                <a:gd name="T40" fmla="*/ 68 w 84"/>
                <a:gd name="T41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4" h="33">
                  <a:moveTo>
                    <a:pt x="68" y="4"/>
                  </a:moveTo>
                  <a:lnTo>
                    <a:pt x="53" y="0"/>
                  </a:lnTo>
                  <a:lnTo>
                    <a:pt x="36" y="1"/>
                  </a:lnTo>
                  <a:lnTo>
                    <a:pt x="19" y="7"/>
                  </a:lnTo>
                  <a:lnTo>
                    <a:pt x="0" y="18"/>
                  </a:lnTo>
                  <a:lnTo>
                    <a:pt x="3" y="22"/>
                  </a:lnTo>
                  <a:lnTo>
                    <a:pt x="6" y="28"/>
                  </a:lnTo>
                  <a:lnTo>
                    <a:pt x="7" y="33"/>
                  </a:lnTo>
                  <a:lnTo>
                    <a:pt x="28" y="21"/>
                  </a:lnTo>
                  <a:lnTo>
                    <a:pt x="39" y="16"/>
                  </a:lnTo>
                  <a:lnTo>
                    <a:pt x="49" y="15"/>
                  </a:lnTo>
                  <a:lnTo>
                    <a:pt x="59" y="18"/>
                  </a:lnTo>
                  <a:lnTo>
                    <a:pt x="63" y="20"/>
                  </a:lnTo>
                  <a:lnTo>
                    <a:pt x="67" y="23"/>
                  </a:lnTo>
                  <a:lnTo>
                    <a:pt x="69" y="27"/>
                  </a:lnTo>
                  <a:lnTo>
                    <a:pt x="78" y="22"/>
                  </a:lnTo>
                  <a:lnTo>
                    <a:pt x="81" y="21"/>
                  </a:lnTo>
                  <a:lnTo>
                    <a:pt x="84" y="20"/>
                  </a:lnTo>
                  <a:lnTo>
                    <a:pt x="80" y="14"/>
                  </a:lnTo>
                  <a:lnTo>
                    <a:pt x="74" y="9"/>
                  </a:lnTo>
                  <a:lnTo>
                    <a:pt x="68" y="4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34"/>
            <p:cNvSpPr>
              <a:spLocks noEditPoints="1"/>
            </p:cNvSpPr>
            <p:nvPr/>
          </p:nvSpPr>
          <p:spPr bwMode="auto">
            <a:xfrm>
              <a:off x="653181" y="3221313"/>
              <a:ext cx="69997" cy="69997"/>
            </a:xfrm>
            <a:custGeom>
              <a:avLst/>
              <a:gdLst>
                <a:gd name="T0" fmla="*/ 40 w 80"/>
                <a:gd name="T1" fmla="*/ 80 h 80"/>
                <a:gd name="T2" fmla="*/ 24 w 80"/>
                <a:gd name="T3" fmla="*/ 77 h 80"/>
                <a:gd name="T4" fmla="*/ 12 w 80"/>
                <a:gd name="T5" fmla="*/ 68 h 80"/>
                <a:gd name="T6" fmla="*/ 4 w 80"/>
                <a:gd name="T7" fmla="*/ 56 h 80"/>
                <a:gd name="T8" fmla="*/ 0 w 80"/>
                <a:gd name="T9" fmla="*/ 40 h 80"/>
                <a:gd name="T10" fmla="*/ 4 w 80"/>
                <a:gd name="T11" fmla="*/ 24 h 80"/>
                <a:gd name="T12" fmla="*/ 12 w 80"/>
                <a:gd name="T13" fmla="*/ 11 h 80"/>
                <a:gd name="T14" fmla="*/ 24 w 80"/>
                <a:gd name="T15" fmla="*/ 3 h 80"/>
                <a:gd name="T16" fmla="*/ 40 w 80"/>
                <a:gd name="T17" fmla="*/ 0 h 80"/>
                <a:gd name="T18" fmla="*/ 55 w 80"/>
                <a:gd name="T19" fmla="*/ 3 h 80"/>
                <a:gd name="T20" fmla="*/ 68 w 80"/>
                <a:gd name="T21" fmla="*/ 11 h 80"/>
                <a:gd name="T22" fmla="*/ 77 w 80"/>
                <a:gd name="T23" fmla="*/ 24 h 80"/>
                <a:gd name="T24" fmla="*/ 80 w 80"/>
                <a:gd name="T25" fmla="*/ 40 h 80"/>
                <a:gd name="T26" fmla="*/ 77 w 80"/>
                <a:gd name="T27" fmla="*/ 56 h 80"/>
                <a:gd name="T28" fmla="*/ 68 w 80"/>
                <a:gd name="T29" fmla="*/ 68 h 80"/>
                <a:gd name="T30" fmla="*/ 55 w 80"/>
                <a:gd name="T31" fmla="*/ 77 h 80"/>
                <a:gd name="T32" fmla="*/ 40 w 80"/>
                <a:gd name="T33" fmla="*/ 80 h 80"/>
                <a:gd name="T34" fmla="*/ 40 w 80"/>
                <a:gd name="T35" fmla="*/ 16 h 80"/>
                <a:gd name="T36" fmla="*/ 30 w 80"/>
                <a:gd name="T37" fmla="*/ 18 h 80"/>
                <a:gd name="T38" fmla="*/ 23 w 80"/>
                <a:gd name="T39" fmla="*/ 23 h 80"/>
                <a:gd name="T40" fmla="*/ 18 w 80"/>
                <a:gd name="T41" fmla="*/ 31 h 80"/>
                <a:gd name="T42" fmla="*/ 16 w 80"/>
                <a:gd name="T43" fmla="*/ 40 h 80"/>
                <a:gd name="T44" fmla="*/ 18 w 80"/>
                <a:gd name="T45" fmla="*/ 49 h 80"/>
                <a:gd name="T46" fmla="*/ 23 w 80"/>
                <a:gd name="T47" fmla="*/ 57 h 80"/>
                <a:gd name="T48" fmla="*/ 30 w 80"/>
                <a:gd name="T49" fmla="*/ 62 h 80"/>
                <a:gd name="T50" fmla="*/ 40 w 80"/>
                <a:gd name="T51" fmla="*/ 64 h 80"/>
                <a:gd name="T52" fmla="*/ 50 w 80"/>
                <a:gd name="T53" fmla="*/ 62 h 80"/>
                <a:gd name="T54" fmla="*/ 57 w 80"/>
                <a:gd name="T55" fmla="*/ 57 h 80"/>
                <a:gd name="T56" fmla="*/ 62 w 80"/>
                <a:gd name="T57" fmla="*/ 49 h 80"/>
                <a:gd name="T58" fmla="*/ 64 w 80"/>
                <a:gd name="T59" fmla="*/ 40 h 80"/>
                <a:gd name="T60" fmla="*/ 62 w 80"/>
                <a:gd name="T61" fmla="*/ 31 h 80"/>
                <a:gd name="T62" fmla="*/ 57 w 80"/>
                <a:gd name="T63" fmla="*/ 23 h 80"/>
                <a:gd name="T64" fmla="*/ 50 w 80"/>
                <a:gd name="T65" fmla="*/ 18 h 80"/>
                <a:gd name="T66" fmla="*/ 40 w 80"/>
                <a:gd name="T67" fmla="*/ 16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0" h="80">
                  <a:moveTo>
                    <a:pt x="40" y="80"/>
                  </a:moveTo>
                  <a:lnTo>
                    <a:pt x="24" y="77"/>
                  </a:lnTo>
                  <a:lnTo>
                    <a:pt x="12" y="68"/>
                  </a:lnTo>
                  <a:lnTo>
                    <a:pt x="4" y="56"/>
                  </a:lnTo>
                  <a:lnTo>
                    <a:pt x="0" y="40"/>
                  </a:lnTo>
                  <a:lnTo>
                    <a:pt x="4" y="24"/>
                  </a:lnTo>
                  <a:lnTo>
                    <a:pt x="12" y="11"/>
                  </a:lnTo>
                  <a:lnTo>
                    <a:pt x="24" y="3"/>
                  </a:lnTo>
                  <a:lnTo>
                    <a:pt x="40" y="0"/>
                  </a:lnTo>
                  <a:lnTo>
                    <a:pt x="55" y="3"/>
                  </a:lnTo>
                  <a:lnTo>
                    <a:pt x="68" y="11"/>
                  </a:lnTo>
                  <a:lnTo>
                    <a:pt x="77" y="24"/>
                  </a:lnTo>
                  <a:lnTo>
                    <a:pt x="80" y="40"/>
                  </a:lnTo>
                  <a:lnTo>
                    <a:pt x="77" y="56"/>
                  </a:lnTo>
                  <a:lnTo>
                    <a:pt x="68" y="68"/>
                  </a:lnTo>
                  <a:lnTo>
                    <a:pt x="55" y="77"/>
                  </a:lnTo>
                  <a:lnTo>
                    <a:pt x="40" y="80"/>
                  </a:lnTo>
                  <a:close/>
                  <a:moveTo>
                    <a:pt x="40" y="16"/>
                  </a:moveTo>
                  <a:lnTo>
                    <a:pt x="30" y="18"/>
                  </a:lnTo>
                  <a:lnTo>
                    <a:pt x="23" y="23"/>
                  </a:lnTo>
                  <a:lnTo>
                    <a:pt x="18" y="31"/>
                  </a:lnTo>
                  <a:lnTo>
                    <a:pt x="16" y="40"/>
                  </a:lnTo>
                  <a:lnTo>
                    <a:pt x="18" y="49"/>
                  </a:lnTo>
                  <a:lnTo>
                    <a:pt x="23" y="57"/>
                  </a:lnTo>
                  <a:lnTo>
                    <a:pt x="30" y="62"/>
                  </a:lnTo>
                  <a:lnTo>
                    <a:pt x="40" y="64"/>
                  </a:lnTo>
                  <a:lnTo>
                    <a:pt x="50" y="62"/>
                  </a:lnTo>
                  <a:lnTo>
                    <a:pt x="57" y="57"/>
                  </a:lnTo>
                  <a:lnTo>
                    <a:pt x="62" y="49"/>
                  </a:lnTo>
                  <a:lnTo>
                    <a:pt x="64" y="40"/>
                  </a:lnTo>
                  <a:lnTo>
                    <a:pt x="62" y="31"/>
                  </a:lnTo>
                  <a:lnTo>
                    <a:pt x="57" y="23"/>
                  </a:lnTo>
                  <a:lnTo>
                    <a:pt x="50" y="18"/>
                  </a:lnTo>
                  <a:lnTo>
                    <a:pt x="40" y="16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35"/>
            <p:cNvSpPr>
              <a:spLocks noEditPoints="1"/>
            </p:cNvSpPr>
            <p:nvPr/>
          </p:nvSpPr>
          <p:spPr bwMode="auto">
            <a:xfrm>
              <a:off x="632182" y="3123318"/>
              <a:ext cx="55998" cy="55997"/>
            </a:xfrm>
            <a:custGeom>
              <a:avLst/>
              <a:gdLst>
                <a:gd name="T0" fmla="*/ 32 w 64"/>
                <a:gd name="T1" fmla="*/ 64 h 64"/>
                <a:gd name="T2" fmla="*/ 20 w 64"/>
                <a:gd name="T3" fmla="*/ 61 h 64"/>
                <a:gd name="T4" fmla="*/ 9 w 64"/>
                <a:gd name="T5" fmla="*/ 54 h 64"/>
                <a:gd name="T6" fmla="*/ 3 w 64"/>
                <a:gd name="T7" fmla="*/ 45 h 64"/>
                <a:gd name="T8" fmla="*/ 0 w 64"/>
                <a:gd name="T9" fmla="*/ 32 h 64"/>
                <a:gd name="T10" fmla="*/ 3 w 64"/>
                <a:gd name="T11" fmla="*/ 20 h 64"/>
                <a:gd name="T12" fmla="*/ 9 w 64"/>
                <a:gd name="T13" fmla="*/ 9 h 64"/>
                <a:gd name="T14" fmla="*/ 20 w 64"/>
                <a:gd name="T15" fmla="*/ 3 h 64"/>
                <a:gd name="T16" fmla="*/ 32 w 64"/>
                <a:gd name="T17" fmla="*/ 0 h 64"/>
                <a:gd name="T18" fmla="*/ 45 w 64"/>
                <a:gd name="T19" fmla="*/ 3 h 64"/>
                <a:gd name="T20" fmla="*/ 54 w 64"/>
                <a:gd name="T21" fmla="*/ 9 h 64"/>
                <a:gd name="T22" fmla="*/ 61 w 64"/>
                <a:gd name="T23" fmla="*/ 20 h 64"/>
                <a:gd name="T24" fmla="*/ 64 w 64"/>
                <a:gd name="T25" fmla="*/ 32 h 64"/>
                <a:gd name="T26" fmla="*/ 61 w 64"/>
                <a:gd name="T27" fmla="*/ 45 h 64"/>
                <a:gd name="T28" fmla="*/ 54 w 64"/>
                <a:gd name="T29" fmla="*/ 54 h 64"/>
                <a:gd name="T30" fmla="*/ 45 w 64"/>
                <a:gd name="T31" fmla="*/ 61 h 64"/>
                <a:gd name="T32" fmla="*/ 32 w 64"/>
                <a:gd name="T33" fmla="*/ 64 h 64"/>
                <a:gd name="T34" fmla="*/ 32 w 64"/>
                <a:gd name="T35" fmla="*/ 16 h 64"/>
                <a:gd name="T36" fmla="*/ 27 w 64"/>
                <a:gd name="T37" fmla="*/ 17 h 64"/>
                <a:gd name="T38" fmla="*/ 22 w 64"/>
                <a:gd name="T39" fmla="*/ 19 h 64"/>
                <a:gd name="T40" fmla="*/ 19 w 64"/>
                <a:gd name="T41" fmla="*/ 22 h 64"/>
                <a:gd name="T42" fmla="*/ 17 w 64"/>
                <a:gd name="T43" fmla="*/ 27 h 64"/>
                <a:gd name="T44" fmla="*/ 16 w 64"/>
                <a:gd name="T45" fmla="*/ 32 h 64"/>
                <a:gd name="T46" fmla="*/ 17 w 64"/>
                <a:gd name="T47" fmla="*/ 37 h 64"/>
                <a:gd name="T48" fmla="*/ 19 w 64"/>
                <a:gd name="T49" fmla="*/ 42 h 64"/>
                <a:gd name="T50" fmla="*/ 22 w 64"/>
                <a:gd name="T51" fmla="*/ 45 h 64"/>
                <a:gd name="T52" fmla="*/ 27 w 64"/>
                <a:gd name="T53" fmla="*/ 47 h 64"/>
                <a:gd name="T54" fmla="*/ 32 w 64"/>
                <a:gd name="T55" fmla="*/ 48 h 64"/>
                <a:gd name="T56" fmla="*/ 37 w 64"/>
                <a:gd name="T57" fmla="*/ 47 h 64"/>
                <a:gd name="T58" fmla="*/ 42 w 64"/>
                <a:gd name="T59" fmla="*/ 45 h 64"/>
                <a:gd name="T60" fmla="*/ 45 w 64"/>
                <a:gd name="T61" fmla="*/ 42 h 64"/>
                <a:gd name="T62" fmla="*/ 47 w 64"/>
                <a:gd name="T63" fmla="*/ 37 h 64"/>
                <a:gd name="T64" fmla="*/ 48 w 64"/>
                <a:gd name="T65" fmla="*/ 32 h 64"/>
                <a:gd name="T66" fmla="*/ 47 w 64"/>
                <a:gd name="T67" fmla="*/ 27 h 64"/>
                <a:gd name="T68" fmla="*/ 45 w 64"/>
                <a:gd name="T69" fmla="*/ 22 h 64"/>
                <a:gd name="T70" fmla="*/ 42 w 64"/>
                <a:gd name="T71" fmla="*/ 19 h 64"/>
                <a:gd name="T72" fmla="*/ 37 w 64"/>
                <a:gd name="T73" fmla="*/ 17 h 64"/>
                <a:gd name="T74" fmla="*/ 32 w 64"/>
                <a:gd name="T75" fmla="*/ 16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4" h="64">
                  <a:moveTo>
                    <a:pt x="32" y="64"/>
                  </a:moveTo>
                  <a:lnTo>
                    <a:pt x="20" y="61"/>
                  </a:lnTo>
                  <a:lnTo>
                    <a:pt x="9" y="54"/>
                  </a:lnTo>
                  <a:lnTo>
                    <a:pt x="3" y="45"/>
                  </a:lnTo>
                  <a:lnTo>
                    <a:pt x="0" y="32"/>
                  </a:lnTo>
                  <a:lnTo>
                    <a:pt x="3" y="20"/>
                  </a:lnTo>
                  <a:lnTo>
                    <a:pt x="9" y="9"/>
                  </a:lnTo>
                  <a:lnTo>
                    <a:pt x="20" y="3"/>
                  </a:lnTo>
                  <a:lnTo>
                    <a:pt x="32" y="0"/>
                  </a:lnTo>
                  <a:lnTo>
                    <a:pt x="45" y="3"/>
                  </a:lnTo>
                  <a:lnTo>
                    <a:pt x="54" y="9"/>
                  </a:lnTo>
                  <a:lnTo>
                    <a:pt x="61" y="20"/>
                  </a:lnTo>
                  <a:lnTo>
                    <a:pt x="64" y="32"/>
                  </a:lnTo>
                  <a:lnTo>
                    <a:pt x="61" y="45"/>
                  </a:lnTo>
                  <a:lnTo>
                    <a:pt x="54" y="54"/>
                  </a:lnTo>
                  <a:lnTo>
                    <a:pt x="45" y="61"/>
                  </a:lnTo>
                  <a:lnTo>
                    <a:pt x="32" y="64"/>
                  </a:lnTo>
                  <a:close/>
                  <a:moveTo>
                    <a:pt x="32" y="16"/>
                  </a:moveTo>
                  <a:lnTo>
                    <a:pt x="27" y="17"/>
                  </a:lnTo>
                  <a:lnTo>
                    <a:pt x="22" y="19"/>
                  </a:lnTo>
                  <a:lnTo>
                    <a:pt x="19" y="22"/>
                  </a:lnTo>
                  <a:lnTo>
                    <a:pt x="17" y="27"/>
                  </a:lnTo>
                  <a:lnTo>
                    <a:pt x="16" y="32"/>
                  </a:lnTo>
                  <a:lnTo>
                    <a:pt x="17" y="37"/>
                  </a:lnTo>
                  <a:lnTo>
                    <a:pt x="19" y="42"/>
                  </a:lnTo>
                  <a:lnTo>
                    <a:pt x="22" y="45"/>
                  </a:lnTo>
                  <a:lnTo>
                    <a:pt x="27" y="47"/>
                  </a:lnTo>
                  <a:lnTo>
                    <a:pt x="32" y="48"/>
                  </a:lnTo>
                  <a:lnTo>
                    <a:pt x="37" y="47"/>
                  </a:lnTo>
                  <a:lnTo>
                    <a:pt x="42" y="45"/>
                  </a:lnTo>
                  <a:lnTo>
                    <a:pt x="45" y="42"/>
                  </a:lnTo>
                  <a:lnTo>
                    <a:pt x="47" y="37"/>
                  </a:lnTo>
                  <a:lnTo>
                    <a:pt x="48" y="32"/>
                  </a:lnTo>
                  <a:lnTo>
                    <a:pt x="47" y="27"/>
                  </a:lnTo>
                  <a:lnTo>
                    <a:pt x="45" y="22"/>
                  </a:lnTo>
                  <a:lnTo>
                    <a:pt x="42" y="19"/>
                  </a:lnTo>
                  <a:lnTo>
                    <a:pt x="37" y="17"/>
                  </a:lnTo>
                  <a:lnTo>
                    <a:pt x="32" y="16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36"/>
            <p:cNvSpPr>
              <a:spLocks noEditPoints="1"/>
            </p:cNvSpPr>
            <p:nvPr/>
          </p:nvSpPr>
          <p:spPr bwMode="auto">
            <a:xfrm>
              <a:off x="660180" y="3081320"/>
              <a:ext cx="69997" cy="69997"/>
            </a:xfrm>
            <a:custGeom>
              <a:avLst/>
              <a:gdLst>
                <a:gd name="T0" fmla="*/ 40 w 80"/>
                <a:gd name="T1" fmla="*/ 80 h 80"/>
                <a:gd name="T2" fmla="*/ 25 w 80"/>
                <a:gd name="T3" fmla="*/ 77 h 80"/>
                <a:gd name="T4" fmla="*/ 12 w 80"/>
                <a:gd name="T5" fmla="*/ 68 h 80"/>
                <a:gd name="T6" fmla="*/ 3 w 80"/>
                <a:gd name="T7" fmla="*/ 55 h 80"/>
                <a:gd name="T8" fmla="*/ 0 w 80"/>
                <a:gd name="T9" fmla="*/ 40 h 80"/>
                <a:gd name="T10" fmla="*/ 3 w 80"/>
                <a:gd name="T11" fmla="*/ 24 h 80"/>
                <a:gd name="T12" fmla="*/ 12 w 80"/>
                <a:gd name="T13" fmla="*/ 12 h 80"/>
                <a:gd name="T14" fmla="*/ 25 w 80"/>
                <a:gd name="T15" fmla="*/ 3 h 80"/>
                <a:gd name="T16" fmla="*/ 40 w 80"/>
                <a:gd name="T17" fmla="*/ 0 h 80"/>
                <a:gd name="T18" fmla="*/ 56 w 80"/>
                <a:gd name="T19" fmla="*/ 3 h 80"/>
                <a:gd name="T20" fmla="*/ 69 w 80"/>
                <a:gd name="T21" fmla="*/ 12 h 80"/>
                <a:gd name="T22" fmla="*/ 77 w 80"/>
                <a:gd name="T23" fmla="*/ 24 h 80"/>
                <a:gd name="T24" fmla="*/ 80 w 80"/>
                <a:gd name="T25" fmla="*/ 40 h 80"/>
                <a:gd name="T26" fmla="*/ 77 w 80"/>
                <a:gd name="T27" fmla="*/ 55 h 80"/>
                <a:gd name="T28" fmla="*/ 69 w 80"/>
                <a:gd name="T29" fmla="*/ 68 h 80"/>
                <a:gd name="T30" fmla="*/ 56 w 80"/>
                <a:gd name="T31" fmla="*/ 77 h 80"/>
                <a:gd name="T32" fmla="*/ 40 w 80"/>
                <a:gd name="T33" fmla="*/ 80 h 80"/>
                <a:gd name="T34" fmla="*/ 40 w 80"/>
                <a:gd name="T35" fmla="*/ 16 h 80"/>
                <a:gd name="T36" fmla="*/ 31 w 80"/>
                <a:gd name="T37" fmla="*/ 17 h 80"/>
                <a:gd name="T38" fmla="*/ 24 w 80"/>
                <a:gd name="T39" fmla="*/ 23 h 80"/>
                <a:gd name="T40" fmla="*/ 18 w 80"/>
                <a:gd name="T41" fmla="*/ 30 h 80"/>
                <a:gd name="T42" fmla="*/ 16 w 80"/>
                <a:gd name="T43" fmla="*/ 40 h 80"/>
                <a:gd name="T44" fmla="*/ 18 w 80"/>
                <a:gd name="T45" fmla="*/ 50 h 80"/>
                <a:gd name="T46" fmla="*/ 24 w 80"/>
                <a:gd name="T47" fmla="*/ 57 h 80"/>
                <a:gd name="T48" fmla="*/ 31 w 80"/>
                <a:gd name="T49" fmla="*/ 62 h 80"/>
                <a:gd name="T50" fmla="*/ 40 w 80"/>
                <a:gd name="T51" fmla="*/ 64 h 80"/>
                <a:gd name="T52" fmla="*/ 49 w 80"/>
                <a:gd name="T53" fmla="*/ 62 h 80"/>
                <a:gd name="T54" fmla="*/ 57 w 80"/>
                <a:gd name="T55" fmla="*/ 57 h 80"/>
                <a:gd name="T56" fmla="*/ 62 w 80"/>
                <a:gd name="T57" fmla="*/ 50 h 80"/>
                <a:gd name="T58" fmla="*/ 64 w 80"/>
                <a:gd name="T59" fmla="*/ 40 h 80"/>
                <a:gd name="T60" fmla="*/ 62 w 80"/>
                <a:gd name="T61" fmla="*/ 30 h 80"/>
                <a:gd name="T62" fmla="*/ 57 w 80"/>
                <a:gd name="T63" fmla="*/ 23 h 80"/>
                <a:gd name="T64" fmla="*/ 49 w 80"/>
                <a:gd name="T65" fmla="*/ 17 h 80"/>
                <a:gd name="T66" fmla="*/ 40 w 80"/>
                <a:gd name="T67" fmla="*/ 16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0" h="80">
                  <a:moveTo>
                    <a:pt x="40" y="80"/>
                  </a:moveTo>
                  <a:lnTo>
                    <a:pt x="25" y="77"/>
                  </a:lnTo>
                  <a:lnTo>
                    <a:pt x="12" y="68"/>
                  </a:lnTo>
                  <a:lnTo>
                    <a:pt x="3" y="55"/>
                  </a:lnTo>
                  <a:lnTo>
                    <a:pt x="0" y="40"/>
                  </a:lnTo>
                  <a:lnTo>
                    <a:pt x="3" y="24"/>
                  </a:lnTo>
                  <a:lnTo>
                    <a:pt x="12" y="12"/>
                  </a:lnTo>
                  <a:lnTo>
                    <a:pt x="25" y="3"/>
                  </a:lnTo>
                  <a:lnTo>
                    <a:pt x="40" y="0"/>
                  </a:lnTo>
                  <a:lnTo>
                    <a:pt x="56" y="3"/>
                  </a:lnTo>
                  <a:lnTo>
                    <a:pt x="69" y="12"/>
                  </a:lnTo>
                  <a:lnTo>
                    <a:pt x="77" y="24"/>
                  </a:lnTo>
                  <a:lnTo>
                    <a:pt x="80" y="40"/>
                  </a:lnTo>
                  <a:lnTo>
                    <a:pt x="77" y="55"/>
                  </a:lnTo>
                  <a:lnTo>
                    <a:pt x="69" y="68"/>
                  </a:lnTo>
                  <a:lnTo>
                    <a:pt x="56" y="77"/>
                  </a:lnTo>
                  <a:lnTo>
                    <a:pt x="40" y="80"/>
                  </a:lnTo>
                  <a:close/>
                  <a:moveTo>
                    <a:pt x="40" y="16"/>
                  </a:moveTo>
                  <a:lnTo>
                    <a:pt x="31" y="17"/>
                  </a:lnTo>
                  <a:lnTo>
                    <a:pt x="24" y="23"/>
                  </a:lnTo>
                  <a:lnTo>
                    <a:pt x="18" y="30"/>
                  </a:lnTo>
                  <a:lnTo>
                    <a:pt x="16" y="40"/>
                  </a:lnTo>
                  <a:lnTo>
                    <a:pt x="18" y="50"/>
                  </a:lnTo>
                  <a:lnTo>
                    <a:pt x="24" y="57"/>
                  </a:lnTo>
                  <a:lnTo>
                    <a:pt x="31" y="62"/>
                  </a:lnTo>
                  <a:lnTo>
                    <a:pt x="40" y="64"/>
                  </a:lnTo>
                  <a:lnTo>
                    <a:pt x="49" y="62"/>
                  </a:lnTo>
                  <a:lnTo>
                    <a:pt x="57" y="57"/>
                  </a:lnTo>
                  <a:lnTo>
                    <a:pt x="62" y="50"/>
                  </a:lnTo>
                  <a:lnTo>
                    <a:pt x="64" y="40"/>
                  </a:lnTo>
                  <a:lnTo>
                    <a:pt x="62" y="30"/>
                  </a:lnTo>
                  <a:lnTo>
                    <a:pt x="57" y="23"/>
                  </a:lnTo>
                  <a:lnTo>
                    <a:pt x="49" y="17"/>
                  </a:lnTo>
                  <a:lnTo>
                    <a:pt x="40" y="16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37"/>
            <p:cNvSpPr>
              <a:spLocks/>
            </p:cNvSpPr>
            <p:nvPr/>
          </p:nvSpPr>
          <p:spPr bwMode="auto">
            <a:xfrm>
              <a:off x="751176" y="3277311"/>
              <a:ext cx="126870" cy="101495"/>
            </a:xfrm>
            <a:custGeom>
              <a:avLst/>
              <a:gdLst>
                <a:gd name="T0" fmla="*/ 142 w 145"/>
                <a:gd name="T1" fmla="*/ 24 h 116"/>
                <a:gd name="T2" fmla="*/ 139 w 145"/>
                <a:gd name="T3" fmla="*/ 18 h 116"/>
                <a:gd name="T4" fmla="*/ 134 w 145"/>
                <a:gd name="T5" fmla="*/ 12 h 116"/>
                <a:gd name="T6" fmla="*/ 126 w 145"/>
                <a:gd name="T7" fmla="*/ 7 h 116"/>
                <a:gd name="T8" fmla="*/ 118 w 145"/>
                <a:gd name="T9" fmla="*/ 2 h 116"/>
                <a:gd name="T10" fmla="*/ 106 w 145"/>
                <a:gd name="T11" fmla="*/ 0 h 116"/>
                <a:gd name="T12" fmla="*/ 92 w 145"/>
                <a:gd name="T13" fmla="*/ 0 h 116"/>
                <a:gd name="T14" fmla="*/ 76 w 145"/>
                <a:gd name="T15" fmla="*/ 4 h 116"/>
                <a:gd name="T16" fmla="*/ 75 w 145"/>
                <a:gd name="T17" fmla="*/ 4 h 116"/>
                <a:gd name="T18" fmla="*/ 5 w 145"/>
                <a:gd name="T19" fmla="*/ 41 h 116"/>
                <a:gd name="T20" fmla="*/ 1 w 145"/>
                <a:gd name="T21" fmla="*/ 43 h 116"/>
                <a:gd name="T22" fmla="*/ 0 w 145"/>
                <a:gd name="T23" fmla="*/ 45 h 116"/>
                <a:gd name="T24" fmla="*/ 0 w 145"/>
                <a:gd name="T25" fmla="*/ 49 h 116"/>
                <a:gd name="T26" fmla="*/ 1 w 145"/>
                <a:gd name="T27" fmla="*/ 52 h 116"/>
                <a:gd name="T28" fmla="*/ 2 w 145"/>
                <a:gd name="T29" fmla="*/ 54 h 116"/>
                <a:gd name="T30" fmla="*/ 6 w 145"/>
                <a:gd name="T31" fmla="*/ 56 h 116"/>
                <a:gd name="T32" fmla="*/ 9 w 145"/>
                <a:gd name="T33" fmla="*/ 56 h 116"/>
                <a:gd name="T34" fmla="*/ 12 w 145"/>
                <a:gd name="T35" fmla="*/ 55 h 116"/>
                <a:gd name="T36" fmla="*/ 81 w 145"/>
                <a:gd name="T37" fmla="*/ 19 h 116"/>
                <a:gd name="T38" fmla="*/ 97 w 145"/>
                <a:gd name="T39" fmla="*/ 16 h 116"/>
                <a:gd name="T40" fmla="*/ 110 w 145"/>
                <a:gd name="T41" fmla="*/ 17 h 116"/>
                <a:gd name="T42" fmla="*/ 121 w 145"/>
                <a:gd name="T43" fmla="*/ 22 h 116"/>
                <a:gd name="T44" fmla="*/ 124 w 145"/>
                <a:gd name="T45" fmla="*/ 25 h 116"/>
                <a:gd name="T46" fmla="*/ 126 w 145"/>
                <a:gd name="T47" fmla="*/ 28 h 116"/>
                <a:gd name="T48" fmla="*/ 127 w 145"/>
                <a:gd name="T49" fmla="*/ 30 h 116"/>
                <a:gd name="T50" fmla="*/ 119 w 145"/>
                <a:gd name="T51" fmla="*/ 36 h 116"/>
                <a:gd name="T52" fmla="*/ 106 w 145"/>
                <a:gd name="T53" fmla="*/ 43 h 116"/>
                <a:gd name="T54" fmla="*/ 90 w 145"/>
                <a:gd name="T55" fmla="*/ 52 h 116"/>
                <a:gd name="T56" fmla="*/ 72 w 145"/>
                <a:gd name="T57" fmla="*/ 61 h 116"/>
                <a:gd name="T58" fmla="*/ 54 w 145"/>
                <a:gd name="T59" fmla="*/ 72 h 116"/>
                <a:gd name="T60" fmla="*/ 37 w 145"/>
                <a:gd name="T61" fmla="*/ 82 h 116"/>
                <a:gd name="T62" fmla="*/ 21 w 145"/>
                <a:gd name="T63" fmla="*/ 91 h 116"/>
                <a:gd name="T64" fmla="*/ 8 w 145"/>
                <a:gd name="T65" fmla="*/ 98 h 116"/>
                <a:gd name="T66" fmla="*/ 8 w 145"/>
                <a:gd name="T67" fmla="*/ 116 h 116"/>
                <a:gd name="T68" fmla="*/ 21 w 145"/>
                <a:gd name="T69" fmla="*/ 110 h 116"/>
                <a:gd name="T70" fmla="*/ 36 w 145"/>
                <a:gd name="T71" fmla="*/ 101 h 116"/>
                <a:gd name="T72" fmla="*/ 52 w 145"/>
                <a:gd name="T73" fmla="*/ 92 h 116"/>
                <a:gd name="T74" fmla="*/ 68 w 145"/>
                <a:gd name="T75" fmla="*/ 82 h 116"/>
                <a:gd name="T76" fmla="*/ 85 w 145"/>
                <a:gd name="T77" fmla="*/ 73 h 116"/>
                <a:gd name="T78" fmla="*/ 100 w 145"/>
                <a:gd name="T79" fmla="*/ 64 h 116"/>
                <a:gd name="T80" fmla="*/ 114 w 145"/>
                <a:gd name="T81" fmla="*/ 56 h 116"/>
                <a:gd name="T82" fmla="*/ 126 w 145"/>
                <a:gd name="T83" fmla="*/ 50 h 116"/>
                <a:gd name="T84" fmla="*/ 134 w 145"/>
                <a:gd name="T85" fmla="*/ 45 h 116"/>
                <a:gd name="T86" fmla="*/ 138 w 145"/>
                <a:gd name="T87" fmla="*/ 43 h 116"/>
                <a:gd name="T88" fmla="*/ 142 w 145"/>
                <a:gd name="T89" fmla="*/ 39 h 116"/>
                <a:gd name="T90" fmla="*/ 145 w 145"/>
                <a:gd name="T91" fmla="*/ 32 h 116"/>
                <a:gd name="T92" fmla="*/ 142 w 145"/>
                <a:gd name="T93" fmla="*/ 2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45" h="116">
                  <a:moveTo>
                    <a:pt x="142" y="24"/>
                  </a:moveTo>
                  <a:lnTo>
                    <a:pt x="139" y="18"/>
                  </a:lnTo>
                  <a:lnTo>
                    <a:pt x="134" y="12"/>
                  </a:lnTo>
                  <a:lnTo>
                    <a:pt x="126" y="7"/>
                  </a:lnTo>
                  <a:lnTo>
                    <a:pt x="118" y="2"/>
                  </a:lnTo>
                  <a:lnTo>
                    <a:pt x="106" y="0"/>
                  </a:lnTo>
                  <a:lnTo>
                    <a:pt x="92" y="0"/>
                  </a:lnTo>
                  <a:lnTo>
                    <a:pt x="76" y="4"/>
                  </a:lnTo>
                  <a:lnTo>
                    <a:pt x="75" y="4"/>
                  </a:lnTo>
                  <a:lnTo>
                    <a:pt x="5" y="41"/>
                  </a:lnTo>
                  <a:lnTo>
                    <a:pt x="1" y="43"/>
                  </a:lnTo>
                  <a:lnTo>
                    <a:pt x="0" y="45"/>
                  </a:lnTo>
                  <a:lnTo>
                    <a:pt x="0" y="49"/>
                  </a:lnTo>
                  <a:lnTo>
                    <a:pt x="1" y="52"/>
                  </a:lnTo>
                  <a:lnTo>
                    <a:pt x="2" y="54"/>
                  </a:lnTo>
                  <a:lnTo>
                    <a:pt x="6" y="56"/>
                  </a:lnTo>
                  <a:lnTo>
                    <a:pt x="9" y="56"/>
                  </a:lnTo>
                  <a:lnTo>
                    <a:pt x="12" y="55"/>
                  </a:lnTo>
                  <a:lnTo>
                    <a:pt x="81" y="19"/>
                  </a:lnTo>
                  <a:lnTo>
                    <a:pt x="97" y="16"/>
                  </a:lnTo>
                  <a:lnTo>
                    <a:pt x="110" y="17"/>
                  </a:lnTo>
                  <a:lnTo>
                    <a:pt x="121" y="22"/>
                  </a:lnTo>
                  <a:lnTo>
                    <a:pt x="124" y="25"/>
                  </a:lnTo>
                  <a:lnTo>
                    <a:pt x="126" y="28"/>
                  </a:lnTo>
                  <a:lnTo>
                    <a:pt x="127" y="30"/>
                  </a:lnTo>
                  <a:lnTo>
                    <a:pt x="119" y="36"/>
                  </a:lnTo>
                  <a:lnTo>
                    <a:pt x="106" y="43"/>
                  </a:lnTo>
                  <a:lnTo>
                    <a:pt x="90" y="52"/>
                  </a:lnTo>
                  <a:lnTo>
                    <a:pt x="72" y="61"/>
                  </a:lnTo>
                  <a:lnTo>
                    <a:pt x="54" y="72"/>
                  </a:lnTo>
                  <a:lnTo>
                    <a:pt x="37" y="82"/>
                  </a:lnTo>
                  <a:lnTo>
                    <a:pt x="21" y="91"/>
                  </a:lnTo>
                  <a:lnTo>
                    <a:pt x="8" y="98"/>
                  </a:lnTo>
                  <a:lnTo>
                    <a:pt x="8" y="116"/>
                  </a:lnTo>
                  <a:lnTo>
                    <a:pt x="21" y="110"/>
                  </a:lnTo>
                  <a:lnTo>
                    <a:pt x="36" y="101"/>
                  </a:lnTo>
                  <a:lnTo>
                    <a:pt x="52" y="92"/>
                  </a:lnTo>
                  <a:lnTo>
                    <a:pt x="68" y="82"/>
                  </a:lnTo>
                  <a:lnTo>
                    <a:pt x="85" y="73"/>
                  </a:lnTo>
                  <a:lnTo>
                    <a:pt x="100" y="64"/>
                  </a:lnTo>
                  <a:lnTo>
                    <a:pt x="114" y="56"/>
                  </a:lnTo>
                  <a:lnTo>
                    <a:pt x="126" y="50"/>
                  </a:lnTo>
                  <a:lnTo>
                    <a:pt x="134" y="45"/>
                  </a:lnTo>
                  <a:lnTo>
                    <a:pt x="138" y="43"/>
                  </a:lnTo>
                  <a:lnTo>
                    <a:pt x="142" y="39"/>
                  </a:lnTo>
                  <a:lnTo>
                    <a:pt x="145" y="32"/>
                  </a:lnTo>
                  <a:lnTo>
                    <a:pt x="142" y="24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138"/>
            <p:cNvSpPr>
              <a:spLocks/>
            </p:cNvSpPr>
            <p:nvPr/>
          </p:nvSpPr>
          <p:spPr bwMode="auto">
            <a:xfrm>
              <a:off x="548185" y="3284310"/>
              <a:ext cx="219616" cy="132994"/>
            </a:xfrm>
            <a:custGeom>
              <a:avLst/>
              <a:gdLst>
                <a:gd name="T0" fmla="*/ 217 w 251"/>
                <a:gd name="T1" fmla="*/ 56 h 152"/>
                <a:gd name="T2" fmla="*/ 184 w 251"/>
                <a:gd name="T3" fmla="*/ 56 h 152"/>
                <a:gd name="T4" fmla="*/ 157 w 251"/>
                <a:gd name="T5" fmla="*/ 63 h 152"/>
                <a:gd name="T6" fmla="*/ 143 w 251"/>
                <a:gd name="T7" fmla="*/ 59 h 152"/>
                <a:gd name="T8" fmla="*/ 126 w 251"/>
                <a:gd name="T9" fmla="*/ 31 h 152"/>
                <a:gd name="T10" fmla="*/ 98 w 251"/>
                <a:gd name="T11" fmla="*/ 9 h 152"/>
                <a:gd name="T12" fmla="*/ 56 w 251"/>
                <a:gd name="T13" fmla="*/ 0 h 152"/>
                <a:gd name="T14" fmla="*/ 50 w 251"/>
                <a:gd name="T15" fmla="*/ 3 h 152"/>
                <a:gd name="T16" fmla="*/ 48 w 251"/>
                <a:gd name="T17" fmla="*/ 8 h 152"/>
                <a:gd name="T18" fmla="*/ 50 w 251"/>
                <a:gd name="T19" fmla="*/ 14 h 152"/>
                <a:gd name="T20" fmla="*/ 56 w 251"/>
                <a:gd name="T21" fmla="*/ 16 h 152"/>
                <a:gd name="T22" fmla="*/ 91 w 251"/>
                <a:gd name="T23" fmla="*/ 23 h 152"/>
                <a:gd name="T24" fmla="*/ 115 w 251"/>
                <a:gd name="T25" fmla="*/ 43 h 152"/>
                <a:gd name="T26" fmla="*/ 128 w 251"/>
                <a:gd name="T27" fmla="*/ 66 h 152"/>
                <a:gd name="T28" fmla="*/ 129 w 251"/>
                <a:gd name="T29" fmla="*/ 69 h 152"/>
                <a:gd name="T30" fmla="*/ 140 w 251"/>
                <a:gd name="T31" fmla="*/ 75 h 152"/>
                <a:gd name="T32" fmla="*/ 161 w 251"/>
                <a:gd name="T33" fmla="*/ 79 h 152"/>
                <a:gd name="T34" fmla="*/ 170 w 251"/>
                <a:gd name="T35" fmla="*/ 79 h 152"/>
                <a:gd name="T36" fmla="*/ 187 w 251"/>
                <a:gd name="T37" fmla="*/ 72 h 152"/>
                <a:gd name="T38" fmla="*/ 213 w 251"/>
                <a:gd name="T39" fmla="*/ 71 h 152"/>
                <a:gd name="T40" fmla="*/ 228 w 251"/>
                <a:gd name="T41" fmla="*/ 77 h 152"/>
                <a:gd name="T42" fmla="*/ 233 w 251"/>
                <a:gd name="T43" fmla="*/ 86 h 152"/>
                <a:gd name="T44" fmla="*/ 233 w 251"/>
                <a:gd name="T45" fmla="*/ 93 h 152"/>
                <a:gd name="T46" fmla="*/ 226 w 251"/>
                <a:gd name="T47" fmla="*/ 101 h 152"/>
                <a:gd name="T48" fmla="*/ 158 w 251"/>
                <a:gd name="T49" fmla="*/ 136 h 152"/>
                <a:gd name="T50" fmla="*/ 90 w 251"/>
                <a:gd name="T51" fmla="*/ 129 h 152"/>
                <a:gd name="T52" fmla="*/ 42 w 251"/>
                <a:gd name="T53" fmla="*/ 107 h 152"/>
                <a:gd name="T54" fmla="*/ 9 w 251"/>
                <a:gd name="T55" fmla="*/ 71 h 152"/>
                <a:gd name="T56" fmla="*/ 0 w 251"/>
                <a:gd name="T57" fmla="*/ 86 h 152"/>
                <a:gd name="T58" fmla="*/ 33 w 251"/>
                <a:gd name="T59" fmla="*/ 120 h 152"/>
                <a:gd name="T60" fmla="*/ 74 w 251"/>
                <a:gd name="T61" fmla="*/ 141 h 152"/>
                <a:gd name="T62" fmla="*/ 118 w 251"/>
                <a:gd name="T63" fmla="*/ 150 h 152"/>
                <a:gd name="T64" fmla="*/ 160 w 251"/>
                <a:gd name="T65" fmla="*/ 152 h 152"/>
                <a:gd name="T66" fmla="*/ 160 w 251"/>
                <a:gd name="T67" fmla="*/ 152 h 152"/>
                <a:gd name="T68" fmla="*/ 163 w 251"/>
                <a:gd name="T69" fmla="*/ 151 h 152"/>
                <a:gd name="T70" fmla="*/ 228 w 251"/>
                <a:gd name="T71" fmla="*/ 119 h 152"/>
                <a:gd name="T72" fmla="*/ 246 w 251"/>
                <a:gd name="T73" fmla="*/ 103 h 152"/>
                <a:gd name="T74" fmla="*/ 251 w 251"/>
                <a:gd name="T75" fmla="*/ 90 h 152"/>
                <a:gd name="T76" fmla="*/ 241 w 251"/>
                <a:gd name="T77" fmla="*/ 6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51" h="152">
                  <a:moveTo>
                    <a:pt x="230" y="60"/>
                  </a:moveTo>
                  <a:lnTo>
                    <a:pt x="217" y="56"/>
                  </a:lnTo>
                  <a:lnTo>
                    <a:pt x="201" y="53"/>
                  </a:lnTo>
                  <a:lnTo>
                    <a:pt x="184" y="56"/>
                  </a:lnTo>
                  <a:lnTo>
                    <a:pt x="166" y="64"/>
                  </a:lnTo>
                  <a:lnTo>
                    <a:pt x="157" y="63"/>
                  </a:lnTo>
                  <a:lnTo>
                    <a:pt x="148" y="62"/>
                  </a:lnTo>
                  <a:lnTo>
                    <a:pt x="143" y="59"/>
                  </a:lnTo>
                  <a:lnTo>
                    <a:pt x="136" y="45"/>
                  </a:lnTo>
                  <a:lnTo>
                    <a:pt x="126" y="31"/>
                  </a:lnTo>
                  <a:lnTo>
                    <a:pt x="114" y="19"/>
                  </a:lnTo>
                  <a:lnTo>
                    <a:pt x="98" y="9"/>
                  </a:lnTo>
                  <a:lnTo>
                    <a:pt x="78" y="3"/>
                  </a:lnTo>
                  <a:lnTo>
                    <a:pt x="56" y="0"/>
                  </a:lnTo>
                  <a:lnTo>
                    <a:pt x="53" y="1"/>
                  </a:lnTo>
                  <a:lnTo>
                    <a:pt x="50" y="3"/>
                  </a:lnTo>
                  <a:lnTo>
                    <a:pt x="48" y="5"/>
                  </a:lnTo>
                  <a:lnTo>
                    <a:pt x="48" y="8"/>
                  </a:lnTo>
                  <a:lnTo>
                    <a:pt x="48" y="11"/>
                  </a:lnTo>
                  <a:lnTo>
                    <a:pt x="50" y="14"/>
                  </a:lnTo>
                  <a:lnTo>
                    <a:pt x="53" y="16"/>
                  </a:lnTo>
                  <a:lnTo>
                    <a:pt x="56" y="16"/>
                  </a:lnTo>
                  <a:lnTo>
                    <a:pt x="75" y="18"/>
                  </a:lnTo>
                  <a:lnTo>
                    <a:pt x="91" y="23"/>
                  </a:lnTo>
                  <a:lnTo>
                    <a:pt x="104" y="32"/>
                  </a:lnTo>
                  <a:lnTo>
                    <a:pt x="115" y="43"/>
                  </a:lnTo>
                  <a:lnTo>
                    <a:pt x="124" y="55"/>
                  </a:lnTo>
                  <a:lnTo>
                    <a:pt x="128" y="66"/>
                  </a:lnTo>
                  <a:lnTo>
                    <a:pt x="129" y="66"/>
                  </a:lnTo>
                  <a:lnTo>
                    <a:pt x="129" y="69"/>
                  </a:lnTo>
                  <a:lnTo>
                    <a:pt x="130" y="70"/>
                  </a:lnTo>
                  <a:lnTo>
                    <a:pt x="140" y="75"/>
                  </a:lnTo>
                  <a:lnTo>
                    <a:pt x="152" y="78"/>
                  </a:lnTo>
                  <a:lnTo>
                    <a:pt x="161" y="79"/>
                  </a:lnTo>
                  <a:lnTo>
                    <a:pt x="168" y="80"/>
                  </a:lnTo>
                  <a:lnTo>
                    <a:pt x="170" y="79"/>
                  </a:lnTo>
                  <a:lnTo>
                    <a:pt x="172" y="78"/>
                  </a:lnTo>
                  <a:lnTo>
                    <a:pt x="187" y="72"/>
                  </a:lnTo>
                  <a:lnTo>
                    <a:pt x="201" y="70"/>
                  </a:lnTo>
                  <a:lnTo>
                    <a:pt x="213" y="71"/>
                  </a:lnTo>
                  <a:lnTo>
                    <a:pt x="223" y="74"/>
                  </a:lnTo>
                  <a:lnTo>
                    <a:pt x="228" y="77"/>
                  </a:lnTo>
                  <a:lnTo>
                    <a:pt x="231" y="81"/>
                  </a:lnTo>
                  <a:lnTo>
                    <a:pt x="233" y="86"/>
                  </a:lnTo>
                  <a:lnTo>
                    <a:pt x="234" y="90"/>
                  </a:lnTo>
                  <a:lnTo>
                    <a:pt x="233" y="93"/>
                  </a:lnTo>
                  <a:lnTo>
                    <a:pt x="230" y="98"/>
                  </a:lnTo>
                  <a:lnTo>
                    <a:pt x="226" y="101"/>
                  </a:lnTo>
                  <a:lnTo>
                    <a:pt x="220" y="105"/>
                  </a:lnTo>
                  <a:lnTo>
                    <a:pt x="158" y="136"/>
                  </a:lnTo>
                  <a:lnTo>
                    <a:pt x="121" y="134"/>
                  </a:lnTo>
                  <a:lnTo>
                    <a:pt x="90" y="129"/>
                  </a:lnTo>
                  <a:lnTo>
                    <a:pt x="64" y="120"/>
                  </a:lnTo>
                  <a:lnTo>
                    <a:pt x="42" y="107"/>
                  </a:lnTo>
                  <a:lnTo>
                    <a:pt x="23" y="91"/>
                  </a:lnTo>
                  <a:lnTo>
                    <a:pt x="9" y="71"/>
                  </a:lnTo>
                  <a:lnTo>
                    <a:pt x="0" y="47"/>
                  </a:lnTo>
                  <a:lnTo>
                    <a:pt x="0" y="86"/>
                  </a:lnTo>
                  <a:lnTo>
                    <a:pt x="15" y="105"/>
                  </a:lnTo>
                  <a:lnTo>
                    <a:pt x="33" y="120"/>
                  </a:lnTo>
                  <a:lnTo>
                    <a:pt x="53" y="132"/>
                  </a:lnTo>
                  <a:lnTo>
                    <a:pt x="74" y="141"/>
                  </a:lnTo>
                  <a:lnTo>
                    <a:pt x="96" y="146"/>
                  </a:lnTo>
                  <a:lnTo>
                    <a:pt x="118" y="150"/>
                  </a:lnTo>
                  <a:lnTo>
                    <a:pt x="140" y="151"/>
                  </a:lnTo>
                  <a:lnTo>
                    <a:pt x="160" y="152"/>
                  </a:lnTo>
                  <a:lnTo>
                    <a:pt x="160" y="152"/>
                  </a:lnTo>
                  <a:lnTo>
                    <a:pt x="160" y="152"/>
                  </a:lnTo>
                  <a:lnTo>
                    <a:pt x="161" y="151"/>
                  </a:lnTo>
                  <a:lnTo>
                    <a:pt x="163" y="151"/>
                  </a:lnTo>
                  <a:lnTo>
                    <a:pt x="163" y="151"/>
                  </a:lnTo>
                  <a:lnTo>
                    <a:pt x="228" y="119"/>
                  </a:lnTo>
                  <a:lnTo>
                    <a:pt x="240" y="112"/>
                  </a:lnTo>
                  <a:lnTo>
                    <a:pt x="246" y="103"/>
                  </a:lnTo>
                  <a:lnTo>
                    <a:pt x="250" y="95"/>
                  </a:lnTo>
                  <a:lnTo>
                    <a:pt x="251" y="90"/>
                  </a:lnTo>
                  <a:lnTo>
                    <a:pt x="248" y="78"/>
                  </a:lnTo>
                  <a:lnTo>
                    <a:pt x="241" y="69"/>
                  </a:lnTo>
                  <a:lnTo>
                    <a:pt x="230" y="60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139"/>
            <p:cNvSpPr>
              <a:spLocks/>
            </p:cNvSpPr>
            <p:nvPr/>
          </p:nvSpPr>
          <p:spPr bwMode="auto">
            <a:xfrm>
              <a:off x="548185" y="3228313"/>
              <a:ext cx="115495" cy="47248"/>
            </a:xfrm>
            <a:custGeom>
              <a:avLst/>
              <a:gdLst>
                <a:gd name="T0" fmla="*/ 0 w 132"/>
                <a:gd name="T1" fmla="*/ 54 h 54"/>
                <a:gd name="T2" fmla="*/ 3 w 132"/>
                <a:gd name="T3" fmla="*/ 48 h 54"/>
                <a:gd name="T4" fmla="*/ 6 w 132"/>
                <a:gd name="T5" fmla="*/ 42 h 54"/>
                <a:gd name="T6" fmla="*/ 17 w 132"/>
                <a:gd name="T7" fmla="*/ 31 h 54"/>
                <a:gd name="T8" fmla="*/ 31 w 132"/>
                <a:gd name="T9" fmla="*/ 23 h 54"/>
                <a:gd name="T10" fmla="*/ 47 w 132"/>
                <a:gd name="T11" fmla="*/ 17 h 54"/>
                <a:gd name="T12" fmla="*/ 64 w 132"/>
                <a:gd name="T13" fmla="*/ 16 h 54"/>
                <a:gd name="T14" fmla="*/ 78 w 132"/>
                <a:gd name="T15" fmla="*/ 17 h 54"/>
                <a:gd name="T16" fmla="*/ 92 w 132"/>
                <a:gd name="T17" fmla="*/ 22 h 54"/>
                <a:gd name="T18" fmla="*/ 104 w 132"/>
                <a:gd name="T19" fmla="*/ 28 h 54"/>
                <a:gd name="T20" fmla="*/ 115 w 132"/>
                <a:gd name="T21" fmla="*/ 34 h 54"/>
                <a:gd name="T22" fmla="*/ 124 w 132"/>
                <a:gd name="T23" fmla="*/ 40 h 54"/>
                <a:gd name="T24" fmla="*/ 129 w 132"/>
                <a:gd name="T25" fmla="*/ 44 h 54"/>
                <a:gd name="T26" fmla="*/ 130 w 132"/>
                <a:gd name="T27" fmla="*/ 45 h 54"/>
                <a:gd name="T28" fmla="*/ 132 w 132"/>
                <a:gd name="T29" fmla="*/ 46 h 54"/>
                <a:gd name="T30" fmla="*/ 130 w 132"/>
                <a:gd name="T31" fmla="*/ 42 h 54"/>
                <a:gd name="T32" fmla="*/ 129 w 132"/>
                <a:gd name="T33" fmla="*/ 37 h 54"/>
                <a:gd name="T34" fmla="*/ 128 w 132"/>
                <a:gd name="T35" fmla="*/ 32 h 54"/>
                <a:gd name="T36" fmla="*/ 128 w 132"/>
                <a:gd name="T37" fmla="*/ 28 h 54"/>
                <a:gd name="T38" fmla="*/ 129 w 132"/>
                <a:gd name="T39" fmla="*/ 24 h 54"/>
                <a:gd name="T40" fmla="*/ 117 w 132"/>
                <a:gd name="T41" fmla="*/ 16 h 54"/>
                <a:gd name="T42" fmla="*/ 101 w 132"/>
                <a:gd name="T43" fmla="*/ 9 h 54"/>
                <a:gd name="T44" fmla="*/ 84 w 132"/>
                <a:gd name="T45" fmla="*/ 2 h 54"/>
                <a:gd name="T46" fmla="*/ 64 w 132"/>
                <a:gd name="T47" fmla="*/ 0 h 54"/>
                <a:gd name="T48" fmla="*/ 46 w 132"/>
                <a:gd name="T49" fmla="*/ 1 h 54"/>
                <a:gd name="T50" fmla="*/ 29 w 132"/>
                <a:gd name="T51" fmla="*/ 7 h 54"/>
                <a:gd name="T52" fmla="*/ 13 w 132"/>
                <a:gd name="T53" fmla="*/ 14 h 54"/>
                <a:gd name="T54" fmla="*/ 0 w 132"/>
                <a:gd name="T55" fmla="*/ 25 h 54"/>
                <a:gd name="T56" fmla="*/ 0 w 132"/>
                <a:gd name="T5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2" h="54">
                  <a:moveTo>
                    <a:pt x="0" y="54"/>
                  </a:moveTo>
                  <a:lnTo>
                    <a:pt x="3" y="48"/>
                  </a:lnTo>
                  <a:lnTo>
                    <a:pt x="6" y="42"/>
                  </a:lnTo>
                  <a:lnTo>
                    <a:pt x="17" y="31"/>
                  </a:lnTo>
                  <a:lnTo>
                    <a:pt x="31" y="23"/>
                  </a:lnTo>
                  <a:lnTo>
                    <a:pt x="47" y="17"/>
                  </a:lnTo>
                  <a:lnTo>
                    <a:pt x="64" y="16"/>
                  </a:lnTo>
                  <a:lnTo>
                    <a:pt x="78" y="17"/>
                  </a:lnTo>
                  <a:lnTo>
                    <a:pt x="92" y="22"/>
                  </a:lnTo>
                  <a:lnTo>
                    <a:pt x="104" y="28"/>
                  </a:lnTo>
                  <a:lnTo>
                    <a:pt x="115" y="34"/>
                  </a:lnTo>
                  <a:lnTo>
                    <a:pt x="124" y="40"/>
                  </a:lnTo>
                  <a:lnTo>
                    <a:pt x="129" y="44"/>
                  </a:lnTo>
                  <a:lnTo>
                    <a:pt x="130" y="45"/>
                  </a:lnTo>
                  <a:lnTo>
                    <a:pt x="132" y="46"/>
                  </a:lnTo>
                  <a:lnTo>
                    <a:pt x="130" y="42"/>
                  </a:lnTo>
                  <a:lnTo>
                    <a:pt x="129" y="37"/>
                  </a:lnTo>
                  <a:lnTo>
                    <a:pt x="128" y="32"/>
                  </a:lnTo>
                  <a:lnTo>
                    <a:pt x="128" y="28"/>
                  </a:lnTo>
                  <a:lnTo>
                    <a:pt x="129" y="24"/>
                  </a:lnTo>
                  <a:lnTo>
                    <a:pt x="117" y="16"/>
                  </a:lnTo>
                  <a:lnTo>
                    <a:pt x="101" y="9"/>
                  </a:lnTo>
                  <a:lnTo>
                    <a:pt x="84" y="2"/>
                  </a:lnTo>
                  <a:lnTo>
                    <a:pt x="64" y="0"/>
                  </a:lnTo>
                  <a:lnTo>
                    <a:pt x="46" y="1"/>
                  </a:lnTo>
                  <a:lnTo>
                    <a:pt x="29" y="7"/>
                  </a:lnTo>
                  <a:lnTo>
                    <a:pt x="13" y="14"/>
                  </a:lnTo>
                  <a:lnTo>
                    <a:pt x="0" y="25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3" name="Grupa 10"/>
          <p:cNvGrpSpPr/>
          <p:nvPr/>
        </p:nvGrpSpPr>
        <p:grpSpPr>
          <a:xfrm>
            <a:off x="521665" y="2786640"/>
            <a:ext cx="380392" cy="403599"/>
            <a:chOff x="491421" y="3597042"/>
            <a:chExt cx="380392" cy="403599"/>
          </a:xfrm>
        </p:grpSpPr>
        <p:sp>
          <p:nvSpPr>
            <p:cNvPr id="84" name="Rectangle 369"/>
            <p:cNvSpPr>
              <a:spLocks noChangeArrowheads="1"/>
            </p:cNvSpPr>
            <p:nvPr/>
          </p:nvSpPr>
          <p:spPr bwMode="auto">
            <a:xfrm>
              <a:off x="582231" y="3628321"/>
              <a:ext cx="196755" cy="12108"/>
            </a:xfrm>
            <a:prstGeom prst="rect">
              <a:avLst/>
            </a:prstGeom>
            <a:solidFill>
              <a:srgbClr val="CF002B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370"/>
            <p:cNvSpPr>
              <a:spLocks/>
            </p:cNvSpPr>
            <p:nvPr/>
          </p:nvSpPr>
          <p:spPr bwMode="auto">
            <a:xfrm>
              <a:off x="491421" y="3628321"/>
              <a:ext cx="380392" cy="92828"/>
            </a:xfrm>
            <a:custGeom>
              <a:avLst/>
              <a:gdLst>
                <a:gd name="T0" fmla="*/ 0 w 377"/>
                <a:gd name="T1" fmla="*/ 0 h 92"/>
                <a:gd name="T2" fmla="*/ 57 w 377"/>
                <a:gd name="T3" fmla="*/ 0 h 92"/>
                <a:gd name="T4" fmla="*/ 57 w 377"/>
                <a:gd name="T5" fmla="*/ 12 h 92"/>
                <a:gd name="T6" fmla="*/ 11 w 377"/>
                <a:gd name="T7" fmla="*/ 12 h 92"/>
                <a:gd name="T8" fmla="*/ 11 w 377"/>
                <a:gd name="T9" fmla="*/ 80 h 92"/>
                <a:gd name="T10" fmla="*/ 364 w 377"/>
                <a:gd name="T11" fmla="*/ 80 h 92"/>
                <a:gd name="T12" fmla="*/ 364 w 377"/>
                <a:gd name="T13" fmla="*/ 12 h 92"/>
                <a:gd name="T14" fmla="*/ 315 w 377"/>
                <a:gd name="T15" fmla="*/ 12 h 92"/>
                <a:gd name="T16" fmla="*/ 315 w 377"/>
                <a:gd name="T17" fmla="*/ 0 h 92"/>
                <a:gd name="T18" fmla="*/ 377 w 377"/>
                <a:gd name="T19" fmla="*/ 0 h 92"/>
                <a:gd name="T20" fmla="*/ 377 w 377"/>
                <a:gd name="T21" fmla="*/ 92 h 92"/>
                <a:gd name="T22" fmla="*/ 0 w 377"/>
                <a:gd name="T23" fmla="*/ 92 h 92"/>
                <a:gd name="T24" fmla="*/ 0 w 377"/>
                <a:gd name="T25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7" h="92">
                  <a:moveTo>
                    <a:pt x="0" y="0"/>
                  </a:moveTo>
                  <a:lnTo>
                    <a:pt x="57" y="0"/>
                  </a:lnTo>
                  <a:lnTo>
                    <a:pt x="57" y="12"/>
                  </a:lnTo>
                  <a:lnTo>
                    <a:pt x="11" y="12"/>
                  </a:lnTo>
                  <a:lnTo>
                    <a:pt x="11" y="80"/>
                  </a:lnTo>
                  <a:lnTo>
                    <a:pt x="364" y="80"/>
                  </a:lnTo>
                  <a:lnTo>
                    <a:pt x="364" y="12"/>
                  </a:lnTo>
                  <a:lnTo>
                    <a:pt x="315" y="12"/>
                  </a:lnTo>
                  <a:lnTo>
                    <a:pt x="315" y="0"/>
                  </a:lnTo>
                  <a:lnTo>
                    <a:pt x="377" y="0"/>
                  </a:lnTo>
                  <a:lnTo>
                    <a:pt x="377" y="92"/>
                  </a:lnTo>
                  <a:lnTo>
                    <a:pt x="0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Rectangle 371"/>
            <p:cNvSpPr>
              <a:spLocks noChangeArrowheads="1"/>
            </p:cNvSpPr>
            <p:nvPr/>
          </p:nvSpPr>
          <p:spPr bwMode="auto">
            <a:xfrm>
              <a:off x="546916" y="3756464"/>
              <a:ext cx="21189" cy="12108"/>
            </a:xfrm>
            <a:prstGeom prst="rect">
              <a:avLst/>
            </a:prstGeom>
            <a:solidFill>
              <a:srgbClr val="CF002B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Rectangle 372"/>
            <p:cNvSpPr>
              <a:spLocks noChangeArrowheads="1"/>
            </p:cNvSpPr>
            <p:nvPr/>
          </p:nvSpPr>
          <p:spPr bwMode="auto">
            <a:xfrm>
              <a:off x="588285" y="3756464"/>
              <a:ext cx="20180" cy="12108"/>
            </a:xfrm>
            <a:prstGeom prst="rect">
              <a:avLst/>
            </a:prstGeom>
            <a:solidFill>
              <a:srgbClr val="CF002B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Rectangle 373"/>
            <p:cNvSpPr>
              <a:spLocks noChangeArrowheads="1"/>
            </p:cNvSpPr>
            <p:nvPr/>
          </p:nvSpPr>
          <p:spPr bwMode="auto">
            <a:xfrm>
              <a:off x="629654" y="3756464"/>
              <a:ext cx="21189" cy="12108"/>
            </a:xfrm>
            <a:prstGeom prst="rect">
              <a:avLst/>
            </a:prstGeom>
            <a:solidFill>
              <a:srgbClr val="CF002B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Rectangle 374"/>
            <p:cNvSpPr>
              <a:spLocks noChangeArrowheads="1"/>
            </p:cNvSpPr>
            <p:nvPr/>
          </p:nvSpPr>
          <p:spPr bwMode="auto">
            <a:xfrm>
              <a:off x="671022" y="3756464"/>
              <a:ext cx="21189" cy="12108"/>
            </a:xfrm>
            <a:prstGeom prst="rect">
              <a:avLst/>
            </a:prstGeom>
            <a:solidFill>
              <a:srgbClr val="CF002B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Rectangle 375"/>
            <p:cNvSpPr>
              <a:spLocks noChangeArrowheads="1"/>
            </p:cNvSpPr>
            <p:nvPr/>
          </p:nvSpPr>
          <p:spPr bwMode="auto">
            <a:xfrm>
              <a:off x="711382" y="3756464"/>
              <a:ext cx="21189" cy="12108"/>
            </a:xfrm>
            <a:prstGeom prst="rect">
              <a:avLst/>
            </a:prstGeom>
            <a:solidFill>
              <a:srgbClr val="CF002B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Rectangle 376"/>
            <p:cNvSpPr>
              <a:spLocks noChangeArrowheads="1"/>
            </p:cNvSpPr>
            <p:nvPr/>
          </p:nvSpPr>
          <p:spPr bwMode="auto">
            <a:xfrm>
              <a:off x="752751" y="3756464"/>
              <a:ext cx="21189" cy="12108"/>
            </a:xfrm>
            <a:prstGeom prst="rect">
              <a:avLst/>
            </a:prstGeom>
            <a:solidFill>
              <a:srgbClr val="CF002B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Rectangle 377"/>
            <p:cNvSpPr>
              <a:spLocks noChangeArrowheads="1"/>
            </p:cNvSpPr>
            <p:nvPr/>
          </p:nvSpPr>
          <p:spPr bwMode="auto">
            <a:xfrm>
              <a:off x="793111" y="3756464"/>
              <a:ext cx="21189" cy="12108"/>
            </a:xfrm>
            <a:prstGeom prst="rect">
              <a:avLst/>
            </a:prstGeom>
            <a:solidFill>
              <a:srgbClr val="CF002B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Rectangle 378"/>
            <p:cNvSpPr>
              <a:spLocks noChangeArrowheads="1"/>
            </p:cNvSpPr>
            <p:nvPr/>
          </p:nvSpPr>
          <p:spPr bwMode="auto">
            <a:xfrm>
              <a:off x="546916" y="3795814"/>
              <a:ext cx="21189" cy="12108"/>
            </a:xfrm>
            <a:prstGeom prst="rect">
              <a:avLst/>
            </a:prstGeom>
            <a:solidFill>
              <a:srgbClr val="CF002B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Rectangle 379"/>
            <p:cNvSpPr>
              <a:spLocks noChangeArrowheads="1"/>
            </p:cNvSpPr>
            <p:nvPr/>
          </p:nvSpPr>
          <p:spPr bwMode="auto">
            <a:xfrm>
              <a:off x="588285" y="3795814"/>
              <a:ext cx="20180" cy="12108"/>
            </a:xfrm>
            <a:prstGeom prst="rect">
              <a:avLst/>
            </a:prstGeom>
            <a:solidFill>
              <a:srgbClr val="CF002B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Rectangle 380"/>
            <p:cNvSpPr>
              <a:spLocks noChangeArrowheads="1"/>
            </p:cNvSpPr>
            <p:nvPr/>
          </p:nvSpPr>
          <p:spPr bwMode="auto">
            <a:xfrm>
              <a:off x="629654" y="3795814"/>
              <a:ext cx="21189" cy="12108"/>
            </a:xfrm>
            <a:prstGeom prst="rect">
              <a:avLst/>
            </a:prstGeom>
            <a:solidFill>
              <a:srgbClr val="CF002B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Rectangle 381"/>
            <p:cNvSpPr>
              <a:spLocks noChangeArrowheads="1"/>
            </p:cNvSpPr>
            <p:nvPr/>
          </p:nvSpPr>
          <p:spPr bwMode="auto">
            <a:xfrm>
              <a:off x="671022" y="3795814"/>
              <a:ext cx="21189" cy="12108"/>
            </a:xfrm>
            <a:prstGeom prst="rect">
              <a:avLst/>
            </a:prstGeom>
            <a:solidFill>
              <a:srgbClr val="CF002B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Rectangle 382"/>
            <p:cNvSpPr>
              <a:spLocks noChangeArrowheads="1"/>
            </p:cNvSpPr>
            <p:nvPr/>
          </p:nvSpPr>
          <p:spPr bwMode="auto">
            <a:xfrm>
              <a:off x="711382" y="3795814"/>
              <a:ext cx="21189" cy="12108"/>
            </a:xfrm>
            <a:prstGeom prst="rect">
              <a:avLst/>
            </a:prstGeom>
            <a:solidFill>
              <a:srgbClr val="CF002B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Rectangle 383"/>
            <p:cNvSpPr>
              <a:spLocks noChangeArrowheads="1"/>
            </p:cNvSpPr>
            <p:nvPr/>
          </p:nvSpPr>
          <p:spPr bwMode="auto">
            <a:xfrm>
              <a:off x="752751" y="3795814"/>
              <a:ext cx="21189" cy="12108"/>
            </a:xfrm>
            <a:prstGeom prst="rect">
              <a:avLst/>
            </a:prstGeom>
            <a:solidFill>
              <a:srgbClr val="CF002B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Rectangle 384"/>
            <p:cNvSpPr>
              <a:spLocks noChangeArrowheads="1"/>
            </p:cNvSpPr>
            <p:nvPr/>
          </p:nvSpPr>
          <p:spPr bwMode="auto">
            <a:xfrm>
              <a:off x="793111" y="3795814"/>
              <a:ext cx="21189" cy="12108"/>
            </a:xfrm>
            <a:prstGeom prst="rect">
              <a:avLst/>
            </a:prstGeom>
            <a:solidFill>
              <a:srgbClr val="CF002B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Rectangle 385"/>
            <p:cNvSpPr>
              <a:spLocks noChangeArrowheads="1"/>
            </p:cNvSpPr>
            <p:nvPr/>
          </p:nvSpPr>
          <p:spPr bwMode="auto">
            <a:xfrm>
              <a:off x="546916" y="3836174"/>
              <a:ext cx="21189" cy="12108"/>
            </a:xfrm>
            <a:prstGeom prst="rect">
              <a:avLst/>
            </a:prstGeom>
            <a:solidFill>
              <a:srgbClr val="CF002B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Rectangle 386"/>
            <p:cNvSpPr>
              <a:spLocks noChangeArrowheads="1"/>
            </p:cNvSpPr>
            <p:nvPr/>
          </p:nvSpPr>
          <p:spPr bwMode="auto">
            <a:xfrm>
              <a:off x="588285" y="3836174"/>
              <a:ext cx="20180" cy="12108"/>
            </a:xfrm>
            <a:prstGeom prst="rect">
              <a:avLst/>
            </a:prstGeom>
            <a:solidFill>
              <a:srgbClr val="CF002B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Rectangle 387"/>
            <p:cNvSpPr>
              <a:spLocks noChangeArrowheads="1"/>
            </p:cNvSpPr>
            <p:nvPr/>
          </p:nvSpPr>
          <p:spPr bwMode="auto">
            <a:xfrm>
              <a:off x="629654" y="3836174"/>
              <a:ext cx="21189" cy="12108"/>
            </a:xfrm>
            <a:prstGeom prst="rect">
              <a:avLst/>
            </a:prstGeom>
            <a:solidFill>
              <a:srgbClr val="CF002B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Rectangle 388"/>
            <p:cNvSpPr>
              <a:spLocks noChangeArrowheads="1"/>
            </p:cNvSpPr>
            <p:nvPr/>
          </p:nvSpPr>
          <p:spPr bwMode="auto">
            <a:xfrm>
              <a:off x="671022" y="3836174"/>
              <a:ext cx="21189" cy="12108"/>
            </a:xfrm>
            <a:prstGeom prst="rect">
              <a:avLst/>
            </a:prstGeom>
            <a:solidFill>
              <a:srgbClr val="CF002B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Rectangle 389"/>
            <p:cNvSpPr>
              <a:spLocks noChangeArrowheads="1"/>
            </p:cNvSpPr>
            <p:nvPr/>
          </p:nvSpPr>
          <p:spPr bwMode="auto">
            <a:xfrm>
              <a:off x="546916" y="3875525"/>
              <a:ext cx="21189" cy="12108"/>
            </a:xfrm>
            <a:prstGeom prst="rect">
              <a:avLst/>
            </a:prstGeom>
            <a:solidFill>
              <a:srgbClr val="CF002B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Rectangle 390"/>
            <p:cNvSpPr>
              <a:spLocks noChangeArrowheads="1"/>
            </p:cNvSpPr>
            <p:nvPr/>
          </p:nvSpPr>
          <p:spPr bwMode="auto">
            <a:xfrm>
              <a:off x="588285" y="3875525"/>
              <a:ext cx="20180" cy="12108"/>
            </a:xfrm>
            <a:prstGeom prst="rect">
              <a:avLst/>
            </a:prstGeom>
            <a:solidFill>
              <a:srgbClr val="CF002B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Rectangle 391"/>
            <p:cNvSpPr>
              <a:spLocks noChangeArrowheads="1"/>
            </p:cNvSpPr>
            <p:nvPr/>
          </p:nvSpPr>
          <p:spPr bwMode="auto">
            <a:xfrm>
              <a:off x="629654" y="3875525"/>
              <a:ext cx="21189" cy="12108"/>
            </a:xfrm>
            <a:prstGeom prst="rect">
              <a:avLst/>
            </a:prstGeom>
            <a:solidFill>
              <a:srgbClr val="CF002B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Rectangle 392"/>
            <p:cNvSpPr>
              <a:spLocks noChangeArrowheads="1"/>
            </p:cNvSpPr>
            <p:nvPr/>
          </p:nvSpPr>
          <p:spPr bwMode="auto">
            <a:xfrm>
              <a:off x="851633" y="3716104"/>
              <a:ext cx="12108" cy="110990"/>
            </a:xfrm>
            <a:prstGeom prst="rect">
              <a:avLst/>
            </a:prstGeom>
            <a:solidFill>
              <a:srgbClr val="CF002B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393"/>
            <p:cNvSpPr>
              <a:spLocks/>
            </p:cNvSpPr>
            <p:nvPr/>
          </p:nvSpPr>
          <p:spPr bwMode="auto">
            <a:xfrm>
              <a:off x="497475" y="3716104"/>
              <a:ext cx="173547" cy="233079"/>
            </a:xfrm>
            <a:custGeom>
              <a:avLst/>
              <a:gdLst>
                <a:gd name="T0" fmla="*/ 0 w 172"/>
                <a:gd name="T1" fmla="*/ 0 h 231"/>
                <a:gd name="T2" fmla="*/ 13 w 172"/>
                <a:gd name="T3" fmla="*/ 0 h 231"/>
                <a:gd name="T4" fmla="*/ 13 w 172"/>
                <a:gd name="T5" fmla="*/ 220 h 231"/>
                <a:gd name="T6" fmla="*/ 172 w 172"/>
                <a:gd name="T7" fmla="*/ 220 h 231"/>
                <a:gd name="T8" fmla="*/ 172 w 172"/>
                <a:gd name="T9" fmla="*/ 231 h 231"/>
                <a:gd name="T10" fmla="*/ 0 w 172"/>
                <a:gd name="T11" fmla="*/ 231 h 231"/>
                <a:gd name="T12" fmla="*/ 0 w 172"/>
                <a:gd name="T13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2" h="231">
                  <a:moveTo>
                    <a:pt x="0" y="0"/>
                  </a:moveTo>
                  <a:lnTo>
                    <a:pt x="13" y="0"/>
                  </a:lnTo>
                  <a:lnTo>
                    <a:pt x="13" y="220"/>
                  </a:lnTo>
                  <a:lnTo>
                    <a:pt x="172" y="220"/>
                  </a:lnTo>
                  <a:lnTo>
                    <a:pt x="172" y="231"/>
                  </a:lnTo>
                  <a:lnTo>
                    <a:pt x="0" y="2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394"/>
            <p:cNvSpPr>
              <a:spLocks/>
            </p:cNvSpPr>
            <p:nvPr/>
          </p:nvSpPr>
          <p:spPr bwMode="auto">
            <a:xfrm>
              <a:off x="782012" y="3597042"/>
              <a:ext cx="36324" cy="81729"/>
            </a:xfrm>
            <a:custGeom>
              <a:avLst/>
              <a:gdLst>
                <a:gd name="T0" fmla="*/ 0 w 36"/>
                <a:gd name="T1" fmla="*/ 0 h 81"/>
                <a:gd name="T2" fmla="*/ 36 w 36"/>
                <a:gd name="T3" fmla="*/ 0 h 81"/>
                <a:gd name="T4" fmla="*/ 36 w 36"/>
                <a:gd name="T5" fmla="*/ 81 h 81"/>
                <a:gd name="T6" fmla="*/ 0 w 36"/>
                <a:gd name="T7" fmla="*/ 81 h 81"/>
                <a:gd name="T8" fmla="*/ 0 w 36"/>
                <a:gd name="T9" fmla="*/ 69 h 81"/>
                <a:gd name="T10" fmla="*/ 23 w 36"/>
                <a:gd name="T11" fmla="*/ 69 h 81"/>
                <a:gd name="T12" fmla="*/ 23 w 36"/>
                <a:gd name="T13" fmla="*/ 12 h 81"/>
                <a:gd name="T14" fmla="*/ 0 w 36"/>
                <a:gd name="T15" fmla="*/ 12 h 81"/>
                <a:gd name="T16" fmla="*/ 0 w 36"/>
                <a:gd name="T17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81">
                  <a:moveTo>
                    <a:pt x="0" y="0"/>
                  </a:moveTo>
                  <a:lnTo>
                    <a:pt x="36" y="0"/>
                  </a:lnTo>
                  <a:lnTo>
                    <a:pt x="36" y="81"/>
                  </a:lnTo>
                  <a:lnTo>
                    <a:pt x="0" y="81"/>
                  </a:lnTo>
                  <a:lnTo>
                    <a:pt x="0" y="69"/>
                  </a:lnTo>
                  <a:lnTo>
                    <a:pt x="23" y="69"/>
                  </a:lnTo>
                  <a:lnTo>
                    <a:pt x="23" y="12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395"/>
            <p:cNvSpPr>
              <a:spLocks/>
            </p:cNvSpPr>
            <p:nvPr/>
          </p:nvSpPr>
          <p:spPr bwMode="auto">
            <a:xfrm>
              <a:off x="548934" y="3597042"/>
              <a:ext cx="38342" cy="81729"/>
            </a:xfrm>
            <a:custGeom>
              <a:avLst/>
              <a:gdLst>
                <a:gd name="T0" fmla="*/ 0 w 38"/>
                <a:gd name="T1" fmla="*/ 0 h 81"/>
                <a:gd name="T2" fmla="*/ 38 w 38"/>
                <a:gd name="T3" fmla="*/ 0 h 81"/>
                <a:gd name="T4" fmla="*/ 38 w 38"/>
                <a:gd name="T5" fmla="*/ 81 h 81"/>
                <a:gd name="T6" fmla="*/ 0 w 38"/>
                <a:gd name="T7" fmla="*/ 81 h 81"/>
                <a:gd name="T8" fmla="*/ 0 w 38"/>
                <a:gd name="T9" fmla="*/ 69 h 81"/>
                <a:gd name="T10" fmla="*/ 25 w 38"/>
                <a:gd name="T11" fmla="*/ 69 h 81"/>
                <a:gd name="T12" fmla="*/ 25 w 38"/>
                <a:gd name="T13" fmla="*/ 12 h 81"/>
                <a:gd name="T14" fmla="*/ 0 w 38"/>
                <a:gd name="T15" fmla="*/ 12 h 81"/>
                <a:gd name="T16" fmla="*/ 0 w 38"/>
                <a:gd name="T17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81">
                  <a:moveTo>
                    <a:pt x="0" y="0"/>
                  </a:moveTo>
                  <a:lnTo>
                    <a:pt x="38" y="0"/>
                  </a:lnTo>
                  <a:lnTo>
                    <a:pt x="38" y="81"/>
                  </a:lnTo>
                  <a:lnTo>
                    <a:pt x="0" y="81"/>
                  </a:lnTo>
                  <a:lnTo>
                    <a:pt x="0" y="69"/>
                  </a:lnTo>
                  <a:lnTo>
                    <a:pt x="25" y="69"/>
                  </a:lnTo>
                  <a:lnTo>
                    <a:pt x="25" y="12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Rectangle 396"/>
            <p:cNvSpPr>
              <a:spLocks noChangeArrowheads="1"/>
            </p:cNvSpPr>
            <p:nvPr/>
          </p:nvSpPr>
          <p:spPr bwMode="auto">
            <a:xfrm>
              <a:off x="636716" y="3666663"/>
              <a:ext cx="87783" cy="12108"/>
            </a:xfrm>
            <a:prstGeom prst="rect">
              <a:avLst/>
            </a:prstGeom>
            <a:solidFill>
              <a:srgbClr val="CF002B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397"/>
            <p:cNvSpPr>
              <a:spLocks noEditPoints="1"/>
            </p:cNvSpPr>
            <p:nvPr/>
          </p:nvSpPr>
          <p:spPr bwMode="auto">
            <a:xfrm>
              <a:off x="688176" y="3821039"/>
              <a:ext cx="176575" cy="179602"/>
            </a:xfrm>
            <a:custGeom>
              <a:avLst/>
              <a:gdLst>
                <a:gd name="T0" fmla="*/ 87 w 175"/>
                <a:gd name="T1" fmla="*/ 13 h 178"/>
                <a:gd name="T2" fmla="*/ 68 w 175"/>
                <a:gd name="T3" fmla="*/ 16 h 178"/>
                <a:gd name="T4" fmla="*/ 49 w 175"/>
                <a:gd name="T5" fmla="*/ 24 h 178"/>
                <a:gd name="T6" fmla="*/ 34 w 175"/>
                <a:gd name="T7" fmla="*/ 36 h 178"/>
                <a:gd name="T8" fmla="*/ 22 w 175"/>
                <a:gd name="T9" fmla="*/ 51 h 178"/>
                <a:gd name="T10" fmla="*/ 14 w 175"/>
                <a:gd name="T11" fmla="*/ 70 h 178"/>
                <a:gd name="T12" fmla="*/ 11 w 175"/>
                <a:gd name="T13" fmla="*/ 89 h 178"/>
                <a:gd name="T14" fmla="*/ 14 w 175"/>
                <a:gd name="T15" fmla="*/ 110 h 178"/>
                <a:gd name="T16" fmla="*/ 22 w 175"/>
                <a:gd name="T17" fmla="*/ 129 h 178"/>
                <a:gd name="T18" fmla="*/ 34 w 175"/>
                <a:gd name="T19" fmla="*/ 143 h 178"/>
                <a:gd name="T20" fmla="*/ 49 w 175"/>
                <a:gd name="T21" fmla="*/ 156 h 178"/>
                <a:gd name="T22" fmla="*/ 68 w 175"/>
                <a:gd name="T23" fmla="*/ 163 h 178"/>
                <a:gd name="T24" fmla="*/ 87 w 175"/>
                <a:gd name="T25" fmla="*/ 167 h 178"/>
                <a:gd name="T26" fmla="*/ 107 w 175"/>
                <a:gd name="T27" fmla="*/ 163 h 178"/>
                <a:gd name="T28" fmla="*/ 125 w 175"/>
                <a:gd name="T29" fmla="*/ 156 h 178"/>
                <a:gd name="T30" fmla="*/ 141 w 175"/>
                <a:gd name="T31" fmla="*/ 143 h 178"/>
                <a:gd name="T32" fmla="*/ 153 w 175"/>
                <a:gd name="T33" fmla="*/ 129 h 178"/>
                <a:gd name="T34" fmla="*/ 159 w 175"/>
                <a:gd name="T35" fmla="*/ 110 h 178"/>
                <a:gd name="T36" fmla="*/ 162 w 175"/>
                <a:gd name="T37" fmla="*/ 89 h 178"/>
                <a:gd name="T38" fmla="*/ 159 w 175"/>
                <a:gd name="T39" fmla="*/ 70 h 178"/>
                <a:gd name="T40" fmla="*/ 153 w 175"/>
                <a:gd name="T41" fmla="*/ 51 h 178"/>
                <a:gd name="T42" fmla="*/ 141 w 175"/>
                <a:gd name="T43" fmla="*/ 36 h 178"/>
                <a:gd name="T44" fmla="*/ 125 w 175"/>
                <a:gd name="T45" fmla="*/ 24 h 178"/>
                <a:gd name="T46" fmla="*/ 107 w 175"/>
                <a:gd name="T47" fmla="*/ 16 h 178"/>
                <a:gd name="T48" fmla="*/ 87 w 175"/>
                <a:gd name="T49" fmla="*/ 13 h 178"/>
                <a:gd name="T50" fmla="*/ 87 w 175"/>
                <a:gd name="T51" fmla="*/ 0 h 178"/>
                <a:gd name="T52" fmla="*/ 111 w 175"/>
                <a:gd name="T53" fmla="*/ 4 h 178"/>
                <a:gd name="T54" fmla="*/ 132 w 175"/>
                <a:gd name="T55" fmla="*/ 13 h 178"/>
                <a:gd name="T56" fmla="*/ 149 w 175"/>
                <a:gd name="T57" fmla="*/ 27 h 178"/>
                <a:gd name="T58" fmla="*/ 163 w 175"/>
                <a:gd name="T59" fmla="*/ 45 h 178"/>
                <a:gd name="T60" fmla="*/ 171 w 175"/>
                <a:gd name="T61" fmla="*/ 66 h 178"/>
                <a:gd name="T62" fmla="*/ 175 w 175"/>
                <a:gd name="T63" fmla="*/ 89 h 178"/>
                <a:gd name="T64" fmla="*/ 171 w 175"/>
                <a:gd name="T65" fmla="*/ 113 h 178"/>
                <a:gd name="T66" fmla="*/ 163 w 175"/>
                <a:gd name="T67" fmla="*/ 134 h 178"/>
                <a:gd name="T68" fmla="*/ 149 w 175"/>
                <a:gd name="T69" fmla="*/ 152 h 178"/>
                <a:gd name="T70" fmla="*/ 132 w 175"/>
                <a:gd name="T71" fmla="*/ 167 h 178"/>
                <a:gd name="T72" fmla="*/ 111 w 175"/>
                <a:gd name="T73" fmla="*/ 176 h 178"/>
                <a:gd name="T74" fmla="*/ 87 w 175"/>
                <a:gd name="T75" fmla="*/ 178 h 178"/>
                <a:gd name="T76" fmla="*/ 64 w 175"/>
                <a:gd name="T77" fmla="*/ 176 h 178"/>
                <a:gd name="T78" fmla="*/ 43 w 175"/>
                <a:gd name="T79" fmla="*/ 167 h 178"/>
                <a:gd name="T80" fmla="*/ 25 w 175"/>
                <a:gd name="T81" fmla="*/ 152 h 178"/>
                <a:gd name="T82" fmla="*/ 11 w 175"/>
                <a:gd name="T83" fmla="*/ 134 h 178"/>
                <a:gd name="T84" fmla="*/ 2 w 175"/>
                <a:gd name="T85" fmla="*/ 113 h 178"/>
                <a:gd name="T86" fmla="*/ 0 w 175"/>
                <a:gd name="T87" fmla="*/ 89 h 178"/>
                <a:gd name="T88" fmla="*/ 2 w 175"/>
                <a:gd name="T89" fmla="*/ 66 h 178"/>
                <a:gd name="T90" fmla="*/ 11 w 175"/>
                <a:gd name="T91" fmla="*/ 45 h 178"/>
                <a:gd name="T92" fmla="*/ 25 w 175"/>
                <a:gd name="T93" fmla="*/ 27 h 178"/>
                <a:gd name="T94" fmla="*/ 43 w 175"/>
                <a:gd name="T95" fmla="*/ 13 h 178"/>
                <a:gd name="T96" fmla="*/ 64 w 175"/>
                <a:gd name="T97" fmla="*/ 4 h 178"/>
                <a:gd name="T98" fmla="*/ 87 w 175"/>
                <a:gd name="T9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75" h="178">
                  <a:moveTo>
                    <a:pt x="87" y="13"/>
                  </a:moveTo>
                  <a:lnTo>
                    <a:pt x="68" y="16"/>
                  </a:lnTo>
                  <a:lnTo>
                    <a:pt x="49" y="24"/>
                  </a:lnTo>
                  <a:lnTo>
                    <a:pt x="34" y="36"/>
                  </a:lnTo>
                  <a:lnTo>
                    <a:pt x="22" y="51"/>
                  </a:lnTo>
                  <a:lnTo>
                    <a:pt x="14" y="70"/>
                  </a:lnTo>
                  <a:lnTo>
                    <a:pt x="11" y="89"/>
                  </a:lnTo>
                  <a:lnTo>
                    <a:pt x="14" y="110"/>
                  </a:lnTo>
                  <a:lnTo>
                    <a:pt x="22" y="129"/>
                  </a:lnTo>
                  <a:lnTo>
                    <a:pt x="34" y="143"/>
                  </a:lnTo>
                  <a:lnTo>
                    <a:pt x="49" y="156"/>
                  </a:lnTo>
                  <a:lnTo>
                    <a:pt x="68" y="163"/>
                  </a:lnTo>
                  <a:lnTo>
                    <a:pt x="87" y="167"/>
                  </a:lnTo>
                  <a:lnTo>
                    <a:pt x="107" y="163"/>
                  </a:lnTo>
                  <a:lnTo>
                    <a:pt x="125" y="156"/>
                  </a:lnTo>
                  <a:lnTo>
                    <a:pt x="141" y="143"/>
                  </a:lnTo>
                  <a:lnTo>
                    <a:pt x="153" y="129"/>
                  </a:lnTo>
                  <a:lnTo>
                    <a:pt x="159" y="110"/>
                  </a:lnTo>
                  <a:lnTo>
                    <a:pt x="162" y="89"/>
                  </a:lnTo>
                  <a:lnTo>
                    <a:pt x="159" y="70"/>
                  </a:lnTo>
                  <a:lnTo>
                    <a:pt x="153" y="51"/>
                  </a:lnTo>
                  <a:lnTo>
                    <a:pt x="141" y="36"/>
                  </a:lnTo>
                  <a:lnTo>
                    <a:pt x="125" y="24"/>
                  </a:lnTo>
                  <a:lnTo>
                    <a:pt x="107" y="16"/>
                  </a:lnTo>
                  <a:lnTo>
                    <a:pt x="87" y="13"/>
                  </a:lnTo>
                  <a:close/>
                  <a:moveTo>
                    <a:pt x="87" y="0"/>
                  </a:moveTo>
                  <a:lnTo>
                    <a:pt x="111" y="4"/>
                  </a:lnTo>
                  <a:lnTo>
                    <a:pt x="132" y="13"/>
                  </a:lnTo>
                  <a:lnTo>
                    <a:pt x="149" y="27"/>
                  </a:lnTo>
                  <a:lnTo>
                    <a:pt x="163" y="45"/>
                  </a:lnTo>
                  <a:lnTo>
                    <a:pt x="171" y="66"/>
                  </a:lnTo>
                  <a:lnTo>
                    <a:pt x="175" y="89"/>
                  </a:lnTo>
                  <a:lnTo>
                    <a:pt x="171" y="113"/>
                  </a:lnTo>
                  <a:lnTo>
                    <a:pt x="163" y="134"/>
                  </a:lnTo>
                  <a:lnTo>
                    <a:pt x="149" y="152"/>
                  </a:lnTo>
                  <a:lnTo>
                    <a:pt x="132" y="167"/>
                  </a:lnTo>
                  <a:lnTo>
                    <a:pt x="111" y="176"/>
                  </a:lnTo>
                  <a:lnTo>
                    <a:pt x="87" y="178"/>
                  </a:lnTo>
                  <a:lnTo>
                    <a:pt x="64" y="176"/>
                  </a:lnTo>
                  <a:lnTo>
                    <a:pt x="43" y="167"/>
                  </a:lnTo>
                  <a:lnTo>
                    <a:pt x="25" y="152"/>
                  </a:lnTo>
                  <a:lnTo>
                    <a:pt x="11" y="134"/>
                  </a:lnTo>
                  <a:lnTo>
                    <a:pt x="2" y="113"/>
                  </a:lnTo>
                  <a:lnTo>
                    <a:pt x="0" y="89"/>
                  </a:lnTo>
                  <a:lnTo>
                    <a:pt x="2" y="66"/>
                  </a:lnTo>
                  <a:lnTo>
                    <a:pt x="11" y="45"/>
                  </a:lnTo>
                  <a:lnTo>
                    <a:pt x="25" y="27"/>
                  </a:lnTo>
                  <a:lnTo>
                    <a:pt x="43" y="13"/>
                  </a:lnTo>
                  <a:lnTo>
                    <a:pt x="64" y="4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398"/>
            <p:cNvSpPr>
              <a:spLocks/>
            </p:cNvSpPr>
            <p:nvPr/>
          </p:nvSpPr>
          <p:spPr bwMode="auto">
            <a:xfrm>
              <a:off x="731562" y="3871489"/>
              <a:ext cx="88792" cy="71639"/>
            </a:xfrm>
            <a:custGeom>
              <a:avLst/>
              <a:gdLst>
                <a:gd name="T0" fmla="*/ 78 w 88"/>
                <a:gd name="T1" fmla="*/ 0 h 71"/>
                <a:gd name="T2" fmla="*/ 88 w 88"/>
                <a:gd name="T3" fmla="*/ 8 h 71"/>
                <a:gd name="T4" fmla="*/ 26 w 88"/>
                <a:gd name="T5" fmla="*/ 71 h 71"/>
                <a:gd name="T6" fmla="*/ 0 w 88"/>
                <a:gd name="T7" fmla="*/ 45 h 71"/>
                <a:gd name="T8" fmla="*/ 9 w 88"/>
                <a:gd name="T9" fmla="*/ 35 h 71"/>
                <a:gd name="T10" fmla="*/ 26 w 88"/>
                <a:gd name="T11" fmla="*/ 54 h 71"/>
                <a:gd name="T12" fmla="*/ 78 w 88"/>
                <a:gd name="T13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71">
                  <a:moveTo>
                    <a:pt x="78" y="0"/>
                  </a:moveTo>
                  <a:lnTo>
                    <a:pt x="88" y="8"/>
                  </a:lnTo>
                  <a:lnTo>
                    <a:pt x="26" y="71"/>
                  </a:lnTo>
                  <a:lnTo>
                    <a:pt x="0" y="45"/>
                  </a:lnTo>
                  <a:lnTo>
                    <a:pt x="9" y="35"/>
                  </a:lnTo>
                  <a:lnTo>
                    <a:pt x="26" y="54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4" name="Freeform 629"/>
          <p:cNvSpPr>
            <a:spLocks noEditPoints="1"/>
          </p:cNvSpPr>
          <p:nvPr/>
        </p:nvSpPr>
        <p:spPr bwMode="auto">
          <a:xfrm>
            <a:off x="521591" y="5113098"/>
            <a:ext cx="363080" cy="335404"/>
          </a:xfrm>
          <a:custGeom>
            <a:avLst/>
            <a:gdLst>
              <a:gd name="T0" fmla="*/ 565 w 656"/>
              <a:gd name="T1" fmla="*/ 370 h 606"/>
              <a:gd name="T2" fmla="*/ 567 w 656"/>
              <a:gd name="T3" fmla="*/ 384 h 606"/>
              <a:gd name="T4" fmla="*/ 460 w 656"/>
              <a:gd name="T5" fmla="*/ 493 h 606"/>
              <a:gd name="T6" fmla="*/ 446 w 656"/>
              <a:gd name="T7" fmla="*/ 489 h 606"/>
              <a:gd name="T8" fmla="*/ 391 w 656"/>
              <a:gd name="T9" fmla="*/ 431 h 606"/>
              <a:gd name="T10" fmla="*/ 400 w 656"/>
              <a:gd name="T11" fmla="*/ 418 h 606"/>
              <a:gd name="T12" fmla="*/ 413 w 656"/>
              <a:gd name="T13" fmla="*/ 420 h 606"/>
              <a:gd name="T14" fmla="*/ 551 w 656"/>
              <a:gd name="T15" fmla="*/ 369 h 606"/>
              <a:gd name="T16" fmla="*/ 446 w 656"/>
              <a:gd name="T17" fmla="*/ 282 h 606"/>
              <a:gd name="T18" fmla="*/ 362 w 656"/>
              <a:gd name="T19" fmla="*/ 336 h 606"/>
              <a:gd name="T20" fmla="*/ 329 w 656"/>
              <a:gd name="T21" fmla="*/ 431 h 606"/>
              <a:gd name="T22" fmla="*/ 362 w 656"/>
              <a:gd name="T23" fmla="*/ 525 h 606"/>
              <a:gd name="T24" fmla="*/ 446 w 656"/>
              <a:gd name="T25" fmla="*/ 577 h 606"/>
              <a:gd name="T26" fmla="*/ 546 w 656"/>
              <a:gd name="T27" fmla="*/ 567 h 606"/>
              <a:gd name="T28" fmla="*/ 617 w 656"/>
              <a:gd name="T29" fmla="*/ 496 h 606"/>
              <a:gd name="T30" fmla="*/ 627 w 656"/>
              <a:gd name="T31" fmla="*/ 396 h 606"/>
              <a:gd name="T32" fmla="*/ 575 w 656"/>
              <a:gd name="T33" fmla="*/ 312 h 606"/>
              <a:gd name="T34" fmla="*/ 481 w 656"/>
              <a:gd name="T35" fmla="*/ 279 h 606"/>
              <a:gd name="T36" fmla="*/ 155 w 656"/>
              <a:gd name="T37" fmla="*/ 40 h 606"/>
              <a:gd name="T38" fmla="*/ 59 w 656"/>
              <a:gd name="T39" fmla="*/ 76 h 606"/>
              <a:gd name="T40" fmla="*/ 26 w 656"/>
              <a:gd name="T41" fmla="*/ 265 h 606"/>
              <a:gd name="T42" fmla="*/ 60 w 656"/>
              <a:gd name="T43" fmla="*/ 398 h 606"/>
              <a:gd name="T44" fmla="*/ 140 w 656"/>
              <a:gd name="T45" fmla="*/ 498 h 606"/>
              <a:gd name="T46" fmla="*/ 221 w 656"/>
              <a:gd name="T47" fmla="*/ 560 h 606"/>
              <a:gd name="T48" fmla="*/ 265 w 656"/>
              <a:gd name="T49" fmla="*/ 573 h 606"/>
              <a:gd name="T50" fmla="*/ 332 w 656"/>
              <a:gd name="T51" fmla="*/ 527 h 606"/>
              <a:gd name="T52" fmla="*/ 303 w 656"/>
              <a:gd name="T53" fmla="*/ 431 h 606"/>
              <a:gd name="T54" fmla="*/ 343 w 656"/>
              <a:gd name="T55" fmla="*/ 319 h 606"/>
              <a:gd name="T56" fmla="*/ 439 w 656"/>
              <a:gd name="T57" fmla="*/ 258 h 606"/>
              <a:gd name="T58" fmla="*/ 481 w 656"/>
              <a:gd name="T59" fmla="*/ 96 h 606"/>
              <a:gd name="T60" fmla="*/ 419 w 656"/>
              <a:gd name="T61" fmla="*/ 64 h 606"/>
              <a:gd name="T62" fmla="*/ 308 w 656"/>
              <a:gd name="T63" fmla="*/ 31 h 606"/>
              <a:gd name="T64" fmla="*/ 264 w 656"/>
              <a:gd name="T65" fmla="*/ 524 h 606"/>
              <a:gd name="T66" fmla="*/ 253 w 656"/>
              <a:gd name="T67" fmla="*/ 530 h 606"/>
              <a:gd name="T68" fmla="*/ 241 w 656"/>
              <a:gd name="T69" fmla="*/ 524 h 606"/>
              <a:gd name="T70" fmla="*/ 253 w 656"/>
              <a:gd name="T71" fmla="*/ 0 h 606"/>
              <a:gd name="T72" fmla="*/ 376 w 656"/>
              <a:gd name="T73" fmla="*/ 21 h 606"/>
              <a:gd name="T74" fmla="*/ 463 w 656"/>
              <a:gd name="T75" fmla="*/ 57 h 606"/>
              <a:gd name="T76" fmla="*/ 499 w 656"/>
              <a:gd name="T77" fmla="*/ 79 h 606"/>
              <a:gd name="T78" fmla="*/ 505 w 656"/>
              <a:gd name="T79" fmla="*/ 90 h 606"/>
              <a:gd name="T80" fmla="*/ 582 w 656"/>
              <a:gd name="T81" fmla="*/ 286 h 606"/>
              <a:gd name="T82" fmla="*/ 651 w 656"/>
              <a:gd name="T83" fmla="*/ 388 h 606"/>
              <a:gd name="T84" fmla="*/ 639 w 656"/>
              <a:gd name="T85" fmla="*/ 508 h 606"/>
              <a:gd name="T86" fmla="*/ 558 w 656"/>
              <a:gd name="T87" fmla="*/ 589 h 606"/>
              <a:gd name="T88" fmla="*/ 441 w 656"/>
              <a:gd name="T89" fmla="*/ 603 h 606"/>
              <a:gd name="T90" fmla="*/ 348 w 656"/>
              <a:gd name="T91" fmla="*/ 546 h 606"/>
              <a:gd name="T92" fmla="*/ 277 w 656"/>
              <a:gd name="T93" fmla="*/ 596 h 606"/>
              <a:gd name="T94" fmla="*/ 255 w 656"/>
              <a:gd name="T95" fmla="*/ 606 h 606"/>
              <a:gd name="T96" fmla="*/ 246 w 656"/>
              <a:gd name="T97" fmla="*/ 606 h 606"/>
              <a:gd name="T98" fmla="*/ 210 w 656"/>
              <a:gd name="T99" fmla="*/ 584 h 606"/>
              <a:gd name="T100" fmla="*/ 134 w 656"/>
              <a:gd name="T101" fmla="*/ 527 h 606"/>
              <a:gd name="T102" fmla="*/ 54 w 656"/>
              <a:gd name="T103" fmla="*/ 436 h 606"/>
              <a:gd name="T104" fmla="*/ 4 w 656"/>
              <a:gd name="T105" fmla="*/ 313 h 606"/>
              <a:gd name="T106" fmla="*/ 0 w 656"/>
              <a:gd name="T107" fmla="*/ 84 h 606"/>
              <a:gd name="T108" fmla="*/ 10 w 656"/>
              <a:gd name="T109" fmla="*/ 76 h 606"/>
              <a:gd name="T110" fmla="*/ 66 w 656"/>
              <a:gd name="T111" fmla="*/ 45 h 606"/>
              <a:gd name="T112" fmla="*/ 167 w 656"/>
              <a:gd name="T113" fmla="*/ 10 h 6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656" h="606">
                <a:moveTo>
                  <a:pt x="556" y="367"/>
                </a:moveTo>
                <a:lnTo>
                  <a:pt x="560" y="369"/>
                </a:lnTo>
                <a:lnTo>
                  <a:pt x="565" y="370"/>
                </a:lnTo>
                <a:lnTo>
                  <a:pt x="567" y="375"/>
                </a:lnTo>
                <a:lnTo>
                  <a:pt x="568" y="379"/>
                </a:lnTo>
                <a:lnTo>
                  <a:pt x="567" y="384"/>
                </a:lnTo>
                <a:lnTo>
                  <a:pt x="565" y="389"/>
                </a:lnTo>
                <a:lnTo>
                  <a:pt x="463" y="489"/>
                </a:lnTo>
                <a:lnTo>
                  <a:pt x="460" y="493"/>
                </a:lnTo>
                <a:lnTo>
                  <a:pt x="455" y="493"/>
                </a:lnTo>
                <a:lnTo>
                  <a:pt x="450" y="493"/>
                </a:lnTo>
                <a:lnTo>
                  <a:pt x="446" y="489"/>
                </a:lnTo>
                <a:lnTo>
                  <a:pt x="394" y="439"/>
                </a:lnTo>
                <a:lnTo>
                  <a:pt x="393" y="434"/>
                </a:lnTo>
                <a:lnTo>
                  <a:pt x="391" y="431"/>
                </a:lnTo>
                <a:lnTo>
                  <a:pt x="393" y="425"/>
                </a:lnTo>
                <a:lnTo>
                  <a:pt x="394" y="420"/>
                </a:lnTo>
                <a:lnTo>
                  <a:pt x="400" y="418"/>
                </a:lnTo>
                <a:lnTo>
                  <a:pt x="405" y="417"/>
                </a:lnTo>
                <a:lnTo>
                  <a:pt x="408" y="418"/>
                </a:lnTo>
                <a:lnTo>
                  <a:pt x="413" y="420"/>
                </a:lnTo>
                <a:lnTo>
                  <a:pt x="455" y="463"/>
                </a:lnTo>
                <a:lnTo>
                  <a:pt x="546" y="370"/>
                </a:lnTo>
                <a:lnTo>
                  <a:pt x="551" y="369"/>
                </a:lnTo>
                <a:lnTo>
                  <a:pt x="556" y="367"/>
                </a:lnTo>
                <a:close/>
                <a:moveTo>
                  <a:pt x="481" y="279"/>
                </a:moveTo>
                <a:lnTo>
                  <a:pt x="446" y="282"/>
                </a:lnTo>
                <a:lnTo>
                  <a:pt x="413" y="295"/>
                </a:lnTo>
                <a:lnTo>
                  <a:pt x="386" y="312"/>
                </a:lnTo>
                <a:lnTo>
                  <a:pt x="362" y="336"/>
                </a:lnTo>
                <a:lnTo>
                  <a:pt x="345" y="363"/>
                </a:lnTo>
                <a:lnTo>
                  <a:pt x="332" y="396"/>
                </a:lnTo>
                <a:lnTo>
                  <a:pt x="329" y="431"/>
                </a:lnTo>
                <a:lnTo>
                  <a:pt x="332" y="465"/>
                </a:lnTo>
                <a:lnTo>
                  <a:pt x="345" y="496"/>
                </a:lnTo>
                <a:lnTo>
                  <a:pt x="362" y="525"/>
                </a:lnTo>
                <a:lnTo>
                  <a:pt x="386" y="548"/>
                </a:lnTo>
                <a:lnTo>
                  <a:pt x="413" y="567"/>
                </a:lnTo>
                <a:lnTo>
                  <a:pt x="446" y="577"/>
                </a:lnTo>
                <a:lnTo>
                  <a:pt x="481" y="582"/>
                </a:lnTo>
                <a:lnTo>
                  <a:pt x="515" y="577"/>
                </a:lnTo>
                <a:lnTo>
                  <a:pt x="546" y="567"/>
                </a:lnTo>
                <a:lnTo>
                  <a:pt x="575" y="548"/>
                </a:lnTo>
                <a:lnTo>
                  <a:pt x="598" y="525"/>
                </a:lnTo>
                <a:lnTo>
                  <a:pt x="617" y="496"/>
                </a:lnTo>
                <a:lnTo>
                  <a:pt x="627" y="465"/>
                </a:lnTo>
                <a:lnTo>
                  <a:pt x="632" y="431"/>
                </a:lnTo>
                <a:lnTo>
                  <a:pt x="627" y="396"/>
                </a:lnTo>
                <a:lnTo>
                  <a:pt x="617" y="363"/>
                </a:lnTo>
                <a:lnTo>
                  <a:pt x="598" y="336"/>
                </a:lnTo>
                <a:lnTo>
                  <a:pt x="575" y="312"/>
                </a:lnTo>
                <a:lnTo>
                  <a:pt x="546" y="295"/>
                </a:lnTo>
                <a:lnTo>
                  <a:pt x="515" y="282"/>
                </a:lnTo>
                <a:lnTo>
                  <a:pt x="481" y="279"/>
                </a:lnTo>
                <a:close/>
                <a:moveTo>
                  <a:pt x="239" y="26"/>
                </a:moveTo>
                <a:lnTo>
                  <a:pt x="196" y="31"/>
                </a:lnTo>
                <a:lnTo>
                  <a:pt x="155" y="40"/>
                </a:lnTo>
                <a:lnTo>
                  <a:pt x="119" y="52"/>
                </a:lnTo>
                <a:lnTo>
                  <a:pt x="86" y="64"/>
                </a:lnTo>
                <a:lnTo>
                  <a:pt x="59" y="76"/>
                </a:lnTo>
                <a:lnTo>
                  <a:pt x="38" y="88"/>
                </a:lnTo>
                <a:lnTo>
                  <a:pt x="26" y="96"/>
                </a:lnTo>
                <a:lnTo>
                  <a:pt x="26" y="265"/>
                </a:lnTo>
                <a:lnTo>
                  <a:pt x="29" y="313"/>
                </a:lnTo>
                <a:lnTo>
                  <a:pt x="41" y="358"/>
                </a:lnTo>
                <a:lnTo>
                  <a:pt x="60" y="398"/>
                </a:lnTo>
                <a:lnTo>
                  <a:pt x="85" y="436"/>
                </a:lnTo>
                <a:lnTo>
                  <a:pt x="112" y="468"/>
                </a:lnTo>
                <a:lnTo>
                  <a:pt x="140" y="498"/>
                </a:lnTo>
                <a:lnTo>
                  <a:pt x="169" y="522"/>
                </a:lnTo>
                <a:lnTo>
                  <a:pt x="196" y="544"/>
                </a:lnTo>
                <a:lnTo>
                  <a:pt x="221" y="560"/>
                </a:lnTo>
                <a:lnTo>
                  <a:pt x="239" y="572"/>
                </a:lnTo>
                <a:lnTo>
                  <a:pt x="253" y="580"/>
                </a:lnTo>
                <a:lnTo>
                  <a:pt x="265" y="573"/>
                </a:lnTo>
                <a:lnTo>
                  <a:pt x="284" y="561"/>
                </a:lnTo>
                <a:lnTo>
                  <a:pt x="307" y="546"/>
                </a:lnTo>
                <a:lnTo>
                  <a:pt x="332" y="527"/>
                </a:lnTo>
                <a:lnTo>
                  <a:pt x="317" y="498"/>
                </a:lnTo>
                <a:lnTo>
                  <a:pt x="307" y="465"/>
                </a:lnTo>
                <a:lnTo>
                  <a:pt x="303" y="431"/>
                </a:lnTo>
                <a:lnTo>
                  <a:pt x="308" y="389"/>
                </a:lnTo>
                <a:lnTo>
                  <a:pt x="320" y="353"/>
                </a:lnTo>
                <a:lnTo>
                  <a:pt x="343" y="319"/>
                </a:lnTo>
                <a:lnTo>
                  <a:pt x="369" y="293"/>
                </a:lnTo>
                <a:lnTo>
                  <a:pt x="403" y="270"/>
                </a:lnTo>
                <a:lnTo>
                  <a:pt x="439" y="258"/>
                </a:lnTo>
                <a:lnTo>
                  <a:pt x="481" y="253"/>
                </a:lnTo>
                <a:lnTo>
                  <a:pt x="481" y="253"/>
                </a:lnTo>
                <a:lnTo>
                  <a:pt x="481" y="96"/>
                </a:lnTo>
                <a:lnTo>
                  <a:pt x="467" y="88"/>
                </a:lnTo>
                <a:lnTo>
                  <a:pt x="446" y="76"/>
                </a:lnTo>
                <a:lnTo>
                  <a:pt x="419" y="64"/>
                </a:lnTo>
                <a:lnTo>
                  <a:pt x="388" y="52"/>
                </a:lnTo>
                <a:lnTo>
                  <a:pt x="350" y="40"/>
                </a:lnTo>
                <a:lnTo>
                  <a:pt x="308" y="31"/>
                </a:lnTo>
                <a:lnTo>
                  <a:pt x="265" y="26"/>
                </a:lnTo>
                <a:lnTo>
                  <a:pt x="265" y="518"/>
                </a:lnTo>
                <a:lnTo>
                  <a:pt x="264" y="524"/>
                </a:lnTo>
                <a:lnTo>
                  <a:pt x="262" y="527"/>
                </a:lnTo>
                <a:lnTo>
                  <a:pt x="258" y="530"/>
                </a:lnTo>
                <a:lnTo>
                  <a:pt x="253" y="530"/>
                </a:lnTo>
                <a:lnTo>
                  <a:pt x="248" y="530"/>
                </a:lnTo>
                <a:lnTo>
                  <a:pt x="243" y="527"/>
                </a:lnTo>
                <a:lnTo>
                  <a:pt x="241" y="524"/>
                </a:lnTo>
                <a:lnTo>
                  <a:pt x="239" y="518"/>
                </a:lnTo>
                <a:lnTo>
                  <a:pt x="239" y="26"/>
                </a:lnTo>
                <a:close/>
                <a:moveTo>
                  <a:pt x="253" y="0"/>
                </a:moveTo>
                <a:lnTo>
                  <a:pt x="296" y="3"/>
                </a:lnTo>
                <a:lnTo>
                  <a:pt x="338" y="10"/>
                </a:lnTo>
                <a:lnTo>
                  <a:pt x="376" y="21"/>
                </a:lnTo>
                <a:lnTo>
                  <a:pt x="410" y="33"/>
                </a:lnTo>
                <a:lnTo>
                  <a:pt x="439" y="45"/>
                </a:lnTo>
                <a:lnTo>
                  <a:pt x="463" y="57"/>
                </a:lnTo>
                <a:lnTo>
                  <a:pt x="482" y="67"/>
                </a:lnTo>
                <a:lnTo>
                  <a:pt x="494" y="76"/>
                </a:lnTo>
                <a:lnTo>
                  <a:pt x="499" y="79"/>
                </a:lnTo>
                <a:lnTo>
                  <a:pt x="503" y="81"/>
                </a:lnTo>
                <a:lnTo>
                  <a:pt x="505" y="84"/>
                </a:lnTo>
                <a:lnTo>
                  <a:pt x="505" y="90"/>
                </a:lnTo>
                <a:lnTo>
                  <a:pt x="505" y="255"/>
                </a:lnTo>
                <a:lnTo>
                  <a:pt x="546" y="267"/>
                </a:lnTo>
                <a:lnTo>
                  <a:pt x="582" y="286"/>
                </a:lnTo>
                <a:lnTo>
                  <a:pt x="613" y="313"/>
                </a:lnTo>
                <a:lnTo>
                  <a:pt x="637" y="348"/>
                </a:lnTo>
                <a:lnTo>
                  <a:pt x="651" y="388"/>
                </a:lnTo>
                <a:lnTo>
                  <a:pt x="656" y="431"/>
                </a:lnTo>
                <a:lnTo>
                  <a:pt x="653" y="470"/>
                </a:lnTo>
                <a:lnTo>
                  <a:pt x="639" y="508"/>
                </a:lnTo>
                <a:lnTo>
                  <a:pt x="618" y="541"/>
                </a:lnTo>
                <a:lnTo>
                  <a:pt x="591" y="568"/>
                </a:lnTo>
                <a:lnTo>
                  <a:pt x="558" y="589"/>
                </a:lnTo>
                <a:lnTo>
                  <a:pt x="520" y="603"/>
                </a:lnTo>
                <a:lnTo>
                  <a:pt x="481" y="606"/>
                </a:lnTo>
                <a:lnTo>
                  <a:pt x="441" y="603"/>
                </a:lnTo>
                <a:lnTo>
                  <a:pt x="407" y="591"/>
                </a:lnTo>
                <a:lnTo>
                  <a:pt x="374" y="572"/>
                </a:lnTo>
                <a:lnTo>
                  <a:pt x="348" y="546"/>
                </a:lnTo>
                <a:lnTo>
                  <a:pt x="320" y="567"/>
                </a:lnTo>
                <a:lnTo>
                  <a:pt x="296" y="584"/>
                </a:lnTo>
                <a:lnTo>
                  <a:pt x="277" y="596"/>
                </a:lnTo>
                <a:lnTo>
                  <a:pt x="264" y="603"/>
                </a:lnTo>
                <a:lnTo>
                  <a:pt x="258" y="606"/>
                </a:lnTo>
                <a:lnTo>
                  <a:pt x="255" y="606"/>
                </a:lnTo>
                <a:lnTo>
                  <a:pt x="253" y="606"/>
                </a:lnTo>
                <a:lnTo>
                  <a:pt x="250" y="606"/>
                </a:lnTo>
                <a:lnTo>
                  <a:pt x="246" y="606"/>
                </a:lnTo>
                <a:lnTo>
                  <a:pt x="241" y="603"/>
                </a:lnTo>
                <a:lnTo>
                  <a:pt x="227" y="596"/>
                </a:lnTo>
                <a:lnTo>
                  <a:pt x="210" y="584"/>
                </a:lnTo>
                <a:lnTo>
                  <a:pt x="186" y="568"/>
                </a:lnTo>
                <a:lnTo>
                  <a:pt x="162" y="549"/>
                </a:lnTo>
                <a:lnTo>
                  <a:pt x="134" y="527"/>
                </a:lnTo>
                <a:lnTo>
                  <a:pt x="105" y="501"/>
                </a:lnTo>
                <a:lnTo>
                  <a:pt x="79" y="470"/>
                </a:lnTo>
                <a:lnTo>
                  <a:pt x="54" y="436"/>
                </a:lnTo>
                <a:lnTo>
                  <a:pt x="33" y="400"/>
                </a:lnTo>
                <a:lnTo>
                  <a:pt x="16" y="358"/>
                </a:lnTo>
                <a:lnTo>
                  <a:pt x="4" y="313"/>
                </a:lnTo>
                <a:lnTo>
                  <a:pt x="0" y="265"/>
                </a:lnTo>
                <a:lnTo>
                  <a:pt x="0" y="90"/>
                </a:lnTo>
                <a:lnTo>
                  <a:pt x="0" y="84"/>
                </a:lnTo>
                <a:lnTo>
                  <a:pt x="2" y="81"/>
                </a:lnTo>
                <a:lnTo>
                  <a:pt x="5" y="79"/>
                </a:lnTo>
                <a:lnTo>
                  <a:pt x="10" y="76"/>
                </a:lnTo>
                <a:lnTo>
                  <a:pt x="23" y="67"/>
                </a:lnTo>
                <a:lnTo>
                  <a:pt x="41" y="57"/>
                </a:lnTo>
                <a:lnTo>
                  <a:pt x="66" y="45"/>
                </a:lnTo>
                <a:lnTo>
                  <a:pt x="95" y="33"/>
                </a:lnTo>
                <a:lnTo>
                  <a:pt x="129" y="21"/>
                </a:lnTo>
                <a:lnTo>
                  <a:pt x="167" y="10"/>
                </a:lnTo>
                <a:lnTo>
                  <a:pt x="209" y="3"/>
                </a:lnTo>
                <a:lnTo>
                  <a:pt x="253" y="0"/>
                </a:lnTo>
                <a:close/>
              </a:path>
            </a:pathLst>
          </a:custGeom>
          <a:solidFill>
            <a:srgbClr val="CF002B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15" name="Grupa 3"/>
          <p:cNvGrpSpPr/>
          <p:nvPr/>
        </p:nvGrpSpPr>
        <p:grpSpPr>
          <a:xfrm>
            <a:off x="465786" y="1817074"/>
            <a:ext cx="413731" cy="404223"/>
            <a:chOff x="495234" y="1496650"/>
            <a:chExt cx="413731" cy="404223"/>
          </a:xfrm>
        </p:grpSpPr>
        <p:grpSp>
          <p:nvGrpSpPr>
            <p:cNvPr id="116" name="Grupa 70"/>
            <p:cNvGrpSpPr/>
            <p:nvPr/>
          </p:nvGrpSpPr>
          <p:grpSpPr>
            <a:xfrm>
              <a:off x="495234" y="1496650"/>
              <a:ext cx="372766" cy="371903"/>
              <a:chOff x="14109700" y="4419600"/>
              <a:chExt cx="687388" cy="685801"/>
            </a:xfrm>
          </p:grpSpPr>
          <p:sp>
            <p:nvSpPr>
              <p:cNvPr id="118" name="Freeform 111"/>
              <p:cNvSpPr>
                <a:spLocks/>
              </p:cNvSpPr>
              <p:nvPr/>
            </p:nvSpPr>
            <p:spPr bwMode="auto">
              <a:xfrm>
                <a:off x="14362113" y="4532313"/>
                <a:ext cx="434975" cy="573088"/>
              </a:xfrm>
              <a:custGeom>
                <a:avLst/>
                <a:gdLst>
                  <a:gd name="T0" fmla="*/ 89 w 274"/>
                  <a:gd name="T1" fmla="*/ 361 h 361"/>
                  <a:gd name="T2" fmla="*/ 60 w 274"/>
                  <a:gd name="T3" fmla="*/ 358 h 361"/>
                  <a:gd name="T4" fmla="*/ 31 w 274"/>
                  <a:gd name="T5" fmla="*/ 352 h 361"/>
                  <a:gd name="T6" fmla="*/ 6 w 274"/>
                  <a:gd name="T7" fmla="*/ 341 h 361"/>
                  <a:gd name="T8" fmla="*/ 2 w 274"/>
                  <a:gd name="T9" fmla="*/ 339 h 361"/>
                  <a:gd name="T10" fmla="*/ 1 w 274"/>
                  <a:gd name="T11" fmla="*/ 336 h 361"/>
                  <a:gd name="T12" fmla="*/ 0 w 274"/>
                  <a:gd name="T13" fmla="*/ 333 h 361"/>
                  <a:gd name="T14" fmla="*/ 1 w 274"/>
                  <a:gd name="T15" fmla="*/ 330 h 361"/>
                  <a:gd name="T16" fmla="*/ 3 w 274"/>
                  <a:gd name="T17" fmla="*/ 327 h 361"/>
                  <a:gd name="T18" fmla="*/ 7 w 274"/>
                  <a:gd name="T19" fmla="*/ 326 h 361"/>
                  <a:gd name="T20" fmla="*/ 9 w 274"/>
                  <a:gd name="T21" fmla="*/ 326 h 361"/>
                  <a:gd name="T22" fmla="*/ 12 w 274"/>
                  <a:gd name="T23" fmla="*/ 326 h 361"/>
                  <a:gd name="T24" fmla="*/ 37 w 274"/>
                  <a:gd name="T25" fmla="*/ 337 h 361"/>
                  <a:gd name="T26" fmla="*/ 63 w 274"/>
                  <a:gd name="T27" fmla="*/ 343 h 361"/>
                  <a:gd name="T28" fmla="*/ 89 w 274"/>
                  <a:gd name="T29" fmla="*/ 346 h 361"/>
                  <a:gd name="T30" fmla="*/ 120 w 274"/>
                  <a:gd name="T31" fmla="*/ 342 h 361"/>
                  <a:gd name="T32" fmla="*/ 148 w 274"/>
                  <a:gd name="T33" fmla="*/ 335 h 361"/>
                  <a:gd name="T34" fmla="*/ 173 w 274"/>
                  <a:gd name="T35" fmla="*/ 322 h 361"/>
                  <a:gd name="T36" fmla="*/ 197 w 274"/>
                  <a:gd name="T37" fmla="*/ 306 h 361"/>
                  <a:gd name="T38" fmla="*/ 218 w 274"/>
                  <a:gd name="T39" fmla="*/ 285 h 361"/>
                  <a:gd name="T40" fmla="*/ 234 w 274"/>
                  <a:gd name="T41" fmla="*/ 262 h 361"/>
                  <a:gd name="T42" fmla="*/ 247 w 274"/>
                  <a:gd name="T43" fmla="*/ 236 h 361"/>
                  <a:gd name="T44" fmla="*/ 254 w 274"/>
                  <a:gd name="T45" fmla="*/ 207 h 361"/>
                  <a:gd name="T46" fmla="*/ 257 w 274"/>
                  <a:gd name="T47" fmla="*/ 177 h 361"/>
                  <a:gd name="T48" fmla="*/ 254 w 274"/>
                  <a:gd name="T49" fmla="*/ 145 h 361"/>
                  <a:gd name="T50" fmla="*/ 246 w 274"/>
                  <a:gd name="T51" fmla="*/ 116 h 361"/>
                  <a:gd name="T52" fmla="*/ 232 w 274"/>
                  <a:gd name="T53" fmla="*/ 88 h 361"/>
                  <a:gd name="T54" fmla="*/ 213 w 274"/>
                  <a:gd name="T55" fmla="*/ 65 h 361"/>
                  <a:gd name="T56" fmla="*/ 191 w 274"/>
                  <a:gd name="T57" fmla="*/ 43 h 361"/>
                  <a:gd name="T58" fmla="*/ 165 w 274"/>
                  <a:gd name="T59" fmla="*/ 27 h 361"/>
                  <a:gd name="T60" fmla="*/ 135 w 274"/>
                  <a:gd name="T61" fmla="*/ 15 h 361"/>
                  <a:gd name="T62" fmla="*/ 133 w 274"/>
                  <a:gd name="T63" fmla="*/ 14 h 361"/>
                  <a:gd name="T64" fmla="*/ 130 w 274"/>
                  <a:gd name="T65" fmla="*/ 12 h 361"/>
                  <a:gd name="T66" fmla="*/ 129 w 274"/>
                  <a:gd name="T67" fmla="*/ 9 h 361"/>
                  <a:gd name="T68" fmla="*/ 129 w 274"/>
                  <a:gd name="T69" fmla="*/ 5 h 361"/>
                  <a:gd name="T70" fmla="*/ 131 w 274"/>
                  <a:gd name="T71" fmla="*/ 3 h 361"/>
                  <a:gd name="T72" fmla="*/ 134 w 274"/>
                  <a:gd name="T73" fmla="*/ 1 h 361"/>
                  <a:gd name="T74" fmla="*/ 137 w 274"/>
                  <a:gd name="T75" fmla="*/ 0 h 361"/>
                  <a:gd name="T76" fmla="*/ 140 w 274"/>
                  <a:gd name="T77" fmla="*/ 0 h 361"/>
                  <a:gd name="T78" fmla="*/ 168 w 274"/>
                  <a:gd name="T79" fmla="*/ 11 h 361"/>
                  <a:gd name="T80" fmla="*/ 194 w 274"/>
                  <a:gd name="T81" fmla="*/ 26 h 361"/>
                  <a:gd name="T82" fmla="*/ 216 w 274"/>
                  <a:gd name="T83" fmla="*/ 44 h 361"/>
                  <a:gd name="T84" fmla="*/ 236 w 274"/>
                  <a:gd name="T85" fmla="*/ 67 h 361"/>
                  <a:gd name="T86" fmla="*/ 252 w 274"/>
                  <a:gd name="T87" fmla="*/ 92 h 361"/>
                  <a:gd name="T88" fmla="*/ 263 w 274"/>
                  <a:gd name="T89" fmla="*/ 118 h 361"/>
                  <a:gd name="T90" fmla="*/ 270 w 274"/>
                  <a:gd name="T91" fmla="*/ 146 h 361"/>
                  <a:gd name="T92" fmla="*/ 274 w 274"/>
                  <a:gd name="T93" fmla="*/ 177 h 361"/>
                  <a:gd name="T94" fmla="*/ 270 w 274"/>
                  <a:gd name="T95" fmla="*/ 210 h 361"/>
                  <a:gd name="T96" fmla="*/ 262 w 274"/>
                  <a:gd name="T97" fmla="*/ 241 h 361"/>
                  <a:gd name="T98" fmla="*/ 248 w 274"/>
                  <a:gd name="T99" fmla="*/ 270 h 361"/>
                  <a:gd name="T100" fmla="*/ 229 w 274"/>
                  <a:gd name="T101" fmla="*/ 296 h 361"/>
                  <a:gd name="T102" fmla="*/ 208 w 274"/>
                  <a:gd name="T103" fmla="*/ 318 h 361"/>
                  <a:gd name="T104" fmla="*/ 182 w 274"/>
                  <a:gd name="T105" fmla="*/ 336 h 361"/>
                  <a:gd name="T106" fmla="*/ 153 w 274"/>
                  <a:gd name="T107" fmla="*/ 350 h 361"/>
                  <a:gd name="T108" fmla="*/ 122 w 274"/>
                  <a:gd name="T109" fmla="*/ 358 h 361"/>
                  <a:gd name="T110" fmla="*/ 89 w 274"/>
                  <a:gd name="T111" fmla="*/ 361 h 3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74" h="361">
                    <a:moveTo>
                      <a:pt x="89" y="361"/>
                    </a:moveTo>
                    <a:lnTo>
                      <a:pt x="60" y="358"/>
                    </a:lnTo>
                    <a:lnTo>
                      <a:pt x="31" y="352"/>
                    </a:lnTo>
                    <a:lnTo>
                      <a:pt x="6" y="341"/>
                    </a:lnTo>
                    <a:lnTo>
                      <a:pt x="2" y="339"/>
                    </a:lnTo>
                    <a:lnTo>
                      <a:pt x="1" y="336"/>
                    </a:lnTo>
                    <a:lnTo>
                      <a:pt x="0" y="333"/>
                    </a:lnTo>
                    <a:lnTo>
                      <a:pt x="1" y="330"/>
                    </a:lnTo>
                    <a:lnTo>
                      <a:pt x="3" y="327"/>
                    </a:lnTo>
                    <a:lnTo>
                      <a:pt x="7" y="326"/>
                    </a:lnTo>
                    <a:lnTo>
                      <a:pt x="9" y="326"/>
                    </a:lnTo>
                    <a:lnTo>
                      <a:pt x="12" y="326"/>
                    </a:lnTo>
                    <a:lnTo>
                      <a:pt x="37" y="337"/>
                    </a:lnTo>
                    <a:lnTo>
                      <a:pt x="63" y="343"/>
                    </a:lnTo>
                    <a:lnTo>
                      <a:pt x="89" y="346"/>
                    </a:lnTo>
                    <a:lnTo>
                      <a:pt x="120" y="342"/>
                    </a:lnTo>
                    <a:lnTo>
                      <a:pt x="148" y="335"/>
                    </a:lnTo>
                    <a:lnTo>
                      <a:pt x="173" y="322"/>
                    </a:lnTo>
                    <a:lnTo>
                      <a:pt x="197" y="306"/>
                    </a:lnTo>
                    <a:lnTo>
                      <a:pt x="218" y="285"/>
                    </a:lnTo>
                    <a:lnTo>
                      <a:pt x="234" y="262"/>
                    </a:lnTo>
                    <a:lnTo>
                      <a:pt x="247" y="236"/>
                    </a:lnTo>
                    <a:lnTo>
                      <a:pt x="254" y="207"/>
                    </a:lnTo>
                    <a:lnTo>
                      <a:pt x="257" y="177"/>
                    </a:lnTo>
                    <a:lnTo>
                      <a:pt x="254" y="145"/>
                    </a:lnTo>
                    <a:lnTo>
                      <a:pt x="246" y="116"/>
                    </a:lnTo>
                    <a:lnTo>
                      <a:pt x="232" y="88"/>
                    </a:lnTo>
                    <a:lnTo>
                      <a:pt x="213" y="65"/>
                    </a:lnTo>
                    <a:lnTo>
                      <a:pt x="191" y="43"/>
                    </a:lnTo>
                    <a:lnTo>
                      <a:pt x="165" y="27"/>
                    </a:lnTo>
                    <a:lnTo>
                      <a:pt x="135" y="15"/>
                    </a:lnTo>
                    <a:lnTo>
                      <a:pt x="133" y="14"/>
                    </a:lnTo>
                    <a:lnTo>
                      <a:pt x="130" y="12"/>
                    </a:lnTo>
                    <a:lnTo>
                      <a:pt x="129" y="9"/>
                    </a:lnTo>
                    <a:lnTo>
                      <a:pt x="129" y="5"/>
                    </a:lnTo>
                    <a:lnTo>
                      <a:pt x="131" y="3"/>
                    </a:lnTo>
                    <a:lnTo>
                      <a:pt x="134" y="1"/>
                    </a:lnTo>
                    <a:lnTo>
                      <a:pt x="137" y="0"/>
                    </a:lnTo>
                    <a:lnTo>
                      <a:pt x="140" y="0"/>
                    </a:lnTo>
                    <a:lnTo>
                      <a:pt x="168" y="11"/>
                    </a:lnTo>
                    <a:lnTo>
                      <a:pt x="194" y="26"/>
                    </a:lnTo>
                    <a:lnTo>
                      <a:pt x="216" y="44"/>
                    </a:lnTo>
                    <a:lnTo>
                      <a:pt x="236" y="67"/>
                    </a:lnTo>
                    <a:lnTo>
                      <a:pt x="252" y="92"/>
                    </a:lnTo>
                    <a:lnTo>
                      <a:pt x="263" y="118"/>
                    </a:lnTo>
                    <a:lnTo>
                      <a:pt x="270" y="146"/>
                    </a:lnTo>
                    <a:lnTo>
                      <a:pt x="274" y="177"/>
                    </a:lnTo>
                    <a:lnTo>
                      <a:pt x="270" y="210"/>
                    </a:lnTo>
                    <a:lnTo>
                      <a:pt x="262" y="241"/>
                    </a:lnTo>
                    <a:lnTo>
                      <a:pt x="248" y="270"/>
                    </a:lnTo>
                    <a:lnTo>
                      <a:pt x="229" y="296"/>
                    </a:lnTo>
                    <a:lnTo>
                      <a:pt x="208" y="318"/>
                    </a:lnTo>
                    <a:lnTo>
                      <a:pt x="182" y="336"/>
                    </a:lnTo>
                    <a:lnTo>
                      <a:pt x="153" y="350"/>
                    </a:lnTo>
                    <a:lnTo>
                      <a:pt x="122" y="358"/>
                    </a:lnTo>
                    <a:lnTo>
                      <a:pt x="89" y="361"/>
                    </a:lnTo>
                    <a:close/>
                  </a:path>
                </a:pathLst>
              </a:custGeom>
              <a:solidFill>
                <a:srgbClr val="CF002B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" name="Freeform 112"/>
              <p:cNvSpPr>
                <a:spLocks noEditPoints="1"/>
              </p:cNvSpPr>
              <p:nvPr/>
            </p:nvSpPr>
            <p:spPr bwMode="auto">
              <a:xfrm>
                <a:off x="14109700" y="4508500"/>
                <a:ext cx="431800" cy="596900"/>
              </a:xfrm>
              <a:custGeom>
                <a:avLst/>
                <a:gdLst>
                  <a:gd name="T0" fmla="*/ 261 w 272"/>
                  <a:gd name="T1" fmla="*/ 3 h 376"/>
                  <a:gd name="T2" fmla="*/ 241 w 272"/>
                  <a:gd name="T3" fmla="*/ 2 h 376"/>
                  <a:gd name="T4" fmla="*/ 40 w 272"/>
                  <a:gd name="T5" fmla="*/ 48 h 376"/>
                  <a:gd name="T6" fmla="*/ 12 w 272"/>
                  <a:gd name="T7" fmla="*/ 60 h 376"/>
                  <a:gd name="T8" fmla="*/ 0 w 272"/>
                  <a:gd name="T9" fmla="*/ 88 h 376"/>
                  <a:gd name="T10" fmla="*/ 2 w 272"/>
                  <a:gd name="T11" fmla="*/ 206 h 376"/>
                  <a:gd name="T12" fmla="*/ 19 w 272"/>
                  <a:gd name="T13" fmla="*/ 226 h 376"/>
                  <a:gd name="T14" fmla="*/ 32 w 272"/>
                  <a:gd name="T15" fmla="*/ 352 h 376"/>
                  <a:gd name="T16" fmla="*/ 39 w 272"/>
                  <a:gd name="T17" fmla="*/ 369 h 376"/>
                  <a:gd name="T18" fmla="*/ 56 w 272"/>
                  <a:gd name="T19" fmla="*/ 376 h 376"/>
                  <a:gd name="T20" fmla="*/ 78 w 272"/>
                  <a:gd name="T21" fmla="*/ 376 h 376"/>
                  <a:gd name="T22" fmla="*/ 88 w 272"/>
                  <a:gd name="T23" fmla="*/ 370 h 376"/>
                  <a:gd name="T24" fmla="*/ 98 w 272"/>
                  <a:gd name="T25" fmla="*/ 376 h 376"/>
                  <a:gd name="T26" fmla="*/ 120 w 272"/>
                  <a:gd name="T27" fmla="*/ 376 h 376"/>
                  <a:gd name="T28" fmla="*/ 137 w 272"/>
                  <a:gd name="T29" fmla="*/ 369 h 376"/>
                  <a:gd name="T30" fmla="*/ 144 w 272"/>
                  <a:gd name="T31" fmla="*/ 352 h 376"/>
                  <a:gd name="T32" fmla="*/ 256 w 272"/>
                  <a:gd name="T33" fmla="*/ 48 h 376"/>
                  <a:gd name="T34" fmla="*/ 271 w 272"/>
                  <a:gd name="T35" fmla="*/ 29 h 376"/>
                  <a:gd name="T36" fmla="*/ 269 w 272"/>
                  <a:gd name="T37" fmla="*/ 11 h 376"/>
                  <a:gd name="T38" fmla="*/ 132 w 272"/>
                  <a:gd name="T39" fmla="*/ 97 h 376"/>
                  <a:gd name="T40" fmla="*/ 130 w 272"/>
                  <a:gd name="T41" fmla="*/ 99 h 376"/>
                  <a:gd name="T42" fmla="*/ 128 w 272"/>
                  <a:gd name="T43" fmla="*/ 104 h 376"/>
                  <a:gd name="T44" fmla="*/ 127 w 272"/>
                  <a:gd name="T45" fmla="*/ 355 h 376"/>
                  <a:gd name="T46" fmla="*/ 124 w 272"/>
                  <a:gd name="T47" fmla="*/ 359 h 376"/>
                  <a:gd name="T48" fmla="*/ 104 w 272"/>
                  <a:gd name="T49" fmla="*/ 361 h 376"/>
                  <a:gd name="T50" fmla="*/ 99 w 272"/>
                  <a:gd name="T51" fmla="*/ 357 h 376"/>
                  <a:gd name="T52" fmla="*/ 96 w 272"/>
                  <a:gd name="T53" fmla="*/ 352 h 376"/>
                  <a:gd name="T54" fmla="*/ 96 w 272"/>
                  <a:gd name="T55" fmla="*/ 221 h 376"/>
                  <a:gd name="T56" fmla="*/ 91 w 272"/>
                  <a:gd name="T57" fmla="*/ 216 h 376"/>
                  <a:gd name="T58" fmla="*/ 85 w 272"/>
                  <a:gd name="T59" fmla="*/ 216 h 376"/>
                  <a:gd name="T60" fmla="*/ 81 w 272"/>
                  <a:gd name="T61" fmla="*/ 221 h 376"/>
                  <a:gd name="T62" fmla="*/ 79 w 272"/>
                  <a:gd name="T63" fmla="*/ 352 h 376"/>
                  <a:gd name="T64" fmla="*/ 77 w 272"/>
                  <a:gd name="T65" fmla="*/ 357 h 376"/>
                  <a:gd name="T66" fmla="*/ 72 w 272"/>
                  <a:gd name="T67" fmla="*/ 361 h 376"/>
                  <a:gd name="T68" fmla="*/ 53 w 272"/>
                  <a:gd name="T69" fmla="*/ 359 h 376"/>
                  <a:gd name="T70" fmla="*/ 48 w 272"/>
                  <a:gd name="T71" fmla="*/ 355 h 376"/>
                  <a:gd name="T72" fmla="*/ 48 w 272"/>
                  <a:gd name="T73" fmla="*/ 104 h 376"/>
                  <a:gd name="T74" fmla="*/ 46 w 272"/>
                  <a:gd name="T75" fmla="*/ 98 h 376"/>
                  <a:gd name="T76" fmla="*/ 40 w 272"/>
                  <a:gd name="T77" fmla="*/ 96 h 376"/>
                  <a:gd name="T78" fmla="*/ 34 w 272"/>
                  <a:gd name="T79" fmla="*/ 98 h 376"/>
                  <a:gd name="T80" fmla="*/ 32 w 272"/>
                  <a:gd name="T81" fmla="*/ 104 h 376"/>
                  <a:gd name="T82" fmla="*/ 25 w 272"/>
                  <a:gd name="T83" fmla="*/ 209 h 376"/>
                  <a:gd name="T84" fmla="*/ 16 w 272"/>
                  <a:gd name="T85" fmla="*/ 192 h 376"/>
                  <a:gd name="T86" fmla="*/ 18 w 272"/>
                  <a:gd name="T87" fmla="*/ 79 h 376"/>
                  <a:gd name="T88" fmla="*/ 31 w 272"/>
                  <a:gd name="T89" fmla="*/ 66 h 376"/>
                  <a:gd name="T90" fmla="*/ 130 w 272"/>
                  <a:gd name="T91" fmla="*/ 65 h 376"/>
                  <a:gd name="T92" fmla="*/ 250 w 272"/>
                  <a:gd name="T93" fmla="*/ 16 h 376"/>
                  <a:gd name="T94" fmla="*/ 254 w 272"/>
                  <a:gd name="T95" fmla="*/ 17 h 376"/>
                  <a:gd name="T96" fmla="*/ 256 w 272"/>
                  <a:gd name="T97" fmla="*/ 21 h 376"/>
                  <a:gd name="T98" fmla="*/ 255 w 272"/>
                  <a:gd name="T99" fmla="*/ 28 h 376"/>
                  <a:gd name="T100" fmla="*/ 248 w 272"/>
                  <a:gd name="T101" fmla="*/ 34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72" h="376">
                    <a:moveTo>
                      <a:pt x="269" y="11"/>
                    </a:moveTo>
                    <a:lnTo>
                      <a:pt x="261" y="3"/>
                    </a:lnTo>
                    <a:lnTo>
                      <a:pt x="252" y="0"/>
                    </a:lnTo>
                    <a:lnTo>
                      <a:pt x="241" y="2"/>
                    </a:lnTo>
                    <a:lnTo>
                      <a:pt x="127" y="48"/>
                    </a:lnTo>
                    <a:lnTo>
                      <a:pt x="40" y="48"/>
                    </a:lnTo>
                    <a:lnTo>
                      <a:pt x="25" y="52"/>
                    </a:lnTo>
                    <a:lnTo>
                      <a:pt x="12" y="60"/>
                    </a:lnTo>
                    <a:lnTo>
                      <a:pt x="3" y="72"/>
                    </a:lnTo>
                    <a:lnTo>
                      <a:pt x="0" y="88"/>
                    </a:lnTo>
                    <a:lnTo>
                      <a:pt x="0" y="192"/>
                    </a:lnTo>
                    <a:lnTo>
                      <a:pt x="2" y="206"/>
                    </a:lnTo>
                    <a:lnTo>
                      <a:pt x="10" y="217"/>
                    </a:lnTo>
                    <a:lnTo>
                      <a:pt x="19" y="226"/>
                    </a:lnTo>
                    <a:lnTo>
                      <a:pt x="32" y="231"/>
                    </a:lnTo>
                    <a:lnTo>
                      <a:pt x="32" y="352"/>
                    </a:lnTo>
                    <a:lnTo>
                      <a:pt x="34" y="362"/>
                    </a:lnTo>
                    <a:lnTo>
                      <a:pt x="39" y="369"/>
                    </a:lnTo>
                    <a:lnTo>
                      <a:pt x="47" y="375"/>
                    </a:lnTo>
                    <a:lnTo>
                      <a:pt x="56" y="376"/>
                    </a:lnTo>
                    <a:lnTo>
                      <a:pt x="72" y="376"/>
                    </a:lnTo>
                    <a:lnTo>
                      <a:pt x="78" y="376"/>
                    </a:lnTo>
                    <a:lnTo>
                      <a:pt x="84" y="373"/>
                    </a:lnTo>
                    <a:lnTo>
                      <a:pt x="88" y="370"/>
                    </a:lnTo>
                    <a:lnTo>
                      <a:pt x="92" y="373"/>
                    </a:lnTo>
                    <a:lnTo>
                      <a:pt x="98" y="376"/>
                    </a:lnTo>
                    <a:lnTo>
                      <a:pt x="104" y="376"/>
                    </a:lnTo>
                    <a:lnTo>
                      <a:pt x="120" y="376"/>
                    </a:lnTo>
                    <a:lnTo>
                      <a:pt x="129" y="375"/>
                    </a:lnTo>
                    <a:lnTo>
                      <a:pt x="137" y="369"/>
                    </a:lnTo>
                    <a:lnTo>
                      <a:pt x="142" y="362"/>
                    </a:lnTo>
                    <a:lnTo>
                      <a:pt x="144" y="352"/>
                    </a:lnTo>
                    <a:lnTo>
                      <a:pt x="144" y="109"/>
                    </a:lnTo>
                    <a:lnTo>
                      <a:pt x="256" y="48"/>
                    </a:lnTo>
                    <a:lnTo>
                      <a:pt x="266" y="39"/>
                    </a:lnTo>
                    <a:lnTo>
                      <a:pt x="271" y="29"/>
                    </a:lnTo>
                    <a:lnTo>
                      <a:pt x="272" y="19"/>
                    </a:lnTo>
                    <a:lnTo>
                      <a:pt x="269" y="11"/>
                    </a:lnTo>
                    <a:close/>
                    <a:moveTo>
                      <a:pt x="248" y="34"/>
                    </a:moveTo>
                    <a:lnTo>
                      <a:pt x="132" y="97"/>
                    </a:lnTo>
                    <a:lnTo>
                      <a:pt x="132" y="97"/>
                    </a:lnTo>
                    <a:lnTo>
                      <a:pt x="130" y="99"/>
                    </a:lnTo>
                    <a:lnTo>
                      <a:pt x="129" y="101"/>
                    </a:lnTo>
                    <a:lnTo>
                      <a:pt x="128" y="104"/>
                    </a:lnTo>
                    <a:lnTo>
                      <a:pt x="128" y="352"/>
                    </a:lnTo>
                    <a:lnTo>
                      <a:pt x="127" y="355"/>
                    </a:lnTo>
                    <a:lnTo>
                      <a:pt x="126" y="357"/>
                    </a:lnTo>
                    <a:lnTo>
                      <a:pt x="124" y="359"/>
                    </a:lnTo>
                    <a:lnTo>
                      <a:pt x="120" y="361"/>
                    </a:lnTo>
                    <a:lnTo>
                      <a:pt x="104" y="361"/>
                    </a:lnTo>
                    <a:lnTo>
                      <a:pt x="101" y="359"/>
                    </a:lnTo>
                    <a:lnTo>
                      <a:pt x="99" y="357"/>
                    </a:lnTo>
                    <a:lnTo>
                      <a:pt x="97" y="355"/>
                    </a:lnTo>
                    <a:lnTo>
                      <a:pt x="96" y="352"/>
                    </a:lnTo>
                    <a:lnTo>
                      <a:pt x="96" y="224"/>
                    </a:lnTo>
                    <a:lnTo>
                      <a:pt x="96" y="221"/>
                    </a:lnTo>
                    <a:lnTo>
                      <a:pt x="93" y="218"/>
                    </a:lnTo>
                    <a:lnTo>
                      <a:pt x="91" y="216"/>
                    </a:lnTo>
                    <a:lnTo>
                      <a:pt x="88" y="216"/>
                    </a:lnTo>
                    <a:lnTo>
                      <a:pt x="85" y="216"/>
                    </a:lnTo>
                    <a:lnTo>
                      <a:pt x="83" y="218"/>
                    </a:lnTo>
                    <a:lnTo>
                      <a:pt x="81" y="221"/>
                    </a:lnTo>
                    <a:lnTo>
                      <a:pt x="79" y="224"/>
                    </a:lnTo>
                    <a:lnTo>
                      <a:pt x="79" y="352"/>
                    </a:lnTo>
                    <a:lnTo>
                      <a:pt x="79" y="355"/>
                    </a:lnTo>
                    <a:lnTo>
                      <a:pt x="77" y="357"/>
                    </a:lnTo>
                    <a:lnTo>
                      <a:pt x="75" y="359"/>
                    </a:lnTo>
                    <a:lnTo>
                      <a:pt x="72" y="361"/>
                    </a:lnTo>
                    <a:lnTo>
                      <a:pt x="56" y="361"/>
                    </a:lnTo>
                    <a:lnTo>
                      <a:pt x="53" y="359"/>
                    </a:lnTo>
                    <a:lnTo>
                      <a:pt x="50" y="357"/>
                    </a:lnTo>
                    <a:lnTo>
                      <a:pt x="48" y="355"/>
                    </a:lnTo>
                    <a:lnTo>
                      <a:pt x="48" y="352"/>
                    </a:lnTo>
                    <a:lnTo>
                      <a:pt x="48" y="104"/>
                    </a:lnTo>
                    <a:lnTo>
                      <a:pt x="47" y="101"/>
                    </a:lnTo>
                    <a:lnTo>
                      <a:pt x="46" y="98"/>
                    </a:lnTo>
                    <a:lnTo>
                      <a:pt x="43" y="97"/>
                    </a:lnTo>
                    <a:lnTo>
                      <a:pt x="40" y="96"/>
                    </a:lnTo>
                    <a:lnTo>
                      <a:pt x="36" y="97"/>
                    </a:lnTo>
                    <a:lnTo>
                      <a:pt x="34" y="98"/>
                    </a:lnTo>
                    <a:lnTo>
                      <a:pt x="32" y="101"/>
                    </a:lnTo>
                    <a:lnTo>
                      <a:pt x="32" y="104"/>
                    </a:lnTo>
                    <a:lnTo>
                      <a:pt x="32" y="214"/>
                    </a:lnTo>
                    <a:lnTo>
                      <a:pt x="25" y="209"/>
                    </a:lnTo>
                    <a:lnTo>
                      <a:pt x="18" y="201"/>
                    </a:lnTo>
                    <a:lnTo>
                      <a:pt x="16" y="192"/>
                    </a:lnTo>
                    <a:lnTo>
                      <a:pt x="16" y="88"/>
                    </a:lnTo>
                    <a:lnTo>
                      <a:pt x="18" y="79"/>
                    </a:lnTo>
                    <a:lnTo>
                      <a:pt x="24" y="71"/>
                    </a:lnTo>
                    <a:lnTo>
                      <a:pt x="31" y="66"/>
                    </a:lnTo>
                    <a:lnTo>
                      <a:pt x="40" y="65"/>
                    </a:lnTo>
                    <a:lnTo>
                      <a:pt x="130" y="65"/>
                    </a:lnTo>
                    <a:lnTo>
                      <a:pt x="247" y="17"/>
                    </a:lnTo>
                    <a:lnTo>
                      <a:pt x="250" y="16"/>
                    </a:lnTo>
                    <a:lnTo>
                      <a:pt x="252" y="16"/>
                    </a:lnTo>
                    <a:lnTo>
                      <a:pt x="254" y="17"/>
                    </a:lnTo>
                    <a:lnTo>
                      <a:pt x="255" y="19"/>
                    </a:lnTo>
                    <a:lnTo>
                      <a:pt x="256" y="21"/>
                    </a:lnTo>
                    <a:lnTo>
                      <a:pt x="256" y="25"/>
                    </a:lnTo>
                    <a:lnTo>
                      <a:pt x="255" y="28"/>
                    </a:lnTo>
                    <a:lnTo>
                      <a:pt x="252" y="31"/>
                    </a:lnTo>
                    <a:lnTo>
                      <a:pt x="248" y="34"/>
                    </a:lnTo>
                    <a:close/>
                  </a:path>
                </a:pathLst>
              </a:custGeom>
              <a:solidFill>
                <a:srgbClr val="CF002B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" name="Freeform 113"/>
              <p:cNvSpPr>
                <a:spLocks noEditPoints="1"/>
              </p:cNvSpPr>
              <p:nvPr/>
            </p:nvSpPr>
            <p:spPr bwMode="auto">
              <a:xfrm>
                <a:off x="14185900" y="4419600"/>
                <a:ext cx="127000" cy="127000"/>
              </a:xfrm>
              <a:custGeom>
                <a:avLst/>
                <a:gdLst>
                  <a:gd name="T0" fmla="*/ 40 w 80"/>
                  <a:gd name="T1" fmla="*/ 80 h 80"/>
                  <a:gd name="T2" fmla="*/ 55 w 80"/>
                  <a:gd name="T3" fmla="*/ 76 h 80"/>
                  <a:gd name="T4" fmla="*/ 68 w 80"/>
                  <a:gd name="T5" fmla="*/ 68 h 80"/>
                  <a:gd name="T6" fmla="*/ 77 w 80"/>
                  <a:gd name="T7" fmla="*/ 56 h 80"/>
                  <a:gd name="T8" fmla="*/ 80 w 80"/>
                  <a:gd name="T9" fmla="*/ 40 h 80"/>
                  <a:gd name="T10" fmla="*/ 77 w 80"/>
                  <a:gd name="T11" fmla="*/ 25 h 80"/>
                  <a:gd name="T12" fmla="*/ 68 w 80"/>
                  <a:gd name="T13" fmla="*/ 12 h 80"/>
                  <a:gd name="T14" fmla="*/ 55 w 80"/>
                  <a:gd name="T15" fmla="*/ 3 h 80"/>
                  <a:gd name="T16" fmla="*/ 40 w 80"/>
                  <a:gd name="T17" fmla="*/ 0 h 80"/>
                  <a:gd name="T18" fmla="*/ 24 w 80"/>
                  <a:gd name="T19" fmla="*/ 3 h 80"/>
                  <a:gd name="T20" fmla="*/ 12 w 80"/>
                  <a:gd name="T21" fmla="*/ 12 h 80"/>
                  <a:gd name="T22" fmla="*/ 3 w 80"/>
                  <a:gd name="T23" fmla="*/ 25 h 80"/>
                  <a:gd name="T24" fmla="*/ 0 w 80"/>
                  <a:gd name="T25" fmla="*/ 40 h 80"/>
                  <a:gd name="T26" fmla="*/ 3 w 80"/>
                  <a:gd name="T27" fmla="*/ 56 h 80"/>
                  <a:gd name="T28" fmla="*/ 12 w 80"/>
                  <a:gd name="T29" fmla="*/ 68 h 80"/>
                  <a:gd name="T30" fmla="*/ 24 w 80"/>
                  <a:gd name="T31" fmla="*/ 76 h 80"/>
                  <a:gd name="T32" fmla="*/ 40 w 80"/>
                  <a:gd name="T33" fmla="*/ 80 h 80"/>
                  <a:gd name="T34" fmla="*/ 40 w 80"/>
                  <a:gd name="T35" fmla="*/ 16 h 80"/>
                  <a:gd name="T36" fmla="*/ 50 w 80"/>
                  <a:gd name="T37" fmla="*/ 18 h 80"/>
                  <a:gd name="T38" fmla="*/ 57 w 80"/>
                  <a:gd name="T39" fmla="*/ 23 h 80"/>
                  <a:gd name="T40" fmla="*/ 62 w 80"/>
                  <a:gd name="T41" fmla="*/ 31 h 80"/>
                  <a:gd name="T42" fmla="*/ 64 w 80"/>
                  <a:gd name="T43" fmla="*/ 40 h 80"/>
                  <a:gd name="T44" fmla="*/ 62 w 80"/>
                  <a:gd name="T45" fmla="*/ 49 h 80"/>
                  <a:gd name="T46" fmla="*/ 57 w 80"/>
                  <a:gd name="T47" fmla="*/ 57 h 80"/>
                  <a:gd name="T48" fmla="*/ 50 w 80"/>
                  <a:gd name="T49" fmla="*/ 62 h 80"/>
                  <a:gd name="T50" fmla="*/ 40 w 80"/>
                  <a:gd name="T51" fmla="*/ 63 h 80"/>
                  <a:gd name="T52" fmla="*/ 30 w 80"/>
                  <a:gd name="T53" fmla="*/ 62 h 80"/>
                  <a:gd name="T54" fmla="*/ 23 w 80"/>
                  <a:gd name="T55" fmla="*/ 57 h 80"/>
                  <a:gd name="T56" fmla="*/ 17 w 80"/>
                  <a:gd name="T57" fmla="*/ 49 h 80"/>
                  <a:gd name="T58" fmla="*/ 16 w 80"/>
                  <a:gd name="T59" fmla="*/ 40 h 80"/>
                  <a:gd name="T60" fmla="*/ 17 w 80"/>
                  <a:gd name="T61" fmla="*/ 31 h 80"/>
                  <a:gd name="T62" fmla="*/ 23 w 80"/>
                  <a:gd name="T63" fmla="*/ 23 h 80"/>
                  <a:gd name="T64" fmla="*/ 30 w 80"/>
                  <a:gd name="T65" fmla="*/ 18 h 80"/>
                  <a:gd name="T66" fmla="*/ 40 w 80"/>
                  <a:gd name="T67" fmla="*/ 16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0" h="80">
                    <a:moveTo>
                      <a:pt x="40" y="80"/>
                    </a:moveTo>
                    <a:lnTo>
                      <a:pt x="55" y="76"/>
                    </a:lnTo>
                    <a:lnTo>
                      <a:pt x="68" y="68"/>
                    </a:lnTo>
                    <a:lnTo>
                      <a:pt x="77" y="56"/>
                    </a:lnTo>
                    <a:lnTo>
                      <a:pt x="80" y="40"/>
                    </a:lnTo>
                    <a:lnTo>
                      <a:pt x="77" y="25"/>
                    </a:lnTo>
                    <a:lnTo>
                      <a:pt x="68" y="12"/>
                    </a:lnTo>
                    <a:lnTo>
                      <a:pt x="55" y="3"/>
                    </a:lnTo>
                    <a:lnTo>
                      <a:pt x="40" y="0"/>
                    </a:lnTo>
                    <a:lnTo>
                      <a:pt x="24" y="3"/>
                    </a:lnTo>
                    <a:lnTo>
                      <a:pt x="12" y="12"/>
                    </a:lnTo>
                    <a:lnTo>
                      <a:pt x="3" y="25"/>
                    </a:lnTo>
                    <a:lnTo>
                      <a:pt x="0" y="40"/>
                    </a:lnTo>
                    <a:lnTo>
                      <a:pt x="3" y="56"/>
                    </a:lnTo>
                    <a:lnTo>
                      <a:pt x="12" y="68"/>
                    </a:lnTo>
                    <a:lnTo>
                      <a:pt x="24" y="76"/>
                    </a:lnTo>
                    <a:lnTo>
                      <a:pt x="40" y="80"/>
                    </a:lnTo>
                    <a:close/>
                    <a:moveTo>
                      <a:pt x="40" y="16"/>
                    </a:moveTo>
                    <a:lnTo>
                      <a:pt x="50" y="18"/>
                    </a:lnTo>
                    <a:lnTo>
                      <a:pt x="57" y="23"/>
                    </a:lnTo>
                    <a:lnTo>
                      <a:pt x="62" y="31"/>
                    </a:lnTo>
                    <a:lnTo>
                      <a:pt x="64" y="40"/>
                    </a:lnTo>
                    <a:lnTo>
                      <a:pt x="62" y="49"/>
                    </a:lnTo>
                    <a:lnTo>
                      <a:pt x="57" y="57"/>
                    </a:lnTo>
                    <a:lnTo>
                      <a:pt x="50" y="62"/>
                    </a:lnTo>
                    <a:lnTo>
                      <a:pt x="40" y="63"/>
                    </a:lnTo>
                    <a:lnTo>
                      <a:pt x="30" y="62"/>
                    </a:lnTo>
                    <a:lnTo>
                      <a:pt x="23" y="57"/>
                    </a:lnTo>
                    <a:lnTo>
                      <a:pt x="17" y="49"/>
                    </a:lnTo>
                    <a:lnTo>
                      <a:pt x="16" y="40"/>
                    </a:lnTo>
                    <a:lnTo>
                      <a:pt x="17" y="31"/>
                    </a:lnTo>
                    <a:lnTo>
                      <a:pt x="23" y="23"/>
                    </a:lnTo>
                    <a:lnTo>
                      <a:pt x="30" y="18"/>
                    </a:lnTo>
                    <a:lnTo>
                      <a:pt x="40" y="16"/>
                    </a:lnTo>
                    <a:close/>
                  </a:path>
                </a:pathLst>
              </a:custGeom>
              <a:solidFill>
                <a:srgbClr val="CF002B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17" name="pole tekstowe 2"/>
            <p:cNvSpPr txBox="1"/>
            <p:nvPr/>
          </p:nvSpPr>
          <p:spPr>
            <a:xfrm>
              <a:off x="575219" y="1562319"/>
              <a:ext cx="3337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600" b="1" dirty="0" smtClean="0">
                  <a:solidFill>
                    <a:srgbClr val="C00000"/>
                  </a:solidFill>
                </a:rPr>
                <a:t>%</a:t>
              </a:r>
              <a:endParaRPr lang="pl-PL" sz="16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21" name="Grupa 6"/>
          <p:cNvGrpSpPr/>
          <p:nvPr/>
        </p:nvGrpSpPr>
        <p:grpSpPr>
          <a:xfrm>
            <a:off x="499926" y="2325032"/>
            <a:ext cx="345451" cy="303995"/>
            <a:chOff x="508892" y="2052693"/>
            <a:chExt cx="345451" cy="303995"/>
          </a:xfrm>
        </p:grpSpPr>
        <p:sp>
          <p:nvSpPr>
            <p:cNvPr id="122" name="Freeform 151"/>
            <p:cNvSpPr>
              <a:spLocks/>
            </p:cNvSpPr>
            <p:nvPr/>
          </p:nvSpPr>
          <p:spPr bwMode="auto">
            <a:xfrm>
              <a:off x="667799" y="2262553"/>
              <a:ext cx="69954" cy="25045"/>
            </a:xfrm>
            <a:custGeom>
              <a:avLst/>
              <a:gdLst>
                <a:gd name="T0" fmla="*/ 0 w 81"/>
                <a:gd name="T1" fmla="*/ 21 h 29"/>
                <a:gd name="T2" fmla="*/ 0 w 81"/>
                <a:gd name="T3" fmla="*/ 24 h 29"/>
                <a:gd name="T4" fmla="*/ 3 w 81"/>
                <a:gd name="T5" fmla="*/ 27 h 29"/>
                <a:gd name="T6" fmla="*/ 5 w 81"/>
                <a:gd name="T7" fmla="*/ 28 h 29"/>
                <a:gd name="T8" fmla="*/ 8 w 81"/>
                <a:gd name="T9" fmla="*/ 29 h 29"/>
                <a:gd name="T10" fmla="*/ 34 w 81"/>
                <a:gd name="T11" fmla="*/ 28 h 29"/>
                <a:gd name="T12" fmla="*/ 59 w 81"/>
                <a:gd name="T13" fmla="*/ 24 h 29"/>
                <a:gd name="T14" fmla="*/ 80 w 81"/>
                <a:gd name="T15" fmla="*/ 18 h 29"/>
                <a:gd name="T16" fmla="*/ 80 w 81"/>
                <a:gd name="T17" fmla="*/ 5 h 29"/>
                <a:gd name="T18" fmla="*/ 80 w 81"/>
                <a:gd name="T19" fmla="*/ 2 h 29"/>
                <a:gd name="T20" fmla="*/ 81 w 81"/>
                <a:gd name="T21" fmla="*/ 0 h 29"/>
                <a:gd name="T22" fmla="*/ 68 w 81"/>
                <a:gd name="T23" fmla="*/ 5 h 29"/>
                <a:gd name="T24" fmla="*/ 51 w 81"/>
                <a:gd name="T25" fmla="*/ 9 h 29"/>
                <a:gd name="T26" fmla="*/ 32 w 81"/>
                <a:gd name="T27" fmla="*/ 12 h 29"/>
                <a:gd name="T28" fmla="*/ 8 w 81"/>
                <a:gd name="T29" fmla="*/ 13 h 29"/>
                <a:gd name="T30" fmla="*/ 5 w 81"/>
                <a:gd name="T31" fmla="*/ 14 h 29"/>
                <a:gd name="T32" fmla="*/ 3 w 81"/>
                <a:gd name="T33" fmla="*/ 15 h 29"/>
                <a:gd name="T34" fmla="*/ 0 w 81"/>
                <a:gd name="T35" fmla="*/ 18 h 29"/>
                <a:gd name="T36" fmla="*/ 0 w 81"/>
                <a:gd name="T37" fmla="*/ 2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1" h="29">
                  <a:moveTo>
                    <a:pt x="0" y="21"/>
                  </a:moveTo>
                  <a:lnTo>
                    <a:pt x="0" y="24"/>
                  </a:lnTo>
                  <a:lnTo>
                    <a:pt x="3" y="27"/>
                  </a:lnTo>
                  <a:lnTo>
                    <a:pt x="5" y="28"/>
                  </a:lnTo>
                  <a:lnTo>
                    <a:pt x="8" y="29"/>
                  </a:lnTo>
                  <a:lnTo>
                    <a:pt x="34" y="28"/>
                  </a:lnTo>
                  <a:lnTo>
                    <a:pt x="59" y="24"/>
                  </a:lnTo>
                  <a:lnTo>
                    <a:pt x="80" y="18"/>
                  </a:lnTo>
                  <a:lnTo>
                    <a:pt x="80" y="5"/>
                  </a:lnTo>
                  <a:lnTo>
                    <a:pt x="80" y="2"/>
                  </a:lnTo>
                  <a:lnTo>
                    <a:pt x="81" y="0"/>
                  </a:lnTo>
                  <a:lnTo>
                    <a:pt x="68" y="5"/>
                  </a:lnTo>
                  <a:lnTo>
                    <a:pt x="51" y="9"/>
                  </a:lnTo>
                  <a:lnTo>
                    <a:pt x="32" y="12"/>
                  </a:lnTo>
                  <a:lnTo>
                    <a:pt x="8" y="13"/>
                  </a:lnTo>
                  <a:lnTo>
                    <a:pt x="5" y="14"/>
                  </a:lnTo>
                  <a:lnTo>
                    <a:pt x="3" y="15"/>
                  </a:lnTo>
                  <a:lnTo>
                    <a:pt x="0" y="18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152"/>
            <p:cNvSpPr>
              <a:spLocks/>
            </p:cNvSpPr>
            <p:nvPr/>
          </p:nvSpPr>
          <p:spPr bwMode="auto">
            <a:xfrm>
              <a:off x="667799" y="2080329"/>
              <a:ext cx="96726" cy="41454"/>
            </a:xfrm>
            <a:custGeom>
              <a:avLst/>
              <a:gdLst>
                <a:gd name="T0" fmla="*/ 8 w 112"/>
                <a:gd name="T1" fmla="*/ 48 h 48"/>
                <a:gd name="T2" fmla="*/ 5 w 112"/>
                <a:gd name="T3" fmla="*/ 48 h 48"/>
                <a:gd name="T4" fmla="*/ 3 w 112"/>
                <a:gd name="T5" fmla="*/ 45 h 48"/>
                <a:gd name="T6" fmla="*/ 0 w 112"/>
                <a:gd name="T7" fmla="*/ 43 h 48"/>
                <a:gd name="T8" fmla="*/ 0 w 112"/>
                <a:gd name="T9" fmla="*/ 40 h 48"/>
                <a:gd name="T10" fmla="*/ 0 w 112"/>
                <a:gd name="T11" fmla="*/ 37 h 48"/>
                <a:gd name="T12" fmla="*/ 3 w 112"/>
                <a:gd name="T13" fmla="*/ 35 h 48"/>
                <a:gd name="T14" fmla="*/ 5 w 112"/>
                <a:gd name="T15" fmla="*/ 32 h 48"/>
                <a:gd name="T16" fmla="*/ 8 w 112"/>
                <a:gd name="T17" fmla="*/ 32 h 48"/>
                <a:gd name="T18" fmla="*/ 34 w 112"/>
                <a:gd name="T19" fmla="*/ 30 h 48"/>
                <a:gd name="T20" fmla="*/ 55 w 112"/>
                <a:gd name="T21" fmla="*/ 27 h 48"/>
                <a:gd name="T22" fmla="*/ 73 w 112"/>
                <a:gd name="T23" fmla="*/ 23 h 48"/>
                <a:gd name="T24" fmla="*/ 85 w 112"/>
                <a:gd name="T25" fmla="*/ 17 h 48"/>
                <a:gd name="T26" fmla="*/ 93 w 112"/>
                <a:gd name="T27" fmla="*/ 12 h 48"/>
                <a:gd name="T28" fmla="*/ 96 w 112"/>
                <a:gd name="T29" fmla="*/ 8 h 48"/>
                <a:gd name="T30" fmla="*/ 96 w 112"/>
                <a:gd name="T31" fmla="*/ 4 h 48"/>
                <a:gd name="T32" fmla="*/ 98 w 112"/>
                <a:gd name="T33" fmla="*/ 2 h 48"/>
                <a:gd name="T34" fmla="*/ 101 w 112"/>
                <a:gd name="T35" fmla="*/ 0 h 48"/>
                <a:gd name="T36" fmla="*/ 104 w 112"/>
                <a:gd name="T37" fmla="*/ 0 h 48"/>
                <a:gd name="T38" fmla="*/ 107 w 112"/>
                <a:gd name="T39" fmla="*/ 0 h 48"/>
                <a:gd name="T40" fmla="*/ 109 w 112"/>
                <a:gd name="T41" fmla="*/ 2 h 48"/>
                <a:gd name="T42" fmla="*/ 111 w 112"/>
                <a:gd name="T43" fmla="*/ 4 h 48"/>
                <a:gd name="T44" fmla="*/ 112 w 112"/>
                <a:gd name="T45" fmla="*/ 8 h 48"/>
                <a:gd name="T46" fmla="*/ 109 w 112"/>
                <a:gd name="T47" fmla="*/ 18 h 48"/>
                <a:gd name="T48" fmla="*/ 101 w 112"/>
                <a:gd name="T49" fmla="*/ 27 h 48"/>
                <a:gd name="T50" fmla="*/ 88 w 112"/>
                <a:gd name="T51" fmla="*/ 35 h 48"/>
                <a:gd name="T52" fmla="*/ 70 w 112"/>
                <a:gd name="T53" fmla="*/ 40 h 48"/>
                <a:gd name="T54" fmla="*/ 51 w 112"/>
                <a:gd name="T55" fmla="*/ 44 h 48"/>
                <a:gd name="T56" fmla="*/ 30 w 112"/>
                <a:gd name="T57" fmla="*/ 48 h 48"/>
                <a:gd name="T58" fmla="*/ 8 w 112"/>
                <a:gd name="T5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12" h="48">
                  <a:moveTo>
                    <a:pt x="8" y="48"/>
                  </a:moveTo>
                  <a:lnTo>
                    <a:pt x="5" y="48"/>
                  </a:lnTo>
                  <a:lnTo>
                    <a:pt x="3" y="45"/>
                  </a:lnTo>
                  <a:lnTo>
                    <a:pt x="0" y="43"/>
                  </a:lnTo>
                  <a:lnTo>
                    <a:pt x="0" y="40"/>
                  </a:lnTo>
                  <a:lnTo>
                    <a:pt x="0" y="37"/>
                  </a:lnTo>
                  <a:lnTo>
                    <a:pt x="3" y="35"/>
                  </a:lnTo>
                  <a:lnTo>
                    <a:pt x="5" y="32"/>
                  </a:lnTo>
                  <a:lnTo>
                    <a:pt x="8" y="32"/>
                  </a:lnTo>
                  <a:lnTo>
                    <a:pt x="34" y="30"/>
                  </a:lnTo>
                  <a:lnTo>
                    <a:pt x="55" y="27"/>
                  </a:lnTo>
                  <a:lnTo>
                    <a:pt x="73" y="23"/>
                  </a:lnTo>
                  <a:lnTo>
                    <a:pt x="85" y="17"/>
                  </a:lnTo>
                  <a:lnTo>
                    <a:pt x="93" y="12"/>
                  </a:lnTo>
                  <a:lnTo>
                    <a:pt x="96" y="8"/>
                  </a:lnTo>
                  <a:lnTo>
                    <a:pt x="96" y="4"/>
                  </a:lnTo>
                  <a:lnTo>
                    <a:pt x="98" y="2"/>
                  </a:lnTo>
                  <a:lnTo>
                    <a:pt x="101" y="0"/>
                  </a:lnTo>
                  <a:lnTo>
                    <a:pt x="104" y="0"/>
                  </a:lnTo>
                  <a:lnTo>
                    <a:pt x="107" y="0"/>
                  </a:lnTo>
                  <a:lnTo>
                    <a:pt x="109" y="2"/>
                  </a:lnTo>
                  <a:lnTo>
                    <a:pt x="111" y="4"/>
                  </a:lnTo>
                  <a:lnTo>
                    <a:pt x="112" y="8"/>
                  </a:lnTo>
                  <a:lnTo>
                    <a:pt x="109" y="18"/>
                  </a:lnTo>
                  <a:lnTo>
                    <a:pt x="101" y="27"/>
                  </a:lnTo>
                  <a:lnTo>
                    <a:pt x="88" y="35"/>
                  </a:lnTo>
                  <a:lnTo>
                    <a:pt x="70" y="40"/>
                  </a:lnTo>
                  <a:lnTo>
                    <a:pt x="51" y="44"/>
                  </a:lnTo>
                  <a:lnTo>
                    <a:pt x="30" y="48"/>
                  </a:lnTo>
                  <a:lnTo>
                    <a:pt x="8" y="48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153"/>
            <p:cNvSpPr>
              <a:spLocks/>
            </p:cNvSpPr>
            <p:nvPr/>
          </p:nvSpPr>
          <p:spPr bwMode="auto">
            <a:xfrm>
              <a:off x="626345" y="2304871"/>
              <a:ext cx="110544" cy="24181"/>
            </a:xfrm>
            <a:custGeom>
              <a:avLst/>
              <a:gdLst>
                <a:gd name="T0" fmla="*/ 0 w 128"/>
                <a:gd name="T1" fmla="*/ 5 h 28"/>
                <a:gd name="T2" fmla="*/ 0 w 128"/>
                <a:gd name="T3" fmla="*/ 20 h 28"/>
                <a:gd name="T4" fmla="*/ 0 w 128"/>
                <a:gd name="T5" fmla="*/ 22 h 28"/>
                <a:gd name="T6" fmla="*/ 27 w 128"/>
                <a:gd name="T7" fmla="*/ 26 h 28"/>
                <a:gd name="T8" fmla="*/ 56 w 128"/>
                <a:gd name="T9" fmla="*/ 28 h 28"/>
                <a:gd name="T10" fmla="*/ 82 w 128"/>
                <a:gd name="T11" fmla="*/ 26 h 28"/>
                <a:gd name="T12" fmla="*/ 107 w 128"/>
                <a:gd name="T13" fmla="*/ 23 h 28"/>
                <a:gd name="T14" fmla="*/ 128 w 128"/>
                <a:gd name="T15" fmla="*/ 17 h 28"/>
                <a:gd name="T16" fmla="*/ 128 w 128"/>
                <a:gd name="T17" fmla="*/ 0 h 28"/>
                <a:gd name="T18" fmla="*/ 115 w 128"/>
                <a:gd name="T19" fmla="*/ 5 h 28"/>
                <a:gd name="T20" fmla="*/ 99 w 128"/>
                <a:gd name="T21" fmla="*/ 8 h 28"/>
                <a:gd name="T22" fmla="*/ 79 w 128"/>
                <a:gd name="T23" fmla="*/ 11 h 28"/>
                <a:gd name="T24" fmla="*/ 56 w 128"/>
                <a:gd name="T25" fmla="*/ 12 h 28"/>
                <a:gd name="T26" fmla="*/ 34 w 128"/>
                <a:gd name="T27" fmla="*/ 11 h 28"/>
                <a:gd name="T28" fmla="*/ 16 w 128"/>
                <a:gd name="T29" fmla="*/ 9 h 28"/>
                <a:gd name="T30" fmla="*/ 0 w 128"/>
                <a:gd name="T31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8" h="28">
                  <a:moveTo>
                    <a:pt x="0" y="5"/>
                  </a:moveTo>
                  <a:lnTo>
                    <a:pt x="0" y="20"/>
                  </a:lnTo>
                  <a:lnTo>
                    <a:pt x="0" y="22"/>
                  </a:lnTo>
                  <a:lnTo>
                    <a:pt x="27" y="26"/>
                  </a:lnTo>
                  <a:lnTo>
                    <a:pt x="56" y="28"/>
                  </a:lnTo>
                  <a:lnTo>
                    <a:pt x="82" y="26"/>
                  </a:lnTo>
                  <a:lnTo>
                    <a:pt x="107" y="23"/>
                  </a:lnTo>
                  <a:lnTo>
                    <a:pt x="128" y="17"/>
                  </a:lnTo>
                  <a:lnTo>
                    <a:pt x="128" y="0"/>
                  </a:lnTo>
                  <a:lnTo>
                    <a:pt x="115" y="5"/>
                  </a:lnTo>
                  <a:lnTo>
                    <a:pt x="99" y="8"/>
                  </a:lnTo>
                  <a:lnTo>
                    <a:pt x="79" y="11"/>
                  </a:lnTo>
                  <a:lnTo>
                    <a:pt x="56" y="12"/>
                  </a:lnTo>
                  <a:lnTo>
                    <a:pt x="34" y="11"/>
                  </a:lnTo>
                  <a:lnTo>
                    <a:pt x="16" y="9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154"/>
            <p:cNvSpPr>
              <a:spLocks/>
            </p:cNvSpPr>
            <p:nvPr/>
          </p:nvSpPr>
          <p:spPr bwMode="auto">
            <a:xfrm>
              <a:off x="584891" y="2052693"/>
              <a:ext cx="179635" cy="200360"/>
            </a:xfrm>
            <a:custGeom>
              <a:avLst/>
              <a:gdLst>
                <a:gd name="T0" fmla="*/ 205 w 208"/>
                <a:gd name="T1" fmla="*/ 30 h 232"/>
                <a:gd name="T2" fmla="*/ 184 w 208"/>
                <a:gd name="T3" fmla="*/ 14 h 232"/>
                <a:gd name="T4" fmla="*/ 147 w 208"/>
                <a:gd name="T5" fmla="*/ 3 h 232"/>
                <a:gd name="T6" fmla="*/ 104 w 208"/>
                <a:gd name="T7" fmla="*/ 0 h 232"/>
                <a:gd name="T8" fmla="*/ 61 w 208"/>
                <a:gd name="T9" fmla="*/ 3 h 232"/>
                <a:gd name="T10" fmla="*/ 24 w 208"/>
                <a:gd name="T11" fmla="*/ 14 h 232"/>
                <a:gd name="T12" fmla="*/ 3 w 208"/>
                <a:gd name="T13" fmla="*/ 30 h 232"/>
                <a:gd name="T14" fmla="*/ 0 w 208"/>
                <a:gd name="T15" fmla="*/ 88 h 232"/>
                <a:gd name="T16" fmla="*/ 2 w 208"/>
                <a:gd name="T17" fmla="*/ 96 h 232"/>
                <a:gd name="T18" fmla="*/ 0 w 208"/>
                <a:gd name="T19" fmla="*/ 104 h 232"/>
                <a:gd name="T20" fmla="*/ 0 w 208"/>
                <a:gd name="T21" fmla="*/ 137 h 232"/>
                <a:gd name="T22" fmla="*/ 18 w 208"/>
                <a:gd name="T23" fmla="*/ 139 h 232"/>
                <a:gd name="T24" fmla="*/ 16 w 208"/>
                <a:gd name="T25" fmla="*/ 135 h 232"/>
                <a:gd name="T26" fmla="*/ 16 w 208"/>
                <a:gd name="T27" fmla="*/ 103 h 232"/>
                <a:gd name="T28" fmla="*/ 18 w 208"/>
                <a:gd name="T29" fmla="*/ 101 h 232"/>
                <a:gd name="T30" fmla="*/ 20 w 208"/>
                <a:gd name="T31" fmla="*/ 96 h 232"/>
                <a:gd name="T32" fmla="*/ 18 w 208"/>
                <a:gd name="T33" fmla="*/ 90 h 232"/>
                <a:gd name="T34" fmla="*/ 16 w 208"/>
                <a:gd name="T35" fmla="*/ 88 h 232"/>
                <a:gd name="T36" fmla="*/ 16 w 208"/>
                <a:gd name="T37" fmla="*/ 40 h 232"/>
                <a:gd name="T38" fmla="*/ 27 w 208"/>
                <a:gd name="T39" fmla="*/ 30 h 232"/>
                <a:gd name="T40" fmla="*/ 57 w 208"/>
                <a:gd name="T41" fmla="*/ 20 h 232"/>
                <a:gd name="T42" fmla="*/ 104 w 208"/>
                <a:gd name="T43" fmla="*/ 16 h 232"/>
                <a:gd name="T44" fmla="*/ 151 w 208"/>
                <a:gd name="T45" fmla="*/ 20 h 232"/>
                <a:gd name="T46" fmla="*/ 181 w 208"/>
                <a:gd name="T47" fmla="*/ 30 h 232"/>
                <a:gd name="T48" fmla="*/ 192 w 208"/>
                <a:gd name="T49" fmla="*/ 40 h 232"/>
                <a:gd name="T50" fmla="*/ 192 w 208"/>
                <a:gd name="T51" fmla="*/ 88 h 232"/>
                <a:gd name="T52" fmla="*/ 190 w 208"/>
                <a:gd name="T53" fmla="*/ 90 h 232"/>
                <a:gd name="T54" fmla="*/ 188 w 208"/>
                <a:gd name="T55" fmla="*/ 96 h 232"/>
                <a:gd name="T56" fmla="*/ 190 w 208"/>
                <a:gd name="T57" fmla="*/ 101 h 232"/>
                <a:gd name="T58" fmla="*/ 192 w 208"/>
                <a:gd name="T59" fmla="*/ 103 h 232"/>
                <a:gd name="T60" fmla="*/ 192 w 208"/>
                <a:gd name="T61" fmla="*/ 135 h 232"/>
                <a:gd name="T62" fmla="*/ 191 w 208"/>
                <a:gd name="T63" fmla="*/ 138 h 232"/>
                <a:gd name="T64" fmla="*/ 189 w 208"/>
                <a:gd name="T65" fmla="*/ 141 h 232"/>
                <a:gd name="T66" fmla="*/ 189 w 208"/>
                <a:gd name="T67" fmla="*/ 147 h 232"/>
                <a:gd name="T68" fmla="*/ 191 w 208"/>
                <a:gd name="T69" fmla="*/ 151 h 232"/>
                <a:gd name="T70" fmla="*/ 192 w 208"/>
                <a:gd name="T71" fmla="*/ 152 h 232"/>
                <a:gd name="T72" fmla="*/ 192 w 208"/>
                <a:gd name="T73" fmla="*/ 185 h 232"/>
                <a:gd name="T74" fmla="*/ 190 w 208"/>
                <a:gd name="T75" fmla="*/ 187 h 232"/>
                <a:gd name="T76" fmla="*/ 188 w 208"/>
                <a:gd name="T77" fmla="*/ 193 h 232"/>
                <a:gd name="T78" fmla="*/ 190 w 208"/>
                <a:gd name="T79" fmla="*/ 197 h 232"/>
                <a:gd name="T80" fmla="*/ 192 w 208"/>
                <a:gd name="T81" fmla="*/ 200 h 232"/>
                <a:gd name="T82" fmla="*/ 192 w 208"/>
                <a:gd name="T83" fmla="*/ 232 h 232"/>
                <a:gd name="T84" fmla="*/ 200 w 208"/>
                <a:gd name="T85" fmla="*/ 229 h 232"/>
                <a:gd name="T86" fmla="*/ 208 w 208"/>
                <a:gd name="T87" fmla="*/ 200 h 232"/>
                <a:gd name="T88" fmla="*/ 206 w 208"/>
                <a:gd name="T89" fmla="*/ 193 h 232"/>
                <a:gd name="T90" fmla="*/ 208 w 208"/>
                <a:gd name="T91" fmla="*/ 184 h 232"/>
                <a:gd name="T92" fmla="*/ 207 w 208"/>
                <a:gd name="T93" fmla="*/ 148 h 232"/>
                <a:gd name="T94" fmla="*/ 207 w 208"/>
                <a:gd name="T95" fmla="*/ 140 h 232"/>
                <a:gd name="T96" fmla="*/ 208 w 208"/>
                <a:gd name="T97" fmla="*/ 104 h 232"/>
                <a:gd name="T98" fmla="*/ 206 w 208"/>
                <a:gd name="T99" fmla="*/ 96 h 232"/>
                <a:gd name="T100" fmla="*/ 208 w 208"/>
                <a:gd name="T101" fmla="*/ 8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08" h="232">
                  <a:moveTo>
                    <a:pt x="208" y="40"/>
                  </a:moveTo>
                  <a:lnTo>
                    <a:pt x="205" y="30"/>
                  </a:lnTo>
                  <a:lnTo>
                    <a:pt x="197" y="21"/>
                  </a:lnTo>
                  <a:lnTo>
                    <a:pt x="184" y="14"/>
                  </a:lnTo>
                  <a:lnTo>
                    <a:pt x="166" y="7"/>
                  </a:lnTo>
                  <a:lnTo>
                    <a:pt x="147" y="3"/>
                  </a:lnTo>
                  <a:lnTo>
                    <a:pt x="126" y="1"/>
                  </a:lnTo>
                  <a:lnTo>
                    <a:pt x="104" y="0"/>
                  </a:lnTo>
                  <a:lnTo>
                    <a:pt x="82" y="1"/>
                  </a:lnTo>
                  <a:lnTo>
                    <a:pt x="61" y="3"/>
                  </a:lnTo>
                  <a:lnTo>
                    <a:pt x="42" y="7"/>
                  </a:lnTo>
                  <a:lnTo>
                    <a:pt x="24" y="14"/>
                  </a:lnTo>
                  <a:lnTo>
                    <a:pt x="11" y="21"/>
                  </a:lnTo>
                  <a:lnTo>
                    <a:pt x="3" y="30"/>
                  </a:lnTo>
                  <a:lnTo>
                    <a:pt x="0" y="40"/>
                  </a:lnTo>
                  <a:lnTo>
                    <a:pt x="0" y="88"/>
                  </a:lnTo>
                  <a:lnTo>
                    <a:pt x="1" y="92"/>
                  </a:lnTo>
                  <a:lnTo>
                    <a:pt x="2" y="96"/>
                  </a:lnTo>
                  <a:lnTo>
                    <a:pt x="1" y="100"/>
                  </a:lnTo>
                  <a:lnTo>
                    <a:pt x="0" y="104"/>
                  </a:lnTo>
                  <a:lnTo>
                    <a:pt x="0" y="135"/>
                  </a:lnTo>
                  <a:lnTo>
                    <a:pt x="0" y="137"/>
                  </a:lnTo>
                  <a:lnTo>
                    <a:pt x="18" y="140"/>
                  </a:lnTo>
                  <a:lnTo>
                    <a:pt x="18" y="139"/>
                  </a:lnTo>
                  <a:lnTo>
                    <a:pt x="17" y="137"/>
                  </a:lnTo>
                  <a:lnTo>
                    <a:pt x="16" y="135"/>
                  </a:lnTo>
                  <a:lnTo>
                    <a:pt x="16" y="104"/>
                  </a:lnTo>
                  <a:lnTo>
                    <a:pt x="16" y="103"/>
                  </a:lnTo>
                  <a:lnTo>
                    <a:pt x="17" y="102"/>
                  </a:lnTo>
                  <a:lnTo>
                    <a:pt x="18" y="101"/>
                  </a:lnTo>
                  <a:lnTo>
                    <a:pt x="19" y="99"/>
                  </a:lnTo>
                  <a:lnTo>
                    <a:pt x="20" y="96"/>
                  </a:lnTo>
                  <a:lnTo>
                    <a:pt x="19" y="93"/>
                  </a:lnTo>
                  <a:lnTo>
                    <a:pt x="18" y="90"/>
                  </a:lnTo>
                  <a:lnTo>
                    <a:pt x="17" y="89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6" y="40"/>
                  </a:lnTo>
                  <a:lnTo>
                    <a:pt x="19" y="35"/>
                  </a:lnTo>
                  <a:lnTo>
                    <a:pt x="27" y="30"/>
                  </a:lnTo>
                  <a:lnTo>
                    <a:pt x="39" y="26"/>
                  </a:lnTo>
                  <a:lnTo>
                    <a:pt x="57" y="20"/>
                  </a:lnTo>
                  <a:lnTo>
                    <a:pt x="78" y="17"/>
                  </a:lnTo>
                  <a:lnTo>
                    <a:pt x="104" y="16"/>
                  </a:lnTo>
                  <a:lnTo>
                    <a:pt x="130" y="17"/>
                  </a:lnTo>
                  <a:lnTo>
                    <a:pt x="151" y="20"/>
                  </a:lnTo>
                  <a:lnTo>
                    <a:pt x="169" y="26"/>
                  </a:lnTo>
                  <a:lnTo>
                    <a:pt x="181" y="30"/>
                  </a:lnTo>
                  <a:lnTo>
                    <a:pt x="189" y="35"/>
                  </a:lnTo>
                  <a:lnTo>
                    <a:pt x="192" y="40"/>
                  </a:lnTo>
                  <a:lnTo>
                    <a:pt x="192" y="88"/>
                  </a:lnTo>
                  <a:lnTo>
                    <a:pt x="192" y="88"/>
                  </a:lnTo>
                  <a:lnTo>
                    <a:pt x="191" y="89"/>
                  </a:lnTo>
                  <a:lnTo>
                    <a:pt x="190" y="90"/>
                  </a:lnTo>
                  <a:lnTo>
                    <a:pt x="189" y="93"/>
                  </a:lnTo>
                  <a:lnTo>
                    <a:pt x="188" y="96"/>
                  </a:lnTo>
                  <a:lnTo>
                    <a:pt x="189" y="99"/>
                  </a:lnTo>
                  <a:lnTo>
                    <a:pt x="190" y="101"/>
                  </a:lnTo>
                  <a:lnTo>
                    <a:pt x="191" y="102"/>
                  </a:lnTo>
                  <a:lnTo>
                    <a:pt x="192" y="103"/>
                  </a:lnTo>
                  <a:lnTo>
                    <a:pt x="192" y="104"/>
                  </a:lnTo>
                  <a:lnTo>
                    <a:pt x="192" y="135"/>
                  </a:lnTo>
                  <a:lnTo>
                    <a:pt x="192" y="137"/>
                  </a:lnTo>
                  <a:lnTo>
                    <a:pt x="191" y="138"/>
                  </a:lnTo>
                  <a:lnTo>
                    <a:pt x="190" y="139"/>
                  </a:lnTo>
                  <a:lnTo>
                    <a:pt x="189" y="141"/>
                  </a:lnTo>
                  <a:lnTo>
                    <a:pt x="188" y="144"/>
                  </a:lnTo>
                  <a:lnTo>
                    <a:pt x="189" y="147"/>
                  </a:lnTo>
                  <a:lnTo>
                    <a:pt x="190" y="149"/>
                  </a:lnTo>
                  <a:lnTo>
                    <a:pt x="191" y="151"/>
                  </a:lnTo>
                  <a:lnTo>
                    <a:pt x="192" y="152"/>
                  </a:lnTo>
                  <a:lnTo>
                    <a:pt x="192" y="152"/>
                  </a:lnTo>
                  <a:lnTo>
                    <a:pt x="192" y="184"/>
                  </a:lnTo>
                  <a:lnTo>
                    <a:pt x="192" y="185"/>
                  </a:lnTo>
                  <a:lnTo>
                    <a:pt x="191" y="185"/>
                  </a:lnTo>
                  <a:lnTo>
                    <a:pt x="190" y="187"/>
                  </a:lnTo>
                  <a:lnTo>
                    <a:pt x="189" y="189"/>
                  </a:lnTo>
                  <a:lnTo>
                    <a:pt x="188" y="193"/>
                  </a:lnTo>
                  <a:lnTo>
                    <a:pt x="189" y="195"/>
                  </a:lnTo>
                  <a:lnTo>
                    <a:pt x="190" y="197"/>
                  </a:lnTo>
                  <a:lnTo>
                    <a:pt x="191" y="199"/>
                  </a:lnTo>
                  <a:lnTo>
                    <a:pt x="192" y="200"/>
                  </a:lnTo>
                  <a:lnTo>
                    <a:pt x="192" y="200"/>
                  </a:lnTo>
                  <a:lnTo>
                    <a:pt x="192" y="232"/>
                  </a:lnTo>
                  <a:lnTo>
                    <a:pt x="192" y="232"/>
                  </a:lnTo>
                  <a:lnTo>
                    <a:pt x="200" y="229"/>
                  </a:lnTo>
                  <a:lnTo>
                    <a:pt x="208" y="227"/>
                  </a:lnTo>
                  <a:lnTo>
                    <a:pt x="208" y="200"/>
                  </a:lnTo>
                  <a:lnTo>
                    <a:pt x="207" y="196"/>
                  </a:lnTo>
                  <a:lnTo>
                    <a:pt x="206" y="193"/>
                  </a:lnTo>
                  <a:lnTo>
                    <a:pt x="207" y="188"/>
                  </a:lnTo>
                  <a:lnTo>
                    <a:pt x="208" y="184"/>
                  </a:lnTo>
                  <a:lnTo>
                    <a:pt x="208" y="152"/>
                  </a:lnTo>
                  <a:lnTo>
                    <a:pt x="207" y="148"/>
                  </a:lnTo>
                  <a:lnTo>
                    <a:pt x="206" y="144"/>
                  </a:lnTo>
                  <a:lnTo>
                    <a:pt x="207" y="140"/>
                  </a:lnTo>
                  <a:lnTo>
                    <a:pt x="208" y="135"/>
                  </a:lnTo>
                  <a:lnTo>
                    <a:pt x="208" y="104"/>
                  </a:lnTo>
                  <a:lnTo>
                    <a:pt x="207" y="100"/>
                  </a:lnTo>
                  <a:lnTo>
                    <a:pt x="206" y="96"/>
                  </a:lnTo>
                  <a:lnTo>
                    <a:pt x="207" y="92"/>
                  </a:lnTo>
                  <a:lnTo>
                    <a:pt x="208" y="88"/>
                  </a:lnTo>
                  <a:lnTo>
                    <a:pt x="208" y="40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155"/>
            <p:cNvSpPr>
              <a:spLocks noEditPoints="1"/>
            </p:cNvSpPr>
            <p:nvPr/>
          </p:nvSpPr>
          <p:spPr bwMode="auto">
            <a:xfrm>
              <a:off x="729981" y="2239235"/>
              <a:ext cx="124362" cy="117453"/>
            </a:xfrm>
            <a:custGeom>
              <a:avLst/>
              <a:gdLst>
                <a:gd name="T0" fmla="*/ 72 w 144"/>
                <a:gd name="T1" fmla="*/ 136 h 136"/>
                <a:gd name="T2" fmla="*/ 54 w 144"/>
                <a:gd name="T3" fmla="*/ 135 h 136"/>
                <a:gd name="T4" fmla="*/ 37 w 144"/>
                <a:gd name="T5" fmla="*/ 133 h 136"/>
                <a:gd name="T6" fmla="*/ 22 w 144"/>
                <a:gd name="T7" fmla="*/ 128 h 136"/>
                <a:gd name="T8" fmla="*/ 10 w 144"/>
                <a:gd name="T9" fmla="*/ 122 h 136"/>
                <a:gd name="T10" fmla="*/ 3 w 144"/>
                <a:gd name="T11" fmla="*/ 113 h 136"/>
                <a:gd name="T12" fmla="*/ 0 w 144"/>
                <a:gd name="T13" fmla="*/ 104 h 136"/>
                <a:gd name="T14" fmla="*/ 0 w 144"/>
                <a:gd name="T15" fmla="*/ 32 h 136"/>
                <a:gd name="T16" fmla="*/ 3 w 144"/>
                <a:gd name="T17" fmla="*/ 23 h 136"/>
                <a:gd name="T18" fmla="*/ 10 w 144"/>
                <a:gd name="T19" fmla="*/ 14 h 136"/>
                <a:gd name="T20" fmla="*/ 22 w 144"/>
                <a:gd name="T21" fmla="*/ 8 h 136"/>
                <a:gd name="T22" fmla="*/ 37 w 144"/>
                <a:gd name="T23" fmla="*/ 3 h 136"/>
                <a:gd name="T24" fmla="*/ 54 w 144"/>
                <a:gd name="T25" fmla="*/ 1 h 136"/>
                <a:gd name="T26" fmla="*/ 72 w 144"/>
                <a:gd name="T27" fmla="*/ 0 h 136"/>
                <a:gd name="T28" fmla="*/ 90 w 144"/>
                <a:gd name="T29" fmla="*/ 1 h 136"/>
                <a:gd name="T30" fmla="*/ 106 w 144"/>
                <a:gd name="T31" fmla="*/ 3 h 136"/>
                <a:gd name="T32" fmla="*/ 121 w 144"/>
                <a:gd name="T33" fmla="*/ 8 h 136"/>
                <a:gd name="T34" fmla="*/ 133 w 144"/>
                <a:gd name="T35" fmla="*/ 14 h 136"/>
                <a:gd name="T36" fmla="*/ 142 w 144"/>
                <a:gd name="T37" fmla="*/ 23 h 136"/>
                <a:gd name="T38" fmla="*/ 144 w 144"/>
                <a:gd name="T39" fmla="*/ 32 h 136"/>
                <a:gd name="T40" fmla="*/ 144 w 144"/>
                <a:gd name="T41" fmla="*/ 104 h 136"/>
                <a:gd name="T42" fmla="*/ 142 w 144"/>
                <a:gd name="T43" fmla="*/ 113 h 136"/>
                <a:gd name="T44" fmla="*/ 133 w 144"/>
                <a:gd name="T45" fmla="*/ 122 h 136"/>
                <a:gd name="T46" fmla="*/ 121 w 144"/>
                <a:gd name="T47" fmla="*/ 128 h 136"/>
                <a:gd name="T48" fmla="*/ 106 w 144"/>
                <a:gd name="T49" fmla="*/ 133 h 136"/>
                <a:gd name="T50" fmla="*/ 90 w 144"/>
                <a:gd name="T51" fmla="*/ 135 h 136"/>
                <a:gd name="T52" fmla="*/ 72 w 144"/>
                <a:gd name="T53" fmla="*/ 136 h 136"/>
                <a:gd name="T54" fmla="*/ 72 w 144"/>
                <a:gd name="T55" fmla="*/ 16 h 136"/>
                <a:gd name="T56" fmla="*/ 52 w 144"/>
                <a:gd name="T57" fmla="*/ 17 h 136"/>
                <a:gd name="T58" fmla="*/ 36 w 144"/>
                <a:gd name="T59" fmla="*/ 21 h 136"/>
                <a:gd name="T60" fmla="*/ 25 w 144"/>
                <a:gd name="T61" fmla="*/ 24 h 136"/>
                <a:gd name="T62" fmla="*/ 18 w 144"/>
                <a:gd name="T63" fmla="*/ 28 h 136"/>
                <a:gd name="T64" fmla="*/ 16 w 144"/>
                <a:gd name="T65" fmla="*/ 32 h 136"/>
                <a:gd name="T66" fmla="*/ 16 w 144"/>
                <a:gd name="T67" fmla="*/ 104 h 136"/>
                <a:gd name="T68" fmla="*/ 18 w 144"/>
                <a:gd name="T69" fmla="*/ 108 h 136"/>
                <a:gd name="T70" fmla="*/ 25 w 144"/>
                <a:gd name="T71" fmla="*/ 112 h 136"/>
                <a:gd name="T72" fmla="*/ 36 w 144"/>
                <a:gd name="T73" fmla="*/ 115 h 136"/>
                <a:gd name="T74" fmla="*/ 52 w 144"/>
                <a:gd name="T75" fmla="*/ 119 h 136"/>
                <a:gd name="T76" fmla="*/ 72 w 144"/>
                <a:gd name="T77" fmla="*/ 120 h 136"/>
                <a:gd name="T78" fmla="*/ 92 w 144"/>
                <a:gd name="T79" fmla="*/ 119 h 136"/>
                <a:gd name="T80" fmla="*/ 107 w 144"/>
                <a:gd name="T81" fmla="*/ 115 h 136"/>
                <a:gd name="T82" fmla="*/ 119 w 144"/>
                <a:gd name="T83" fmla="*/ 112 h 136"/>
                <a:gd name="T84" fmla="*/ 125 w 144"/>
                <a:gd name="T85" fmla="*/ 108 h 136"/>
                <a:gd name="T86" fmla="*/ 128 w 144"/>
                <a:gd name="T87" fmla="*/ 104 h 136"/>
                <a:gd name="T88" fmla="*/ 128 w 144"/>
                <a:gd name="T89" fmla="*/ 32 h 136"/>
                <a:gd name="T90" fmla="*/ 125 w 144"/>
                <a:gd name="T91" fmla="*/ 28 h 136"/>
                <a:gd name="T92" fmla="*/ 119 w 144"/>
                <a:gd name="T93" fmla="*/ 24 h 136"/>
                <a:gd name="T94" fmla="*/ 107 w 144"/>
                <a:gd name="T95" fmla="*/ 21 h 136"/>
                <a:gd name="T96" fmla="*/ 92 w 144"/>
                <a:gd name="T97" fmla="*/ 17 h 136"/>
                <a:gd name="T98" fmla="*/ 72 w 144"/>
                <a:gd name="T99" fmla="*/ 1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4" h="136">
                  <a:moveTo>
                    <a:pt x="72" y="136"/>
                  </a:moveTo>
                  <a:lnTo>
                    <a:pt x="54" y="135"/>
                  </a:lnTo>
                  <a:lnTo>
                    <a:pt x="37" y="133"/>
                  </a:lnTo>
                  <a:lnTo>
                    <a:pt x="22" y="128"/>
                  </a:lnTo>
                  <a:lnTo>
                    <a:pt x="10" y="122"/>
                  </a:lnTo>
                  <a:lnTo>
                    <a:pt x="3" y="113"/>
                  </a:lnTo>
                  <a:lnTo>
                    <a:pt x="0" y="104"/>
                  </a:lnTo>
                  <a:lnTo>
                    <a:pt x="0" y="32"/>
                  </a:lnTo>
                  <a:lnTo>
                    <a:pt x="3" y="23"/>
                  </a:lnTo>
                  <a:lnTo>
                    <a:pt x="10" y="14"/>
                  </a:lnTo>
                  <a:lnTo>
                    <a:pt x="22" y="8"/>
                  </a:lnTo>
                  <a:lnTo>
                    <a:pt x="37" y="3"/>
                  </a:lnTo>
                  <a:lnTo>
                    <a:pt x="54" y="1"/>
                  </a:lnTo>
                  <a:lnTo>
                    <a:pt x="72" y="0"/>
                  </a:lnTo>
                  <a:lnTo>
                    <a:pt x="90" y="1"/>
                  </a:lnTo>
                  <a:lnTo>
                    <a:pt x="106" y="3"/>
                  </a:lnTo>
                  <a:lnTo>
                    <a:pt x="121" y="8"/>
                  </a:lnTo>
                  <a:lnTo>
                    <a:pt x="133" y="14"/>
                  </a:lnTo>
                  <a:lnTo>
                    <a:pt x="142" y="23"/>
                  </a:lnTo>
                  <a:lnTo>
                    <a:pt x="144" y="32"/>
                  </a:lnTo>
                  <a:lnTo>
                    <a:pt x="144" y="104"/>
                  </a:lnTo>
                  <a:lnTo>
                    <a:pt x="142" y="113"/>
                  </a:lnTo>
                  <a:lnTo>
                    <a:pt x="133" y="122"/>
                  </a:lnTo>
                  <a:lnTo>
                    <a:pt x="121" y="128"/>
                  </a:lnTo>
                  <a:lnTo>
                    <a:pt x="106" y="133"/>
                  </a:lnTo>
                  <a:lnTo>
                    <a:pt x="90" y="135"/>
                  </a:lnTo>
                  <a:lnTo>
                    <a:pt x="72" y="136"/>
                  </a:lnTo>
                  <a:close/>
                  <a:moveTo>
                    <a:pt x="72" y="16"/>
                  </a:moveTo>
                  <a:lnTo>
                    <a:pt x="52" y="17"/>
                  </a:lnTo>
                  <a:lnTo>
                    <a:pt x="36" y="21"/>
                  </a:lnTo>
                  <a:lnTo>
                    <a:pt x="25" y="24"/>
                  </a:lnTo>
                  <a:lnTo>
                    <a:pt x="18" y="28"/>
                  </a:lnTo>
                  <a:lnTo>
                    <a:pt x="16" y="32"/>
                  </a:lnTo>
                  <a:lnTo>
                    <a:pt x="16" y="104"/>
                  </a:lnTo>
                  <a:lnTo>
                    <a:pt x="18" y="108"/>
                  </a:lnTo>
                  <a:lnTo>
                    <a:pt x="25" y="112"/>
                  </a:lnTo>
                  <a:lnTo>
                    <a:pt x="36" y="115"/>
                  </a:lnTo>
                  <a:lnTo>
                    <a:pt x="52" y="119"/>
                  </a:lnTo>
                  <a:lnTo>
                    <a:pt x="72" y="120"/>
                  </a:lnTo>
                  <a:lnTo>
                    <a:pt x="92" y="119"/>
                  </a:lnTo>
                  <a:lnTo>
                    <a:pt x="107" y="115"/>
                  </a:lnTo>
                  <a:lnTo>
                    <a:pt x="119" y="112"/>
                  </a:lnTo>
                  <a:lnTo>
                    <a:pt x="125" y="108"/>
                  </a:lnTo>
                  <a:lnTo>
                    <a:pt x="128" y="104"/>
                  </a:lnTo>
                  <a:lnTo>
                    <a:pt x="128" y="32"/>
                  </a:lnTo>
                  <a:lnTo>
                    <a:pt x="125" y="28"/>
                  </a:lnTo>
                  <a:lnTo>
                    <a:pt x="119" y="24"/>
                  </a:lnTo>
                  <a:lnTo>
                    <a:pt x="107" y="21"/>
                  </a:lnTo>
                  <a:lnTo>
                    <a:pt x="92" y="17"/>
                  </a:lnTo>
                  <a:lnTo>
                    <a:pt x="72" y="16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156"/>
            <p:cNvSpPr>
              <a:spLocks/>
            </p:cNvSpPr>
            <p:nvPr/>
          </p:nvSpPr>
          <p:spPr bwMode="auto">
            <a:xfrm>
              <a:off x="785253" y="2259962"/>
              <a:ext cx="69090" cy="34545"/>
            </a:xfrm>
            <a:custGeom>
              <a:avLst/>
              <a:gdLst>
                <a:gd name="T0" fmla="*/ 8 w 80"/>
                <a:gd name="T1" fmla="*/ 40 h 40"/>
                <a:gd name="T2" fmla="*/ 4 w 80"/>
                <a:gd name="T3" fmla="*/ 40 h 40"/>
                <a:gd name="T4" fmla="*/ 2 w 80"/>
                <a:gd name="T5" fmla="*/ 38 h 40"/>
                <a:gd name="T6" fmla="*/ 1 w 80"/>
                <a:gd name="T7" fmla="*/ 35 h 40"/>
                <a:gd name="T8" fmla="*/ 0 w 80"/>
                <a:gd name="T9" fmla="*/ 32 h 40"/>
                <a:gd name="T10" fmla="*/ 1 w 80"/>
                <a:gd name="T11" fmla="*/ 29 h 40"/>
                <a:gd name="T12" fmla="*/ 2 w 80"/>
                <a:gd name="T13" fmla="*/ 27 h 40"/>
                <a:gd name="T14" fmla="*/ 4 w 80"/>
                <a:gd name="T15" fmla="*/ 25 h 40"/>
                <a:gd name="T16" fmla="*/ 8 w 80"/>
                <a:gd name="T17" fmla="*/ 24 h 40"/>
                <a:gd name="T18" fmla="*/ 28 w 80"/>
                <a:gd name="T19" fmla="*/ 22 h 40"/>
                <a:gd name="T20" fmla="*/ 43 w 80"/>
                <a:gd name="T21" fmla="*/ 19 h 40"/>
                <a:gd name="T22" fmla="*/ 55 w 80"/>
                <a:gd name="T23" fmla="*/ 16 h 40"/>
                <a:gd name="T24" fmla="*/ 61 w 80"/>
                <a:gd name="T25" fmla="*/ 12 h 40"/>
                <a:gd name="T26" fmla="*/ 64 w 80"/>
                <a:gd name="T27" fmla="*/ 8 h 40"/>
                <a:gd name="T28" fmla="*/ 65 w 80"/>
                <a:gd name="T29" fmla="*/ 5 h 40"/>
                <a:gd name="T30" fmla="*/ 67 w 80"/>
                <a:gd name="T31" fmla="*/ 2 h 40"/>
                <a:gd name="T32" fmla="*/ 69 w 80"/>
                <a:gd name="T33" fmla="*/ 1 h 40"/>
                <a:gd name="T34" fmla="*/ 72 w 80"/>
                <a:gd name="T35" fmla="*/ 0 h 40"/>
                <a:gd name="T36" fmla="*/ 75 w 80"/>
                <a:gd name="T37" fmla="*/ 1 h 40"/>
                <a:gd name="T38" fmla="*/ 78 w 80"/>
                <a:gd name="T39" fmla="*/ 2 h 40"/>
                <a:gd name="T40" fmla="*/ 80 w 80"/>
                <a:gd name="T41" fmla="*/ 5 h 40"/>
                <a:gd name="T42" fmla="*/ 80 w 80"/>
                <a:gd name="T43" fmla="*/ 8 h 40"/>
                <a:gd name="T44" fmla="*/ 78 w 80"/>
                <a:gd name="T45" fmla="*/ 18 h 40"/>
                <a:gd name="T46" fmla="*/ 69 w 80"/>
                <a:gd name="T47" fmla="*/ 26 h 40"/>
                <a:gd name="T48" fmla="*/ 57 w 80"/>
                <a:gd name="T49" fmla="*/ 32 h 40"/>
                <a:gd name="T50" fmla="*/ 42 w 80"/>
                <a:gd name="T51" fmla="*/ 36 h 40"/>
                <a:gd name="T52" fmla="*/ 26 w 80"/>
                <a:gd name="T53" fmla="*/ 39 h 40"/>
                <a:gd name="T54" fmla="*/ 8 w 80"/>
                <a:gd name="T55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0" h="40">
                  <a:moveTo>
                    <a:pt x="8" y="40"/>
                  </a:moveTo>
                  <a:lnTo>
                    <a:pt x="4" y="40"/>
                  </a:lnTo>
                  <a:lnTo>
                    <a:pt x="2" y="38"/>
                  </a:lnTo>
                  <a:lnTo>
                    <a:pt x="1" y="35"/>
                  </a:lnTo>
                  <a:lnTo>
                    <a:pt x="0" y="32"/>
                  </a:lnTo>
                  <a:lnTo>
                    <a:pt x="1" y="29"/>
                  </a:lnTo>
                  <a:lnTo>
                    <a:pt x="2" y="27"/>
                  </a:lnTo>
                  <a:lnTo>
                    <a:pt x="4" y="25"/>
                  </a:lnTo>
                  <a:lnTo>
                    <a:pt x="8" y="24"/>
                  </a:lnTo>
                  <a:lnTo>
                    <a:pt x="28" y="22"/>
                  </a:lnTo>
                  <a:lnTo>
                    <a:pt x="43" y="19"/>
                  </a:lnTo>
                  <a:lnTo>
                    <a:pt x="55" y="16"/>
                  </a:lnTo>
                  <a:lnTo>
                    <a:pt x="61" y="12"/>
                  </a:lnTo>
                  <a:lnTo>
                    <a:pt x="64" y="8"/>
                  </a:lnTo>
                  <a:lnTo>
                    <a:pt x="65" y="5"/>
                  </a:lnTo>
                  <a:lnTo>
                    <a:pt x="67" y="2"/>
                  </a:lnTo>
                  <a:lnTo>
                    <a:pt x="69" y="1"/>
                  </a:lnTo>
                  <a:lnTo>
                    <a:pt x="72" y="0"/>
                  </a:lnTo>
                  <a:lnTo>
                    <a:pt x="75" y="1"/>
                  </a:lnTo>
                  <a:lnTo>
                    <a:pt x="78" y="2"/>
                  </a:lnTo>
                  <a:lnTo>
                    <a:pt x="80" y="5"/>
                  </a:lnTo>
                  <a:lnTo>
                    <a:pt x="80" y="8"/>
                  </a:lnTo>
                  <a:lnTo>
                    <a:pt x="78" y="18"/>
                  </a:lnTo>
                  <a:lnTo>
                    <a:pt x="69" y="26"/>
                  </a:lnTo>
                  <a:lnTo>
                    <a:pt x="57" y="32"/>
                  </a:lnTo>
                  <a:lnTo>
                    <a:pt x="42" y="36"/>
                  </a:lnTo>
                  <a:lnTo>
                    <a:pt x="26" y="39"/>
                  </a:lnTo>
                  <a:lnTo>
                    <a:pt x="8" y="40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157"/>
            <p:cNvSpPr>
              <a:spLocks/>
            </p:cNvSpPr>
            <p:nvPr/>
          </p:nvSpPr>
          <p:spPr bwMode="auto">
            <a:xfrm>
              <a:off x="785253" y="2294507"/>
              <a:ext cx="69090" cy="34545"/>
            </a:xfrm>
            <a:custGeom>
              <a:avLst/>
              <a:gdLst>
                <a:gd name="T0" fmla="*/ 8 w 80"/>
                <a:gd name="T1" fmla="*/ 40 h 40"/>
                <a:gd name="T2" fmla="*/ 4 w 80"/>
                <a:gd name="T3" fmla="*/ 40 h 40"/>
                <a:gd name="T4" fmla="*/ 2 w 80"/>
                <a:gd name="T5" fmla="*/ 37 h 40"/>
                <a:gd name="T6" fmla="*/ 1 w 80"/>
                <a:gd name="T7" fmla="*/ 35 h 40"/>
                <a:gd name="T8" fmla="*/ 0 w 80"/>
                <a:gd name="T9" fmla="*/ 32 h 40"/>
                <a:gd name="T10" fmla="*/ 1 w 80"/>
                <a:gd name="T11" fmla="*/ 29 h 40"/>
                <a:gd name="T12" fmla="*/ 2 w 80"/>
                <a:gd name="T13" fmla="*/ 27 h 40"/>
                <a:gd name="T14" fmla="*/ 4 w 80"/>
                <a:gd name="T15" fmla="*/ 24 h 40"/>
                <a:gd name="T16" fmla="*/ 8 w 80"/>
                <a:gd name="T17" fmla="*/ 24 h 40"/>
                <a:gd name="T18" fmla="*/ 28 w 80"/>
                <a:gd name="T19" fmla="*/ 22 h 40"/>
                <a:gd name="T20" fmla="*/ 43 w 80"/>
                <a:gd name="T21" fmla="*/ 20 h 40"/>
                <a:gd name="T22" fmla="*/ 55 w 80"/>
                <a:gd name="T23" fmla="*/ 16 h 40"/>
                <a:gd name="T24" fmla="*/ 61 w 80"/>
                <a:gd name="T25" fmla="*/ 12 h 40"/>
                <a:gd name="T26" fmla="*/ 64 w 80"/>
                <a:gd name="T27" fmla="*/ 8 h 40"/>
                <a:gd name="T28" fmla="*/ 65 w 80"/>
                <a:gd name="T29" fmla="*/ 5 h 40"/>
                <a:gd name="T30" fmla="*/ 67 w 80"/>
                <a:gd name="T31" fmla="*/ 2 h 40"/>
                <a:gd name="T32" fmla="*/ 69 w 80"/>
                <a:gd name="T33" fmla="*/ 1 h 40"/>
                <a:gd name="T34" fmla="*/ 72 w 80"/>
                <a:gd name="T35" fmla="*/ 0 h 40"/>
                <a:gd name="T36" fmla="*/ 75 w 80"/>
                <a:gd name="T37" fmla="*/ 1 h 40"/>
                <a:gd name="T38" fmla="*/ 78 w 80"/>
                <a:gd name="T39" fmla="*/ 2 h 40"/>
                <a:gd name="T40" fmla="*/ 80 w 80"/>
                <a:gd name="T41" fmla="*/ 5 h 40"/>
                <a:gd name="T42" fmla="*/ 80 w 80"/>
                <a:gd name="T43" fmla="*/ 8 h 40"/>
                <a:gd name="T44" fmla="*/ 78 w 80"/>
                <a:gd name="T45" fmla="*/ 18 h 40"/>
                <a:gd name="T46" fmla="*/ 69 w 80"/>
                <a:gd name="T47" fmla="*/ 26 h 40"/>
                <a:gd name="T48" fmla="*/ 57 w 80"/>
                <a:gd name="T49" fmla="*/ 32 h 40"/>
                <a:gd name="T50" fmla="*/ 42 w 80"/>
                <a:gd name="T51" fmla="*/ 36 h 40"/>
                <a:gd name="T52" fmla="*/ 26 w 80"/>
                <a:gd name="T53" fmla="*/ 40 h 40"/>
                <a:gd name="T54" fmla="*/ 8 w 80"/>
                <a:gd name="T55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0" h="40">
                  <a:moveTo>
                    <a:pt x="8" y="40"/>
                  </a:moveTo>
                  <a:lnTo>
                    <a:pt x="4" y="40"/>
                  </a:lnTo>
                  <a:lnTo>
                    <a:pt x="2" y="37"/>
                  </a:lnTo>
                  <a:lnTo>
                    <a:pt x="1" y="35"/>
                  </a:lnTo>
                  <a:lnTo>
                    <a:pt x="0" y="32"/>
                  </a:lnTo>
                  <a:lnTo>
                    <a:pt x="1" y="29"/>
                  </a:lnTo>
                  <a:lnTo>
                    <a:pt x="2" y="27"/>
                  </a:lnTo>
                  <a:lnTo>
                    <a:pt x="4" y="24"/>
                  </a:lnTo>
                  <a:lnTo>
                    <a:pt x="8" y="24"/>
                  </a:lnTo>
                  <a:lnTo>
                    <a:pt x="28" y="22"/>
                  </a:lnTo>
                  <a:lnTo>
                    <a:pt x="43" y="20"/>
                  </a:lnTo>
                  <a:lnTo>
                    <a:pt x="55" y="16"/>
                  </a:lnTo>
                  <a:lnTo>
                    <a:pt x="61" y="12"/>
                  </a:lnTo>
                  <a:lnTo>
                    <a:pt x="64" y="8"/>
                  </a:lnTo>
                  <a:lnTo>
                    <a:pt x="65" y="5"/>
                  </a:lnTo>
                  <a:lnTo>
                    <a:pt x="67" y="2"/>
                  </a:lnTo>
                  <a:lnTo>
                    <a:pt x="69" y="1"/>
                  </a:lnTo>
                  <a:lnTo>
                    <a:pt x="72" y="0"/>
                  </a:lnTo>
                  <a:lnTo>
                    <a:pt x="75" y="1"/>
                  </a:lnTo>
                  <a:lnTo>
                    <a:pt x="78" y="2"/>
                  </a:lnTo>
                  <a:lnTo>
                    <a:pt x="80" y="5"/>
                  </a:lnTo>
                  <a:lnTo>
                    <a:pt x="80" y="8"/>
                  </a:lnTo>
                  <a:lnTo>
                    <a:pt x="78" y="18"/>
                  </a:lnTo>
                  <a:lnTo>
                    <a:pt x="69" y="26"/>
                  </a:lnTo>
                  <a:lnTo>
                    <a:pt x="57" y="32"/>
                  </a:lnTo>
                  <a:lnTo>
                    <a:pt x="42" y="36"/>
                  </a:lnTo>
                  <a:lnTo>
                    <a:pt x="26" y="40"/>
                  </a:lnTo>
                  <a:lnTo>
                    <a:pt x="8" y="40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158"/>
            <p:cNvSpPr>
              <a:spLocks noEditPoints="1"/>
            </p:cNvSpPr>
            <p:nvPr/>
          </p:nvSpPr>
          <p:spPr bwMode="auto">
            <a:xfrm>
              <a:off x="508892" y="2163237"/>
              <a:ext cx="124362" cy="186542"/>
            </a:xfrm>
            <a:custGeom>
              <a:avLst/>
              <a:gdLst>
                <a:gd name="T0" fmla="*/ 73 w 144"/>
                <a:gd name="T1" fmla="*/ 216 h 216"/>
                <a:gd name="T2" fmla="*/ 54 w 144"/>
                <a:gd name="T3" fmla="*/ 215 h 216"/>
                <a:gd name="T4" fmla="*/ 37 w 144"/>
                <a:gd name="T5" fmla="*/ 212 h 216"/>
                <a:gd name="T6" fmla="*/ 23 w 144"/>
                <a:gd name="T7" fmla="*/ 208 h 216"/>
                <a:gd name="T8" fmla="*/ 11 w 144"/>
                <a:gd name="T9" fmla="*/ 201 h 216"/>
                <a:gd name="T10" fmla="*/ 3 w 144"/>
                <a:gd name="T11" fmla="*/ 194 h 216"/>
                <a:gd name="T12" fmla="*/ 0 w 144"/>
                <a:gd name="T13" fmla="*/ 184 h 216"/>
                <a:gd name="T14" fmla="*/ 0 w 144"/>
                <a:gd name="T15" fmla="*/ 32 h 216"/>
                <a:gd name="T16" fmla="*/ 3 w 144"/>
                <a:gd name="T17" fmla="*/ 23 h 216"/>
                <a:gd name="T18" fmla="*/ 11 w 144"/>
                <a:gd name="T19" fmla="*/ 14 h 216"/>
                <a:gd name="T20" fmla="*/ 23 w 144"/>
                <a:gd name="T21" fmla="*/ 9 h 216"/>
                <a:gd name="T22" fmla="*/ 37 w 144"/>
                <a:gd name="T23" fmla="*/ 3 h 216"/>
                <a:gd name="T24" fmla="*/ 54 w 144"/>
                <a:gd name="T25" fmla="*/ 1 h 216"/>
                <a:gd name="T26" fmla="*/ 73 w 144"/>
                <a:gd name="T27" fmla="*/ 0 h 216"/>
                <a:gd name="T28" fmla="*/ 90 w 144"/>
                <a:gd name="T29" fmla="*/ 1 h 216"/>
                <a:gd name="T30" fmla="*/ 107 w 144"/>
                <a:gd name="T31" fmla="*/ 3 h 216"/>
                <a:gd name="T32" fmla="*/ 121 w 144"/>
                <a:gd name="T33" fmla="*/ 9 h 216"/>
                <a:gd name="T34" fmla="*/ 133 w 144"/>
                <a:gd name="T35" fmla="*/ 14 h 216"/>
                <a:gd name="T36" fmla="*/ 141 w 144"/>
                <a:gd name="T37" fmla="*/ 23 h 216"/>
                <a:gd name="T38" fmla="*/ 144 w 144"/>
                <a:gd name="T39" fmla="*/ 32 h 216"/>
                <a:gd name="T40" fmla="*/ 144 w 144"/>
                <a:gd name="T41" fmla="*/ 184 h 216"/>
                <a:gd name="T42" fmla="*/ 141 w 144"/>
                <a:gd name="T43" fmla="*/ 194 h 216"/>
                <a:gd name="T44" fmla="*/ 133 w 144"/>
                <a:gd name="T45" fmla="*/ 201 h 216"/>
                <a:gd name="T46" fmla="*/ 121 w 144"/>
                <a:gd name="T47" fmla="*/ 208 h 216"/>
                <a:gd name="T48" fmla="*/ 107 w 144"/>
                <a:gd name="T49" fmla="*/ 212 h 216"/>
                <a:gd name="T50" fmla="*/ 90 w 144"/>
                <a:gd name="T51" fmla="*/ 215 h 216"/>
                <a:gd name="T52" fmla="*/ 73 w 144"/>
                <a:gd name="T53" fmla="*/ 216 h 216"/>
                <a:gd name="T54" fmla="*/ 73 w 144"/>
                <a:gd name="T55" fmla="*/ 16 h 216"/>
                <a:gd name="T56" fmla="*/ 52 w 144"/>
                <a:gd name="T57" fmla="*/ 17 h 216"/>
                <a:gd name="T58" fmla="*/ 37 w 144"/>
                <a:gd name="T59" fmla="*/ 20 h 216"/>
                <a:gd name="T60" fmla="*/ 25 w 144"/>
                <a:gd name="T61" fmla="*/ 25 h 216"/>
                <a:gd name="T62" fmla="*/ 19 w 144"/>
                <a:gd name="T63" fmla="*/ 29 h 216"/>
                <a:gd name="T64" fmla="*/ 15 w 144"/>
                <a:gd name="T65" fmla="*/ 32 h 216"/>
                <a:gd name="T66" fmla="*/ 15 w 144"/>
                <a:gd name="T67" fmla="*/ 184 h 216"/>
                <a:gd name="T68" fmla="*/ 19 w 144"/>
                <a:gd name="T69" fmla="*/ 187 h 216"/>
                <a:gd name="T70" fmla="*/ 25 w 144"/>
                <a:gd name="T71" fmla="*/ 192 h 216"/>
                <a:gd name="T72" fmla="*/ 37 w 144"/>
                <a:gd name="T73" fmla="*/ 196 h 216"/>
                <a:gd name="T74" fmla="*/ 52 w 144"/>
                <a:gd name="T75" fmla="*/ 199 h 216"/>
                <a:gd name="T76" fmla="*/ 73 w 144"/>
                <a:gd name="T77" fmla="*/ 200 h 216"/>
                <a:gd name="T78" fmla="*/ 92 w 144"/>
                <a:gd name="T79" fmla="*/ 199 h 216"/>
                <a:gd name="T80" fmla="*/ 107 w 144"/>
                <a:gd name="T81" fmla="*/ 196 h 216"/>
                <a:gd name="T82" fmla="*/ 119 w 144"/>
                <a:gd name="T83" fmla="*/ 192 h 216"/>
                <a:gd name="T84" fmla="*/ 125 w 144"/>
                <a:gd name="T85" fmla="*/ 187 h 216"/>
                <a:gd name="T86" fmla="*/ 128 w 144"/>
                <a:gd name="T87" fmla="*/ 184 h 216"/>
                <a:gd name="T88" fmla="*/ 128 w 144"/>
                <a:gd name="T89" fmla="*/ 32 h 216"/>
                <a:gd name="T90" fmla="*/ 125 w 144"/>
                <a:gd name="T91" fmla="*/ 29 h 216"/>
                <a:gd name="T92" fmla="*/ 119 w 144"/>
                <a:gd name="T93" fmla="*/ 25 h 216"/>
                <a:gd name="T94" fmla="*/ 107 w 144"/>
                <a:gd name="T95" fmla="*/ 20 h 216"/>
                <a:gd name="T96" fmla="*/ 92 w 144"/>
                <a:gd name="T97" fmla="*/ 17 h 216"/>
                <a:gd name="T98" fmla="*/ 73 w 144"/>
                <a:gd name="T99" fmla="*/ 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4" h="216">
                  <a:moveTo>
                    <a:pt x="73" y="216"/>
                  </a:moveTo>
                  <a:lnTo>
                    <a:pt x="54" y="215"/>
                  </a:lnTo>
                  <a:lnTo>
                    <a:pt x="37" y="212"/>
                  </a:lnTo>
                  <a:lnTo>
                    <a:pt x="23" y="208"/>
                  </a:lnTo>
                  <a:lnTo>
                    <a:pt x="11" y="201"/>
                  </a:lnTo>
                  <a:lnTo>
                    <a:pt x="3" y="194"/>
                  </a:lnTo>
                  <a:lnTo>
                    <a:pt x="0" y="184"/>
                  </a:lnTo>
                  <a:lnTo>
                    <a:pt x="0" y="32"/>
                  </a:lnTo>
                  <a:lnTo>
                    <a:pt x="3" y="23"/>
                  </a:lnTo>
                  <a:lnTo>
                    <a:pt x="11" y="14"/>
                  </a:lnTo>
                  <a:lnTo>
                    <a:pt x="23" y="9"/>
                  </a:lnTo>
                  <a:lnTo>
                    <a:pt x="37" y="3"/>
                  </a:lnTo>
                  <a:lnTo>
                    <a:pt x="54" y="1"/>
                  </a:lnTo>
                  <a:lnTo>
                    <a:pt x="73" y="0"/>
                  </a:lnTo>
                  <a:lnTo>
                    <a:pt x="90" y="1"/>
                  </a:lnTo>
                  <a:lnTo>
                    <a:pt x="107" y="3"/>
                  </a:lnTo>
                  <a:lnTo>
                    <a:pt x="121" y="9"/>
                  </a:lnTo>
                  <a:lnTo>
                    <a:pt x="133" y="14"/>
                  </a:lnTo>
                  <a:lnTo>
                    <a:pt x="141" y="23"/>
                  </a:lnTo>
                  <a:lnTo>
                    <a:pt x="144" y="32"/>
                  </a:lnTo>
                  <a:lnTo>
                    <a:pt x="144" y="184"/>
                  </a:lnTo>
                  <a:lnTo>
                    <a:pt x="141" y="194"/>
                  </a:lnTo>
                  <a:lnTo>
                    <a:pt x="133" y="201"/>
                  </a:lnTo>
                  <a:lnTo>
                    <a:pt x="121" y="208"/>
                  </a:lnTo>
                  <a:lnTo>
                    <a:pt x="107" y="212"/>
                  </a:lnTo>
                  <a:lnTo>
                    <a:pt x="90" y="215"/>
                  </a:lnTo>
                  <a:lnTo>
                    <a:pt x="73" y="216"/>
                  </a:lnTo>
                  <a:close/>
                  <a:moveTo>
                    <a:pt x="73" y="16"/>
                  </a:moveTo>
                  <a:lnTo>
                    <a:pt x="52" y="17"/>
                  </a:lnTo>
                  <a:lnTo>
                    <a:pt x="37" y="20"/>
                  </a:lnTo>
                  <a:lnTo>
                    <a:pt x="25" y="25"/>
                  </a:lnTo>
                  <a:lnTo>
                    <a:pt x="19" y="29"/>
                  </a:lnTo>
                  <a:lnTo>
                    <a:pt x="15" y="32"/>
                  </a:lnTo>
                  <a:lnTo>
                    <a:pt x="15" y="184"/>
                  </a:lnTo>
                  <a:lnTo>
                    <a:pt x="19" y="187"/>
                  </a:lnTo>
                  <a:lnTo>
                    <a:pt x="25" y="192"/>
                  </a:lnTo>
                  <a:lnTo>
                    <a:pt x="37" y="196"/>
                  </a:lnTo>
                  <a:lnTo>
                    <a:pt x="52" y="199"/>
                  </a:lnTo>
                  <a:lnTo>
                    <a:pt x="73" y="200"/>
                  </a:lnTo>
                  <a:lnTo>
                    <a:pt x="92" y="199"/>
                  </a:lnTo>
                  <a:lnTo>
                    <a:pt x="107" y="196"/>
                  </a:lnTo>
                  <a:lnTo>
                    <a:pt x="119" y="192"/>
                  </a:lnTo>
                  <a:lnTo>
                    <a:pt x="125" y="187"/>
                  </a:lnTo>
                  <a:lnTo>
                    <a:pt x="128" y="184"/>
                  </a:lnTo>
                  <a:lnTo>
                    <a:pt x="128" y="32"/>
                  </a:lnTo>
                  <a:lnTo>
                    <a:pt x="125" y="29"/>
                  </a:lnTo>
                  <a:lnTo>
                    <a:pt x="119" y="25"/>
                  </a:lnTo>
                  <a:lnTo>
                    <a:pt x="107" y="20"/>
                  </a:lnTo>
                  <a:lnTo>
                    <a:pt x="92" y="17"/>
                  </a:lnTo>
                  <a:lnTo>
                    <a:pt x="73" y="16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159"/>
            <p:cNvSpPr>
              <a:spLocks/>
            </p:cNvSpPr>
            <p:nvPr/>
          </p:nvSpPr>
          <p:spPr bwMode="auto">
            <a:xfrm>
              <a:off x="564164" y="2183964"/>
              <a:ext cx="69090" cy="35409"/>
            </a:xfrm>
            <a:custGeom>
              <a:avLst/>
              <a:gdLst>
                <a:gd name="T0" fmla="*/ 9 w 80"/>
                <a:gd name="T1" fmla="*/ 41 h 41"/>
                <a:gd name="T2" fmla="*/ 5 w 80"/>
                <a:gd name="T3" fmla="*/ 39 h 41"/>
                <a:gd name="T4" fmla="*/ 2 w 80"/>
                <a:gd name="T5" fmla="*/ 37 h 41"/>
                <a:gd name="T6" fmla="*/ 1 w 80"/>
                <a:gd name="T7" fmla="*/ 35 h 41"/>
                <a:gd name="T8" fmla="*/ 0 w 80"/>
                <a:gd name="T9" fmla="*/ 32 h 41"/>
                <a:gd name="T10" fmla="*/ 1 w 80"/>
                <a:gd name="T11" fmla="*/ 29 h 41"/>
                <a:gd name="T12" fmla="*/ 2 w 80"/>
                <a:gd name="T13" fmla="*/ 27 h 41"/>
                <a:gd name="T14" fmla="*/ 5 w 80"/>
                <a:gd name="T15" fmla="*/ 24 h 41"/>
                <a:gd name="T16" fmla="*/ 9 w 80"/>
                <a:gd name="T17" fmla="*/ 24 h 41"/>
                <a:gd name="T18" fmla="*/ 28 w 80"/>
                <a:gd name="T19" fmla="*/ 23 h 41"/>
                <a:gd name="T20" fmla="*/ 43 w 80"/>
                <a:gd name="T21" fmla="*/ 20 h 41"/>
                <a:gd name="T22" fmla="*/ 55 w 80"/>
                <a:gd name="T23" fmla="*/ 16 h 41"/>
                <a:gd name="T24" fmla="*/ 61 w 80"/>
                <a:gd name="T25" fmla="*/ 11 h 41"/>
                <a:gd name="T26" fmla="*/ 64 w 80"/>
                <a:gd name="T27" fmla="*/ 8 h 41"/>
                <a:gd name="T28" fmla="*/ 64 w 80"/>
                <a:gd name="T29" fmla="*/ 5 h 41"/>
                <a:gd name="T30" fmla="*/ 67 w 80"/>
                <a:gd name="T31" fmla="*/ 3 h 41"/>
                <a:gd name="T32" fmla="*/ 69 w 80"/>
                <a:gd name="T33" fmla="*/ 1 h 41"/>
                <a:gd name="T34" fmla="*/ 72 w 80"/>
                <a:gd name="T35" fmla="*/ 0 h 41"/>
                <a:gd name="T36" fmla="*/ 75 w 80"/>
                <a:gd name="T37" fmla="*/ 1 h 41"/>
                <a:gd name="T38" fmla="*/ 77 w 80"/>
                <a:gd name="T39" fmla="*/ 3 h 41"/>
                <a:gd name="T40" fmla="*/ 80 w 80"/>
                <a:gd name="T41" fmla="*/ 5 h 41"/>
                <a:gd name="T42" fmla="*/ 80 w 80"/>
                <a:gd name="T43" fmla="*/ 8 h 41"/>
                <a:gd name="T44" fmla="*/ 77 w 80"/>
                <a:gd name="T45" fmla="*/ 18 h 41"/>
                <a:gd name="T46" fmla="*/ 69 w 80"/>
                <a:gd name="T47" fmla="*/ 25 h 41"/>
                <a:gd name="T48" fmla="*/ 57 w 80"/>
                <a:gd name="T49" fmla="*/ 32 h 41"/>
                <a:gd name="T50" fmla="*/ 43 w 80"/>
                <a:gd name="T51" fmla="*/ 36 h 41"/>
                <a:gd name="T52" fmla="*/ 26 w 80"/>
                <a:gd name="T53" fmla="*/ 39 h 41"/>
                <a:gd name="T54" fmla="*/ 9 w 80"/>
                <a:gd name="T5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0" h="41">
                  <a:moveTo>
                    <a:pt x="9" y="41"/>
                  </a:moveTo>
                  <a:lnTo>
                    <a:pt x="5" y="39"/>
                  </a:lnTo>
                  <a:lnTo>
                    <a:pt x="2" y="37"/>
                  </a:lnTo>
                  <a:lnTo>
                    <a:pt x="1" y="35"/>
                  </a:lnTo>
                  <a:lnTo>
                    <a:pt x="0" y="32"/>
                  </a:lnTo>
                  <a:lnTo>
                    <a:pt x="1" y="29"/>
                  </a:lnTo>
                  <a:lnTo>
                    <a:pt x="2" y="27"/>
                  </a:lnTo>
                  <a:lnTo>
                    <a:pt x="5" y="24"/>
                  </a:lnTo>
                  <a:lnTo>
                    <a:pt x="9" y="24"/>
                  </a:lnTo>
                  <a:lnTo>
                    <a:pt x="28" y="23"/>
                  </a:lnTo>
                  <a:lnTo>
                    <a:pt x="43" y="20"/>
                  </a:lnTo>
                  <a:lnTo>
                    <a:pt x="55" y="16"/>
                  </a:lnTo>
                  <a:lnTo>
                    <a:pt x="61" y="11"/>
                  </a:lnTo>
                  <a:lnTo>
                    <a:pt x="64" y="8"/>
                  </a:lnTo>
                  <a:lnTo>
                    <a:pt x="64" y="5"/>
                  </a:lnTo>
                  <a:lnTo>
                    <a:pt x="67" y="3"/>
                  </a:lnTo>
                  <a:lnTo>
                    <a:pt x="69" y="1"/>
                  </a:lnTo>
                  <a:lnTo>
                    <a:pt x="72" y="0"/>
                  </a:lnTo>
                  <a:lnTo>
                    <a:pt x="75" y="1"/>
                  </a:lnTo>
                  <a:lnTo>
                    <a:pt x="77" y="3"/>
                  </a:lnTo>
                  <a:lnTo>
                    <a:pt x="80" y="5"/>
                  </a:lnTo>
                  <a:lnTo>
                    <a:pt x="80" y="8"/>
                  </a:lnTo>
                  <a:lnTo>
                    <a:pt x="77" y="18"/>
                  </a:lnTo>
                  <a:lnTo>
                    <a:pt x="69" y="25"/>
                  </a:lnTo>
                  <a:lnTo>
                    <a:pt x="57" y="32"/>
                  </a:lnTo>
                  <a:lnTo>
                    <a:pt x="43" y="36"/>
                  </a:lnTo>
                  <a:lnTo>
                    <a:pt x="26" y="39"/>
                  </a:lnTo>
                  <a:lnTo>
                    <a:pt x="9" y="41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160"/>
            <p:cNvSpPr>
              <a:spLocks/>
            </p:cNvSpPr>
            <p:nvPr/>
          </p:nvSpPr>
          <p:spPr bwMode="auto">
            <a:xfrm>
              <a:off x="564164" y="2287598"/>
              <a:ext cx="69090" cy="34545"/>
            </a:xfrm>
            <a:custGeom>
              <a:avLst/>
              <a:gdLst>
                <a:gd name="T0" fmla="*/ 9 w 80"/>
                <a:gd name="T1" fmla="*/ 40 h 40"/>
                <a:gd name="T2" fmla="*/ 5 w 80"/>
                <a:gd name="T3" fmla="*/ 39 h 40"/>
                <a:gd name="T4" fmla="*/ 2 w 80"/>
                <a:gd name="T5" fmla="*/ 38 h 40"/>
                <a:gd name="T6" fmla="*/ 1 w 80"/>
                <a:gd name="T7" fmla="*/ 35 h 40"/>
                <a:gd name="T8" fmla="*/ 0 w 80"/>
                <a:gd name="T9" fmla="*/ 32 h 40"/>
                <a:gd name="T10" fmla="*/ 1 w 80"/>
                <a:gd name="T11" fmla="*/ 29 h 40"/>
                <a:gd name="T12" fmla="*/ 2 w 80"/>
                <a:gd name="T13" fmla="*/ 26 h 40"/>
                <a:gd name="T14" fmla="*/ 5 w 80"/>
                <a:gd name="T15" fmla="*/ 25 h 40"/>
                <a:gd name="T16" fmla="*/ 9 w 80"/>
                <a:gd name="T17" fmla="*/ 24 h 40"/>
                <a:gd name="T18" fmla="*/ 28 w 80"/>
                <a:gd name="T19" fmla="*/ 23 h 40"/>
                <a:gd name="T20" fmla="*/ 43 w 80"/>
                <a:gd name="T21" fmla="*/ 20 h 40"/>
                <a:gd name="T22" fmla="*/ 55 w 80"/>
                <a:gd name="T23" fmla="*/ 15 h 40"/>
                <a:gd name="T24" fmla="*/ 61 w 80"/>
                <a:gd name="T25" fmla="*/ 11 h 40"/>
                <a:gd name="T26" fmla="*/ 64 w 80"/>
                <a:gd name="T27" fmla="*/ 8 h 40"/>
                <a:gd name="T28" fmla="*/ 64 w 80"/>
                <a:gd name="T29" fmla="*/ 4 h 40"/>
                <a:gd name="T30" fmla="*/ 67 w 80"/>
                <a:gd name="T31" fmla="*/ 2 h 40"/>
                <a:gd name="T32" fmla="*/ 69 w 80"/>
                <a:gd name="T33" fmla="*/ 0 h 40"/>
                <a:gd name="T34" fmla="*/ 72 w 80"/>
                <a:gd name="T35" fmla="*/ 0 h 40"/>
                <a:gd name="T36" fmla="*/ 75 w 80"/>
                <a:gd name="T37" fmla="*/ 0 h 40"/>
                <a:gd name="T38" fmla="*/ 77 w 80"/>
                <a:gd name="T39" fmla="*/ 2 h 40"/>
                <a:gd name="T40" fmla="*/ 80 w 80"/>
                <a:gd name="T41" fmla="*/ 4 h 40"/>
                <a:gd name="T42" fmla="*/ 80 w 80"/>
                <a:gd name="T43" fmla="*/ 8 h 40"/>
                <a:gd name="T44" fmla="*/ 77 w 80"/>
                <a:gd name="T45" fmla="*/ 17 h 40"/>
                <a:gd name="T46" fmla="*/ 69 w 80"/>
                <a:gd name="T47" fmla="*/ 26 h 40"/>
                <a:gd name="T48" fmla="*/ 57 w 80"/>
                <a:gd name="T49" fmla="*/ 31 h 40"/>
                <a:gd name="T50" fmla="*/ 43 w 80"/>
                <a:gd name="T51" fmla="*/ 37 h 40"/>
                <a:gd name="T52" fmla="*/ 26 w 80"/>
                <a:gd name="T53" fmla="*/ 39 h 40"/>
                <a:gd name="T54" fmla="*/ 9 w 80"/>
                <a:gd name="T55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0" h="40">
                  <a:moveTo>
                    <a:pt x="9" y="40"/>
                  </a:moveTo>
                  <a:lnTo>
                    <a:pt x="5" y="39"/>
                  </a:lnTo>
                  <a:lnTo>
                    <a:pt x="2" y="38"/>
                  </a:lnTo>
                  <a:lnTo>
                    <a:pt x="1" y="35"/>
                  </a:lnTo>
                  <a:lnTo>
                    <a:pt x="0" y="32"/>
                  </a:lnTo>
                  <a:lnTo>
                    <a:pt x="1" y="29"/>
                  </a:lnTo>
                  <a:lnTo>
                    <a:pt x="2" y="26"/>
                  </a:lnTo>
                  <a:lnTo>
                    <a:pt x="5" y="25"/>
                  </a:lnTo>
                  <a:lnTo>
                    <a:pt x="9" y="24"/>
                  </a:lnTo>
                  <a:lnTo>
                    <a:pt x="28" y="23"/>
                  </a:lnTo>
                  <a:lnTo>
                    <a:pt x="43" y="20"/>
                  </a:lnTo>
                  <a:lnTo>
                    <a:pt x="55" y="15"/>
                  </a:lnTo>
                  <a:lnTo>
                    <a:pt x="61" y="11"/>
                  </a:lnTo>
                  <a:lnTo>
                    <a:pt x="64" y="8"/>
                  </a:lnTo>
                  <a:lnTo>
                    <a:pt x="64" y="4"/>
                  </a:lnTo>
                  <a:lnTo>
                    <a:pt x="67" y="2"/>
                  </a:lnTo>
                  <a:lnTo>
                    <a:pt x="69" y="0"/>
                  </a:lnTo>
                  <a:lnTo>
                    <a:pt x="72" y="0"/>
                  </a:lnTo>
                  <a:lnTo>
                    <a:pt x="75" y="0"/>
                  </a:lnTo>
                  <a:lnTo>
                    <a:pt x="77" y="2"/>
                  </a:lnTo>
                  <a:lnTo>
                    <a:pt x="80" y="4"/>
                  </a:lnTo>
                  <a:lnTo>
                    <a:pt x="80" y="8"/>
                  </a:lnTo>
                  <a:lnTo>
                    <a:pt x="77" y="17"/>
                  </a:lnTo>
                  <a:lnTo>
                    <a:pt x="69" y="26"/>
                  </a:lnTo>
                  <a:lnTo>
                    <a:pt x="57" y="31"/>
                  </a:lnTo>
                  <a:lnTo>
                    <a:pt x="43" y="37"/>
                  </a:lnTo>
                  <a:lnTo>
                    <a:pt x="26" y="39"/>
                  </a:lnTo>
                  <a:lnTo>
                    <a:pt x="9" y="40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161"/>
            <p:cNvSpPr>
              <a:spLocks/>
            </p:cNvSpPr>
            <p:nvPr/>
          </p:nvSpPr>
          <p:spPr bwMode="auto">
            <a:xfrm>
              <a:off x="564164" y="2253053"/>
              <a:ext cx="69090" cy="34545"/>
            </a:xfrm>
            <a:custGeom>
              <a:avLst/>
              <a:gdLst>
                <a:gd name="T0" fmla="*/ 9 w 80"/>
                <a:gd name="T1" fmla="*/ 40 h 40"/>
                <a:gd name="T2" fmla="*/ 5 w 80"/>
                <a:gd name="T3" fmla="*/ 39 h 40"/>
                <a:gd name="T4" fmla="*/ 2 w 80"/>
                <a:gd name="T5" fmla="*/ 38 h 40"/>
                <a:gd name="T6" fmla="*/ 1 w 80"/>
                <a:gd name="T7" fmla="*/ 35 h 40"/>
                <a:gd name="T8" fmla="*/ 0 w 80"/>
                <a:gd name="T9" fmla="*/ 32 h 40"/>
                <a:gd name="T10" fmla="*/ 1 w 80"/>
                <a:gd name="T11" fmla="*/ 29 h 40"/>
                <a:gd name="T12" fmla="*/ 2 w 80"/>
                <a:gd name="T13" fmla="*/ 26 h 40"/>
                <a:gd name="T14" fmla="*/ 5 w 80"/>
                <a:gd name="T15" fmla="*/ 25 h 40"/>
                <a:gd name="T16" fmla="*/ 9 w 80"/>
                <a:gd name="T17" fmla="*/ 24 h 40"/>
                <a:gd name="T18" fmla="*/ 28 w 80"/>
                <a:gd name="T19" fmla="*/ 23 h 40"/>
                <a:gd name="T20" fmla="*/ 43 w 80"/>
                <a:gd name="T21" fmla="*/ 20 h 40"/>
                <a:gd name="T22" fmla="*/ 55 w 80"/>
                <a:gd name="T23" fmla="*/ 15 h 40"/>
                <a:gd name="T24" fmla="*/ 61 w 80"/>
                <a:gd name="T25" fmla="*/ 11 h 40"/>
                <a:gd name="T26" fmla="*/ 64 w 80"/>
                <a:gd name="T27" fmla="*/ 8 h 40"/>
                <a:gd name="T28" fmla="*/ 64 w 80"/>
                <a:gd name="T29" fmla="*/ 5 h 40"/>
                <a:gd name="T30" fmla="*/ 67 w 80"/>
                <a:gd name="T31" fmla="*/ 3 h 40"/>
                <a:gd name="T32" fmla="*/ 69 w 80"/>
                <a:gd name="T33" fmla="*/ 0 h 40"/>
                <a:gd name="T34" fmla="*/ 72 w 80"/>
                <a:gd name="T35" fmla="*/ 0 h 40"/>
                <a:gd name="T36" fmla="*/ 75 w 80"/>
                <a:gd name="T37" fmla="*/ 0 h 40"/>
                <a:gd name="T38" fmla="*/ 77 w 80"/>
                <a:gd name="T39" fmla="*/ 3 h 40"/>
                <a:gd name="T40" fmla="*/ 80 w 80"/>
                <a:gd name="T41" fmla="*/ 5 h 40"/>
                <a:gd name="T42" fmla="*/ 80 w 80"/>
                <a:gd name="T43" fmla="*/ 8 h 40"/>
                <a:gd name="T44" fmla="*/ 77 w 80"/>
                <a:gd name="T45" fmla="*/ 18 h 40"/>
                <a:gd name="T46" fmla="*/ 69 w 80"/>
                <a:gd name="T47" fmla="*/ 25 h 40"/>
                <a:gd name="T48" fmla="*/ 57 w 80"/>
                <a:gd name="T49" fmla="*/ 32 h 40"/>
                <a:gd name="T50" fmla="*/ 43 w 80"/>
                <a:gd name="T51" fmla="*/ 36 h 40"/>
                <a:gd name="T52" fmla="*/ 26 w 80"/>
                <a:gd name="T53" fmla="*/ 39 h 40"/>
                <a:gd name="T54" fmla="*/ 9 w 80"/>
                <a:gd name="T55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0" h="40">
                  <a:moveTo>
                    <a:pt x="9" y="40"/>
                  </a:moveTo>
                  <a:lnTo>
                    <a:pt x="5" y="39"/>
                  </a:lnTo>
                  <a:lnTo>
                    <a:pt x="2" y="38"/>
                  </a:lnTo>
                  <a:lnTo>
                    <a:pt x="1" y="35"/>
                  </a:lnTo>
                  <a:lnTo>
                    <a:pt x="0" y="32"/>
                  </a:lnTo>
                  <a:lnTo>
                    <a:pt x="1" y="29"/>
                  </a:lnTo>
                  <a:lnTo>
                    <a:pt x="2" y="26"/>
                  </a:lnTo>
                  <a:lnTo>
                    <a:pt x="5" y="25"/>
                  </a:lnTo>
                  <a:lnTo>
                    <a:pt x="9" y="24"/>
                  </a:lnTo>
                  <a:lnTo>
                    <a:pt x="28" y="23"/>
                  </a:lnTo>
                  <a:lnTo>
                    <a:pt x="43" y="20"/>
                  </a:lnTo>
                  <a:lnTo>
                    <a:pt x="55" y="15"/>
                  </a:lnTo>
                  <a:lnTo>
                    <a:pt x="61" y="11"/>
                  </a:lnTo>
                  <a:lnTo>
                    <a:pt x="64" y="8"/>
                  </a:lnTo>
                  <a:lnTo>
                    <a:pt x="64" y="5"/>
                  </a:lnTo>
                  <a:lnTo>
                    <a:pt x="67" y="3"/>
                  </a:lnTo>
                  <a:lnTo>
                    <a:pt x="69" y="0"/>
                  </a:lnTo>
                  <a:lnTo>
                    <a:pt x="72" y="0"/>
                  </a:lnTo>
                  <a:lnTo>
                    <a:pt x="75" y="0"/>
                  </a:lnTo>
                  <a:lnTo>
                    <a:pt x="77" y="3"/>
                  </a:lnTo>
                  <a:lnTo>
                    <a:pt x="80" y="5"/>
                  </a:lnTo>
                  <a:lnTo>
                    <a:pt x="80" y="8"/>
                  </a:lnTo>
                  <a:lnTo>
                    <a:pt x="77" y="18"/>
                  </a:lnTo>
                  <a:lnTo>
                    <a:pt x="69" y="25"/>
                  </a:lnTo>
                  <a:lnTo>
                    <a:pt x="57" y="32"/>
                  </a:lnTo>
                  <a:lnTo>
                    <a:pt x="43" y="36"/>
                  </a:lnTo>
                  <a:lnTo>
                    <a:pt x="26" y="39"/>
                  </a:lnTo>
                  <a:lnTo>
                    <a:pt x="9" y="40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162"/>
            <p:cNvSpPr>
              <a:spLocks/>
            </p:cNvSpPr>
            <p:nvPr/>
          </p:nvSpPr>
          <p:spPr bwMode="auto">
            <a:xfrm>
              <a:off x="564164" y="2219372"/>
              <a:ext cx="69090" cy="33682"/>
            </a:xfrm>
            <a:custGeom>
              <a:avLst/>
              <a:gdLst>
                <a:gd name="T0" fmla="*/ 9 w 80"/>
                <a:gd name="T1" fmla="*/ 39 h 39"/>
                <a:gd name="T2" fmla="*/ 5 w 80"/>
                <a:gd name="T3" fmla="*/ 38 h 39"/>
                <a:gd name="T4" fmla="*/ 2 w 80"/>
                <a:gd name="T5" fmla="*/ 36 h 39"/>
                <a:gd name="T6" fmla="*/ 1 w 80"/>
                <a:gd name="T7" fmla="*/ 34 h 39"/>
                <a:gd name="T8" fmla="*/ 0 w 80"/>
                <a:gd name="T9" fmla="*/ 31 h 39"/>
                <a:gd name="T10" fmla="*/ 1 w 80"/>
                <a:gd name="T11" fmla="*/ 28 h 39"/>
                <a:gd name="T12" fmla="*/ 2 w 80"/>
                <a:gd name="T13" fmla="*/ 25 h 39"/>
                <a:gd name="T14" fmla="*/ 5 w 80"/>
                <a:gd name="T15" fmla="*/ 23 h 39"/>
                <a:gd name="T16" fmla="*/ 9 w 80"/>
                <a:gd name="T17" fmla="*/ 23 h 39"/>
                <a:gd name="T18" fmla="*/ 28 w 80"/>
                <a:gd name="T19" fmla="*/ 22 h 39"/>
                <a:gd name="T20" fmla="*/ 43 w 80"/>
                <a:gd name="T21" fmla="*/ 19 h 39"/>
                <a:gd name="T22" fmla="*/ 55 w 80"/>
                <a:gd name="T23" fmla="*/ 15 h 39"/>
                <a:gd name="T24" fmla="*/ 61 w 80"/>
                <a:gd name="T25" fmla="*/ 10 h 39"/>
                <a:gd name="T26" fmla="*/ 64 w 80"/>
                <a:gd name="T27" fmla="*/ 7 h 39"/>
                <a:gd name="T28" fmla="*/ 64 w 80"/>
                <a:gd name="T29" fmla="*/ 4 h 39"/>
                <a:gd name="T30" fmla="*/ 67 w 80"/>
                <a:gd name="T31" fmla="*/ 2 h 39"/>
                <a:gd name="T32" fmla="*/ 69 w 80"/>
                <a:gd name="T33" fmla="*/ 0 h 39"/>
                <a:gd name="T34" fmla="*/ 72 w 80"/>
                <a:gd name="T35" fmla="*/ 0 h 39"/>
                <a:gd name="T36" fmla="*/ 75 w 80"/>
                <a:gd name="T37" fmla="*/ 0 h 39"/>
                <a:gd name="T38" fmla="*/ 77 w 80"/>
                <a:gd name="T39" fmla="*/ 2 h 39"/>
                <a:gd name="T40" fmla="*/ 80 w 80"/>
                <a:gd name="T41" fmla="*/ 4 h 39"/>
                <a:gd name="T42" fmla="*/ 80 w 80"/>
                <a:gd name="T43" fmla="*/ 7 h 39"/>
                <a:gd name="T44" fmla="*/ 77 w 80"/>
                <a:gd name="T45" fmla="*/ 17 h 39"/>
                <a:gd name="T46" fmla="*/ 69 w 80"/>
                <a:gd name="T47" fmla="*/ 24 h 39"/>
                <a:gd name="T48" fmla="*/ 57 w 80"/>
                <a:gd name="T49" fmla="*/ 31 h 39"/>
                <a:gd name="T50" fmla="*/ 43 w 80"/>
                <a:gd name="T51" fmla="*/ 35 h 39"/>
                <a:gd name="T52" fmla="*/ 26 w 80"/>
                <a:gd name="T53" fmla="*/ 38 h 39"/>
                <a:gd name="T54" fmla="*/ 9 w 80"/>
                <a:gd name="T5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0" h="39">
                  <a:moveTo>
                    <a:pt x="9" y="39"/>
                  </a:moveTo>
                  <a:lnTo>
                    <a:pt x="5" y="38"/>
                  </a:lnTo>
                  <a:lnTo>
                    <a:pt x="2" y="36"/>
                  </a:lnTo>
                  <a:lnTo>
                    <a:pt x="1" y="34"/>
                  </a:lnTo>
                  <a:lnTo>
                    <a:pt x="0" y="31"/>
                  </a:lnTo>
                  <a:lnTo>
                    <a:pt x="1" y="28"/>
                  </a:lnTo>
                  <a:lnTo>
                    <a:pt x="2" y="25"/>
                  </a:lnTo>
                  <a:lnTo>
                    <a:pt x="5" y="23"/>
                  </a:lnTo>
                  <a:lnTo>
                    <a:pt x="9" y="23"/>
                  </a:lnTo>
                  <a:lnTo>
                    <a:pt x="28" y="22"/>
                  </a:lnTo>
                  <a:lnTo>
                    <a:pt x="43" y="19"/>
                  </a:lnTo>
                  <a:lnTo>
                    <a:pt x="55" y="15"/>
                  </a:lnTo>
                  <a:lnTo>
                    <a:pt x="61" y="10"/>
                  </a:lnTo>
                  <a:lnTo>
                    <a:pt x="64" y="7"/>
                  </a:lnTo>
                  <a:lnTo>
                    <a:pt x="64" y="4"/>
                  </a:lnTo>
                  <a:lnTo>
                    <a:pt x="67" y="2"/>
                  </a:lnTo>
                  <a:lnTo>
                    <a:pt x="69" y="0"/>
                  </a:lnTo>
                  <a:lnTo>
                    <a:pt x="72" y="0"/>
                  </a:lnTo>
                  <a:lnTo>
                    <a:pt x="75" y="0"/>
                  </a:lnTo>
                  <a:lnTo>
                    <a:pt x="77" y="2"/>
                  </a:lnTo>
                  <a:lnTo>
                    <a:pt x="80" y="4"/>
                  </a:lnTo>
                  <a:lnTo>
                    <a:pt x="80" y="7"/>
                  </a:lnTo>
                  <a:lnTo>
                    <a:pt x="77" y="17"/>
                  </a:lnTo>
                  <a:lnTo>
                    <a:pt x="69" y="24"/>
                  </a:lnTo>
                  <a:lnTo>
                    <a:pt x="57" y="31"/>
                  </a:lnTo>
                  <a:lnTo>
                    <a:pt x="43" y="35"/>
                  </a:lnTo>
                  <a:lnTo>
                    <a:pt x="26" y="38"/>
                  </a:lnTo>
                  <a:lnTo>
                    <a:pt x="9" y="39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163"/>
            <p:cNvSpPr>
              <a:spLocks/>
            </p:cNvSpPr>
            <p:nvPr/>
          </p:nvSpPr>
          <p:spPr bwMode="auto">
            <a:xfrm>
              <a:off x="667799" y="2204691"/>
              <a:ext cx="96726" cy="41454"/>
            </a:xfrm>
            <a:custGeom>
              <a:avLst/>
              <a:gdLst>
                <a:gd name="T0" fmla="*/ 8 w 112"/>
                <a:gd name="T1" fmla="*/ 48 h 48"/>
                <a:gd name="T2" fmla="*/ 5 w 112"/>
                <a:gd name="T3" fmla="*/ 48 h 48"/>
                <a:gd name="T4" fmla="*/ 3 w 112"/>
                <a:gd name="T5" fmla="*/ 46 h 48"/>
                <a:gd name="T6" fmla="*/ 0 w 112"/>
                <a:gd name="T7" fmla="*/ 43 h 48"/>
                <a:gd name="T8" fmla="*/ 0 w 112"/>
                <a:gd name="T9" fmla="*/ 40 h 48"/>
                <a:gd name="T10" fmla="*/ 0 w 112"/>
                <a:gd name="T11" fmla="*/ 37 h 48"/>
                <a:gd name="T12" fmla="*/ 3 w 112"/>
                <a:gd name="T13" fmla="*/ 35 h 48"/>
                <a:gd name="T14" fmla="*/ 5 w 112"/>
                <a:gd name="T15" fmla="*/ 33 h 48"/>
                <a:gd name="T16" fmla="*/ 8 w 112"/>
                <a:gd name="T17" fmla="*/ 32 h 48"/>
                <a:gd name="T18" fmla="*/ 34 w 112"/>
                <a:gd name="T19" fmla="*/ 31 h 48"/>
                <a:gd name="T20" fmla="*/ 55 w 112"/>
                <a:gd name="T21" fmla="*/ 27 h 48"/>
                <a:gd name="T22" fmla="*/ 73 w 112"/>
                <a:gd name="T23" fmla="*/ 23 h 48"/>
                <a:gd name="T24" fmla="*/ 85 w 112"/>
                <a:gd name="T25" fmla="*/ 18 h 48"/>
                <a:gd name="T26" fmla="*/ 93 w 112"/>
                <a:gd name="T27" fmla="*/ 12 h 48"/>
                <a:gd name="T28" fmla="*/ 96 w 112"/>
                <a:gd name="T29" fmla="*/ 8 h 48"/>
                <a:gd name="T30" fmla="*/ 96 w 112"/>
                <a:gd name="T31" fmla="*/ 5 h 48"/>
                <a:gd name="T32" fmla="*/ 98 w 112"/>
                <a:gd name="T33" fmla="*/ 3 h 48"/>
                <a:gd name="T34" fmla="*/ 101 w 112"/>
                <a:gd name="T35" fmla="*/ 0 h 48"/>
                <a:gd name="T36" fmla="*/ 104 w 112"/>
                <a:gd name="T37" fmla="*/ 0 h 48"/>
                <a:gd name="T38" fmla="*/ 107 w 112"/>
                <a:gd name="T39" fmla="*/ 0 h 48"/>
                <a:gd name="T40" fmla="*/ 109 w 112"/>
                <a:gd name="T41" fmla="*/ 3 h 48"/>
                <a:gd name="T42" fmla="*/ 111 w 112"/>
                <a:gd name="T43" fmla="*/ 5 h 48"/>
                <a:gd name="T44" fmla="*/ 112 w 112"/>
                <a:gd name="T45" fmla="*/ 8 h 48"/>
                <a:gd name="T46" fmla="*/ 109 w 112"/>
                <a:gd name="T47" fmla="*/ 18 h 48"/>
                <a:gd name="T48" fmla="*/ 101 w 112"/>
                <a:gd name="T49" fmla="*/ 27 h 48"/>
                <a:gd name="T50" fmla="*/ 88 w 112"/>
                <a:gd name="T51" fmla="*/ 34 h 48"/>
                <a:gd name="T52" fmla="*/ 70 w 112"/>
                <a:gd name="T53" fmla="*/ 40 h 48"/>
                <a:gd name="T54" fmla="*/ 51 w 112"/>
                <a:gd name="T55" fmla="*/ 45 h 48"/>
                <a:gd name="T56" fmla="*/ 30 w 112"/>
                <a:gd name="T57" fmla="*/ 47 h 48"/>
                <a:gd name="T58" fmla="*/ 8 w 112"/>
                <a:gd name="T5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12" h="48">
                  <a:moveTo>
                    <a:pt x="8" y="48"/>
                  </a:moveTo>
                  <a:lnTo>
                    <a:pt x="5" y="48"/>
                  </a:lnTo>
                  <a:lnTo>
                    <a:pt x="3" y="46"/>
                  </a:lnTo>
                  <a:lnTo>
                    <a:pt x="0" y="43"/>
                  </a:lnTo>
                  <a:lnTo>
                    <a:pt x="0" y="40"/>
                  </a:lnTo>
                  <a:lnTo>
                    <a:pt x="0" y="37"/>
                  </a:lnTo>
                  <a:lnTo>
                    <a:pt x="3" y="35"/>
                  </a:lnTo>
                  <a:lnTo>
                    <a:pt x="5" y="33"/>
                  </a:lnTo>
                  <a:lnTo>
                    <a:pt x="8" y="32"/>
                  </a:lnTo>
                  <a:lnTo>
                    <a:pt x="34" y="31"/>
                  </a:lnTo>
                  <a:lnTo>
                    <a:pt x="55" y="27"/>
                  </a:lnTo>
                  <a:lnTo>
                    <a:pt x="73" y="23"/>
                  </a:lnTo>
                  <a:lnTo>
                    <a:pt x="85" y="18"/>
                  </a:lnTo>
                  <a:lnTo>
                    <a:pt x="93" y="12"/>
                  </a:lnTo>
                  <a:lnTo>
                    <a:pt x="96" y="8"/>
                  </a:lnTo>
                  <a:lnTo>
                    <a:pt x="96" y="5"/>
                  </a:lnTo>
                  <a:lnTo>
                    <a:pt x="98" y="3"/>
                  </a:lnTo>
                  <a:lnTo>
                    <a:pt x="101" y="0"/>
                  </a:lnTo>
                  <a:lnTo>
                    <a:pt x="104" y="0"/>
                  </a:lnTo>
                  <a:lnTo>
                    <a:pt x="107" y="0"/>
                  </a:lnTo>
                  <a:lnTo>
                    <a:pt x="109" y="3"/>
                  </a:lnTo>
                  <a:lnTo>
                    <a:pt x="111" y="5"/>
                  </a:lnTo>
                  <a:lnTo>
                    <a:pt x="112" y="8"/>
                  </a:lnTo>
                  <a:lnTo>
                    <a:pt x="109" y="18"/>
                  </a:lnTo>
                  <a:lnTo>
                    <a:pt x="101" y="27"/>
                  </a:lnTo>
                  <a:lnTo>
                    <a:pt x="88" y="34"/>
                  </a:lnTo>
                  <a:lnTo>
                    <a:pt x="70" y="40"/>
                  </a:lnTo>
                  <a:lnTo>
                    <a:pt x="51" y="45"/>
                  </a:lnTo>
                  <a:lnTo>
                    <a:pt x="30" y="47"/>
                  </a:lnTo>
                  <a:lnTo>
                    <a:pt x="8" y="48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164"/>
            <p:cNvSpPr>
              <a:spLocks/>
            </p:cNvSpPr>
            <p:nvPr/>
          </p:nvSpPr>
          <p:spPr bwMode="auto">
            <a:xfrm>
              <a:off x="667799" y="2163237"/>
              <a:ext cx="96726" cy="41454"/>
            </a:xfrm>
            <a:custGeom>
              <a:avLst/>
              <a:gdLst>
                <a:gd name="T0" fmla="*/ 8 w 112"/>
                <a:gd name="T1" fmla="*/ 48 h 48"/>
                <a:gd name="T2" fmla="*/ 5 w 112"/>
                <a:gd name="T3" fmla="*/ 47 h 48"/>
                <a:gd name="T4" fmla="*/ 3 w 112"/>
                <a:gd name="T5" fmla="*/ 45 h 48"/>
                <a:gd name="T6" fmla="*/ 0 w 112"/>
                <a:gd name="T7" fmla="*/ 43 h 48"/>
                <a:gd name="T8" fmla="*/ 0 w 112"/>
                <a:gd name="T9" fmla="*/ 40 h 48"/>
                <a:gd name="T10" fmla="*/ 0 w 112"/>
                <a:gd name="T11" fmla="*/ 37 h 48"/>
                <a:gd name="T12" fmla="*/ 3 w 112"/>
                <a:gd name="T13" fmla="*/ 34 h 48"/>
                <a:gd name="T14" fmla="*/ 5 w 112"/>
                <a:gd name="T15" fmla="*/ 32 h 48"/>
                <a:gd name="T16" fmla="*/ 8 w 112"/>
                <a:gd name="T17" fmla="*/ 32 h 48"/>
                <a:gd name="T18" fmla="*/ 34 w 112"/>
                <a:gd name="T19" fmla="*/ 31 h 48"/>
                <a:gd name="T20" fmla="*/ 55 w 112"/>
                <a:gd name="T21" fmla="*/ 28 h 48"/>
                <a:gd name="T22" fmla="*/ 73 w 112"/>
                <a:gd name="T23" fmla="*/ 23 h 48"/>
                <a:gd name="T24" fmla="*/ 85 w 112"/>
                <a:gd name="T25" fmla="*/ 17 h 48"/>
                <a:gd name="T26" fmla="*/ 93 w 112"/>
                <a:gd name="T27" fmla="*/ 13 h 48"/>
                <a:gd name="T28" fmla="*/ 96 w 112"/>
                <a:gd name="T29" fmla="*/ 7 h 48"/>
                <a:gd name="T30" fmla="*/ 96 w 112"/>
                <a:gd name="T31" fmla="*/ 5 h 48"/>
                <a:gd name="T32" fmla="*/ 98 w 112"/>
                <a:gd name="T33" fmla="*/ 2 h 48"/>
                <a:gd name="T34" fmla="*/ 101 w 112"/>
                <a:gd name="T35" fmla="*/ 1 h 48"/>
                <a:gd name="T36" fmla="*/ 104 w 112"/>
                <a:gd name="T37" fmla="*/ 0 h 48"/>
                <a:gd name="T38" fmla="*/ 107 w 112"/>
                <a:gd name="T39" fmla="*/ 1 h 48"/>
                <a:gd name="T40" fmla="*/ 109 w 112"/>
                <a:gd name="T41" fmla="*/ 2 h 48"/>
                <a:gd name="T42" fmla="*/ 111 w 112"/>
                <a:gd name="T43" fmla="*/ 5 h 48"/>
                <a:gd name="T44" fmla="*/ 112 w 112"/>
                <a:gd name="T45" fmla="*/ 7 h 48"/>
                <a:gd name="T46" fmla="*/ 109 w 112"/>
                <a:gd name="T47" fmla="*/ 18 h 48"/>
                <a:gd name="T48" fmla="*/ 101 w 112"/>
                <a:gd name="T49" fmla="*/ 27 h 48"/>
                <a:gd name="T50" fmla="*/ 88 w 112"/>
                <a:gd name="T51" fmla="*/ 34 h 48"/>
                <a:gd name="T52" fmla="*/ 70 w 112"/>
                <a:gd name="T53" fmla="*/ 40 h 48"/>
                <a:gd name="T54" fmla="*/ 51 w 112"/>
                <a:gd name="T55" fmla="*/ 44 h 48"/>
                <a:gd name="T56" fmla="*/ 30 w 112"/>
                <a:gd name="T57" fmla="*/ 47 h 48"/>
                <a:gd name="T58" fmla="*/ 8 w 112"/>
                <a:gd name="T5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12" h="48">
                  <a:moveTo>
                    <a:pt x="8" y="48"/>
                  </a:moveTo>
                  <a:lnTo>
                    <a:pt x="5" y="47"/>
                  </a:lnTo>
                  <a:lnTo>
                    <a:pt x="3" y="45"/>
                  </a:lnTo>
                  <a:lnTo>
                    <a:pt x="0" y="43"/>
                  </a:lnTo>
                  <a:lnTo>
                    <a:pt x="0" y="40"/>
                  </a:lnTo>
                  <a:lnTo>
                    <a:pt x="0" y="37"/>
                  </a:lnTo>
                  <a:lnTo>
                    <a:pt x="3" y="34"/>
                  </a:lnTo>
                  <a:lnTo>
                    <a:pt x="5" y="32"/>
                  </a:lnTo>
                  <a:lnTo>
                    <a:pt x="8" y="32"/>
                  </a:lnTo>
                  <a:lnTo>
                    <a:pt x="34" y="31"/>
                  </a:lnTo>
                  <a:lnTo>
                    <a:pt x="55" y="28"/>
                  </a:lnTo>
                  <a:lnTo>
                    <a:pt x="73" y="23"/>
                  </a:lnTo>
                  <a:lnTo>
                    <a:pt x="85" y="17"/>
                  </a:lnTo>
                  <a:lnTo>
                    <a:pt x="93" y="13"/>
                  </a:lnTo>
                  <a:lnTo>
                    <a:pt x="96" y="7"/>
                  </a:lnTo>
                  <a:lnTo>
                    <a:pt x="96" y="5"/>
                  </a:lnTo>
                  <a:lnTo>
                    <a:pt x="98" y="2"/>
                  </a:lnTo>
                  <a:lnTo>
                    <a:pt x="101" y="1"/>
                  </a:lnTo>
                  <a:lnTo>
                    <a:pt x="104" y="0"/>
                  </a:lnTo>
                  <a:lnTo>
                    <a:pt x="107" y="1"/>
                  </a:lnTo>
                  <a:lnTo>
                    <a:pt x="109" y="2"/>
                  </a:lnTo>
                  <a:lnTo>
                    <a:pt x="111" y="5"/>
                  </a:lnTo>
                  <a:lnTo>
                    <a:pt x="112" y="7"/>
                  </a:lnTo>
                  <a:lnTo>
                    <a:pt x="109" y="18"/>
                  </a:lnTo>
                  <a:lnTo>
                    <a:pt x="101" y="27"/>
                  </a:lnTo>
                  <a:lnTo>
                    <a:pt x="88" y="34"/>
                  </a:lnTo>
                  <a:lnTo>
                    <a:pt x="70" y="40"/>
                  </a:lnTo>
                  <a:lnTo>
                    <a:pt x="51" y="44"/>
                  </a:lnTo>
                  <a:lnTo>
                    <a:pt x="30" y="47"/>
                  </a:lnTo>
                  <a:lnTo>
                    <a:pt x="8" y="48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165"/>
            <p:cNvSpPr>
              <a:spLocks/>
            </p:cNvSpPr>
            <p:nvPr/>
          </p:nvSpPr>
          <p:spPr bwMode="auto">
            <a:xfrm>
              <a:off x="667799" y="2121783"/>
              <a:ext cx="96726" cy="41454"/>
            </a:xfrm>
            <a:custGeom>
              <a:avLst/>
              <a:gdLst>
                <a:gd name="T0" fmla="*/ 8 w 112"/>
                <a:gd name="T1" fmla="*/ 48 h 48"/>
                <a:gd name="T2" fmla="*/ 5 w 112"/>
                <a:gd name="T3" fmla="*/ 47 h 48"/>
                <a:gd name="T4" fmla="*/ 3 w 112"/>
                <a:gd name="T5" fmla="*/ 46 h 48"/>
                <a:gd name="T6" fmla="*/ 0 w 112"/>
                <a:gd name="T7" fmla="*/ 44 h 48"/>
                <a:gd name="T8" fmla="*/ 0 w 112"/>
                <a:gd name="T9" fmla="*/ 40 h 48"/>
                <a:gd name="T10" fmla="*/ 0 w 112"/>
                <a:gd name="T11" fmla="*/ 37 h 48"/>
                <a:gd name="T12" fmla="*/ 3 w 112"/>
                <a:gd name="T13" fmla="*/ 34 h 48"/>
                <a:gd name="T14" fmla="*/ 5 w 112"/>
                <a:gd name="T15" fmla="*/ 33 h 48"/>
                <a:gd name="T16" fmla="*/ 8 w 112"/>
                <a:gd name="T17" fmla="*/ 32 h 48"/>
                <a:gd name="T18" fmla="*/ 34 w 112"/>
                <a:gd name="T19" fmla="*/ 31 h 48"/>
                <a:gd name="T20" fmla="*/ 55 w 112"/>
                <a:gd name="T21" fmla="*/ 27 h 48"/>
                <a:gd name="T22" fmla="*/ 73 w 112"/>
                <a:gd name="T23" fmla="*/ 23 h 48"/>
                <a:gd name="T24" fmla="*/ 85 w 112"/>
                <a:gd name="T25" fmla="*/ 18 h 48"/>
                <a:gd name="T26" fmla="*/ 93 w 112"/>
                <a:gd name="T27" fmla="*/ 12 h 48"/>
                <a:gd name="T28" fmla="*/ 96 w 112"/>
                <a:gd name="T29" fmla="*/ 8 h 48"/>
                <a:gd name="T30" fmla="*/ 96 w 112"/>
                <a:gd name="T31" fmla="*/ 5 h 48"/>
                <a:gd name="T32" fmla="*/ 98 w 112"/>
                <a:gd name="T33" fmla="*/ 3 h 48"/>
                <a:gd name="T34" fmla="*/ 101 w 112"/>
                <a:gd name="T35" fmla="*/ 1 h 48"/>
                <a:gd name="T36" fmla="*/ 104 w 112"/>
                <a:gd name="T37" fmla="*/ 0 h 48"/>
                <a:gd name="T38" fmla="*/ 107 w 112"/>
                <a:gd name="T39" fmla="*/ 1 h 48"/>
                <a:gd name="T40" fmla="*/ 109 w 112"/>
                <a:gd name="T41" fmla="*/ 3 h 48"/>
                <a:gd name="T42" fmla="*/ 111 w 112"/>
                <a:gd name="T43" fmla="*/ 5 h 48"/>
                <a:gd name="T44" fmla="*/ 112 w 112"/>
                <a:gd name="T45" fmla="*/ 8 h 48"/>
                <a:gd name="T46" fmla="*/ 109 w 112"/>
                <a:gd name="T47" fmla="*/ 18 h 48"/>
                <a:gd name="T48" fmla="*/ 101 w 112"/>
                <a:gd name="T49" fmla="*/ 26 h 48"/>
                <a:gd name="T50" fmla="*/ 88 w 112"/>
                <a:gd name="T51" fmla="*/ 34 h 48"/>
                <a:gd name="T52" fmla="*/ 70 w 112"/>
                <a:gd name="T53" fmla="*/ 40 h 48"/>
                <a:gd name="T54" fmla="*/ 51 w 112"/>
                <a:gd name="T55" fmla="*/ 45 h 48"/>
                <a:gd name="T56" fmla="*/ 30 w 112"/>
                <a:gd name="T57" fmla="*/ 47 h 48"/>
                <a:gd name="T58" fmla="*/ 8 w 112"/>
                <a:gd name="T5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12" h="48">
                  <a:moveTo>
                    <a:pt x="8" y="48"/>
                  </a:moveTo>
                  <a:lnTo>
                    <a:pt x="5" y="47"/>
                  </a:lnTo>
                  <a:lnTo>
                    <a:pt x="3" y="46"/>
                  </a:lnTo>
                  <a:lnTo>
                    <a:pt x="0" y="44"/>
                  </a:lnTo>
                  <a:lnTo>
                    <a:pt x="0" y="40"/>
                  </a:lnTo>
                  <a:lnTo>
                    <a:pt x="0" y="37"/>
                  </a:lnTo>
                  <a:lnTo>
                    <a:pt x="3" y="34"/>
                  </a:lnTo>
                  <a:lnTo>
                    <a:pt x="5" y="33"/>
                  </a:lnTo>
                  <a:lnTo>
                    <a:pt x="8" y="32"/>
                  </a:lnTo>
                  <a:lnTo>
                    <a:pt x="34" y="31"/>
                  </a:lnTo>
                  <a:lnTo>
                    <a:pt x="55" y="27"/>
                  </a:lnTo>
                  <a:lnTo>
                    <a:pt x="73" y="23"/>
                  </a:lnTo>
                  <a:lnTo>
                    <a:pt x="85" y="18"/>
                  </a:lnTo>
                  <a:lnTo>
                    <a:pt x="93" y="12"/>
                  </a:lnTo>
                  <a:lnTo>
                    <a:pt x="96" y="8"/>
                  </a:lnTo>
                  <a:lnTo>
                    <a:pt x="96" y="5"/>
                  </a:lnTo>
                  <a:lnTo>
                    <a:pt x="98" y="3"/>
                  </a:lnTo>
                  <a:lnTo>
                    <a:pt x="101" y="1"/>
                  </a:lnTo>
                  <a:lnTo>
                    <a:pt x="104" y="0"/>
                  </a:lnTo>
                  <a:lnTo>
                    <a:pt x="107" y="1"/>
                  </a:lnTo>
                  <a:lnTo>
                    <a:pt x="109" y="3"/>
                  </a:lnTo>
                  <a:lnTo>
                    <a:pt x="111" y="5"/>
                  </a:lnTo>
                  <a:lnTo>
                    <a:pt x="112" y="8"/>
                  </a:lnTo>
                  <a:lnTo>
                    <a:pt x="109" y="18"/>
                  </a:lnTo>
                  <a:lnTo>
                    <a:pt x="101" y="26"/>
                  </a:lnTo>
                  <a:lnTo>
                    <a:pt x="88" y="34"/>
                  </a:lnTo>
                  <a:lnTo>
                    <a:pt x="70" y="40"/>
                  </a:lnTo>
                  <a:lnTo>
                    <a:pt x="51" y="45"/>
                  </a:lnTo>
                  <a:lnTo>
                    <a:pt x="30" y="47"/>
                  </a:lnTo>
                  <a:lnTo>
                    <a:pt x="8" y="48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37" name="Grupa 7"/>
          <p:cNvGrpSpPr/>
          <p:nvPr/>
        </p:nvGrpSpPr>
        <p:grpSpPr>
          <a:xfrm>
            <a:off x="474079" y="4181310"/>
            <a:ext cx="301973" cy="308398"/>
            <a:chOff x="530630" y="2577055"/>
            <a:chExt cx="301973" cy="308398"/>
          </a:xfrm>
        </p:grpSpPr>
        <p:sp>
          <p:nvSpPr>
            <p:cNvPr id="138" name="Freeform 176"/>
            <p:cNvSpPr>
              <a:spLocks/>
            </p:cNvSpPr>
            <p:nvPr/>
          </p:nvSpPr>
          <p:spPr bwMode="auto">
            <a:xfrm>
              <a:off x="530630" y="2628455"/>
              <a:ext cx="295548" cy="256998"/>
            </a:xfrm>
            <a:custGeom>
              <a:avLst/>
              <a:gdLst>
                <a:gd name="T0" fmla="*/ 368 w 368"/>
                <a:gd name="T1" fmla="*/ 144 h 320"/>
                <a:gd name="T2" fmla="*/ 368 w 368"/>
                <a:gd name="T3" fmla="*/ 56 h 320"/>
                <a:gd name="T4" fmla="*/ 367 w 368"/>
                <a:gd name="T5" fmla="*/ 53 h 320"/>
                <a:gd name="T6" fmla="*/ 366 w 368"/>
                <a:gd name="T7" fmla="*/ 50 h 320"/>
                <a:gd name="T8" fmla="*/ 363 w 368"/>
                <a:gd name="T9" fmla="*/ 49 h 320"/>
                <a:gd name="T10" fmla="*/ 361 w 368"/>
                <a:gd name="T11" fmla="*/ 48 h 320"/>
                <a:gd name="T12" fmla="*/ 48 w 368"/>
                <a:gd name="T13" fmla="*/ 48 h 320"/>
                <a:gd name="T14" fmla="*/ 38 w 368"/>
                <a:gd name="T15" fmla="*/ 46 h 320"/>
                <a:gd name="T16" fmla="*/ 29 w 368"/>
                <a:gd name="T17" fmla="*/ 39 h 320"/>
                <a:gd name="T18" fmla="*/ 24 w 368"/>
                <a:gd name="T19" fmla="*/ 31 h 320"/>
                <a:gd name="T20" fmla="*/ 24 w 368"/>
                <a:gd name="T21" fmla="*/ 28 h 320"/>
                <a:gd name="T22" fmla="*/ 23 w 368"/>
                <a:gd name="T23" fmla="*/ 25 h 320"/>
                <a:gd name="T24" fmla="*/ 23 w 368"/>
                <a:gd name="T25" fmla="*/ 22 h 320"/>
                <a:gd name="T26" fmla="*/ 24 w 368"/>
                <a:gd name="T27" fmla="*/ 20 h 320"/>
                <a:gd name="T28" fmla="*/ 26 w 368"/>
                <a:gd name="T29" fmla="*/ 18 h 320"/>
                <a:gd name="T30" fmla="*/ 29 w 368"/>
                <a:gd name="T31" fmla="*/ 17 h 320"/>
                <a:gd name="T32" fmla="*/ 32 w 368"/>
                <a:gd name="T33" fmla="*/ 16 h 320"/>
                <a:gd name="T34" fmla="*/ 82 w 368"/>
                <a:gd name="T35" fmla="*/ 16 h 320"/>
                <a:gd name="T36" fmla="*/ 120 w 368"/>
                <a:gd name="T37" fmla="*/ 0 h 320"/>
                <a:gd name="T38" fmla="*/ 32 w 368"/>
                <a:gd name="T39" fmla="*/ 0 h 320"/>
                <a:gd name="T40" fmla="*/ 19 w 368"/>
                <a:gd name="T41" fmla="*/ 3 h 320"/>
                <a:gd name="T42" fmla="*/ 10 w 368"/>
                <a:gd name="T43" fmla="*/ 9 h 320"/>
                <a:gd name="T44" fmla="*/ 2 w 368"/>
                <a:gd name="T45" fmla="*/ 20 h 320"/>
                <a:gd name="T46" fmla="*/ 0 w 368"/>
                <a:gd name="T47" fmla="*/ 32 h 320"/>
                <a:gd name="T48" fmla="*/ 0 w 368"/>
                <a:gd name="T49" fmla="*/ 288 h 320"/>
                <a:gd name="T50" fmla="*/ 2 w 368"/>
                <a:gd name="T51" fmla="*/ 301 h 320"/>
                <a:gd name="T52" fmla="*/ 10 w 368"/>
                <a:gd name="T53" fmla="*/ 310 h 320"/>
                <a:gd name="T54" fmla="*/ 19 w 368"/>
                <a:gd name="T55" fmla="*/ 317 h 320"/>
                <a:gd name="T56" fmla="*/ 32 w 368"/>
                <a:gd name="T57" fmla="*/ 320 h 320"/>
                <a:gd name="T58" fmla="*/ 361 w 368"/>
                <a:gd name="T59" fmla="*/ 320 h 320"/>
                <a:gd name="T60" fmla="*/ 363 w 368"/>
                <a:gd name="T61" fmla="*/ 319 h 320"/>
                <a:gd name="T62" fmla="*/ 366 w 368"/>
                <a:gd name="T63" fmla="*/ 318 h 320"/>
                <a:gd name="T64" fmla="*/ 367 w 368"/>
                <a:gd name="T65" fmla="*/ 315 h 320"/>
                <a:gd name="T66" fmla="*/ 368 w 368"/>
                <a:gd name="T67" fmla="*/ 312 h 320"/>
                <a:gd name="T68" fmla="*/ 368 w 368"/>
                <a:gd name="T69" fmla="*/ 224 h 320"/>
                <a:gd name="T70" fmla="*/ 352 w 368"/>
                <a:gd name="T71" fmla="*/ 224 h 320"/>
                <a:gd name="T72" fmla="*/ 352 w 368"/>
                <a:gd name="T73" fmla="*/ 304 h 320"/>
                <a:gd name="T74" fmla="*/ 32 w 368"/>
                <a:gd name="T75" fmla="*/ 304 h 320"/>
                <a:gd name="T76" fmla="*/ 27 w 368"/>
                <a:gd name="T77" fmla="*/ 303 h 320"/>
                <a:gd name="T78" fmla="*/ 23 w 368"/>
                <a:gd name="T79" fmla="*/ 301 h 320"/>
                <a:gd name="T80" fmla="*/ 19 w 368"/>
                <a:gd name="T81" fmla="*/ 298 h 320"/>
                <a:gd name="T82" fmla="*/ 17 w 368"/>
                <a:gd name="T83" fmla="*/ 293 h 320"/>
                <a:gd name="T84" fmla="*/ 16 w 368"/>
                <a:gd name="T85" fmla="*/ 288 h 320"/>
                <a:gd name="T86" fmla="*/ 16 w 368"/>
                <a:gd name="T87" fmla="*/ 48 h 320"/>
                <a:gd name="T88" fmla="*/ 25 w 368"/>
                <a:gd name="T89" fmla="*/ 56 h 320"/>
                <a:gd name="T90" fmla="*/ 37 w 368"/>
                <a:gd name="T91" fmla="*/ 62 h 320"/>
                <a:gd name="T92" fmla="*/ 48 w 368"/>
                <a:gd name="T93" fmla="*/ 64 h 320"/>
                <a:gd name="T94" fmla="*/ 352 w 368"/>
                <a:gd name="T95" fmla="*/ 64 h 320"/>
                <a:gd name="T96" fmla="*/ 352 w 368"/>
                <a:gd name="T97" fmla="*/ 144 h 320"/>
                <a:gd name="T98" fmla="*/ 368 w 368"/>
                <a:gd name="T99" fmla="*/ 144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68" h="320">
                  <a:moveTo>
                    <a:pt x="368" y="144"/>
                  </a:moveTo>
                  <a:lnTo>
                    <a:pt x="368" y="56"/>
                  </a:lnTo>
                  <a:lnTo>
                    <a:pt x="367" y="53"/>
                  </a:lnTo>
                  <a:lnTo>
                    <a:pt x="366" y="50"/>
                  </a:lnTo>
                  <a:lnTo>
                    <a:pt x="363" y="49"/>
                  </a:lnTo>
                  <a:lnTo>
                    <a:pt x="361" y="48"/>
                  </a:lnTo>
                  <a:lnTo>
                    <a:pt x="48" y="48"/>
                  </a:lnTo>
                  <a:lnTo>
                    <a:pt x="38" y="46"/>
                  </a:lnTo>
                  <a:lnTo>
                    <a:pt x="29" y="39"/>
                  </a:lnTo>
                  <a:lnTo>
                    <a:pt x="24" y="31"/>
                  </a:lnTo>
                  <a:lnTo>
                    <a:pt x="24" y="28"/>
                  </a:lnTo>
                  <a:lnTo>
                    <a:pt x="23" y="25"/>
                  </a:lnTo>
                  <a:lnTo>
                    <a:pt x="23" y="22"/>
                  </a:lnTo>
                  <a:lnTo>
                    <a:pt x="24" y="20"/>
                  </a:lnTo>
                  <a:lnTo>
                    <a:pt x="26" y="18"/>
                  </a:lnTo>
                  <a:lnTo>
                    <a:pt x="29" y="17"/>
                  </a:lnTo>
                  <a:lnTo>
                    <a:pt x="32" y="16"/>
                  </a:lnTo>
                  <a:lnTo>
                    <a:pt x="82" y="16"/>
                  </a:lnTo>
                  <a:lnTo>
                    <a:pt x="120" y="0"/>
                  </a:lnTo>
                  <a:lnTo>
                    <a:pt x="32" y="0"/>
                  </a:lnTo>
                  <a:lnTo>
                    <a:pt x="19" y="3"/>
                  </a:lnTo>
                  <a:lnTo>
                    <a:pt x="10" y="9"/>
                  </a:lnTo>
                  <a:lnTo>
                    <a:pt x="2" y="20"/>
                  </a:lnTo>
                  <a:lnTo>
                    <a:pt x="0" y="32"/>
                  </a:lnTo>
                  <a:lnTo>
                    <a:pt x="0" y="288"/>
                  </a:lnTo>
                  <a:lnTo>
                    <a:pt x="2" y="301"/>
                  </a:lnTo>
                  <a:lnTo>
                    <a:pt x="10" y="310"/>
                  </a:lnTo>
                  <a:lnTo>
                    <a:pt x="19" y="317"/>
                  </a:lnTo>
                  <a:lnTo>
                    <a:pt x="32" y="320"/>
                  </a:lnTo>
                  <a:lnTo>
                    <a:pt x="361" y="320"/>
                  </a:lnTo>
                  <a:lnTo>
                    <a:pt x="363" y="319"/>
                  </a:lnTo>
                  <a:lnTo>
                    <a:pt x="366" y="318"/>
                  </a:lnTo>
                  <a:lnTo>
                    <a:pt x="367" y="315"/>
                  </a:lnTo>
                  <a:lnTo>
                    <a:pt x="368" y="312"/>
                  </a:lnTo>
                  <a:lnTo>
                    <a:pt x="368" y="224"/>
                  </a:lnTo>
                  <a:lnTo>
                    <a:pt x="352" y="224"/>
                  </a:lnTo>
                  <a:lnTo>
                    <a:pt x="352" y="304"/>
                  </a:lnTo>
                  <a:lnTo>
                    <a:pt x="32" y="304"/>
                  </a:lnTo>
                  <a:lnTo>
                    <a:pt x="27" y="303"/>
                  </a:lnTo>
                  <a:lnTo>
                    <a:pt x="23" y="301"/>
                  </a:lnTo>
                  <a:lnTo>
                    <a:pt x="19" y="298"/>
                  </a:lnTo>
                  <a:lnTo>
                    <a:pt x="17" y="293"/>
                  </a:lnTo>
                  <a:lnTo>
                    <a:pt x="16" y="288"/>
                  </a:lnTo>
                  <a:lnTo>
                    <a:pt x="16" y="48"/>
                  </a:lnTo>
                  <a:lnTo>
                    <a:pt x="25" y="56"/>
                  </a:lnTo>
                  <a:lnTo>
                    <a:pt x="37" y="62"/>
                  </a:lnTo>
                  <a:lnTo>
                    <a:pt x="48" y="64"/>
                  </a:lnTo>
                  <a:lnTo>
                    <a:pt x="352" y="64"/>
                  </a:lnTo>
                  <a:lnTo>
                    <a:pt x="352" y="144"/>
                  </a:lnTo>
                  <a:lnTo>
                    <a:pt x="368" y="144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177"/>
            <p:cNvSpPr>
              <a:spLocks noEditPoints="1"/>
            </p:cNvSpPr>
            <p:nvPr/>
          </p:nvSpPr>
          <p:spPr bwMode="auto">
            <a:xfrm>
              <a:off x="729804" y="2737679"/>
              <a:ext cx="102799" cy="77100"/>
            </a:xfrm>
            <a:custGeom>
              <a:avLst/>
              <a:gdLst>
                <a:gd name="T0" fmla="*/ 120 w 128"/>
                <a:gd name="T1" fmla="*/ 96 h 96"/>
                <a:gd name="T2" fmla="*/ 48 w 128"/>
                <a:gd name="T3" fmla="*/ 96 h 96"/>
                <a:gd name="T4" fmla="*/ 33 w 128"/>
                <a:gd name="T5" fmla="*/ 94 h 96"/>
                <a:gd name="T6" fmla="*/ 20 w 128"/>
                <a:gd name="T7" fmla="*/ 86 h 96"/>
                <a:gd name="T8" fmla="*/ 9 w 128"/>
                <a:gd name="T9" fmla="*/ 77 h 96"/>
                <a:gd name="T10" fmla="*/ 3 w 128"/>
                <a:gd name="T11" fmla="*/ 64 h 96"/>
                <a:gd name="T12" fmla="*/ 0 w 128"/>
                <a:gd name="T13" fmla="*/ 47 h 96"/>
                <a:gd name="T14" fmla="*/ 3 w 128"/>
                <a:gd name="T15" fmla="*/ 32 h 96"/>
                <a:gd name="T16" fmla="*/ 9 w 128"/>
                <a:gd name="T17" fmla="*/ 19 h 96"/>
                <a:gd name="T18" fmla="*/ 20 w 128"/>
                <a:gd name="T19" fmla="*/ 10 h 96"/>
                <a:gd name="T20" fmla="*/ 33 w 128"/>
                <a:gd name="T21" fmla="*/ 2 h 96"/>
                <a:gd name="T22" fmla="*/ 48 w 128"/>
                <a:gd name="T23" fmla="*/ 0 h 96"/>
                <a:gd name="T24" fmla="*/ 120 w 128"/>
                <a:gd name="T25" fmla="*/ 0 h 96"/>
                <a:gd name="T26" fmla="*/ 123 w 128"/>
                <a:gd name="T27" fmla="*/ 0 h 96"/>
                <a:gd name="T28" fmla="*/ 125 w 128"/>
                <a:gd name="T29" fmla="*/ 2 h 96"/>
                <a:gd name="T30" fmla="*/ 128 w 128"/>
                <a:gd name="T31" fmla="*/ 4 h 96"/>
                <a:gd name="T32" fmla="*/ 128 w 128"/>
                <a:gd name="T33" fmla="*/ 8 h 96"/>
                <a:gd name="T34" fmla="*/ 128 w 128"/>
                <a:gd name="T35" fmla="*/ 88 h 96"/>
                <a:gd name="T36" fmla="*/ 128 w 128"/>
                <a:gd name="T37" fmla="*/ 92 h 96"/>
                <a:gd name="T38" fmla="*/ 125 w 128"/>
                <a:gd name="T39" fmla="*/ 94 h 96"/>
                <a:gd name="T40" fmla="*/ 123 w 128"/>
                <a:gd name="T41" fmla="*/ 95 h 96"/>
                <a:gd name="T42" fmla="*/ 120 w 128"/>
                <a:gd name="T43" fmla="*/ 96 h 96"/>
                <a:gd name="T44" fmla="*/ 48 w 128"/>
                <a:gd name="T45" fmla="*/ 16 h 96"/>
                <a:gd name="T46" fmla="*/ 35 w 128"/>
                <a:gd name="T47" fmla="*/ 18 h 96"/>
                <a:gd name="T48" fmla="*/ 25 w 128"/>
                <a:gd name="T49" fmla="*/ 25 h 96"/>
                <a:gd name="T50" fmla="*/ 19 w 128"/>
                <a:gd name="T51" fmla="*/ 36 h 96"/>
                <a:gd name="T52" fmla="*/ 16 w 128"/>
                <a:gd name="T53" fmla="*/ 47 h 96"/>
                <a:gd name="T54" fmla="*/ 19 w 128"/>
                <a:gd name="T55" fmla="*/ 60 h 96"/>
                <a:gd name="T56" fmla="*/ 25 w 128"/>
                <a:gd name="T57" fmla="*/ 70 h 96"/>
                <a:gd name="T58" fmla="*/ 35 w 128"/>
                <a:gd name="T59" fmla="*/ 78 h 96"/>
                <a:gd name="T60" fmla="*/ 48 w 128"/>
                <a:gd name="T61" fmla="*/ 80 h 96"/>
                <a:gd name="T62" fmla="*/ 113 w 128"/>
                <a:gd name="T63" fmla="*/ 80 h 96"/>
                <a:gd name="T64" fmla="*/ 113 w 128"/>
                <a:gd name="T65" fmla="*/ 16 h 96"/>
                <a:gd name="T66" fmla="*/ 48 w 128"/>
                <a:gd name="T67" fmla="*/ 1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8" h="96">
                  <a:moveTo>
                    <a:pt x="120" y="96"/>
                  </a:moveTo>
                  <a:lnTo>
                    <a:pt x="48" y="96"/>
                  </a:lnTo>
                  <a:lnTo>
                    <a:pt x="33" y="94"/>
                  </a:lnTo>
                  <a:lnTo>
                    <a:pt x="20" y="86"/>
                  </a:lnTo>
                  <a:lnTo>
                    <a:pt x="9" y="77"/>
                  </a:lnTo>
                  <a:lnTo>
                    <a:pt x="3" y="64"/>
                  </a:lnTo>
                  <a:lnTo>
                    <a:pt x="0" y="47"/>
                  </a:lnTo>
                  <a:lnTo>
                    <a:pt x="3" y="32"/>
                  </a:lnTo>
                  <a:lnTo>
                    <a:pt x="9" y="19"/>
                  </a:lnTo>
                  <a:lnTo>
                    <a:pt x="20" y="10"/>
                  </a:lnTo>
                  <a:lnTo>
                    <a:pt x="33" y="2"/>
                  </a:lnTo>
                  <a:lnTo>
                    <a:pt x="48" y="0"/>
                  </a:lnTo>
                  <a:lnTo>
                    <a:pt x="120" y="0"/>
                  </a:lnTo>
                  <a:lnTo>
                    <a:pt x="123" y="0"/>
                  </a:lnTo>
                  <a:lnTo>
                    <a:pt x="125" y="2"/>
                  </a:lnTo>
                  <a:lnTo>
                    <a:pt x="128" y="4"/>
                  </a:lnTo>
                  <a:lnTo>
                    <a:pt x="128" y="8"/>
                  </a:lnTo>
                  <a:lnTo>
                    <a:pt x="128" y="88"/>
                  </a:lnTo>
                  <a:lnTo>
                    <a:pt x="128" y="92"/>
                  </a:lnTo>
                  <a:lnTo>
                    <a:pt x="125" y="94"/>
                  </a:lnTo>
                  <a:lnTo>
                    <a:pt x="123" y="95"/>
                  </a:lnTo>
                  <a:lnTo>
                    <a:pt x="120" y="96"/>
                  </a:lnTo>
                  <a:close/>
                  <a:moveTo>
                    <a:pt x="48" y="16"/>
                  </a:moveTo>
                  <a:lnTo>
                    <a:pt x="35" y="18"/>
                  </a:lnTo>
                  <a:lnTo>
                    <a:pt x="25" y="25"/>
                  </a:lnTo>
                  <a:lnTo>
                    <a:pt x="19" y="36"/>
                  </a:lnTo>
                  <a:lnTo>
                    <a:pt x="16" y="47"/>
                  </a:lnTo>
                  <a:lnTo>
                    <a:pt x="19" y="60"/>
                  </a:lnTo>
                  <a:lnTo>
                    <a:pt x="25" y="70"/>
                  </a:lnTo>
                  <a:lnTo>
                    <a:pt x="35" y="78"/>
                  </a:lnTo>
                  <a:lnTo>
                    <a:pt x="48" y="80"/>
                  </a:lnTo>
                  <a:lnTo>
                    <a:pt x="113" y="80"/>
                  </a:lnTo>
                  <a:lnTo>
                    <a:pt x="113" y="16"/>
                  </a:lnTo>
                  <a:lnTo>
                    <a:pt x="48" y="16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178"/>
            <p:cNvSpPr>
              <a:spLocks/>
            </p:cNvSpPr>
            <p:nvPr/>
          </p:nvSpPr>
          <p:spPr bwMode="auto">
            <a:xfrm>
              <a:off x="755504" y="2763379"/>
              <a:ext cx="25700" cy="25700"/>
            </a:xfrm>
            <a:custGeom>
              <a:avLst/>
              <a:gdLst>
                <a:gd name="T0" fmla="*/ 32 w 32"/>
                <a:gd name="T1" fmla="*/ 15 h 32"/>
                <a:gd name="T2" fmla="*/ 31 w 32"/>
                <a:gd name="T3" fmla="*/ 21 h 32"/>
                <a:gd name="T4" fmla="*/ 29 w 32"/>
                <a:gd name="T5" fmla="*/ 25 h 32"/>
                <a:gd name="T6" fmla="*/ 26 w 32"/>
                <a:gd name="T7" fmla="*/ 28 h 32"/>
                <a:gd name="T8" fmla="*/ 21 w 32"/>
                <a:gd name="T9" fmla="*/ 32 h 32"/>
                <a:gd name="T10" fmla="*/ 16 w 32"/>
                <a:gd name="T11" fmla="*/ 32 h 32"/>
                <a:gd name="T12" fmla="*/ 11 w 32"/>
                <a:gd name="T13" fmla="*/ 32 h 32"/>
                <a:gd name="T14" fmla="*/ 6 w 32"/>
                <a:gd name="T15" fmla="*/ 28 h 32"/>
                <a:gd name="T16" fmla="*/ 3 w 32"/>
                <a:gd name="T17" fmla="*/ 25 h 32"/>
                <a:gd name="T18" fmla="*/ 1 w 32"/>
                <a:gd name="T19" fmla="*/ 21 h 32"/>
                <a:gd name="T20" fmla="*/ 0 w 32"/>
                <a:gd name="T21" fmla="*/ 15 h 32"/>
                <a:gd name="T22" fmla="*/ 1 w 32"/>
                <a:gd name="T23" fmla="*/ 11 h 32"/>
                <a:gd name="T24" fmla="*/ 3 w 32"/>
                <a:gd name="T25" fmla="*/ 7 h 32"/>
                <a:gd name="T26" fmla="*/ 6 w 32"/>
                <a:gd name="T27" fmla="*/ 3 h 32"/>
                <a:gd name="T28" fmla="*/ 11 w 32"/>
                <a:gd name="T29" fmla="*/ 0 h 32"/>
                <a:gd name="T30" fmla="*/ 16 w 32"/>
                <a:gd name="T31" fmla="*/ 0 h 32"/>
                <a:gd name="T32" fmla="*/ 21 w 32"/>
                <a:gd name="T33" fmla="*/ 0 h 32"/>
                <a:gd name="T34" fmla="*/ 26 w 32"/>
                <a:gd name="T35" fmla="*/ 3 h 32"/>
                <a:gd name="T36" fmla="*/ 29 w 32"/>
                <a:gd name="T37" fmla="*/ 7 h 32"/>
                <a:gd name="T38" fmla="*/ 31 w 32"/>
                <a:gd name="T39" fmla="*/ 11 h 32"/>
                <a:gd name="T40" fmla="*/ 32 w 32"/>
                <a:gd name="T41" fmla="*/ 1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2" h="32">
                  <a:moveTo>
                    <a:pt x="32" y="15"/>
                  </a:moveTo>
                  <a:lnTo>
                    <a:pt x="31" y="21"/>
                  </a:lnTo>
                  <a:lnTo>
                    <a:pt x="29" y="25"/>
                  </a:lnTo>
                  <a:lnTo>
                    <a:pt x="26" y="28"/>
                  </a:lnTo>
                  <a:lnTo>
                    <a:pt x="21" y="32"/>
                  </a:lnTo>
                  <a:lnTo>
                    <a:pt x="16" y="32"/>
                  </a:lnTo>
                  <a:lnTo>
                    <a:pt x="11" y="32"/>
                  </a:lnTo>
                  <a:lnTo>
                    <a:pt x="6" y="28"/>
                  </a:lnTo>
                  <a:lnTo>
                    <a:pt x="3" y="25"/>
                  </a:lnTo>
                  <a:lnTo>
                    <a:pt x="1" y="21"/>
                  </a:lnTo>
                  <a:lnTo>
                    <a:pt x="0" y="15"/>
                  </a:lnTo>
                  <a:lnTo>
                    <a:pt x="1" y="11"/>
                  </a:lnTo>
                  <a:lnTo>
                    <a:pt x="3" y="7"/>
                  </a:lnTo>
                  <a:lnTo>
                    <a:pt x="6" y="3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6" y="3"/>
                  </a:lnTo>
                  <a:lnTo>
                    <a:pt x="29" y="7"/>
                  </a:lnTo>
                  <a:lnTo>
                    <a:pt x="31" y="11"/>
                  </a:lnTo>
                  <a:lnTo>
                    <a:pt x="32" y="15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179"/>
            <p:cNvSpPr>
              <a:spLocks/>
            </p:cNvSpPr>
            <p:nvPr/>
          </p:nvSpPr>
          <p:spPr bwMode="auto">
            <a:xfrm>
              <a:off x="562755" y="2577055"/>
              <a:ext cx="180702" cy="83524"/>
            </a:xfrm>
            <a:custGeom>
              <a:avLst/>
              <a:gdLst>
                <a:gd name="T0" fmla="*/ 8 w 225"/>
                <a:gd name="T1" fmla="*/ 96 h 104"/>
                <a:gd name="T2" fmla="*/ 39 w 225"/>
                <a:gd name="T3" fmla="*/ 90 h 104"/>
                <a:gd name="T4" fmla="*/ 188 w 225"/>
                <a:gd name="T5" fmla="*/ 18 h 104"/>
                <a:gd name="T6" fmla="*/ 209 w 225"/>
                <a:gd name="T7" fmla="*/ 58 h 104"/>
                <a:gd name="T8" fmla="*/ 225 w 225"/>
                <a:gd name="T9" fmla="*/ 56 h 104"/>
                <a:gd name="T10" fmla="*/ 199 w 225"/>
                <a:gd name="T11" fmla="*/ 4 h 104"/>
                <a:gd name="T12" fmla="*/ 197 w 225"/>
                <a:gd name="T13" fmla="*/ 2 h 104"/>
                <a:gd name="T14" fmla="*/ 195 w 225"/>
                <a:gd name="T15" fmla="*/ 0 h 104"/>
                <a:gd name="T16" fmla="*/ 191 w 225"/>
                <a:gd name="T17" fmla="*/ 0 h 104"/>
                <a:gd name="T18" fmla="*/ 188 w 225"/>
                <a:gd name="T19" fmla="*/ 1 h 104"/>
                <a:gd name="T20" fmla="*/ 4 w 225"/>
                <a:gd name="T21" fmla="*/ 89 h 104"/>
                <a:gd name="T22" fmla="*/ 2 w 225"/>
                <a:gd name="T23" fmla="*/ 90 h 104"/>
                <a:gd name="T24" fmla="*/ 1 w 225"/>
                <a:gd name="T25" fmla="*/ 94 h 104"/>
                <a:gd name="T26" fmla="*/ 0 w 225"/>
                <a:gd name="T27" fmla="*/ 97 h 104"/>
                <a:gd name="T28" fmla="*/ 1 w 225"/>
                <a:gd name="T29" fmla="*/ 99 h 104"/>
                <a:gd name="T30" fmla="*/ 3 w 225"/>
                <a:gd name="T31" fmla="*/ 102 h 104"/>
                <a:gd name="T32" fmla="*/ 5 w 225"/>
                <a:gd name="T33" fmla="*/ 103 h 104"/>
                <a:gd name="T34" fmla="*/ 8 w 225"/>
                <a:gd name="T35" fmla="*/ 104 h 104"/>
                <a:gd name="T36" fmla="*/ 12 w 225"/>
                <a:gd name="T37" fmla="*/ 103 h 104"/>
                <a:gd name="T38" fmla="*/ 27 w 225"/>
                <a:gd name="T39" fmla="*/ 96 h 104"/>
                <a:gd name="T40" fmla="*/ 8 w 225"/>
                <a:gd name="T41" fmla="*/ 9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5" h="104">
                  <a:moveTo>
                    <a:pt x="8" y="96"/>
                  </a:moveTo>
                  <a:lnTo>
                    <a:pt x="39" y="90"/>
                  </a:lnTo>
                  <a:lnTo>
                    <a:pt x="188" y="18"/>
                  </a:lnTo>
                  <a:lnTo>
                    <a:pt x="209" y="58"/>
                  </a:lnTo>
                  <a:lnTo>
                    <a:pt x="225" y="56"/>
                  </a:lnTo>
                  <a:lnTo>
                    <a:pt x="199" y="4"/>
                  </a:lnTo>
                  <a:lnTo>
                    <a:pt x="197" y="2"/>
                  </a:lnTo>
                  <a:lnTo>
                    <a:pt x="195" y="0"/>
                  </a:lnTo>
                  <a:lnTo>
                    <a:pt x="191" y="0"/>
                  </a:lnTo>
                  <a:lnTo>
                    <a:pt x="188" y="1"/>
                  </a:lnTo>
                  <a:lnTo>
                    <a:pt x="4" y="89"/>
                  </a:lnTo>
                  <a:lnTo>
                    <a:pt x="2" y="90"/>
                  </a:lnTo>
                  <a:lnTo>
                    <a:pt x="1" y="94"/>
                  </a:lnTo>
                  <a:lnTo>
                    <a:pt x="0" y="97"/>
                  </a:lnTo>
                  <a:lnTo>
                    <a:pt x="1" y="99"/>
                  </a:lnTo>
                  <a:lnTo>
                    <a:pt x="3" y="102"/>
                  </a:lnTo>
                  <a:lnTo>
                    <a:pt x="5" y="103"/>
                  </a:lnTo>
                  <a:lnTo>
                    <a:pt x="8" y="104"/>
                  </a:lnTo>
                  <a:lnTo>
                    <a:pt x="12" y="103"/>
                  </a:lnTo>
                  <a:lnTo>
                    <a:pt x="27" y="96"/>
                  </a:lnTo>
                  <a:lnTo>
                    <a:pt x="8" y="96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180"/>
            <p:cNvSpPr>
              <a:spLocks/>
            </p:cNvSpPr>
            <p:nvPr/>
          </p:nvSpPr>
          <p:spPr bwMode="auto">
            <a:xfrm>
              <a:off x="777188" y="2628455"/>
              <a:ext cx="36141" cy="38550"/>
            </a:xfrm>
            <a:custGeom>
              <a:avLst/>
              <a:gdLst>
                <a:gd name="T0" fmla="*/ 37 w 45"/>
                <a:gd name="T1" fmla="*/ 0 h 48"/>
                <a:gd name="T2" fmla="*/ 0 w 45"/>
                <a:gd name="T3" fmla="*/ 0 h 48"/>
                <a:gd name="T4" fmla="*/ 2 w 45"/>
                <a:gd name="T5" fmla="*/ 16 h 48"/>
                <a:gd name="T6" fmla="*/ 29 w 45"/>
                <a:gd name="T7" fmla="*/ 16 h 48"/>
                <a:gd name="T8" fmla="*/ 29 w 45"/>
                <a:gd name="T9" fmla="*/ 48 h 48"/>
                <a:gd name="T10" fmla="*/ 45 w 45"/>
                <a:gd name="T11" fmla="*/ 48 h 48"/>
                <a:gd name="T12" fmla="*/ 45 w 45"/>
                <a:gd name="T13" fmla="*/ 8 h 48"/>
                <a:gd name="T14" fmla="*/ 44 w 45"/>
                <a:gd name="T15" fmla="*/ 5 h 48"/>
                <a:gd name="T16" fmla="*/ 43 w 45"/>
                <a:gd name="T17" fmla="*/ 3 h 48"/>
                <a:gd name="T18" fmla="*/ 41 w 45"/>
                <a:gd name="T19" fmla="*/ 0 h 48"/>
                <a:gd name="T20" fmla="*/ 37 w 45"/>
                <a:gd name="T2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5" h="48">
                  <a:moveTo>
                    <a:pt x="37" y="0"/>
                  </a:moveTo>
                  <a:lnTo>
                    <a:pt x="0" y="0"/>
                  </a:lnTo>
                  <a:lnTo>
                    <a:pt x="2" y="16"/>
                  </a:lnTo>
                  <a:lnTo>
                    <a:pt x="29" y="16"/>
                  </a:lnTo>
                  <a:lnTo>
                    <a:pt x="29" y="48"/>
                  </a:lnTo>
                  <a:lnTo>
                    <a:pt x="45" y="48"/>
                  </a:lnTo>
                  <a:lnTo>
                    <a:pt x="45" y="8"/>
                  </a:lnTo>
                  <a:lnTo>
                    <a:pt x="44" y="5"/>
                  </a:lnTo>
                  <a:lnTo>
                    <a:pt x="43" y="3"/>
                  </a:lnTo>
                  <a:lnTo>
                    <a:pt x="41" y="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181"/>
            <p:cNvSpPr>
              <a:spLocks/>
            </p:cNvSpPr>
            <p:nvPr/>
          </p:nvSpPr>
          <p:spPr bwMode="auto">
            <a:xfrm>
              <a:off x="562755" y="2609180"/>
              <a:ext cx="224874" cy="51400"/>
            </a:xfrm>
            <a:custGeom>
              <a:avLst/>
              <a:gdLst>
                <a:gd name="T0" fmla="*/ 263 w 280"/>
                <a:gd name="T1" fmla="*/ 64 h 64"/>
                <a:gd name="T2" fmla="*/ 280 w 280"/>
                <a:gd name="T3" fmla="*/ 64 h 64"/>
                <a:gd name="T4" fmla="*/ 280 w 280"/>
                <a:gd name="T5" fmla="*/ 61 h 64"/>
                <a:gd name="T6" fmla="*/ 279 w 280"/>
                <a:gd name="T7" fmla="*/ 52 h 64"/>
                <a:gd name="T8" fmla="*/ 276 w 280"/>
                <a:gd name="T9" fmla="*/ 42 h 64"/>
                <a:gd name="T10" fmla="*/ 275 w 280"/>
                <a:gd name="T11" fmla="*/ 29 h 64"/>
                <a:gd name="T12" fmla="*/ 273 w 280"/>
                <a:gd name="T13" fmla="*/ 18 h 64"/>
                <a:gd name="T14" fmla="*/ 272 w 280"/>
                <a:gd name="T15" fmla="*/ 9 h 64"/>
                <a:gd name="T16" fmla="*/ 272 w 280"/>
                <a:gd name="T17" fmla="*/ 6 h 64"/>
                <a:gd name="T18" fmla="*/ 271 w 280"/>
                <a:gd name="T19" fmla="*/ 4 h 64"/>
                <a:gd name="T20" fmla="*/ 269 w 280"/>
                <a:gd name="T21" fmla="*/ 2 h 64"/>
                <a:gd name="T22" fmla="*/ 266 w 280"/>
                <a:gd name="T23" fmla="*/ 0 h 64"/>
                <a:gd name="T24" fmla="*/ 262 w 280"/>
                <a:gd name="T25" fmla="*/ 0 h 64"/>
                <a:gd name="T26" fmla="*/ 6 w 280"/>
                <a:gd name="T27" fmla="*/ 48 h 64"/>
                <a:gd name="T28" fmla="*/ 4 w 280"/>
                <a:gd name="T29" fmla="*/ 49 h 64"/>
                <a:gd name="T30" fmla="*/ 2 w 280"/>
                <a:gd name="T31" fmla="*/ 51 h 64"/>
                <a:gd name="T32" fmla="*/ 0 w 280"/>
                <a:gd name="T33" fmla="*/ 55 h 64"/>
                <a:gd name="T34" fmla="*/ 0 w 280"/>
                <a:gd name="T35" fmla="*/ 58 h 64"/>
                <a:gd name="T36" fmla="*/ 1 w 280"/>
                <a:gd name="T37" fmla="*/ 60 h 64"/>
                <a:gd name="T38" fmla="*/ 3 w 280"/>
                <a:gd name="T39" fmla="*/ 62 h 64"/>
                <a:gd name="T40" fmla="*/ 5 w 280"/>
                <a:gd name="T41" fmla="*/ 63 h 64"/>
                <a:gd name="T42" fmla="*/ 8 w 280"/>
                <a:gd name="T43" fmla="*/ 64 h 64"/>
                <a:gd name="T44" fmla="*/ 9 w 280"/>
                <a:gd name="T45" fmla="*/ 64 h 64"/>
                <a:gd name="T46" fmla="*/ 257 w 280"/>
                <a:gd name="T47" fmla="*/ 17 h 64"/>
                <a:gd name="T48" fmla="*/ 263 w 280"/>
                <a:gd name="T49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80" h="64">
                  <a:moveTo>
                    <a:pt x="263" y="64"/>
                  </a:moveTo>
                  <a:lnTo>
                    <a:pt x="280" y="64"/>
                  </a:lnTo>
                  <a:lnTo>
                    <a:pt x="280" y="61"/>
                  </a:lnTo>
                  <a:lnTo>
                    <a:pt x="279" y="52"/>
                  </a:lnTo>
                  <a:lnTo>
                    <a:pt x="276" y="42"/>
                  </a:lnTo>
                  <a:lnTo>
                    <a:pt x="275" y="29"/>
                  </a:lnTo>
                  <a:lnTo>
                    <a:pt x="273" y="18"/>
                  </a:lnTo>
                  <a:lnTo>
                    <a:pt x="272" y="9"/>
                  </a:lnTo>
                  <a:lnTo>
                    <a:pt x="272" y="6"/>
                  </a:lnTo>
                  <a:lnTo>
                    <a:pt x="271" y="4"/>
                  </a:lnTo>
                  <a:lnTo>
                    <a:pt x="269" y="2"/>
                  </a:lnTo>
                  <a:lnTo>
                    <a:pt x="266" y="0"/>
                  </a:lnTo>
                  <a:lnTo>
                    <a:pt x="262" y="0"/>
                  </a:lnTo>
                  <a:lnTo>
                    <a:pt x="6" y="48"/>
                  </a:lnTo>
                  <a:lnTo>
                    <a:pt x="4" y="49"/>
                  </a:lnTo>
                  <a:lnTo>
                    <a:pt x="2" y="51"/>
                  </a:lnTo>
                  <a:lnTo>
                    <a:pt x="0" y="55"/>
                  </a:lnTo>
                  <a:lnTo>
                    <a:pt x="0" y="58"/>
                  </a:lnTo>
                  <a:lnTo>
                    <a:pt x="1" y="60"/>
                  </a:lnTo>
                  <a:lnTo>
                    <a:pt x="3" y="62"/>
                  </a:lnTo>
                  <a:lnTo>
                    <a:pt x="5" y="63"/>
                  </a:lnTo>
                  <a:lnTo>
                    <a:pt x="8" y="64"/>
                  </a:lnTo>
                  <a:lnTo>
                    <a:pt x="9" y="64"/>
                  </a:lnTo>
                  <a:lnTo>
                    <a:pt x="257" y="17"/>
                  </a:lnTo>
                  <a:lnTo>
                    <a:pt x="263" y="64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44" name="Grupa 11"/>
          <p:cNvGrpSpPr/>
          <p:nvPr/>
        </p:nvGrpSpPr>
        <p:grpSpPr>
          <a:xfrm>
            <a:off x="485984" y="4663059"/>
            <a:ext cx="373335" cy="342224"/>
            <a:chOff x="494949" y="4672372"/>
            <a:chExt cx="373335" cy="342224"/>
          </a:xfrm>
        </p:grpSpPr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654331" y="4705278"/>
              <a:ext cx="54571" cy="26325"/>
            </a:xfrm>
            <a:custGeom>
              <a:avLst/>
              <a:gdLst>
                <a:gd name="T0" fmla="*/ 54 w 63"/>
                <a:gd name="T1" fmla="*/ 32 h 32"/>
                <a:gd name="T2" fmla="*/ 52 w 63"/>
                <a:gd name="T3" fmla="*/ 32 h 32"/>
                <a:gd name="T4" fmla="*/ 50 w 63"/>
                <a:gd name="T5" fmla="*/ 31 h 32"/>
                <a:gd name="T6" fmla="*/ 31 w 63"/>
                <a:gd name="T7" fmla="*/ 18 h 32"/>
                <a:gd name="T8" fmla="*/ 11 w 63"/>
                <a:gd name="T9" fmla="*/ 31 h 32"/>
                <a:gd name="T10" fmla="*/ 8 w 63"/>
                <a:gd name="T11" fmla="*/ 32 h 32"/>
                <a:gd name="T12" fmla="*/ 5 w 63"/>
                <a:gd name="T13" fmla="*/ 32 h 32"/>
                <a:gd name="T14" fmla="*/ 3 w 63"/>
                <a:gd name="T15" fmla="*/ 31 h 32"/>
                <a:gd name="T16" fmla="*/ 1 w 63"/>
                <a:gd name="T17" fmla="*/ 29 h 32"/>
                <a:gd name="T18" fmla="*/ 0 w 63"/>
                <a:gd name="T19" fmla="*/ 25 h 32"/>
                <a:gd name="T20" fmla="*/ 0 w 63"/>
                <a:gd name="T21" fmla="*/ 22 h 32"/>
                <a:gd name="T22" fmla="*/ 1 w 63"/>
                <a:gd name="T23" fmla="*/ 20 h 32"/>
                <a:gd name="T24" fmla="*/ 3 w 63"/>
                <a:gd name="T25" fmla="*/ 17 h 32"/>
                <a:gd name="T26" fmla="*/ 26 w 63"/>
                <a:gd name="T27" fmla="*/ 2 h 32"/>
                <a:gd name="T28" fmla="*/ 30 w 63"/>
                <a:gd name="T29" fmla="*/ 0 h 32"/>
                <a:gd name="T30" fmla="*/ 33 w 63"/>
                <a:gd name="T31" fmla="*/ 0 h 32"/>
                <a:gd name="T32" fmla="*/ 35 w 63"/>
                <a:gd name="T33" fmla="*/ 2 h 32"/>
                <a:gd name="T34" fmla="*/ 60 w 63"/>
                <a:gd name="T35" fmla="*/ 17 h 32"/>
                <a:gd name="T36" fmla="*/ 62 w 63"/>
                <a:gd name="T37" fmla="*/ 20 h 32"/>
                <a:gd name="T38" fmla="*/ 63 w 63"/>
                <a:gd name="T39" fmla="*/ 22 h 32"/>
                <a:gd name="T40" fmla="*/ 63 w 63"/>
                <a:gd name="T41" fmla="*/ 25 h 32"/>
                <a:gd name="T42" fmla="*/ 62 w 63"/>
                <a:gd name="T43" fmla="*/ 29 h 32"/>
                <a:gd name="T44" fmla="*/ 60 w 63"/>
                <a:gd name="T45" fmla="*/ 31 h 32"/>
                <a:gd name="T46" fmla="*/ 58 w 63"/>
                <a:gd name="T47" fmla="*/ 32 h 32"/>
                <a:gd name="T48" fmla="*/ 54 w 63"/>
                <a:gd name="T4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3" h="32">
                  <a:moveTo>
                    <a:pt x="54" y="32"/>
                  </a:moveTo>
                  <a:lnTo>
                    <a:pt x="52" y="32"/>
                  </a:lnTo>
                  <a:lnTo>
                    <a:pt x="50" y="31"/>
                  </a:lnTo>
                  <a:lnTo>
                    <a:pt x="31" y="18"/>
                  </a:lnTo>
                  <a:lnTo>
                    <a:pt x="11" y="31"/>
                  </a:lnTo>
                  <a:lnTo>
                    <a:pt x="8" y="32"/>
                  </a:lnTo>
                  <a:lnTo>
                    <a:pt x="5" y="32"/>
                  </a:lnTo>
                  <a:lnTo>
                    <a:pt x="3" y="31"/>
                  </a:lnTo>
                  <a:lnTo>
                    <a:pt x="1" y="29"/>
                  </a:lnTo>
                  <a:lnTo>
                    <a:pt x="0" y="25"/>
                  </a:lnTo>
                  <a:lnTo>
                    <a:pt x="0" y="22"/>
                  </a:lnTo>
                  <a:lnTo>
                    <a:pt x="1" y="20"/>
                  </a:lnTo>
                  <a:lnTo>
                    <a:pt x="3" y="17"/>
                  </a:lnTo>
                  <a:lnTo>
                    <a:pt x="26" y="2"/>
                  </a:lnTo>
                  <a:lnTo>
                    <a:pt x="30" y="0"/>
                  </a:lnTo>
                  <a:lnTo>
                    <a:pt x="33" y="0"/>
                  </a:lnTo>
                  <a:lnTo>
                    <a:pt x="35" y="2"/>
                  </a:lnTo>
                  <a:lnTo>
                    <a:pt x="60" y="17"/>
                  </a:lnTo>
                  <a:lnTo>
                    <a:pt x="62" y="20"/>
                  </a:lnTo>
                  <a:lnTo>
                    <a:pt x="63" y="22"/>
                  </a:lnTo>
                  <a:lnTo>
                    <a:pt x="63" y="25"/>
                  </a:lnTo>
                  <a:lnTo>
                    <a:pt x="62" y="29"/>
                  </a:lnTo>
                  <a:lnTo>
                    <a:pt x="60" y="31"/>
                  </a:lnTo>
                  <a:lnTo>
                    <a:pt x="58" y="32"/>
                  </a:lnTo>
                  <a:lnTo>
                    <a:pt x="54" y="3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42"/>
            <p:cNvSpPr>
              <a:spLocks noEditPoints="1"/>
            </p:cNvSpPr>
            <p:nvPr/>
          </p:nvSpPr>
          <p:spPr bwMode="auto">
            <a:xfrm>
              <a:off x="549520" y="4672372"/>
              <a:ext cx="263327" cy="85556"/>
            </a:xfrm>
            <a:custGeom>
              <a:avLst/>
              <a:gdLst>
                <a:gd name="T0" fmla="*/ 304 w 304"/>
                <a:gd name="T1" fmla="*/ 104 h 104"/>
                <a:gd name="T2" fmla="*/ 304 w 304"/>
                <a:gd name="T3" fmla="*/ 101 h 104"/>
                <a:gd name="T4" fmla="*/ 302 w 304"/>
                <a:gd name="T5" fmla="*/ 99 h 104"/>
                <a:gd name="T6" fmla="*/ 300 w 304"/>
                <a:gd name="T7" fmla="*/ 98 h 104"/>
                <a:gd name="T8" fmla="*/ 156 w 304"/>
                <a:gd name="T9" fmla="*/ 1 h 104"/>
                <a:gd name="T10" fmla="*/ 154 w 304"/>
                <a:gd name="T11" fmla="*/ 0 h 104"/>
                <a:gd name="T12" fmla="*/ 151 w 304"/>
                <a:gd name="T13" fmla="*/ 0 h 104"/>
                <a:gd name="T14" fmla="*/ 147 w 304"/>
                <a:gd name="T15" fmla="*/ 1 h 104"/>
                <a:gd name="T16" fmla="*/ 3 w 304"/>
                <a:gd name="T17" fmla="*/ 98 h 104"/>
                <a:gd name="T18" fmla="*/ 1 w 304"/>
                <a:gd name="T19" fmla="*/ 99 h 104"/>
                <a:gd name="T20" fmla="*/ 0 w 304"/>
                <a:gd name="T21" fmla="*/ 101 h 104"/>
                <a:gd name="T22" fmla="*/ 0 w 304"/>
                <a:gd name="T23" fmla="*/ 104 h 104"/>
                <a:gd name="T24" fmla="*/ 304 w 304"/>
                <a:gd name="T25" fmla="*/ 104 h 104"/>
                <a:gd name="T26" fmla="*/ 152 w 304"/>
                <a:gd name="T27" fmla="*/ 18 h 104"/>
                <a:gd name="T28" fmla="*/ 269 w 304"/>
                <a:gd name="T29" fmla="*/ 96 h 104"/>
                <a:gd name="T30" fmla="*/ 34 w 304"/>
                <a:gd name="T31" fmla="*/ 96 h 104"/>
                <a:gd name="T32" fmla="*/ 152 w 304"/>
                <a:gd name="T33" fmla="*/ 1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4" h="104">
                  <a:moveTo>
                    <a:pt x="304" y="104"/>
                  </a:moveTo>
                  <a:lnTo>
                    <a:pt x="304" y="101"/>
                  </a:lnTo>
                  <a:lnTo>
                    <a:pt x="302" y="99"/>
                  </a:lnTo>
                  <a:lnTo>
                    <a:pt x="300" y="98"/>
                  </a:lnTo>
                  <a:lnTo>
                    <a:pt x="156" y="1"/>
                  </a:lnTo>
                  <a:lnTo>
                    <a:pt x="154" y="0"/>
                  </a:lnTo>
                  <a:lnTo>
                    <a:pt x="151" y="0"/>
                  </a:lnTo>
                  <a:lnTo>
                    <a:pt x="147" y="1"/>
                  </a:lnTo>
                  <a:lnTo>
                    <a:pt x="3" y="98"/>
                  </a:lnTo>
                  <a:lnTo>
                    <a:pt x="1" y="99"/>
                  </a:lnTo>
                  <a:lnTo>
                    <a:pt x="0" y="101"/>
                  </a:lnTo>
                  <a:lnTo>
                    <a:pt x="0" y="104"/>
                  </a:lnTo>
                  <a:lnTo>
                    <a:pt x="304" y="104"/>
                  </a:lnTo>
                  <a:close/>
                  <a:moveTo>
                    <a:pt x="152" y="18"/>
                  </a:moveTo>
                  <a:lnTo>
                    <a:pt x="269" y="96"/>
                  </a:lnTo>
                  <a:lnTo>
                    <a:pt x="34" y="96"/>
                  </a:lnTo>
                  <a:lnTo>
                    <a:pt x="152" y="18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43"/>
            <p:cNvSpPr>
              <a:spLocks noEditPoints="1"/>
            </p:cNvSpPr>
            <p:nvPr/>
          </p:nvSpPr>
          <p:spPr bwMode="auto">
            <a:xfrm>
              <a:off x="494949" y="4751347"/>
              <a:ext cx="373335" cy="118462"/>
            </a:xfrm>
            <a:custGeom>
              <a:avLst/>
              <a:gdLst>
                <a:gd name="T0" fmla="*/ 407 w 431"/>
                <a:gd name="T1" fmla="*/ 144 h 144"/>
                <a:gd name="T2" fmla="*/ 23 w 431"/>
                <a:gd name="T3" fmla="*/ 144 h 144"/>
                <a:gd name="T4" fmla="*/ 14 w 431"/>
                <a:gd name="T5" fmla="*/ 142 h 144"/>
                <a:gd name="T6" fmla="*/ 6 w 431"/>
                <a:gd name="T7" fmla="*/ 137 h 144"/>
                <a:gd name="T8" fmla="*/ 1 w 431"/>
                <a:gd name="T9" fmla="*/ 130 h 144"/>
                <a:gd name="T10" fmla="*/ 0 w 431"/>
                <a:gd name="T11" fmla="*/ 120 h 144"/>
                <a:gd name="T12" fmla="*/ 0 w 431"/>
                <a:gd name="T13" fmla="*/ 24 h 144"/>
                <a:gd name="T14" fmla="*/ 1 w 431"/>
                <a:gd name="T15" fmla="*/ 15 h 144"/>
                <a:gd name="T16" fmla="*/ 6 w 431"/>
                <a:gd name="T17" fmla="*/ 7 h 144"/>
                <a:gd name="T18" fmla="*/ 14 w 431"/>
                <a:gd name="T19" fmla="*/ 2 h 144"/>
                <a:gd name="T20" fmla="*/ 23 w 431"/>
                <a:gd name="T21" fmla="*/ 0 h 144"/>
                <a:gd name="T22" fmla="*/ 407 w 431"/>
                <a:gd name="T23" fmla="*/ 0 h 144"/>
                <a:gd name="T24" fmla="*/ 416 w 431"/>
                <a:gd name="T25" fmla="*/ 2 h 144"/>
                <a:gd name="T26" fmla="*/ 424 w 431"/>
                <a:gd name="T27" fmla="*/ 7 h 144"/>
                <a:gd name="T28" fmla="*/ 429 w 431"/>
                <a:gd name="T29" fmla="*/ 15 h 144"/>
                <a:gd name="T30" fmla="*/ 431 w 431"/>
                <a:gd name="T31" fmla="*/ 24 h 144"/>
                <a:gd name="T32" fmla="*/ 431 w 431"/>
                <a:gd name="T33" fmla="*/ 120 h 144"/>
                <a:gd name="T34" fmla="*/ 429 w 431"/>
                <a:gd name="T35" fmla="*/ 130 h 144"/>
                <a:gd name="T36" fmla="*/ 424 w 431"/>
                <a:gd name="T37" fmla="*/ 137 h 144"/>
                <a:gd name="T38" fmla="*/ 416 w 431"/>
                <a:gd name="T39" fmla="*/ 142 h 144"/>
                <a:gd name="T40" fmla="*/ 407 w 431"/>
                <a:gd name="T41" fmla="*/ 144 h 144"/>
                <a:gd name="T42" fmla="*/ 23 w 431"/>
                <a:gd name="T43" fmla="*/ 16 h 144"/>
                <a:gd name="T44" fmla="*/ 20 w 431"/>
                <a:gd name="T45" fmla="*/ 17 h 144"/>
                <a:gd name="T46" fmla="*/ 18 w 431"/>
                <a:gd name="T47" fmla="*/ 18 h 144"/>
                <a:gd name="T48" fmla="*/ 16 w 431"/>
                <a:gd name="T49" fmla="*/ 21 h 144"/>
                <a:gd name="T50" fmla="*/ 15 w 431"/>
                <a:gd name="T51" fmla="*/ 24 h 144"/>
                <a:gd name="T52" fmla="*/ 15 w 431"/>
                <a:gd name="T53" fmla="*/ 120 h 144"/>
                <a:gd name="T54" fmla="*/ 16 w 431"/>
                <a:gd name="T55" fmla="*/ 123 h 144"/>
                <a:gd name="T56" fmla="*/ 18 w 431"/>
                <a:gd name="T57" fmla="*/ 126 h 144"/>
                <a:gd name="T58" fmla="*/ 20 w 431"/>
                <a:gd name="T59" fmla="*/ 128 h 144"/>
                <a:gd name="T60" fmla="*/ 23 w 431"/>
                <a:gd name="T61" fmla="*/ 128 h 144"/>
                <a:gd name="T62" fmla="*/ 407 w 431"/>
                <a:gd name="T63" fmla="*/ 128 h 144"/>
                <a:gd name="T64" fmla="*/ 410 w 431"/>
                <a:gd name="T65" fmla="*/ 128 h 144"/>
                <a:gd name="T66" fmla="*/ 413 w 431"/>
                <a:gd name="T67" fmla="*/ 126 h 144"/>
                <a:gd name="T68" fmla="*/ 414 w 431"/>
                <a:gd name="T69" fmla="*/ 123 h 144"/>
                <a:gd name="T70" fmla="*/ 415 w 431"/>
                <a:gd name="T71" fmla="*/ 120 h 144"/>
                <a:gd name="T72" fmla="*/ 415 w 431"/>
                <a:gd name="T73" fmla="*/ 24 h 144"/>
                <a:gd name="T74" fmla="*/ 414 w 431"/>
                <a:gd name="T75" fmla="*/ 21 h 144"/>
                <a:gd name="T76" fmla="*/ 413 w 431"/>
                <a:gd name="T77" fmla="*/ 18 h 144"/>
                <a:gd name="T78" fmla="*/ 410 w 431"/>
                <a:gd name="T79" fmla="*/ 17 h 144"/>
                <a:gd name="T80" fmla="*/ 407 w 431"/>
                <a:gd name="T81" fmla="*/ 16 h 144"/>
                <a:gd name="T82" fmla="*/ 23 w 431"/>
                <a:gd name="T83" fmla="*/ 1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31" h="144">
                  <a:moveTo>
                    <a:pt x="407" y="144"/>
                  </a:moveTo>
                  <a:lnTo>
                    <a:pt x="23" y="144"/>
                  </a:lnTo>
                  <a:lnTo>
                    <a:pt x="14" y="142"/>
                  </a:lnTo>
                  <a:lnTo>
                    <a:pt x="6" y="137"/>
                  </a:lnTo>
                  <a:lnTo>
                    <a:pt x="1" y="130"/>
                  </a:lnTo>
                  <a:lnTo>
                    <a:pt x="0" y="120"/>
                  </a:lnTo>
                  <a:lnTo>
                    <a:pt x="0" y="24"/>
                  </a:lnTo>
                  <a:lnTo>
                    <a:pt x="1" y="15"/>
                  </a:lnTo>
                  <a:lnTo>
                    <a:pt x="6" y="7"/>
                  </a:lnTo>
                  <a:lnTo>
                    <a:pt x="14" y="2"/>
                  </a:lnTo>
                  <a:lnTo>
                    <a:pt x="23" y="0"/>
                  </a:lnTo>
                  <a:lnTo>
                    <a:pt x="407" y="0"/>
                  </a:lnTo>
                  <a:lnTo>
                    <a:pt x="416" y="2"/>
                  </a:lnTo>
                  <a:lnTo>
                    <a:pt x="424" y="7"/>
                  </a:lnTo>
                  <a:lnTo>
                    <a:pt x="429" y="15"/>
                  </a:lnTo>
                  <a:lnTo>
                    <a:pt x="431" y="24"/>
                  </a:lnTo>
                  <a:lnTo>
                    <a:pt x="431" y="120"/>
                  </a:lnTo>
                  <a:lnTo>
                    <a:pt x="429" y="130"/>
                  </a:lnTo>
                  <a:lnTo>
                    <a:pt x="424" y="137"/>
                  </a:lnTo>
                  <a:lnTo>
                    <a:pt x="416" y="142"/>
                  </a:lnTo>
                  <a:lnTo>
                    <a:pt x="407" y="144"/>
                  </a:lnTo>
                  <a:close/>
                  <a:moveTo>
                    <a:pt x="23" y="16"/>
                  </a:moveTo>
                  <a:lnTo>
                    <a:pt x="20" y="17"/>
                  </a:lnTo>
                  <a:lnTo>
                    <a:pt x="18" y="18"/>
                  </a:lnTo>
                  <a:lnTo>
                    <a:pt x="16" y="21"/>
                  </a:lnTo>
                  <a:lnTo>
                    <a:pt x="15" y="24"/>
                  </a:lnTo>
                  <a:lnTo>
                    <a:pt x="15" y="120"/>
                  </a:lnTo>
                  <a:lnTo>
                    <a:pt x="16" y="123"/>
                  </a:lnTo>
                  <a:lnTo>
                    <a:pt x="18" y="126"/>
                  </a:lnTo>
                  <a:lnTo>
                    <a:pt x="20" y="128"/>
                  </a:lnTo>
                  <a:lnTo>
                    <a:pt x="23" y="128"/>
                  </a:lnTo>
                  <a:lnTo>
                    <a:pt x="407" y="128"/>
                  </a:lnTo>
                  <a:lnTo>
                    <a:pt x="410" y="128"/>
                  </a:lnTo>
                  <a:lnTo>
                    <a:pt x="413" y="126"/>
                  </a:lnTo>
                  <a:lnTo>
                    <a:pt x="414" y="123"/>
                  </a:lnTo>
                  <a:lnTo>
                    <a:pt x="415" y="120"/>
                  </a:lnTo>
                  <a:lnTo>
                    <a:pt x="415" y="24"/>
                  </a:lnTo>
                  <a:lnTo>
                    <a:pt x="414" y="21"/>
                  </a:lnTo>
                  <a:lnTo>
                    <a:pt x="413" y="18"/>
                  </a:lnTo>
                  <a:lnTo>
                    <a:pt x="410" y="17"/>
                  </a:lnTo>
                  <a:lnTo>
                    <a:pt x="407" y="16"/>
                  </a:lnTo>
                  <a:lnTo>
                    <a:pt x="23" y="1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144"/>
            <p:cNvSpPr>
              <a:spLocks noEditPoints="1"/>
            </p:cNvSpPr>
            <p:nvPr/>
          </p:nvSpPr>
          <p:spPr bwMode="auto">
            <a:xfrm>
              <a:off x="563379" y="4777672"/>
              <a:ext cx="48508" cy="65812"/>
            </a:xfrm>
            <a:custGeom>
              <a:avLst/>
              <a:gdLst>
                <a:gd name="T0" fmla="*/ 44 w 56"/>
                <a:gd name="T1" fmla="*/ 35 h 80"/>
                <a:gd name="T2" fmla="*/ 46 w 56"/>
                <a:gd name="T3" fmla="*/ 32 h 80"/>
                <a:gd name="T4" fmla="*/ 48 w 56"/>
                <a:gd name="T5" fmla="*/ 28 h 80"/>
                <a:gd name="T6" fmla="*/ 48 w 56"/>
                <a:gd name="T7" fmla="*/ 24 h 80"/>
                <a:gd name="T8" fmla="*/ 46 w 56"/>
                <a:gd name="T9" fmla="*/ 15 h 80"/>
                <a:gd name="T10" fmla="*/ 41 w 56"/>
                <a:gd name="T11" fmla="*/ 7 h 80"/>
                <a:gd name="T12" fmla="*/ 34 w 56"/>
                <a:gd name="T13" fmla="*/ 2 h 80"/>
                <a:gd name="T14" fmla="*/ 24 w 56"/>
                <a:gd name="T15" fmla="*/ 0 h 80"/>
                <a:gd name="T16" fmla="*/ 8 w 56"/>
                <a:gd name="T17" fmla="*/ 0 h 80"/>
                <a:gd name="T18" fmla="*/ 4 w 56"/>
                <a:gd name="T19" fmla="*/ 1 h 80"/>
                <a:gd name="T20" fmla="*/ 2 w 56"/>
                <a:gd name="T21" fmla="*/ 2 h 80"/>
                <a:gd name="T22" fmla="*/ 0 w 56"/>
                <a:gd name="T23" fmla="*/ 5 h 80"/>
                <a:gd name="T24" fmla="*/ 0 w 56"/>
                <a:gd name="T25" fmla="*/ 9 h 80"/>
                <a:gd name="T26" fmla="*/ 0 w 56"/>
                <a:gd name="T27" fmla="*/ 72 h 80"/>
                <a:gd name="T28" fmla="*/ 0 w 56"/>
                <a:gd name="T29" fmla="*/ 75 h 80"/>
                <a:gd name="T30" fmla="*/ 2 w 56"/>
                <a:gd name="T31" fmla="*/ 77 h 80"/>
                <a:gd name="T32" fmla="*/ 4 w 56"/>
                <a:gd name="T33" fmla="*/ 80 h 80"/>
                <a:gd name="T34" fmla="*/ 8 w 56"/>
                <a:gd name="T35" fmla="*/ 80 h 80"/>
                <a:gd name="T36" fmla="*/ 32 w 56"/>
                <a:gd name="T37" fmla="*/ 80 h 80"/>
                <a:gd name="T38" fmla="*/ 41 w 56"/>
                <a:gd name="T39" fmla="*/ 78 h 80"/>
                <a:gd name="T40" fmla="*/ 49 w 56"/>
                <a:gd name="T41" fmla="*/ 73 h 80"/>
                <a:gd name="T42" fmla="*/ 54 w 56"/>
                <a:gd name="T43" fmla="*/ 66 h 80"/>
                <a:gd name="T44" fmla="*/ 56 w 56"/>
                <a:gd name="T45" fmla="*/ 56 h 80"/>
                <a:gd name="T46" fmla="*/ 53 w 56"/>
                <a:gd name="T47" fmla="*/ 44 h 80"/>
                <a:gd name="T48" fmla="*/ 44 w 56"/>
                <a:gd name="T49" fmla="*/ 35 h 80"/>
                <a:gd name="T50" fmla="*/ 24 w 56"/>
                <a:gd name="T51" fmla="*/ 16 h 80"/>
                <a:gd name="T52" fmla="*/ 27 w 56"/>
                <a:gd name="T53" fmla="*/ 17 h 80"/>
                <a:gd name="T54" fmla="*/ 29 w 56"/>
                <a:gd name="T55" fmla="*/ 18 h 80"/>
                <a:gd name="T56" fmla="*/ 31 w 56"/>
                <a:gd name="T57" fmla="*/ 20 h 80"/>
                <a:gd name="T58" fmla="*/ 32 w 56"/>
                <a:gd name="T59" fmla="*/ 24 h 80"/>
                <a:gd name="T60" fmla="*/ 31 w 56"/>
                <a:gd name="T61" fmla="*/ 27 h 80"/>
                <a:gd name="T62" fmla="*/ 29 w 56"/>
                <a:gd name="T63" fmla="*/ 30 h 80"/>
                <a:gd name="T64" fmla="*/ 27 w 56"/>
                <a:gd name="T65" fmla="*/ 31 h 80"/>
                <a:gd name="T66" fmla="*/ 24 w 56"/>
                <a:gd name="T67" fmla="*/ 32 h 80"/>
                <a:gd name="T68" fmla="*/ 16 w 56"/>
                <a:gd name="T69" fmla="*/ 32 h 80"/>
                <a:gd name="T70" fmla="*/ 16 w 56"/>
                <a:gd name="T71" fmla="*/ 16 h 80"/>
                <a:gd name="T72" fmla="*/ 24 w 56"/>
                <a:gd name="T73" fmla="*/ 16 h 80"/>
                <a:gd name="T74" fmla="*/ 32 w 56"/>
                <a:gd name="T75" fmla="*/ 64 h 80"/>
                <a:gd name="T76" fmla="*/ 16 w 56"/>
                <a:gd name="T77" fmla="*/ 64 h 80"/>
                <a:gd name="T78" fmla="*/ 16 w 56"/>
                <a:gd name="T79" fmla="*/ 48 h 80"/>
                <a:gd name="T80" fmla="*/ 32 w 56"/>
                <a:gd name="T81" fmla="*/ 48 h 80"/>
                <a:gd name="T82" fmla="*/ 35 w 56"/>
                <a:gd name="T83" fmla="*/ 48 h 80"/>
                <a:gd name="T84" fmla="*/ 38 w 56"/>
                <a:gd name="T85" fmla="*/ 51 h 80"/>
                <a:gd name="T86" fmla="*/ 39 w 56"/>
                <a:gd name="T87" fmla="*/ 53 h 80"/>
                <a:gd name="T88" fmla="*/ 40 w 56"/>
                <a:gd name="T89" fmla="*/ 56 h 80"/>
                <a:gd name="T90" fmla="*/ 39 w 56"/>
                <a:gd name="T91" fmla="*/ 59 h 80"/>
                <a:gd name="T92" fmla="*/ 38 w 56"/>
                <a:gd name="T93" fmla="*/ 61 h 80"/>
                <a:gd name="T94" fmla="*/ 35 w 56"/>
                <a:gd name="T95" fmla="*/ 63 h 80"/>
                <a:gd name="T96" fmla="*/ 32 w 56"/>
                <a:gd name="T97" fmla="*/ 6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6" h="80">
                  <a:moveTo>
                    <a:pt x="44" y="35"/>
                  </a:moveTo>
                  <a:lnTo>
                    <a:pt x="46" y="32"/>
                  </a:lnTo>
                  <a:lnTo>
                    <a:pt x="48" y="28"/>
                  </a:lnTo>
                  <a:lnTo>
                    <a:pt x="48" y="24"/>
                  </a:lnTo>
                  <a:lnTo>
                    <a:pt x="46" y="15"/>
                  </a:lnTo>
                  <a:lnTo>
                    <a:pt x="41" y="7"/>
                  </a:lnTo>
                  <a:lnTo>
                    <a:pt x="34" y="2"/>
                  </a:lnTo>
                  <a:lnTo>
                    <a:pt x="24" y="0"/>
                  </a:lnTo>
                  <a:lnTo>
                    <a:pt x="8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9"/>
                  </a:lnTo>
                  <a:lnTo>
                    <a:pt x="0" y="72"/>
                  </a:lnTo>
                  <a:lnTo>
                    <a:pt x="0" y="75"/>
                  </a:lnTo>
                  <a:lnTo>
                    <a:pt x="2" y="77"/>
                  </a:lnTo>
                  <a:lnTo>
                    <a:pt x="4" y="80"/>
                  </a:lnTo>
                  <a:lnTo>
                    <a:pt x="8" y="80"/>
                  </a:lnTo>
                  <a:lnTo>
                    <a:pt x="32" y="80"/>
                  </a:lnTo>
                  <a:lnTo>
                    <a:pt x="41" y="78"/>
                  </a:lnTo>
                  <a:lnTo>
                    <a:pt x="49" y="73"/>
                  </a:lnTo>
                  <a:lnTo>
                    <a:pt x="54" y="66"/>
                  </a:lnTo>
                  <a:lnTo>
                    <a:pt x="56" y="56"/>
                  </a:lnTo>
                  <a:lnTo>
                    <a:pt x="53" y="44"/>
                  </a:lnTo>
                  <a:lnTo>
                    <a:pt x="44" y="35"/>
                  </a:lnTo>
                  <a:close/>
                  <a:moveTo>
                    <a:pt x="24" y="16"/>
                  </a:moveTo>
                  <a:lnTo>
                    <a:pt x="27" y="17"/>
                  </a:lnTo>
                  <a:lnTo>
                    <a:pt x="29" y="18"/>
                  </a:lnTo>
                  <a:lnTo>
                    <a:pt x="31" y="20"/>
                  </a:lnTo>
                  <a:lnTo>
                    <a:pt x="32" y="24"/>
                  </a:lnTo>
                  <a:lnTo>
                    <a:pt x="31" y="27"/>
                  </a:lnTo>
                  <a:lnTo>
                    <a:pt x="29" y="30"/>
                  </a:lnTo>
                  <a:lnTo>
                    <a:pt x="27" y="31"/>
                  </a:lnTo>
                  <a:lnTo>
                    <a:pt x="24" y="32"/>
                  </a:lnTo>
                  <a:lnTo>
                    <a:pt x="16" y="32"/>
                  </a:lnTo>
                  <a:lnTo>
                    <a:pt x="16" y="16"/>
                  </a:lnTo>
                  <a:lnTo>
                    <a:pt x="24" y="16"/>
                  </a:lnTo>
                  <a:close/>
                  <a:moveTo>
                    <a:pt x="32" y="64"/>
                  </a:moveTo>
                  <a:lnTo>
                    <a:pt x="16" y="64"/>
                  </a:lnTo>
                  <a:lnTo>
                    <a:pt x="16" y="48"/>
                  </a:lnTo>
                  <a:lnTo>
                    <a:pt x="32" y="48"/>
                  </a:lnTo>
                  <a:lnTo>
                    <a:pt x="35" y="48"/>
                  </a:lnTo>
                  <a:lnTo>
                    <a:pt x="38" y="51"/>
                  </a:lnTo>
                  <a:lnTo>
                    <a:pt x="39" y="53"/>
                  </a:lnTo>
                  <a:lnTo>
                    <a:pt x="40" y="56"/>
                  </a:lnTo>
                  <a:lnTo>
                    <a:pt x="39" y="59"/>
                  </a:lnTo>
                  <a:lnTo>
                    <a:pt x="38" y="61"/>
                  </a:lnTo>
                  <a:lnTo>
                    <a:pt x="35" y="63"/>
                  </a:lnTo>
                  <a:lnTo>
                    <a:pt x="32" y="6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757409" y="4777672"/>
              <a:ext cx="48508" cy="65812"/>
            </a:xfrm>
            <a:custGeom>
              <a:avLst/>
              <a:gdLst>
                <a:gd name="T0" fmla="*/ 31 w 56"/>
                <a:gd name="T1" fmla="*/ 37 h 80"/>
                <a:gd name="T2" fmla="*/ 54 w 56"/>
                <a:gd name="T3" fmla="*/ 14 h 80"/>
                <a:gd name="T4" fmla="*/ 55 w 56"/>
                <a:gd name="T5" fmla="*/ 11 h 80"/>
                <a:gd name="T6" fmla="*/ 56 w 56"/>
                <a:gd name="T7" fmla="*/ 9 h 80"/>
                <a:gd name="T8" fmla="*/ 55 w 56"/>
                <a:gd name="T9" fmla="*/ 5 h 80"/>
                <a:gd name="T10" fmla="*/ 54 w 56"/>
                <a:gd name="T11" fmla="*/ 2 h 80"/>
                <a:gd name="T12" fmla="*/ 51 w 56"/>
                <a:gd name="T13" fmla="*/ 1 h 80"/>
                <a:gd name="T14" fmla="*/ 48 w 56"/>
                <a:gd name="T15" fmla="*/ 0 h 80"/>
                <a:gd name="T16" fmla="*/ 45 w 56"/>
                <a:gd name="T17" fmla="*/ 1 h 80"/>
                <a:gd name="T18" fmla="*/ 42 w 56"/>
                <a:gd name="T19" fmla="*/ 2 h 80"/>
                <a:gd name="T20" fmla="*/ 16 w 56"/>
                <a:gd name="T21" fmla="*/ 29 h 80"/>
                <a:gd name="T22" fmla="*/ 16 w 56"/>
                <a:gd name="T23" fmla="*/ 9 h 80"/>
                <a:gd name="T24" fmla="*/ 15 w 56"/>
                <a:gd name="T25" fmla="*/ 5 h 80"/>
                <a:gd name="T26" fmla="*/ 14 w 56"/>
                <a:gd name="T27" fmla="*/ 2 h 80"/>
                <a:gd name="T28" fmla="*/ 11 w 56"/>
                <a:gd name="T29" fmla="*/ 1 h 80"/>
                <a:gd name="T30" fmla="*/ 8 w 56"/>
                <a:gd name="T31" fmla="*/ 0 h 80"/>
                <a:gd name="T32" fmla="*/ 4 w 56"/>
                <a:gd name="T33" fmla="*/ 1 h 80"/>
                <a:gd name="T34" fmla="*/ 2 w 56"/>
                <a:gd name="T35" fmla="*/ 2 h 80"/>
                <a:gd name="T36" fmla="*/ 1 w 56"/>
                <a:gd name="T37" fmla="*/ 5 h 80"/>
                <a:gd name="T38" fmla="*/ 0 w 56"/>
                <a:gd name="T39" fmla="*/ 9 h 80"/>
                <a:gd name="T40" fmla="*/ 0 w 56"/>
                <a:gd name="T41" fmla="*/ 72 h 80"/>
                <a:gd name="T42" fmla="*/ 1 w 56"/>
                <a:gd name="T43" fmla="*/ 75 h 80"/>
                <a:gd name="T44" fmla="*/ 2 w 56"/>
                <a:gd name="T45" fmla="*/ 77 h 80"/>
                <a:gd name="T46" fmla="*/ 4 w 56"/>
                <a:gd name="T47" fmla="*/ 80 h 80"/>
                <a:gd name="T48" fmla="*/ 8 w 56"/>
                <a:gd name="T49" fmla="*/ 80 h 80"/>
                <a:gd name="T50" fmla="*/ 11 w 56"/>
                <a:gd name="T51" fmla="*/ 80 h 80"/>
                <a:gd name="T52" fmla="*/ 14 w 56"/>
                <a:gd name="T53" fmla="*/ 77 h 80"/>
                <a:gd name="T54" fmla="*/ 15 w 56"/>
                <a:gd name="T55" fmla="*/ 75 h 80"/>
                <a:gd name="T56" fmla="*/ 16 w 56"/>
                <a:gd name="T57" fmla="*/ 72 h 80"/>
                <a:gd name="T58" fmla="*/ 16 w 56"/>
                <a:gd name="T59" fmla="*/ 52 h 80"/>
                <a:gd name="T60" fmla="*/ 19 w 56"/>
                <a:gd name="T61" fmla="*/ 47 h 80"/>
                <a:gd name="T62" fmla="*/ 42 w 56"/>
                <a:gd name="T63" fmla="*/ 76 h 80"/>
                <a:gd name="T64" fmla="*/ 43 w 56"/>
                <a:gd name="T65" fmla="*/ 78 h 80"/>
                <a:gd name="T66" fmla="*/ 45 w 56"/>
                <a:gd name="T67" fmla="*/ 80 h 80"/>
                <a:gd name="T68" fmla="*/ 48 w 56"/>
                <a:gd name="T69" fmla="*/ 80 h 80"/>
                <a:gd name="T70" fmla="*/ 51 w 56"/>
                <a:gd name="T71" fmla="*/ 80 h 80"/>
                <a:gd name="T72" fmla="*/ 53 w 56"/>
                <a:gd name="T73" fmla="*/ 78 h 80"/>
                <a:gd name="T74" fmla="*/ 55 w 56"/>
                <a:gd name="T75" fmla="*/ 76 h 80"/>
                <a:gd name="T76" fmla="*/ 56 w 56"/>
                <a:gd name="T77" fmla="*/ 73 h 80"/>
                <a:gd name="T78" fmla="*/ 56 w 56"/>
                <a:gd name="T79" fmla="*/ 70 h 80"/>
                <a:gd name="T80" fmla="*/ 54 w 56"/>
                <a:gd name="T81" fmla="*/ 68 h 80"/>
                <a:gd name="T82" fmla="*/ 31 w 56"/>
                <a:gd name="T83" fmla="*/ 3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6" h="80">
                  <a:moveTo>
                    <a:pt x="31" y="37"/>
                  </a:moveTo>
                  <a:lnTo>
                    <a:pt x="54" y="14"/>
                  </a:lnTo>
                  <a:lnTo>
                    <a:pt x="55" y="11"/>
                  </a:lnTo>
                  <a:lnTo>
                    <a:pt x="56" y="9"/>
                  </a:lnTo>
                  <a:lnTo>
                    <a:pt x="55" y="5"/>
                  </a:lnTo>
                  <a:lnTo>
                    <a:pt x="54" y="2"/>
                  </a:lnTo>
                  <a:lnTo>
                    <a:pt x="51" y="1"/>
                  </a:lnTo>
                  <a:lnTo>
                    <a:pt x="48" y="0"/>
                  </a:lnTo>
                  <a:lnTo>
                    <a:pt x="45" y="1"/>
                  </a:lnTo>
                  <a:lnTo>
                    <a:pt x="42" y="2"/>
                  </a:lnTo>
                  <a:lnTo>
                    <a:pt x="16" y="29"/>
                  </a:lnTo>
                  <a:lnTo>
                    <a:pt x="16" y="9"/>
                  </a:lnTo>
                  <a:lnTo>
                    <a:pt x="15" y="5"/>
                  </a:lnTo>
                  <a:lnTo>
                    <a:pt x="14" y="2"/>
                  </a:lnTo>
                  <a:lnTo>
                    <a:pt x="11" y="1"/>
                  </a:lnTo>
                  <a:lnTo>
                    <a:pt x="8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9"/>
                  </a:lnTo>
                  <a:lnTo>
                    <a:pt x="0" y="72"/>
                  </a:lnTo>
                  <a:lnTo>
                    <a:pt x="1" y="75"/>
                  </a:lnTo>
                  <a:lnTo>
                    <a:pt x="2" y="77"/>
                  </a:lnTo>
                  <a:lnTo>
                    <a:pt x="4" y="80"/>
                  </a:lnTo>
                  <a:lnTo>
                    <a:pt x="8" y="80"/>
                  </a:lnTo>
                  <a:lnTo>
                    <a:pt x="11" y="80"/>
                  </a:lnTo>
                  <a:lnTo>
                    <a:pt x="14" y="77"/>
                  </a:lnTo>
                  <a:lnTo>
                    <a:pt x="15" y="75"/>
                  </a:lnTo>
                  <a:lnTo>
                    <a:pt x="16" y="72"/>
                  </a:lnTo>
                  <a:lnTo>
                    <a:pt x="16" y="52"/>
                  </a:lnTo>
                  <a:lnTo>
                    <a:pt x="19" y="47"/>
                  </a:lnTo>
                  <a:lnTo>
                    <a:pt x="42" y="76"/>
                  </a:lnTo>
                  <a:lnTo>
                    <a:pt x="43" y="78"/>
                  </a:lnTo>
                  <a:lnTo>
                    <a:pt x="45" y="80"/>
                  </a:lnTo>
                  <a:lnTo>
                    <a:pt x="48" y="80"/>
                  </a:lnTo>
                  <a:lnTo>
                    <a:pt x="51" y="80"/>
                  </a:lnTo>
                  <a:lnTo>
                    <a:pt x="53" y="78"/>
                  </a:lnTo>
                  <a:lnTo>
                    <a:pt x="55" y="76"/>
                  </a:lnTo>
                  <a:lnTo>
                    <a:pt x="56" y="73"/>
                  </a:lnTo>
                  <a:lnTo>
                    <a:pt x="56" y="70"/>
                  </a:lnTo>
                  <a:lnTo>
                    <a:pt x="54" y="68"/>
                  </a:lnTo>
                  <a:lnTo>
                    <a:pt x="31" y="3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688113" y="4777672"/>
              <a:ext cx="48508" cy="65812"/>
            </a:xfrm>
            <a:custGeom>
              <a:avLst/>
              <a:gdLst>
                <a:gd name="T0" fmla="*/ 48 w 56"/>
                <a:gd name="T1" fmla="*/ 0 h 80"/>
                <a:gd name="T2" fmla="*/ 45 w 56"/>
                <a:gd name="T3" fmla="*/ 1 h 80"/>
                <a:gd name="T4" fmla="*/ 42 w 56"/>
                <a:gd name="T5" fmla="*/ 2 h 80"/>
                <a:gd name="T6" fmla="*/ 40 w 56"/>
                <a:gd name="T7" fmla="*/ 5 h 80"/>
                <a:gd name="T8" fmla="*/ 40 w 56"/>
                <a:gd name="T9" fmla="*/ 9 h 80"/>
                <a:gd name="T10" fmla="*/ 40 w 56"/>
                <a:gd name="T11" fmla="*/ 44 h 80"/>
                <a:gd name="T12" fmla="*/ 14 w 56"/>
                <a:gd name="T13" fmla="*/ 4 h 80"/>
                <a:gd name="T14" fmla="*/ 13 w 56"/>
                <a:gd name="T15" fmla="*/ 2 h 80"/>
                <a:gd name="T16" fmla="*/ 11 w 56"/>
                <a:gd name="T17" fmla="*/ 1 h 80"/>
                <a:gd name="T18" fmla="*/ 8 w 56"/>
                <a:gd name="T19" fmla="*/ 0 h 80"/>
                <a:gd name="T20" fmla="*/ 6 w 56"/>
                <a:gd name="T21" fmla="*/ 0 h 80"/>
                <a:gd name="T22" fmla="*/ 3 w 56"/>
                <a:gd name="T23" fmla="*/ 2 h 80"/>
                <a:gd name="T24" fmla="*/ 0 w 56"/>
                <a:gd name="T25" fmla="*/ 4 h 80"/>
                <a:gd name="T26" fmla="*/ 0 w 56"/>
                <a:gd name="T27" fmla="*/ 9 h 80"/>
                <a:gd name="T28" fmla="*/ 0 w 56"/>
                <a:gd name="T29" fmla="*/ 72 h 80"/>
                <a:gd name="T30" fmla="*/ 0 w 56"/>
                <a:gd name="T31" fmla="*/ 75 h 80"/>
                <a:gd name="T32" fmla="*/ 3 w 56"/>
                <a:gd name="T33" fmla="*/ 77 h 80"/>
                <a:gd name="T34" fmla="*/ 5 w 56"/>
                <a:gd name="T35" fmla="*/ 80 h 80"/>
                <a:gd name="T36" fmla="*/ 8 w 56"/>
                <a:gd name="T37" fmla="*/ 80 h 80"/>
                <a:gd name="T38" fmla="*/ 11 w 56"/>
                <a:gd name="T39" fmla="*/ 80 h 80"/>
                <a:gd name="T40" fmla="*/ 13 w 56"/>
                <a:gd name="T41" fmla="*/ 77 h 80"/>
                <a:gd name="T42" fmla="*/ 15 w 56"/>
                <a:gd name="T43" fmla="*/ 75 h 80"/>
                <a:gd name="T44" fmla="*/ 15 w 56"/>
                <a:gd name="T45" fmla="*/ 72 h 80"/>
                <a:gd name="T46" fmla="*/ 15 w 56"/>
                <a:gd name="T47" fmla="*/ 35 h 80"/>
                <a:gd name="T48" fmla="*/ 41 w 56"/>
                <a:gd name="T49" fmla="*/ 76 h 80"/>
                <a:gd name="T50" fmla="*/ 43 w 56"/>
                <a:gd name="T51" fmla="*/ 78 h 80"/>
                <a:gd name="T52" fmla="*/ 46 w 56"/>
                <a:gd name="T53" fmla="*/ 80 h 80"/>
                <a:gd name="T54" fmla="*/ 48 w 56"/>
                <a:gd name="T55" fmla="*/ 80 h 80"/>
                <a:gd name="T56" fmla="*/ 50 w 56"/>
                <a:gd name="T57" fmla="*/ 80 h 80"/>
                <a:gd name="T58" fmla="*/ 53 w 56"/>
                <a:gd name="T59" fmla="*/ 78 h 80"/>
                <a:gd name="T60" fmla="*/ 55 w 56"/>
                <a:gd name="T61" fmla="*/ 75 h 80"/>
                <a:gd name="T62" fmla="*/ 56 w 56"/>
                <a:gd name="T63" fmla="*/ 72 h 80"/>
                <a:gd name="T64" fmla="*/ 56 w 56"/>
                <a:gd name="T65" fmla="*/ 9 h 80"/>
                <a:gd name="T66" fmla="*/ 55 w 56"/>
                <a:gd name="T67" fmla="*/ 5 h 80"/>
                <a:gd name="T68" fmla="*/ 53 w 56"/>
                <a:gd name="T69" fmla="*/ 2 h 80"/>
                <a:gd name="T70" fmla="*/ 51 w 56"/>
                <a:gd name="T71" fmla="*/ 1 h 80"/>
                <a:gd name="T72" fmla="*/ 48 w 56"/>
                <a:gd name="T7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6" h="80">
                  <a:moveTo>
                    <a:pt x="48" y="0"/>
                  </a:moveTo>
                  <a:lnTo>
                    <a:pt x="45" y="1"/>
                  </a:lnTo>
                  <a:lnTo>
                    <a:pt x="42" y="2"/>
                  </a:lnTo>
                  <a:lnTo>
                    <a:pt x="40" y="5"/>
                  </a:lnTo>
                  <a:lnTo>
                    <a:pt x="40" y="9"/>
                  </a:lnTo>
                  <a:lnTo>
                    <a:pt x="40" y="44"/>
                  </a:lnTo>
                  <a:lnTo>
                    <a:pt x="14" y="4"/>
                  </a:lnTo>
                  <a:lnTo>
                    <a:pt x="13" y="2"/>
                  </a:lnTo>
                  <a:lnTo>
                    <a:pt x="11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3" y="2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72"/>
                  </a:lnTo>
                  <a:lnTo>
                    <a:pt x="0" y="75"/>
                  </a:lnTo>
                  <a:lnTo>
                    <a:pt x="3" y="77"/>
                  </a:lnTo>
                  <a:lnTo>
                    <a:pt x="5" y="80"/>
                  </a:lnTo>
                  <a:lnTo>
                    <a:pt x="8" y="80"/>
                  </a:lnTo>
                  <a:lnTo>
                    <a:pt x="11" y="80"/>
                  </a:lnTo>
                  <a:lnTo>
                    <a:pt x="13" y="77"/>
                  </a:lnTo>
                  <a:lnTo>
                    <a:pt x="15" y="75"/>
                  </a:lnTo>
                  <a:lnTo>
                    <a:pt x="15" y="72"/>
                  </a:lnTo>
                  <a:lnTo>
                    <a:pt x="15" y="35"/>
                  </a:lnTo>
                  <a:lnTo>
                    <a:pt x="41" y="76"/>
                  </a:lnTo>
                  <a:lnTo>
                    <a:pt x="43" y="78"/>
                  </a:lnTo>
                  <a:lnTo>
                    <a:pt x="46" y="80"/>
                  </a:lnTo>
                  <a:lnTo>
                    <a:pt x="48" y="80"/>
                  </a:lnTo>
                  <a:lnTo>
                    <a:pt x="50" y="80"/>
                  </a:lnTo>
                  <a:lnTo>
                    <a:pt x="53" y="78"/>
                  </a:lnTo>
                  <a:lnTo>
                    <a:pt x="55" y="75"/>
                  </a:lnTo>
                  <a:lnTo>
                    <a:pt x="56" y="72"/>
                  </a:lnTo>
                  <a:lnTo>
                    <a:pt x="56" y="9"/>
                  </a:lnTo>
                  <a:lnTo>
                    <a:pt x="55" y="5"/>
                  </a:lnTo>
                  <a:lnTo>
                    <a:pt x="53" y="2"/>
                  </a:lnTo>
                  <a:lnTo>
                    <a:pt x="51" y="1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147"/>
            <p:cNvSpPr>
              <a:spLocks noEditPoints="1"/>
            </p:cNvSpPr>
            <p:nvPr/>
          </p:nvSpPr>
          <p:spPr bwMode="auto">
            <a:xfrm>
              <a:off x="618816" y="4777672"/>
              <a:ext cx="55437" cy="65812"/>
            </a:xfrm>
            <a:custGeom>
              <a:avLst/>
              <a:gdLst>
                <a:gd name="T0" fmla="*/ 40 w 64"/>
                <a:gd name="T1" fmla="*/ 5 h 80"/>
                <a:gd name="T2" fmla="*/ 37 w 64"/>
                <a:gd name="T3" fmla="*/ 2 h 80"/>
                <a:gd name="T4" fmla="*/ 35 w 64"/>
                <a:gd name="T5" fmla="*/ 1 h 80"/>
                <a:gd name="T6" fmla="*/ 32 w 64"/>
                <a:gd name="T7" fmla="*/ 0 h 80"/>
                <a:gd name="T8" fmla="*/ 29 w 64"/>
                <a:gd name="T9" fmla="*/ 1 h 80"/>
                <a:gd name="T10" fmla="*/ 27 w 64"/>
                <a:gd name="T11" fmla="*/ 2 h 80"/>
                <a:gd name="T12" fmla="*/ 24 w 64"/>
                <a:gd name="T13" fmla="*/ 5 h 80"/>
                <a:gd name="T14" fmla="*/ 1 w 64"/>
                <a:gd name="T15" fmla="*/ 69 h 80"/>
                <a:gd name="T16" fmla="*/ 0 w 64"/>
                <a:gd name="T17" fmla="*/ 72 h 80"/>
                <a:gd name="T18" fmla="*/ 1 w 64"/>
                <a:gd name="T19" fmla="*/ 75 h 80"/>
                <a:gd name="T20" fmla="*/ 3 w 64"/>
                <a:gd name="T21" fmla="*/ 77 h 80"/>
                <a:gd name="T22" fmla="*/ 5 w 64"/>
                <a:gd name="T23" fmla="*/ 80 h 80"/>
                <a:gd name="T24" fmla="*/ 8 w 64"/>
                <a:gd name="T25" fmla="*/ 80 h 80"/>
                <a:gd name="T26" fmla="*/ 12 w 64"/>
                <a:gd name="T27" fmla="*/ 80 h 80"/>
                <a:gd name="T28" fmla="*/ 14 w 64"/>
                <a:gd name="T29" fmla="*/ 77 h 80"/>
                <a:gd name="T30" fmla="*/ 16 w 64"/>
                <a:gd name="T31" fmla="*/ 75 h 80"/>
                <a:gd name="T32" fmla="*/ 19 w 64"/>
                <a:gd name="T33" fmla="*/ 64 h 80"/>
                <a:gd name="T34" fmla="*/ 45 w 64"/>
                <a:gd name="T35" fmla="*/ 64 h 80"/>
                <a:gd name="T36" fmla="*/ 48 w 64"/>
                <a:gd name="T37" fmla="*/ 75 h 80"/>
                <a:gd name="T38" fmla="*/ 50 w 64"/>
                <a:gd name="T39" fmla="*/ 77 h 80"/>
                <a:gd name="T40" fmla="*/ 52 w 64"/>
                <a:gd name="T41" fmla="*/ 80 h 80"/>
                <a:gd name="T42" fmla="*/ 56 w 64"/>
                <a:gd name="T43" fmla="*/ 80 h 80"/>
                <a:gd name="T44" fmla="*/ 59 w 64"/>
                <a:gd name="T45" fmla="*/ 80 h 80"/>
                <a:gd name="T46" fmla="*/ 61 w 64"/>
                <a:gd name="T47" fmla="*/ 77 h 80"/>
                <a:gd name="T48" fmla="*/ 63 w 64"/>
                <a:gd name="T49" fmla="*/ 75 h 80"/>
                <a:gd name="T50" fmla="*/ 64 w 64"/>
                <a:gd name="T51" fmla="*/ 72 h 80"/>
                <a:gd name="T52" fmla="*/ 63 w 64"/>
                <a:gd name="T53" fmla="*/ 69 h 80"/>
                <a:gd name="T54" fmla="*/ 40 w 64"/>
                <a:gd name="T55" fmla="*/ 5 h 80"/>
                <a:gd name="T56" fmla="*/ 26 w 64"/>
                <a:gd name="T57" fmla="*/ 48 h 80"/>
                <a:gd name="T58" fmla="*/ 32 w 64"/>
                <a:gd name="T59" fmla="*/ 24 h 80"/>
                <a:gd name="T60" fmla="*/ 38 w 64"/>
                <a:gd name="T61" fmla="*/ 48 h 80"/>
                <a:gd name="T62" fmla="*/ 26 w 64"/>
                <a:gd name="T63" fmla="*/ 4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4" h="80">
                  <a:moveTo>
                    <a:pt x="40" y="5"/>
                  </a:moveTo>
                  <a:lnTo>
                    <a:pt x="37" y="2"/>
                  </a:lnTo>
                  <a:lnTo>
                    <a:pt x="35" y="1"/>
                  </a:lnTo>
                  <a:lnTo>
                    <a:pt x="32" y="0"/>
                  </a:lnTo>
                  <a:lnTo>
                    <a:pt x="29" y="1"/>
                  </a:lnTo>
                  <a:lnTo>
                    <a:pt x="27" y="2"/>
                  </a:lnTo>
                  <a:lnTo>
                    <a:pt x="24" y="5"/>
                  </a:lnTo>
                  <a:lnTo>
                    <a:pt x="1" y="69"/>
                  </a:lnTo>
                  <a:lnTo>
                    <a:pt x="0" y="72"/>
                  </a:lnTo>
                  <a:lnTo>
                    <a:pt x="1" y="75"/>
                  </a:lnTo>
                  <a:lnTo>
                    <a:pt x="3" y="77"/>
                  </a:lnTo>
                  <a:lnTo>
                    <a:pt x="5" y="80"/>
                  </a:lnTo>
                  <a:lnTo>
                    <a:pt x="8" y="80"/>
                  </a:lnTo>
                  <a:lnTo>
                    <a:pt x="12" y="80"/>
                  </a:lnTo>
                  <a:lnTo>
                    <a:pt x="14" y="77"/>
                  </a:lnTo>
                  <a:lnTo>
                    <a:pt x="16" y="75"/>
                  </a:lnTo>
                  <a:lnTo>
                    <a:pt x="19" y="64"/>
                  </a:lnTo>
                  <a:lnTo>
                    <a:pt x="45" y="64"/>
                  </a:lnTo>
                  <a:lnTo>
                    <a:pt x="48" y="75"/>
                  </a:lnTo>
                  <a:lnTo>
                    <a:pt x="50" y="77"/>
                  </a:lnTo>
                  <a:lnTo>
                    <a:pt x="52" y="80"/>
                  </a:lnTo>
                  <a:lnTo>
                    <a:pt x="56" y="80"/>
                  </a:lnTo>
                  <a:lnTo>
                    <a:pt x="59" y="80"/>
                  </a:lnTo>
                  <a:lnTo>
                    <a:pt x="61" y="77"/>
                  </a:lnTo>
                  <a:lnTo>
                    <a:pt x="63" y="75"/>
                  </a:lnTo>
                  <a:lnTo>
                    <a:pt x="64" y="72"/>
                  </a:lnTo>
                  <a:lnTo>
                    <a:pt x="63" y="69"/>
                  </a:lnTo>
                  <a:lnTo>
                    <a:pt x="40" y="5"/>
                  </a:lnTo>
                  <a:close/>
                  <a:moveTo>
                    <a:pt x="26" y="48"/>
                  </a:moveTo>
                  <a:lnTo>
                    <a:pt x="32" y="24"/>
                  </a:lnTo>
                  <a:lnTo>
                    <a:pt x="38" y="48"/>
                  </a:lnTo>
                  <a:lnTo>
                    <a:pt x="26" y="48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148"/>
            <p:cNvSpPr>
              <a:spLocks noEditPoints="1"/>
            </p:cNvSpPr>
            <p:nvPr/>
          </p:nvSpPr>
          <p:spPr bwMode="auto">
            <a:xfrm>
              <a:off x="528731" y="4863228"/>
              <a:ext cx="83156" cy="151368"/>
            </a:xfrm>
            <a:custGeom>
              <a:avLst/>
              <a:gdLst>
                <a:gd name="T0" fmla="*/ 96 w 96"/>
                <a:gd name="T1" fmla="*/ 0 h 184"/>
                <a:gd name="T2" fmla="*/ 96 w 96"/>
                <a:gd name="T3" fmla="*/ 0 h 184"/>
                <a:gd name="T4" fmla="*/ 0 w 96"/>
                <a:gd name="T5" fmla="*/ 0 h 184"/>
                <a:gd name="T6" fmla="*/ 0 w 96"/>
                <a:gd name="T7" fmla="*/ 0 h 184"/>
                <a:gd name="T8" fmla="*/ 1 w 96"/>
                <a:gd name="T9" fmla="*/ 14 h 184"/>
                <a:gd name="T10" fmla="*/ 5 w 96"/>
                <a:gd name="T11" fmla="*/ 26 h 184"/>
                <a:gd name="T12" fmla="*/ 8 w 96"/>
                <a:gd name="T13" fmla="*/ 34 h 184"/>
                <a:gd name="T14" fmla="*/ 8 w 96"/>
                <a:gd name="T15" fmla="*/ 138 h 184"/>
                <a:gd name="T16" fmla="*/ 5 w 96"/>
                <a:gd name="T17" fmla="*/ 140 h 184"/>
                <a:gd name="T18" fmla="*/ 3 w 96"/>
                <a:gd name="T19" fmla="*/ 143 h 184"/>
                <a:gd name="T20" fmla="*/ 0 w 96"/>
                <a:gd name="T21" fmla="*/ 148 h 184"/>
                <a:gd name="T22" fmla="*/ 0 w 96"/>
                <a:gd name="T23" fmla="*/ 152 h 184"/>
                <a:gd name="T24" fmla="*/ 0 w 96"/>
                <a:gd name="T25" fmla="*/ 176 h 184"/>
                <a:gd name="T26" fmla="*/ 0 w 96"/>
                <a:gd name="T27" fmla="*/ 179 h 184"/>
                <a:gd name="T28" fmla="*/ 3 w 96"/>
                <a:gd name="T29" fmla="*/ 181 h 184"/>
                <a:gd name="T30" fmla="*/ 5 w 96"/>
                <a:gd name="T31" fmla="*/ 183 h 184"/>
                <a:gd name="T32" fmla="*/ 8 w 96"/>
                <a:gd name="T33" fmla="*/ 184 h 184"/>
                <a:gd name="T34" fmla="*/ 88 w 96"/>
                <a:gd name="T35" fmla="*/ 184 h 184"/>
                <a:gd name="T36" fmla="*/ 91 w 96"/>
                <a:gd name="T37" fmla="*/ 183 h 184"/>
                <a:gd name="T38" fmla="*/ 94 w 96"/>
                <a:gd name="T39" fmla="*/ 181 h 184"/>
                <a:gd name="T40" fmla="*/ 95 w 96"/>
                <a:gd name="T41" fmla="*/ 179 h 184"/>
                <a:gd name="T42" fmla="*/ 96 w 96"/>
                <a:gd name="T43" fmla="*/ 176 h 184"/>
                <a:gd name="T44" fmla="*/ 96 w 96"/>
                <a:gd name="T45" fmla="*/ 152 h 184"/>
                <a:gd name="T46" fmla="*/ 95 w 96"/>
                <a:gd name="T47" fmla="*/ 148 h 184"/>
                <a:gd name="T48" fmla="*/ 94 w 96"/>
                <a:gd name="T49" fmla="*/ 145 h 184"/>
                <a:gd name="T50" fmla="*/ 92 w 96"/>
                <a:gd name="T51" fmla="*/ 140 h 184"/>
                <a:gd name="T52" fmla="*/ 88 w 96"/>
                <a:gd name="T53" fmla="*/ 138 h 184"/>
                <a:gd name="T54" fmla="*/ 88 w 96"/>
                <a:gd name="T55" fmla="*/ 34 h 184"/>
                <a:gd name="T56" fmla="*/ 91 w 96"/>
                <a:gd name="T57" fmla="*/ 26 h 184"/>
                <a:gd name="T58" fmla="*/ 94 w 96"/>
                <a:gd name="T59" fmla="*/ 14 h 184"/>
                <a:gd name="T60" fmla="*/ 96 w 96"/>
                <a:gd name="T61" fmla="*/ 0 h 184"/>
                <a:gd name="T62" fmla="*/ 79 w 96"/>
                <a:gd name="T63" fmla="*/ 8 h 184"/>
                <a:gd name="T64" fmla="*/ 78 w 96"/>
                <a:gd name="T65" fmla="*/ 14 h 184"/>
                <a:gd name="T66" fmla="*/ 77 w 96"/>
                <a:gd name="T67" fmla="*/ 20 h 184"/>
                <a:gd name="T68" fmla="*/ 75 w 96"/>
                <a:gd name="T69" fmla="*/ 24 h 184"/>
                <a:gd name="T70" fmla="*/ 24 w 96"/>
                <a:gd name="T71" fmla="*/ 24 h 184"/>
                <a:gd name="T72" fmla="*/ 22 w 96"/>
                <a:gd name="T73" fmla="*/ 24 h 184"/>
                <a:gd name="T74" fmla="*/ 20 w 96"/>
                <a:gd name="T75" fmla="*/ 20 h 184"/>
                <a:gd name="T76" fmla="*/ 18 w 96"/>
                <a:gd name="T77" fmla="*/ 14 h 184"/>
                <a:gd name="T78" fmla="*/ 16 w 96"/>
                <a:gd name="T79" fmla="*/ 8 h 184"/>
                <a:gd name="T80" fmla="*/ 79 w 96"/>
                <a:gd name="T81" fmla="*/ 8 h 184"/>
                <a:gd name="T82" fmla="*/ 80 w 96"/>
                <a:gd name="T83" fmla="*/ 168 h 184"/>
                <a:gd name="T84" fmla="*/ 16 w 96"/>
                <a:gd name="T85" fmla="*/ 168 h 184"/>
                <a:gd name="T86" fmla="*/ 16 w 96"/>
                <a:gd name="T87" fmla="*/ 152 h 184"/>
                <a:gd name="T88" fmla="*/ 19 w 96"/>
                <a:gd name="T89" fmla="*/ 151 h 184"/>
                <a:gd name="T90" fmla="*/ 22 w 96"/>
                <a:gd name="T91" fmla="*/ 150 h 184"/>
                <a:gd name="T92" fmla="*/ 23 w 96"/>
                <a:gd name="T93" fmla="*/ 147 h 184"/>
                <a:gd name="T94" fmla="*/ 24 w 96"/>
                <a:gd name="T95" fmla="*/ 143 h 184"/>
                <a:gd name="T96" fmla="*/ 24 w 96"/>
                <a:gd name="T97" fmla="*/ 40 h 184"/>
                <a:gd name="T98" fmla="*/ 72 w 96"/>
                <a:gd name="T99" fmla="*/ 40 h 184"/>
                <a:gd name="T100" fmla="*/ 72 w 96"/>
                <a:gd name="T101" fmla="*/ 136 h 184"/>
                <a:gd name="T102" fmla="*/ 56 w 96"/>
                <a:gd name="T103" fmla="*/ 136 h 184"/>
                <a:gd name="T104" fmla="*/ 53 w 96"/>
                <a:gd name="T105" fmla="*/ 137 h 184"/>
                <a:gd name="T106" fmla="*/ 50 w 96"/>
                <a:gd name="T107" fmla="*/ 138 h 184"/>
                <a:gd name="T108" fmla="*/ 49 w 96"/>
                <a:gd name="T109" fmla="*/ 141 h 184"/>
                <a:gd name="T110" fmla="*/ 48 w 96"/>
                <a:gd name="T111" fmla="*/ 143 h 184"/>
                <a:gd name="T112" fmla="*/ 49 w 96"/>
                <a:gd name="T113" fmla="*/ 147 h 184"/>
                <a:gd name="T114" fmla="*/ 50 w 96"/>
                <a:gd name="T115" fmla="*/ 150 h 184"/>
                <a:gd name="T116" fmla="*/ 53 w 96"/>
                <a:gd name="T117" fmla="*/ 151 h 184"/>
                <a:gd name="T118" fmla="*/ 56 w 96"/>
                <a:gd name="T119" fmla="*/ 152 h 184"/>
                <a:gd name="T120" fmla="*/ 80 w 96"/>
                <a:gd name="T121" fmla="*/ 152 h 184"/>
                <a:gd name="T122" fmla="*/ 80 w 96"/>
                <a:gd name="T123" fmla="*/ 168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6" h="184">
                  <a:moveTo>
                    <a:pt x="96" y="0"/>
                  </a:moveTo>
                  <a:lnTo>
                    <a:pt x="96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14"/>
                  </a:lnTo>
                  <a:lnTo>
                    <a:pt x="5" y="26"/>
                  </a:lnTo>
                  <a:lnTo>
                    <a:pt x="8" y="34"/>
                  </a:lnTo>
                  <a:lnTo>
                    <a:pt x="8" y="138"/>
                  </a:lnTo>
                  <a:lnTo>
                    <a:pt x="5" y="140"/>
                  </a:lnTo>
                  <a:lnTo>
                    <a:pt x="3" y="143"/>
                  </a:lnTo>
                  <a:lnTo>
                    <a:pt x="0" y="148"/>
                  </a:lnTo>
                  <a:lnTo>
                    <a:pt x="0" y="152"/>
                  </a:lnTo>
                  <a:lnTo>
                    <a:pt x="0" y="176"/>
                  </a:lnTo>
                  <a:lnTo>
                    <a:pt x="0" y="179"/>
                  </a:lnTo>
                  <a:lnTo>
                    <a:pt x="3" y="181"/>
                  </a:lnTo>
                  <a:lnTo>
                    <a:pt x="5" y="183"/>
                  </a:lnTo>
                  <a:lnTo>
                    <a:pt x="8" y="184"/>
                  </a:lnTo>
                  <a:lnTo>
                    <a:pt x="88" y="184"/>
                  </a:lnTo>
                  <a:lnTo>
                    <a:pt x="91" y="183"/>
                  </a:lnTo>
                  <a:lnTo>
                    <a:pt x="94" y="181"/>
                  </a:lnTo>
                  <a:lnTo>
                    <a:pt x="95" y="179"/>
                  </a:lnTo>
                  <a:lnTo>
                    <a:pt x="96" y="176"/>
                  </a:lnTo>
                  <a:lnTo>
                    <a:pt x="96" y="152"/>
                  </a:lnTo>
                  <a:lnTo>
                    <a:pt x="95" y="148"/>
                  </a:lnTo>
                  <a:lnTo>
                    <a:pt x="94" y="145"/>
                  </a:lnTo>
                  <a:lnTo>
                    <a:pt x="92" y="140"/>
                  </a:lnTo>
                  <a:lnTo>
                    <a:pt x="88" y="138"/>
                  </a:lnTo>
                  <a:lnTo>
                    <a:pt x="88" y="34"/>
                  </a:lnTo>
                  <a:lnTo>
                    <a:pt x="91" y="26"/>
                  </a:lnTo>
                  <a:lnTo>
                    <a:pt x="94" y="14"/>
                  </a:lnTo>
                  <a:lnTo>
                    <a:pt x="96" y="0"/>
                  </a:lnTo>
                  <a:close/>
                  <a:moveTo>
                    <a:pt x="79" y="8"/>
                  </a:moveTo>
                  <a:lnTo>
                    <a:pt x="78" y="14"/>
                  </a:lnTo>
                  <a:lnTo>
                    <a:pt x="77" y="20"/>
                  </a:lnTo>
                  <a:lnTo>
                    <a:pt x="75" y="24"/>
                  </a:lnTo>
                  <a:lnTo>
                    <a:pt x="24" y="24"/>
                  </a:lnTo>
                  <a:lnTo>
                    <a:pt x="22" y="24"/>
                  </a:lnTo>
                  <a:lnTo>
                    <a:pt x="20" y="20"/>
                  </a:lnTo>
                  <a:lnTo>
                    <a:pt x="18" y="14"/>
                  </a:lnTo>
                  <a:lnTo>
                    <a:pt x="16" y="8"/>
                  </a:lnTo>
                  <a:lnTo>
                    <a:pt x="79" y="8"/>
                  </a:lnTo>
                  <a:close/>
                  <a:moveTo>
                    <a:pt x="80" y="168"/>
                  </a:moveTo>
                  <a:lnTo>
                    <a:pt x="16" y="168"/>
                  </a:lnTo>
                  <a:lnTo>
                    <a:pt x="16" y="152"/>
                  </a:lnTo>
                  <a:lnTo>
                    <a:pt x="19" y="151"/>
                  </a:lnTo>
                  <a:lnTo>
                    <a:pt x="22" y="150"/>
                  </a:lnTo>
                  <a:lnTo>
                    <a:pt x="23" y="147"/>
                  </a:lnTo>
                  <a:lnTo>
                    <a:pt x="24" y="143"/>
                  </a:lnTo>
                  <a:lnTo>
                    <a:pt x="24" y="40"/>
                  </a:lnTo>
                  <a:lnTo>
                    <a:pt x="72" y="40"/>
                  </a:lnTo>
                  <a:lnTo>
                    <a:pt x="72" y="136"/>
                  </a:lnTo>
                  <a:lnTo>
                    <a:pt x="56" y="136"/>
                  </a:lnTo>
                  <a:lnTo>
                    <a:pt x="53" y="137"/>
                  </a:lnTo>
                  <a:lnTo>
                    <a:pt x="50" y="138"/>
                  </a:lnTo>
                  <a:lnTo>
                    <a:pt x="49" y="141"/>
                  </a:lnTo>
                  <a:lnTo>
                    <a:pt x="48" y="143"/>
                  </a:lnTo>
                  <a:lnTo>
                    <a:pt x="49" y="147"/>
                  </a:lnTo>
                  <a:lnTo>
                    <a:pt x="50" y="150"/>
                  </a:lnTo>
                  <a:lnTo>
                    <a:pt x="53" y="151"/>
                  </a:lnTo>
                  <a:lnTo>
                    <a:pt x="56" y="152"/>
                  </a:lnTo>
                  <a:lnTo>
                    <a:pt x="80" y="152"/>
                  </a:lnTo>
                  <a:lnTo>
                    <a:pt x="80" y="168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149"/>
            <p:cNvSpPr>
              <a:spLocks noEditPoints="1"/>
            </p:cNvSpPr>
            <p:nvPr/>
          </p:nvSpPr>
          <p:spPr bwMode="auto">
            <a:xfrm>
              <a:off x="639605" y="4863228"/>
              <a:ext cx="83156" cy="151368"/>
            </a:xfrm>
            <a:custGeom>
              <a:avLst/>
              <a:gdLst>
                <a:gd name="T0" fmla="*/ 96 w 96"/>
                <a:gd name="T1" fmla="*/ 0 h 184"/>
                <a:gd name="T2" fmla="*/ 96 w 96"/>
                <a:gd name="T3" fmla="*/ 0 h 184"/>
                <a:gd name="T4" fmla="*/ 0 w 96"/>
                <a:gd name="T5" fmla="*/ 0 h 184"/>
                <a:gd name="T6" fmla="*/ 0 w 96"/>
                <a:gd name="T7" fmla="*/ 0 h 184"/>
                <a:gd name="T8" fmla="*/ 2 w 96"/>
                <a:gd name="T9" fmla="*/ 14 h 184"/>
                <a:gd name="T10" fmla="*/ 5 w 96"/>
                <a:gd name="T11" fmla="*/ 26 h 184"/>
                <a:gd name="T12" fmla="*/ 8 w 96"/>
                <a:gd name="T13" fmla="*/ 34 h 184"/>
                <a:gd name="T14" fmla="*/ 8 w 96"/>
                <a:gd name="T15" fmla="*/ 138 h 184"/>
                <a:gd name="T16" fmla="*/ 5 w 96"/>
                <a:gd name="T17" fmla="*/ 140 h 184"/>
                <a:gd name="T18" fmla="*/ 3 w 96"/>
                <a:gd name="T19" fmla="*/ 143 h 184"/>
                <a:gd name="T20" fmla="*/ 0 w 96"/>
                <a:gd name="T21" fmla="*/ 148 h 184"/>
                <a:gd name="T22" fmla="*/ 0 w 96"/>
                <a:gd name="T23" fmla="*/ 152 h 184"/>
                <a:gd name="T24" fmla="*/ 0 w 96"/>
                <a:gd name="T25" fmla="*/ 176 h 184"/>
                <a:gd name="T26" fmla="*/ 0 w 96"/>
                <a:gd name="T27" fmla="*/ 179 h 184"/>
                <a:gd name="T28" fmla="*/ 3 w 96"/>
                <a:gd name="T29" fmla="*/ 181 h 184"/>
                <a:gd name="T30" fmla="*/ 5 w 96"/>
                <a:gd name="T31" fmla="*/ 183 h 184"/>
                <a:gd name="T32" fmla="*/ 8 w 96"/>
                <a:gd name="T33" fmla="*/ 184 h 184"/>
                <a:gd name="T34" fmla="*/ 88 w 96"/>
                <a:gd name="T35" fmla="*/ 184 h 184"/>
                <a:gd name="T36" fmla="*/ 91 w 96"/>
                <a:gd name="T37" fmla="*/ 183 h 184"/>
                <a:gd name="T38" fmla="*/ 94 w 96"/>
                <a:gd name="T39" fmla="*/ 181 h 184"/>
                <a:gd name="T40" fmla="*/ 95 w 96"/>
                <a:gd name="T41" fmla="*/ 179 h 184"/>
                <a:gd name="T42" fmla="*/ 96 w 96"/>
                <a:gd name="T43" fmla="*/ 176 h 184"/>
                <a:gd name="T44" fmla="*/ 96 w 96"/>
                <a:gd name="T45" fmla="*/ 152 h 184"/>
                <a:gd name="T46" fmla="*/ 95 w 96"/>
                <a:gd name="T47" fmla="*/ 148 h 184"/>
                <a:gd name="T48" fmla="*/ 94 w 96"/>
                <a:gd name="T49" fmla="*/ 145 h 184"/>
                <a:gd name="T50" fmla="*/ 92 w 96"/>
                <a:gd name="T51" fmla="*/ 140 h 184"/>
                <a:gd name="T52" fmla="*/ 88 w 96"/>
                <a:gd name="T53" fmla="*/ 138 h 184"/>
                <a:gd name="T54" fmla="*/ 88 w 96"/>
                <a:gd name="T55" fmla="*/ 34 h 184"/>
                <a:gd name="T56" fmla="*/ 91 w 96"/>
                <a:gd name="T57" fmla="*/ 26 h 184"/>
                <a:gd name="T58" fmla="*/ 94 w 96"/>
                <a:gd name="T59" fmla="*/ 14 h 184"/>
                <a:gd name="T60" fmla="*/ 96 w 96"/>
                <a:gd name="T61" fmla="*/ 0 h 184"/>
                <a:gd name="T62" fmla="*/ 79 w 96"/>
                <a:gd name="T63" fmla="*/ 8 h 184"/>
                <a:gd name="T64" fmla="*/ 78 w 96"/>
                <a:gd name="T65" fmla="*/ 14 h 184"/>
                <a:gd name="T66" fmla="*/ 77 w 96"/>
                <a:gd name="T67" fmla="*/ 20 h 184"/>
                <a:gd name="T68" fmla="*/ 75 w 96"/>
                <a:gd name="T69" fmla="*/ 24 h 184"/>
                <a:gd name="T70" fmla="*/ 21 w 96"/>
                <a:gd name="T71" fmla="*/ 24 h 184"/>
                <a:gd name="T72" fmla="*/ 20 w 96"/>
                <a:gd name="T73" fmla="*/ 20 h 184"/>
                <a:gd name="T74" fmla="*/ 18 w 96"/>
                <a:gd name="T75" fmla="*/ 14 h 184"/>
                <a:gd name="T76" fmla="*/ 17 w 96"/>
                <a:gd name="T77" fmla="*/ 8 h 184"/>
                <a:gd name="T78" fmla="*/ 79 w 96"/>
                <a:gd name="T79" fmla="*/ 8 h 184"/>
                <a:gd name="T80" fmla="*/ 80 w 96"/>
                <a:gd name="T81" fmla="*/ 168 h 184"/>
                <a:gd name="T82" fmla="*/ 16 w 96"/>
                <a:gd name="T83" fmla="*/ 168 h 184"/>
                <a:gd name="T84" fmla="*/ 16 w 96"/>
                <a:gd name="T85" fmla="*/ 152 h 184"/>
                <a:gd name="T86" fmla="*/ 19 w 96"/>
                <a:gd name="T87" fmla="*/ 151 h 184"/>
                <a:gd name="T88" fmla="*/ 22 w 96"/>
                <a:gd name="T89" fmla="*/ 150 h 184"/>
                <a:gd name="T90" fmla="*/ 23 w 96"/>
                <a:gd name="T91" fmla="*/ 147 h 184"/>
                <a:gd name="T92" fmla="*/ 24 w 96"/>
                <a:gd name="T93" fmla="*/ 143 h 184"/>
                <a:gd name="T94" fmla="*/ 24 w 96"/>
                <a:gd name="T95" fmla="*/ 40 h 184"/>
                <a:gd name="T96" fmla="*/ 71 w 96"/>
                <a:gd name="T97" fmla="*/ 40 h 184"/>
                <a:gd name="T98" fmla="*/ 71 w 96"/>
                <a:gd name="T99" fmla="*/ 136 h 184"/>
                <a:gd name="T100" fmla="*/ 56 w 96"/>
                <a:gd name="T101" fmla="*/ 136 h 184"/>
                <a:gd name="T102" fmla="*/ 53 w 96"/>
                <a:gd name="T103" fmla="*/ 137 h 184"/>
                <a:gd name="T104" fmla="*/ 50 w 96"/>
                <a:gd name="T105" fmla="*/ 138 h 184"/>
                <a:gd name="T106" fmla="*/ 49 w 96"/>
                <a:gd name="T107" fmla="*/ 141 h 184"/>
                <a:gd name="T108" fmla="*/ 48 w 96"/>
                <a:gd name="T109" fmla="*/ 143 h 184"/>
                <a:gd name="T110" fmla="*/ 49 w 96"/>
                <a:gd name="T111" fmla="*/ 147 h 184"/>
                <a:gd name="T112" fmla="*/ 50 w 96"/>
                <a:gd name="T113" fmla="*/ 150 h 184"/>
                <a:gd name="T114" fmla="*/ 53 w 96"/>
                <a:gd name="T115" fmla="*/ 151 h 184"/>
                <a:gd name="T116" fmla="*/ 56 w 96"/>
                <a:gd name="T117" fmla="*/ 152 h 184"/>
                <a:gd name="T118" fmla="*/ 80 w 96"/>
                <a:gd name="T119" fmla="*/ 152 h 184"/>
                <a:gd name="T120" fmla="*/ 80 w 96"/>
                <a:gd name="T121" fmla="*/ 168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6" h="184">
                  <a:moveTo>
                    <a:pt x="96" y="0"/>
                  </a:moveTo>
                  <a:lnTo>
                    <a:pt x="96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14"/>
                  </a:lnTo>
                  <a:lnTo>
                    <a:pt x="5" y="26"/>
                  </a:lnTo>
                  <a:lnTo>
                    <a:pt x="8" y="34"/>
                  </a:lnTo>
                  <a:lnTo>
                    <a:pt x="8" y="138"/>
                  </a:lnTo>
                  <a:lnTo>
                    <a:pt x="5" y="140"/>
                  </a:lnTo>
                  <a:lnTo>
                    <a:pt x="3" y="143"/>
                  </a:lnTo>
                  <a:lnTo>
                    <a:pt x="0" y="148"/>
                  </a:lnTo>
                  <a:lnTo>
                    <a:pt x="0" y="152"/>
                  </a:lnTo>
                  <a:lnTo>
                    <a:pt x="0" y="176"/>
                  </a:lnTo>
                  <a:lnTo>
                    <a:pt x="0" y="179"/>
                  </a:lnTo>
                  <a:lnTo>
                    <a:pt x="3" y="181"/>
                  </a:lnTo>
                  <a:lnTo>
                    <a:pt x="5" y="183"/>
                  </a:lnTo>
                  <a:lnTo>
                    <a:pt x="8" y="184"/>
                  </a:lnTo>
                  <a:lnTo>
                    <a:pt x="88" y="184"/>
                  </a:lnTo>
                  <a:lnTo>
                    <a:pt x="91" y="183"/>
                  </a:lnTo>
                  <a:lnTo>
                    <a:pt x="94" y="181"/>
                  </a:lnTo>
                  <a:lnTo>
                    <a:pt x="95" y="179"/>
                  </a:lnTo>
                  <a:lnTo>
                    <a:pt x="96" y="176"/>
                  </a:lnTo>
                  <a:lnTo>
                    <a:pt x="96" y="152"/>
                  </a:lnTo>
                  <a:lnTo>
                    <a:pt x="95" y="148"/>
                  </a:lnTo>
                  <a:lnTo>
                    <a:pt x="94" y="145"/>
                  </a:lnTo>
                  <a:lnTo>
                    <a:pt x="92" y="140"/>
                  </a:lnTo>
                  <a:lnTo>
                    <a:pt x="88" y="138"/>
                  </a:lnTo>
                  <a:lnTo>
                    <a:pt x="88" y="34"/>
                  </a:lnTo>
                  <a:lnTo>
                    <a:pt x="91" y="26"/>
                  </a:lnTo>
                  <a:lnTo>
                    <a:pt x="94" y="14"/>
                  </a:lnTo>
                  <a:lnTo>
                    <a:pt x="96" y="0"/>
                  </a:lnTo>
                  <a:close/>
                  <a:moveTo>
                    <a:pt x="79" y="8"/>
                  </a:moveTo>
                  <a:lnTo>
                    <a:pt x="78" y="14"/>
                  </a:lnTo>
                  <a:lnTo>
                    <a:pt x="77" y="20"/>
                  </a:lnTo>
                  <a:lnTo>
                    <a:pt x="75" y="24"/>
                  </a:lnTo>
                  <a:lnTo>
                    <a:pt x="21" y="24"/>
                  </a:lnTo>
                  <a:lnTo>
                    <a:pt x="20" y="20"/>
                  </a:lnTo>
                  <a:lnTo>
                    <a:pt x="18" y="14"/>
                  </a:lnTo>
                  <a:lnTo>
                    <a:pt x="17" y="8"/>
                  </a:lnTo>
                  <a:lnTo>
                    <a:pt x="79" y="8"/>
                  </a:lnTo>
                  <a:close/>
                  <a:moveTo>
                    <a:pt x="80" y="168"/>
                  </a:moveTo>
                  <a:lnTo>
                    <a:pt x="16" y="168"/>
                  </a:lnTo>
                  <a:lnTo>
                    <a:pt x="16" y="152"/>
                  </a:lnTo>
                  <a:lnTo>
                    <a:pt x="19" y="151"/>
                  </a:lnTo>
                  <a:lnTo>
                    <a:pt x="22" y="150"/>
                  </a:lnTo>
                  <a:lnTo>
                    <a:pt x="23" y="147"/>
                  </a:lnTo>
                  <a:lnTo>
                    <a:pt x="24" y="143"/>
                  </a:lnTo>
                  <a:lnTo>
                    <a:pt x="24" y="40"/>
                  </a:lnTo>
                  <a:lnTo>
                    <a:pt x="71" y="40"/>
                  </a:lnTo>
                  <a:lnTo>
                    <a:pt x="71" y="136"/>
                  </a:lnTo>
                  <a:lnTo>
                    <a:pt x="56" y="136"/>
                  </a:lnTo>
                  <a:lnTo>
                    <a:pt x="53" y="137"/>
                  </a:lnTo>
                  <a:lnTo>
                    <a:pt x="50" y="138"/>
                  </a:lnTo>
                  <a:lnTo>
                    <a:pt x="49" y="141"/>
                  </a:lnTo>
                  <a:lnTo>
                    <a:pt x="48" y="143"/>
                  </a:lnTo>
                  <a:lnTo>
                    <a:pt x="49" y="147"/>
                  </a:lnTo>
                  <a:lnTo>
                    <a:pt x="50" y="150"/>
                  </a:lnTo>
                  <a:lnTo>
                    <a:pt x="53" y="151"/>
                  </a:lnTo>
                  <a:lnTo>
                    <a:pt x="56" y="152"/>
                  </a:lnTo>
                  <a:lnTo>
                    <a:pt x="80" y="152"/>
                  </a:lnTo>
                  <a:lnTo>
                    <a:pt x="80" y="168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150"/>
            <p:cNvSpPr>
              <a:spLocks noEditPoints="1"/>
            </p:cNvSpPr>
            <p:nvPr/>
          </p:nvSpPr>
          <p:spPr bwMode="auto">
            <a:xfrm>
              <a:off x="751346" y="4863228"/>
              <a:ext cx="82290" cy="151368"/>
            </a:xfrm>
            <a:custGeom>
              <a:avLst/>
              <a:gdLst>
                <a:gd name="T0" fmla="*/ 95 w 95"/>
                <a:gd name="T1" fmla="*/ 0 h 184"/>
                <a:gd name="T2" fmla="*/ 95 w 95"/>
                <a:gd name="T3" fmla="*/ 0 h 184"/>
                <a:gd name="T4" fmla="*/ 0 w 95"/>
                <a:gd name="T5" fmla="*/ 0 h 184"/>
                <a:gd name="T6" fmla="*/ 0 w 95"/>
                <a:gd name="T7" fmla="*/ 0 h 184"/>
                <a:gd name="T8" fmla="*/ 1 w 95"/>
                <a:gd name="T9" fmla="*/ 14 h 184"/>
                <a:gd name="T10" fmla="*/ 4 w 95"/>
                <a:gd name="T11" fmla="*/ 26 h 184"/>
                <a:gd name="T12" fmla="*/ 7 w 95"/>
                <a:gd name="T13" fmla="*/ 34 h 184"/>
                <a:gd name="T14" fmla="*/ 7 w 95"/>
                <a:gd name="T15" fmla="*/ 138 h 184"/>
                <a:gd name="T16" fmla="*/ 4 w 95"/>
                <a:gd name="T17" fmla="*/ 140 h 184"/>
                <a:gd name="T18" fmla="*/ 2 w 95"/>
                <a:gd name="T19" fmla="*/ 143 h 184"/>
                <a:gd name="T20" fmla="*/ 0 w 95"/>
                <a:gd name="T21" fmla="*/ 148 h 184"/>
                <a:gd name="T22" fmla="*/ 0 w 95"/>
                <a:gd name="T23" fmla="*/ 152 h 184"/>
                <a:gd name="T24" fmla="*/ 0 w 95"/>
                <a:gd name="T25" fmla="*/ 176 h 184"/>
                <a:gd name="T26" fmla="*/ 0 w 95"/>
                <a:gd name="T27" fmla="*/ 179 h 184"/>
                <a:gd name="T28" fmla="*/ 2 w 95"/>
                <a:gd name="T29" fmla="*/ 181 h 184"/>
                <a:gd name="T30" fmla="*/ 4 w 95"/>
                <a:gd name="T31" fmla="*/ 183 h 184"/>
                <a:gd name="T32" fmla="*/ 7 w 95"/>
                <a:gd name="T33" fmla="*/ 184 h 184"/>
                <a:gd name="T34" fmla="*/ 87 w 95"/>
                <a:gd name="T35" fmla="*/ 184 h 184"/>
                <a:gd name="T36" fmla="*/ 90 w 95"/>
                <a:gd name="T37" fmla="*/ 183 h 184"/>
                <a:gd name="T38" fmla="*/ 93 w 95"/>
                <a:gd name="T39" fmla="*/ 181 h 184"/>
                <a:gd name="T40" fmla="*/ 94 w 95"/>
                <a:gd name="T41" fmla="*/ 179 h 184"/>
                <a:gd name="T42" fmla="*/ 95 w 95"/>
                <a:gd name="T43" fmla="*/ 176 h 184"/>
                <a:gd name="T44" fmla="*/ 95 w 95"/>
                <a:gd name="T45" fmla="*/ 152 h 184"/>
                <a:gd name="T46" fmla="*/ 94 w 95"/>
                <a:gd name="T47" fmla="*/ 148 h 184"/>
                <a:gd name="T48" fmla="*/ 93 w 95"/>
                <a:gd name="T49" fmla="*/ 145 h 184"/>
                <a:gd name="T50" fmla="*/ 90 w 95"/>
                <a:gd name="T51" fmla="*/ 140 h 184"/>
                <a:gd name="T52" fmla="*/ 87 w 95"/>
                <a:gd name="T53" fmla="*/ 138 h 184"/>
                <a:gd name="T54" fmla="*/ 87 w 95"/>
                <a:gd name="T55" fmla="*/ 34 h 184"/>
                <a:gd name="T56" fmla="*/ 90 w 95"/>
                <a:gd name="T57" fmla="*/ 26 h 184"/>
                <a:gd name="T58" fmla="*/ 93 w 95"/>
                <a:gd name="T59" fmla="*/ 14 h 184"/>
                <a:gd name="T60" fmla="*/ 95 w 95"/>
                <a:gd name="T61" fmla="*/ 0 h 184"/>
                <a:gd name="T62" fmla="*/ 78 w 95"/>
                <a:gd name="T63" fmla="*/ 8 h 184"/>
                <a:gd name="T64" fmla="*/ 77 w 95"/>
                <a:gd name="T65" fmla="*/ 14 h 184"/>
                <a:gd name="T66" fmla="*/ 75 w 95"/>
                <a:gd name="T67" fmla="*/ 20 h 184"/>
                <a:gd name="T68" fmla="*/ 74 w 95"/>
                <a:gd name="T69" fmla="*/ 24 h 184"/>
                <a:gd name="T70" fmla="*/ 20 w 95"/>
                <a:gd name="T71" fmla="*/ 24 h 184"/>
                <a:gd name="T72" fmla="*/ 19 w 95"/>
                <a:gd name="T73" fmla="*/ 20 h 184"/>
                <a:gd name="T74" fmla="*/ 17 w 95"/>
                <a:gd name="T75" fmla="*/ 14 h 184"/>
                <a:gd name="T76" fmla="*/ 16 w 95"/>
                <a:gd name="T77" fmla="*/ 8 h 184"/>
                <a:gd name="T78" fmla="*/ 78 w 95"/>
                <a:gd name="T79" fmla="*/ 8 h 184"/>
                <a:gd name="T80" fmla="*/ 79 w 95"/>
                <a:gd name="T81" fmla="*/ 168 h 184"/>
                <a:gd name="T82" fmla="*/ 15 w 95"/>
                <a:gd name="T83" fmla="*/ 168 h 184"/>
                <a:gd name="T84" fmla="*/ 15 w 95"/>
                <a:gd name="T85" fmla="*/ 152 h 184"/>
                <a:gd name="T86" fmla="*/ 18 w 95"/>
                <a:gd name="T87" fmla="*/ 151 h 184"/>
                <a:gd name="T88" fmla="*/ 21 w 95"/>
                <a:gd name="T89" fmla="*/ 150 h 184"/>
                <a:gd name="T90" fmla="*/ 22 w 95"/>
                <a:gd name="T91" fmla="*/ 147 h 184"/>
                <a:gd name="T92" fmla="*/ 23 w 95"/>
                <a:gd name="T93" fmla="*/ 143 h 184"/>
                <a:gd name="T94" fmla="*/ 23 w 95"/>
                <a:gd name="T95" fmla="*/ 40 h 184"/>
                <a:gd name="T96" fmla="*/ 71 w 95"/>
                <a:gd name="T97" fmla="*/ 40 h 184"/>
                <a:gd name="T98" fmla="*/ 71 w 95"/>
                <a:gd name="T99" fmla="*/ 136 h 184"/>
                <a:gd name="T100" fmla="*/ 55 w 95"/>
                <a:gd name="T101" fmla="*/ 136 h 184"/>
                <a:gd name="T102" fmla="*/ 52 w 95"/>
                <a:gd name="T103" fmla="*/ 137 h 184"/>
                <a:gd name="T104" fmla="*/ 49 w 95"/>
                <a:gd name="T105" fmla="*/ 138 h 184"/>
                <a:gd name="T106" fmla="*/ 48 w 95"/>
                <a:gd name="T107" fmla="*/ 141 h 184"/>
                <a:gd name="T108" fmla="*/ 47 w 95"/>
                <a:gd name="T109" fmla="*/ 143 h 184"/>
                <a:gd name="T110" fmla="*/ 48 w 95"/>
                <a:gd name="T111" fmla="*/ 147 h 184"/>
                <a:gd name="T112" fmla="*/ 49 w 95"/>
                <a:gd name="T113" fmla="*/ 150 h 184"/>
                <a:gd name="T114" fmla="*/ 52 w 95"/>
                <a:gd name="T115" fmla="*/ 151 h 184"/>
                <a:gd name="T116" fmla="*/ 55 w 95"/>
                <a:gd name="T117" fmla="*/ 152 h 184"/>
                <a:gd name="T118" fmla="*/ 79 w 95"/>
                <a:gd name="T119" fmla="*/ 152 h 184"/>
                <a:gd name="T120" fmla="*/ 79 w 95"/>
                <a:gd name="T121" fmla="*/ 168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5" h="184">
                  <a:moveTo>
                    <a:pt x="95" y="0"/>
                  </a:moveTo>
                  <a:lnTo>
                    <a:pt x="95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14"/>
                  </a:lnTo>
                  <a:lnTo>
                    <a:pt x="4" y="26"/>
                  </a:lnTo>
                  <a:lnTo>
                    <a:pt x="7" y="34"/>
                  </a:lnTo>
                  <a:lnTo>
                    <a:pt x="7" y="138"/>
                  </a:lnTo>
                  <a:lnTo>
                    <a:pt x="4" y="140"/>
                  </a:lnTo>
                  <a:lnTo>
                    <a:pt x="2" y="143"/>
                  </a:lnTo>
                  <a:lnTo>
                    <a:pt x="0" y="148"/>
                  </a:lnTo>
                  <a:lnTo>
                    <a:pt x="0" y="152"/>
                  </a:lnTo>
                  <a:lnTo>
                    <a:pt x="0" y="176"/>
                  </a:lnTo>
                  <a:lnTo>
                    <a:pt x="0" y="179"/>
                  </a:lnTo>
                  <a:lnTo>
                    <a:pt x="2" y="181"/>
                  </a:lnTo>
                  <a:lnTo>
                    <a:pt x="4" y="183"/>
                  </a:lnTo>
                  <a:lnTo>
                    <a:pt x="7" y="184"/>
                  </a:lnTo>
                  <a:lnTo>
                    <a:pt x="87" y="184"/>
                  </a:lnTo>
                  <a:lnTo>
                    <a:pt x="90" y="183"/>
                  </a:lnTo>
                  <a:lnTo>
                    <a:pt x="93" y="181"/>
                  </a:lnTo>
                  <a:lnTo>
                    <a:pt x="94" y="179"/>
                  </a:lnTo>
                  <a:lnTo>
                    <a:pt x="95" y="176"/>
                  </a:lnTo>
                  <a:lnTo>
                    <a:pt x="95" y="152"/>
                  </a:lnTo>
                  <a:lnTo>
                    <a:pt x="94" y="148"/>
                  </a:lnTo>
                  <a:lnTo>
                    <a:pt x="93" y="145"/>
                  </a:lnTo>
                  <a:lnTo>
                    <a:pt x="90" y="140"/>
                  </a:lnTo>
                  <a:lnTo>
                    <a:pt x="87" y="138"/>
                  </a:lnTo>
                  <a:lnTo>
                    <a:pt x="87" y="34"/>
                  </a:lnTo>
                  <a:lnTo>
                    <a:pt x="90" y="26"/>
                  </a:lnTo>
                  <a:lnTo>
                    <a:pt x="93" y="14"/>
                  </a:lnTo>
                  <a:lnTo>
                    <a:pt x="95" y="0"/>
                  </a:lnTo>
                  <a:close/>
                  <a:moveTo>
                    <a:pt x="78" y="8"/>
                  </a:moveTo>
                  <a:lnTo>
                    <a:pt x="77" y="14"/>
                  </a:lnTo>
                  <a:lnTo>
                    <a:pt x="75" y="20"/>
                  </a:lnTo>
                  <a:lnTo>
                    <a:pt x="74" y="24"/>
                  </a:lnTo>
                  <a:lnTo>
                    <a:pt x="20" y="24"/>
                  </a:lnTo>
                  <a:lnTo>
                    <a:pt x="19" y="20"/>
                  </a:lnTo>
                  <a:lnTo>
                    <a:pt x="17" y="14"/>
                  </a:lnTo>
                  <a:lnTo>
                    <a:pt x="16" y="8"/>
                  </a:lnTo>
                  <a:lnTo>
                    <a:pt x="78" y="8"/>
                  </a:lnTo>
                  <a:close/>
                  <a:moveTo>
                    <a:pt x="79" y="168"/>
                  </a:moveTo>
                  <a:lnTo>
                    <a:pt x="15" y="168"/>
                  </a:lnTo>
                  <a:lnTo>
                    <a:pt x="15" y="152"/>
                  </a:lnTo>
                  <a:lnTo>
                    <a:pt x="18" y="151"/>
                  </a:lnTo>
                  <a:lnTo>
                    <a:pt x="21" y="150"/>
                  </a:lnTo>
                  <a:lnTo>
                    <a:pt x="22" y="147"/>
                  </a:lnTo>
                  <a:lnTo>
                    <a:pt x="23" y="143"/>
                  </a:lnTo>
                  <a:lnTo>
                    <a:pt x="23" y="40"/>
                  </a:lnTo>
                  <a:lnTo>
                    <a:pt x="71" y="40"/>
                  </a:lnTo>
                  <a:lnTo>
                    <a:pt x="71" y="136"/>
                  </a:lnTo>
                  <a:lnTo>
                    <a:pt x="55" y="136"/>
                  </a:lnTo>
                  <a:lnTo>
                    <a:pt x="52" y="137"/>
                  </a:lnTo>
                  <a:lnTo>
                    <a:pt x="49" y="138"/>
                  </a:lnTo>
                  <a:lnTo>
                    <a:pt x="48" y="141"/>
                  </a:lnTo>
                  <a:lnTo>
                    <a:pt x="47" y="143"/>
                  </a:lnTo>
                  <a:lnTo>
                    <a:pt x="48" y="147"/>
                  </a:lnTo>
                  <a:lnTo>
                    <a:pt x="49" y="150"/>
                  </a:lnTo>
                  <a:lnTo>
                    <a:pt x="52" y="151"/>
                  </a:lnTo>
                  <a:lnTo>
                    <a:pt x="55" y="152"/>
                  </a:lnTo>
                  <a:lnTo>
                    <a:pt x="79" y="152"/>
                  </a:lnTo>
                  <a:lnTo>
                    <a:pt x="79" y="168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55" name="Obraz 18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018" y="3703851"/>
            <a:ext cx="397144" cy="385799"/>
          </a:xfrm>
          <a:prstGeom prst="rect">
            <a:avLst/>
          </a:prstGeom>
        </p:spPr>
      </p:pic>
      <p:sp>
        <p:nvSpPr>
          <p:cNvPr id="158" name="Freeform 604"/>
          <p:cNvSpPr>
            <a:spLocks noChangeAspect="1" noEditPoints="1"/>
          </p:cNvSpPr>
          <p:nvPr/>
        </p:nvSpPr>
        <p:spPr bwMode="auto">
          <a:xfrm>
            <a:off x="507033" y="1307885"/>
            <a:ext cx="331236" cy="360000"/>
          </a:xfrm>
          <a:custGeom>
            <a:avLst/>
            <a:gdLst>
              <a:gd name="T0" fmla="*/ 261 w 357"/>
              <a:gd name="T1" fmla="*/ 276 h 388"/>
              <a:gd name="T2" fmla="*/ 212 w 357"/>
              <a:gd name="T3" fmla="*/ 254 h 388"/>
              <a:gd name="T4" fmla="*/ 261 w 357"/>
              <a:gd name="T5" fmla="*/ 164 h 388"/>
              <a:gd name="T6" fmla="*/ 188 w 357"/>
              <a:gd name="T7" fmla="*/ 180 h 388"/>
              <a:gd name="T8" fmla="*/ 188 w 357"/>
              <a:gd name="T9" fmla="*/ 313 h 388"/>
              <a:gd name="T10" fmla="*/ 239 w 357"/>
              <a:gd name="T11" fmla="*/ 361 h 388"/>
              <a:gd name="T12" fmla="*/ 261 w 357"/>
              <a:gd name="T13" fmla="*/ 373 h 388"/>
              <a:gd name="T14" fmla="*/ 285 w 357"/>
              <a:gd name="T15" fmla="*/ 360 h 388"/>
              <a:gd name="T16" fmla="*/ 334 w 357"/>
              <a:gd name="T17" fmla="*/ 310 h 388"/>
              <a:gd name="T18" fmla="*/ 265 w 357"/>
              <a:gd name="T19" fmla="*/ 319 h 388"/>
              <a:gd name="T20" fmla="*/ 256 w 357"/>
              <a:gd name="T21" fmla="*/ 319 h 388"/>
              <a:gd name="T22" fmla="*/ 194 w 357"/>
              <a:gd name="T23" fmla="*/ 250 h 388"/>
              <a:gd name="T24" fmla="*/ 224 w 357"/>
              <a:gd name="T25" fmla="*/ 224 h 388"/>
              <a:gd name="T26" fmla="*/ 337 w 357"/>
              <a:gd name="T27" fmla="*/ 182 h 388"/>
              <a:gd name="T28" fmla="*/ 281 w 357"/>
              <a:gd name="T29" fmla="*/ 166 h 388"/>
              <a:gd name="T30" fmla="*/ 300 w 357"/>
              <a:gd name="T31" fmla="*/ 154 h 388"/>
              <a:gd name="T32" fmla="*/ 351 w 357"/>
              <a:gd name="T33" fmla="*/ 171 h 388"/>
              <a:gd name="T34" fmla="*/ 357 w 357"/>
              <a:gd name="T35" fmla="*/ 179 h 388"/>
              <a:gd name="T36" fmla="*/ 337 w 357"/>
              <a:gd name="T37" fmla="*/ 334 h 388"/>
              <a:gd name="T38" fmla="*/ 284 w 357"/>
              <a:gd name="T39" fmla="*/ 378 h 388"/>
              <a:gd name="T40" fmla="*/ 261 w 357"/>
              <a:gd name="T41" fmla="*/ 388 h 388"/>
              <a:gd name="T42" fmla="*/ 238 w 357"/>
              <a:gd name="T43" fmla="*/ 378 h 388"/>
              <a:gd name="T44" fmla="*/ 184 w 357"/>
              <a:gd name="T45" fmla="*/ 334 h 388"/>
              <a:gd name="T46" fmla="*/ 164 w 357"/>
              <a:gd name="T47" fmla="*/ 179 h 388"/>
              <a:gd name="T48" fmla="*/ 171 w 357"/>
              <a:gd name="T49" fmla="*/ 171 h 388"/>
              <a:gd name="T50" fmla="*/ 221 w 357"/>
              <a:gd name="T51" fmla="*/ 154 h 388"/>
              <a:gd name="T52" fmla="*/ 87 w 357"/>
              <a:gd name="T53" fmla="*/ 140 h 388"/>
              <a:gd name="T54" fmla="*/ 76 w 357"/>
              <a:gd name="T55" fmla="*/ 140 h 388"/>
              <a:gd name="T56" fmla="*/ 16 w 357"/>
              <a:gd name="T57" fmla="*/ 121 h 388"/>
              <a:gd name="T58" fmla="*/ 21 w 357"/>
              <a:gd name="T59" fmla="*/ 247 h 388"/>
              <a:gd name="T60" fmla="*/ 32 w 357"/>
              <a:gd name="T61" fmla="*/ 152 h 388"/>
              <a:gd name="T62" fmla="*/ 43 w 357"/>
              <a:gd name="T63" fmla="*/ 152 h 388"/>
              <a:gd name="T64" fmla="*/ 74 w 357"/>
              <a:gd name="T65" fmla="*/ 373 h 388"/>
              <a:gd name="T66" fmla="*/ 79 w 357"/>
              <a:gd name="T67" fmla="*/ 240 h 388"/>
              <a:gd name="T68" fmla="*/ 89 w 357"/>
              <a:gd name="T69" fmla="*/ 243 h 388"/>
              <a:gd name="T70" fmla="*/ 119 w 357"/>
              <a:gd name="T71" fmla="*/ 150 h 388"/>
              <a:gd name="T72" fmla="*/ 149 w 357"/>
              <a:gd name="T73" fmla="*/ 120 h 388"/>
              <a:gd name="T74" fmla="*/ 251 w 357"/>
              <a:gd name="T75" fmla="*/ 105 h 388"/>
              <a:gd name="T76" fmla="*/ 50 w 357"/>
              <a:gd name="T77" fmla="*/ 92 h 388"/>
              <a:gd name="T78" fmla="*/ 119 w 357"/>
              <a:gd name="T79" fmla="*/ 90 h 388"/>
              <a:gd name="T80" fmla="*/ 267 w 357"/>
              <a:gd name="T81" fmla="*/ 94 h 388"/>
              <a:gd name="T82" fmla="*/ 245 w 357"/>
              <a:gd name="T83" fmla="*/ 132 h 388"/>
              <a:gd name="T84" fmla="*/ 140 w 357"/>
              <a:gd name="T85" fmla="*/ 137 h 388"/>
              <a:gd name="T86" fmla="*/ 134 w 357"/>
              <a:gd name="T87" fmla="*/ 380 h 388"/>
              <a:gd name="T88" fmla="*/ 126 w 357"/>
              <a:gd name="T89" fmla="*/ 388 h 388"/>
              <a:gd name="T90" fmla="*/ 30 w 357"/>
              <a:gd name="T91" fmla="*/ 383 h 388"/>
              <a:gd name="T92" fmla="*/ 9 w 357"/>
              <a:gd name="T93" fmla="*/ 255 h 388"/>
              <a:gd name="T94" fmla="*/ 3 w 357"/>
              <a:gd name="T95" fmla="*/ 114 h 388"/>
              <a:gd name="T96" fmla="*/ 45 w 357"/>
              <a:gd name="T97" fmla="*/ 90 h 388"/>
              <a:gd name="T98" fmla="*/ 55 w 357"/>
              <a:gd name="T99" fmla="*/ 33 h 388"/>
              <a:gd name="T100" fmla="*/ 71 w 357"/>
              <a:gd name="T101" fmla="*/ 73 h 388"/>
              <a:gd name="T102" fmla="*/ 109 w 357"/>
              <a:gd name="T103" fmla="*/ 57 h 388"/>
              <a:gd name="T104" fmla="*/ 93 w 357"/>
              <a:gd name="T105" fmla="*/ 17 h 388"/>
              <a:gd name="T106" fmla="*/ 108 w 357"/>
              <a:gd name="T107" fmla="*/ 8 h 388"/>
              <a:gd name="T108" fmla="*/ 124 w 357"/>
              <a:gd name="T109" fmla="*/ 59 h 388"/>
              <a:gd name="T110" fmla="*/ 81 w 357"/>
              <a:gd name="T111" fmla="*/ 90 h 388"/>
              <a:gd name="T112" fmla="*/ 40 w 357"/>
              <a:gd name="T113" fmla="*/ 59 h 388"/>
              <a:gd name="T114" fmla="*/ 56 w 357"/>
              <a:gd name="T115" fmla="*/ 8 h 3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57" h="388">
                <a:moveTo>
                  <a:pt x="342" y="197"/>
                </a:moveTo>
                <a:lnTo>
                  <a:pt x="265" y="274"/>
                </a:lnTo>
                <a:lnTo>
                  <a:pt x="263" y="275"/>
                </a:lnTo>
                <a:lnTo>
                  <a:pt x="261" y="276"/>
                </a:lnTo>
                <a:lnTo>
                  <a:pt x="258" y="275"/>
                </a:lnTo>
                <a:lnTo>
                  <a:pt x="256" y="274"/>
                </a:lnTo>
                <a:lnTo>
                  <a:pt x="224" y="242"/>
                </a:lnTo>
                <a:lnTo>
                  <a:pt x="212" y="254"/>
                </a:lnTo>
                <a:lnTo>
                  <a:pt x="261" y="303"/>
                </a:lnTo>
                <a:lnTo>
                  <a:pt x="342" y="220"/>
                </a:lnTo>
                <a:lnTo>
                  <a:pt x="342" y="197"/>
                </a:lnTo>
                <a:close/>
                <a:moveTo>
                  <a:pt x="261" y="164"/>
                </a:moveTo>
                <a:lnTo>
                  <a:pt x="240" y="166"/>
                </a:lnTo>
                <a:lnTo>
                  <a:pt x="219" y="170"/>
                </a:lnTo>
                <a:lnTo>
                  <a:pt x="201" y="175"/>
                </a:lnTo>
                <a:lnTo>
                  <a:pt x="188" y="180"/>
                </a:lnTo>
                <a:lnTo>
                  <a:pt x="179" y="184"/>
                </a:lnTo>
                <a:lnTo>
                  <a:pt x="179" y="276"/>
                </a:lnTo>
                <a:lnTo>
                  <a:pt x="181" y="295"/>
                </a:lnTo>
                <a:lnTo>
                  <a:pt x="188" y="313"/>
                </a:lnTo>
                <a:lnTo>
                  <a:pt x="199" y="328"/>
                </a:lnTo>
                <a:lnTo>
                  <a:pt x="212" y="340"/>
                </a:lnTo>
                <a:lnTo>
                  <a:pt x="225" y="352"/>
                </a:lnTo>
                <a:lnTo>
                  <a:pt x="239" y="361"/>
                </a:lnTo>
                <a:lnTo>
                  <a:pt x="250" y="367"/>
                </a:lnTo>
                <a:lnTo>
                  <a:pt x="255" y="369"/>
                </a:lnTo>
                <a:lnTo>
                  <a:pt x="258" y="371"/>
                </a:lnTo>
                <a:lnTo>
                  <a:pt x="261" y="373"/>
                </a:lnTo>
                <a:lnTo>
                  <a:pt x="263" y="371"/>
                </a:lnTo>
                <a:lnTo>
                  <a:pt x="266" y="369"/>
                </a:lnTo>
                <a:lnTo>
                  <a:pt x="271" y="367"/>
                </a:lnTo>
                <a:lnTo>
                  <a:pt x="285" y="360"/>
                </a:lnTo>
                <a:lnTo>
                  <a:pt x="301" y="348"/>
                </a:lnTo>
                <a:lnTo>
                  <a:pt x="313" y="337"/>
                </a:lnTo>
                <a:lnTo>
                  <a:pt x="324" y="324"/>
                </a:lnTo>
                <a:lnTo>
                  <a:pt x="334" y="310"/>
                </a:lnTo>
                <a:lnTo>
                  <a:pt x="340" y="294"/>
                </a:lnTo>
                <a:lnTo>
                  <a:pt x="342" y="276"/>
                </a:lnTo>
                <a:lnTo>
                  <a:pt x="342" y="242"/>
                </a:lnTo>
                <a:lnTo>
                  <a:pt x="265" y="319"/>
                </a:lnTo>
                <a:lnTo>
                  <a:pt x="263" y="320"/>
                </a:lnTo>
                <a:lnTo>
                  <a:pt x="261" y="321"/>
                </a:lnTo>
                <a:lnTo>
                  <a:pt x="258" y="320"/>
                </a:lnTo>
                <a:lnTo>
                  <a:pt x="256" y="319"/>
                </a:lnTo>
                <a:lnTo>
                  <a:pt x="196" y="259"/>
                </a:lnTo>
                <a:lnTo>
                  <a:pt x="194" y="257"/>
                </a:lnTo>
                <a:lnTo>
                  <a:pt x="194" y="254"/>
                </a:lnTo>
                <a:lnTo>
                  <a:pt x="194" y="250"/>
                </a:lnTo>
                <a:lnTo>
                  <a:pt x="196" y="248"/>
                </a:lnTo>
                <a:lnTo>
                  <a:pt x="218" y="226"/>
                </a:lnTo>
                <a:lnTo>
                  <a:pt x="220" y="225"/>
                </a:lnTo>
                <a:lnTo>
                  <a:pt x="224" y="224"/>
                </a:lnTo>
                <a:lnTo>
                  <a:pt x="226" y="225"/>
                </a:lnTo>
                <a:lnTo>
                  <a:pt x="229" y="226"/>
                </a:lnTo>
                <a:lnTo>
                  <a:pt x="261" y="258"/>
                </a:lnTo>
                <a:lnTo>
                  <a:pt x="337" y="182"/>
                </a:lnTo>
                <a:lnTo>
                  <a:pt x="330" y="179"/>
                </a:lnTo>
                <a:lnTo>
                  <a:pt x="320" y="175"/>
                </a:lnTo>
                <a:lnTo>
                  <a:pt x="302" y="170"/>
                </a:lnTo>
                <a:lnTo>
                  <a:pt x="281" y="166"/>
                </a:lnTo>
                <a:lnTo>
                  <a:pt x="261" y="164"/>
                </a:lnTo>
                <a:close/>
                <a:moveTo>
                  <a:pt x="261" y="150"/>
                </a:moveTo>
                <a:lnTo>
                  <a:pt x="280" y="151"/>
                </a:lnTo>
                <a:lnTo>
                  <a:pt x="300" y="154"/>
                </a:lnTo>
                <a:lnTo>
                  <a:pt x="317" y="158"/>
                </a:lnTo>
                <a:lnTo>
                  <a:pt x="332" y="164"/>
                </a:lnTo>
                <a:lnTo>
                  <a:pt x="342" y="168"/>
                </a:lnTo>
                <a:lnTo>
                  <a:pt x="351" y="171"/>
                </a:lnTo>
                <a:lnTo>
                  <a:pt x="353" y="172"/>
                </a:lnTo>
                <a:lnTo>
                  <a:pt x="355" y="174"/>
                </a:lnTo>
                <a:lnTo>
                  <a:pt x="357" y="177"/>
                </a:lnTo>
                <a:lnTo>
                  <a:pt x="357" y="179"/>
                </a:lnTo>
                <a:lnTo>
                  <a:pt x="357" y="276"/>
                </a:lnTo>
                <a:lnTo>
                  <a:pt x="354" y="298"/>
                </a:lnTo>
                <a:lnTo>
                  <a:pt x="348" y="317"/>
                </a:lnTo>
                <a:lnTo>
                  <a:pt x="337" y="334"/>
                </a:lnTo>
                <a:lnTo>
                  <a:pt x="323" y="348"/>
                </a:lnTo>
                <a:lnTo>
                  <a:pt x="310" y="360"/>
                </a:lnTo>
                <a:lnTo>
                  <a:pt x="296" y="370"/>
                </a:lnTo>
                <a:lnTo>
                  <a:pt x="284" y="378"/>
                </a:lnTo>
                <a:lnTo>
                  <a:pt x="273" y="383"/>
                </a:lnTo>
                <a:lnTo>
                  <a:pt x="266" y="386"/>
                </a:lnTo>
                <a:lnTo>
                  <a:pt x="263" y="388"/>
                </a:lnTo>
                <a:lnTo>
                  <a:pt x="261" y="388"/>
                </a:lnTo>
                <a:lnTo>
                  <a:pt x="258" y="388"/>
                </a:lnTo>
                <a:lnTo>
                  <a:pt x="255" y="386"/>
                </a:lnTo>
                <a:lnTo>
                  <a:pt x="248" y="383"/>
                </a:lnTo>
                <a:lnTo>
                  <a:pt x="238" y="378"/>
                </a:lnTo>
                <a:lnTo>
                  <a:pt x="225" y="370"/>
                </a:lnTo>
                <a:lnTo>
                  <a:pt x="211" y="360"/>
                </a:lnTo>
                <a:lnTo>
                  <a:pt x="198" y="348"/>
                </a:lnTo>
                <a:lnTo>
                  <a:pt x="184" y="334"/>
                </a:lnTo>
                <a:lnTo>
                  <a:pt x="173" y="317"/>
                </a:lnTo>
                <a:lnTo>
                  <a:pt x="167" y="298"/>
                </a:lnTo>
                <a:lnTo>
                  <a:pt x="164" y="276"/>
                </a:lnTo>
                <a:lnTo>
                  <a:pt x="164" y="179"/>
                </a:lnTo>
                <a:lnTo>
                  <a:pt x="164" y="177"/>
                </a:lnTo>
                <a:lnTo>
                  <a:pt x="166" y="174"/>
                </a:lnTo>
                <a:lnTo>
                  <a:pt x="168" y="172"/>
                </a:lnTo>
                <a:lnTo>
                  <a:pt x="171" y="171"/>
                </a:lnTo>
                <a:lnTo>
                  <a:pt x="179" y="168"/>
                </a:lnTo>
                <a:lnTo>
                  <a:pt x="189" y="164"/>
                </a:lnTo>
                <a:lnTo>
                  <a:pt x="204" y="158"/>
                </a:lnTo>
                <a:lnTo>
                  <a:pt x="221" y="154"/>
                </a:lnTo>
                <a:lnTo>
                  <a:pt x="241" y="151"/>
                </a:lnTo>
                <a:lnTo>
                  <a:pt x="261" y="150"/>
                </a:lnTo>
                <a:close/>
                <a:moveTo>
                  <a:pt x="122" y="105"/>
                </a:moveTo>
                <a:lnTo>
                  <a:pt x="87" y="140"/>
                </a:lnTo>
                <a:lnTo>
                  <a:pt x="84" y="141"/>
                </a:lnTo>
                <a:lnTo>
                  <a:pt x="81" y="142"/>
                </a:lnTo>
                <a:lnTo>
                  <a:pt x="79" y="141"/>
                </a:lnTo>
                <a:lnTo>
                  <a:pt x="76" y="140"/>
                </a:lnTo>
                <a:lnTo>
                  <a:pt x="43" y="106"/>
                </a:lnTo>
                <a:lnTo>
                  <a:pt x="28" y="111"/>
                </a:lnTo>
                <a:lnTo>
                  <a:pt x="20" y="114"/>
                </a:lnTo>
                <a:lnTo>
                  <a:pt x="16" y="121"/>
                </a:lnTo>
                <a:lnTo>
                  <a:pt x="15" y="128"/>
                </a:lnTo>
                <a:lnTo>
                  <a:pt x="15" y="231"/>
                </a:lnTo>
                <a:lnTo>
                  <a:pt x="17" y="241"/>
                </a:lnTo>
                <a:lnTo>
                  <a:pt x="21" y="247"/>
                </a:lnTo>
                <a:lnTo>
                  <a:pt x="30" y="253"/>
                </a:lnTo>
                <a:lnTo>
                  <a:pt x="30" y="156"/>
                </a:lnTo>
                <a:lnTo>
                  <a:pt x="30" y="154"/>
                </a:lnTo>
                <a:lnTo>
                  <a:pt x="32" y="152"/>
                </a:lnTo>
                <a:lnTo>
                  <a:pt x="34" y="150"/>
                </a:lnTo>
                <a:lnTo>
                  <a:pt x="37" y="150"/>
                </a:lnTo>
                <a:lnTo>
                  <a:pt x="40" y="150"/>
                </a:lnTo>
                <a:lnTo>
                  <a:pt x="43" y="152"/>
                </a:lnTo>
                <a:lnTo>
                  <a:pt x="44" y="154"/>
                </a:lnTo>
                <a:lnTo>
                  <a:pt x="45" y="156"/>
                </a:lnTo>
                <a:lnTo>
                  <a:pt x="45" y="373"/>
                </a:lnTo>
                <a:lnTo>
                  <a:pt x="74" y="373"/>
                </a:lnTo>
                <a:lnTo>
                  <a:pt x="74" y="246"/>
                </a:lnTo>
                <a:lnTo>
                  <a:pt x="75" y="243"/>
                </a:lnTo>
                <a:lnTo>
                  <a:pt x="77" y="241"/>
                </a:lnTo>
                <a:lnTo>
                  <a:pt x="79" y="240"/>
                </a:lnTo>
                <a:lnTo>
                  <a:pt x="81" y="239"/>
                </a:lnTo>
                <a:lnTo>
                  <a:pt x="84" y="240"/>
                </a:lnTo>
                <a:lnTo>
                  <a:pt x="87" y="241"/>
                </a:lnTo>
                <a:lnTo>
                  <a:pt x="89" y="243"/>
                </a:lnTo>
                <a:lnTo>
                  <a:pt x="89" y="246"/>
                </a:lnTo>
                <a:lnTo>
                  <a:pt x="89" y="373"/>
                </a:lnTo>
                <a:lnTo>
                  <a:pt x="119" y="373"/>
                </a:lnTo>
                <a:lnTo>
                  <a:pt x="119" y="150"/>
                </a:lnTo>
                <a:lnTo>
                  <a:pt x="121" y="138"/>
                </a:lnTo>
                <a:lnTo>
                  <a:pt x="127" y="128"/>
                </a:lnTo>
                <a:lnTo>
                  <a:pt x="137" y="122"/>
                </a:lnTo>
                <a:lnTo>
                  <a:pt x="149" y="120"/>
                </a:lnTo>
                <a:lnTo>
                  <a:pt x="231" y="120"/>
                </a:lnTo>
                <a:lnTo>
                  <a:pt x="240" y="118"/>
                </a:lnTo>
                <a:lnTo>
                  <a:pt x="247" y="112"/>
                </a:lnTo>
                <a:lnTo>
                  <a:pt x="251" y="105"/>
                </a:lnTo>
                <a:lnTo>
                  <a:pt x="122" y="105"/>
                </a:lnTo>
                <a:close/>
                <a:moveTo>
                  <a:pt x="45" y="90"/>
                </a:moveTo>
                <a:lnTo>
                  <a:pt x="47" y="90"/>
                </a:lnTo>
                <a:lnTo>
                  <a:pt x="50" y="92"/>
                </a:lnTo>
                <a:lnTo>
                  <a:pt x="81" y="124"/>
                </a:lnTo>
                <a:lnTo>
                  <a:pt x="113" y="92"/>
                </a:lnTo>
                <a:lnTo>
                  <a:pt x="117" y="90"/>
                </a:lnTo>
                <a:lnTo>
                  <a:pt x="119" y="90"/>
                </a:lnTo>
                <a:lnTo>
                  <a:pt x="261" y="90"/>
                </a:lnTo>
                <a:lnTo>
                  <a:pt x="263" y="90"/>
                </a:lnTo>
                <a:lnTo>
                  <a:pt x="265" y="92"/>
                </a:lnTo>
                <a:lnTo>
                  <a:pt x="267" y="94"/>
                </a:lnTo>
                <a:lnTo>
                  <a:pt x="267" y="97"/>
                </a:lnTo>
                <a:lnTo>
                  <a:pt x="265" y="111"/>
                </a:lnTo>
                <a:lnTo>
                  <a:pt x="257" y="123"/>
                </a:lnTo>
                <a:lnTo>
                  <a:pt x="245" y="132"/>
                </a:lnTo>
                <a:lnTo>
                  <a:pt x="231" y="135"/>
                </a:lnTo>
                <a:lnTo>
                  <a:pt x="149" y="135"/>
                </a:lnTo>
                <a:lnTo>
                  <a:pt x="144" y="135"/>
                </a:lnTo>
                <a:lnTo>
                  <a:pt x="140" y="137"/>
                </a:lnTo>
                <a:lnTo>
                  <a:pt x="137" y="140"/>
                </a:lnTo>
                <a:lnTo>
                  <a:pt x="135" y="144"/>
                </a:lnTo>
                <a:lnTo>
                  <a:pt x="134" y="150"/>
                </a:lnTo>
                <a:lnTo>
                  <a:pt x="134" y="380"/>
                </a:lnTo>
                <a:lnTo>
                  <a:pt x="134" y="383"/>
                </a:lnTo>
                <a:lnTo>
                  <a:pt x="132" y="385"/>
                </a:lnTo>
                <a:lnTo>
                  <a:pt x="129" y="388"/>
                </a:lnTo>
                <a:lnTo>
                  <a:pt x="126" y="388"/>
                </a:lnTo>
                <a:lnTo>
                  <a:pt x="37" y="388"/>
                </a:lnTo>
                <a:lnTo>
                  <a:pt x="34" y="388"/>
                </a:lnTo>
                <a:lnTo>
                  <a:pt x="32" y="385"/>
                </a:lnTo>
                <a:lnTo>
                  <a:pt x="30" y="383"/>
                </a:lnTo>
                <a:lnTo>
                  <a:pt x="30" y="380"/>
                </a:lnTo>
                <a:lnTo>
                  <a:pt x="30" y="268"/>
                </a:lnTo>
                <a:lnTo>
                  <a:pt x="18" y="263"/>
                </a:lnTo>
                <a:lnTo>
                  <a:pt x="9" y="255"/>
                </a:lnTo>
                <a:lnTo>
                  <a:pt x="2" y="244"/>
                </a:lnTo>
                <a:lnTo>
                  <a:pt x="0" y="231"/>
                </a:lnTo>
                <a:lnTo>
                  <a:pt x="0" y="128"/>
                </a:lnTo>
                <a:lnTo>
                  <a:pt x="3" y="114"/>
                </a:lnTo>
                <a:lnTo>
                  <a:pt x="11" y="104"/>
                </a:lnTo>
                <a:lnTo>
                  <a:pt x="22" y="96"/>
                </a:lnTo>
                <a:lnTo>
                  <a:pt x="42" y="90"/>
                </a:lnTo>
                <a:lnTo>
                  <a:pt x="45" y="90"/>
                </a:lnTo>
                <a:close/>
                <a:moveTo>
                  <a:pt x="81" y="15"/>
                </a:moveTo>
                <a:lnTo>
                  <a:pt x="71" y="17"/>
                </a:lnTo>
                <a:lnTo>
                  <a:pt x="61" y="23"/>
                </a:lnTo>
                <a:lnTo>
                  <a:pt x="55" y="33"/>
                </a:lnTo>
                <a:lnTo>
                  <a:pt x="52" y="45"/>
                </a:lnTo>
                <a:lnTo>
                  <a:pt x="55" y="57"/>
                </a:lnTo>
                <a:lnTo>
                  <a:pt x="61" y="66"/>
                </a:lnTo>
                <a:lnTo>
                  <a:pt x="71" y="73"/>
                </a:lnTo>
                <a:lnTo>
                  <a:pt x="81" y="75"/>
                </a:lnTo>
                <a:lnTo>
                  <a:pt x="93" y="73"/>
                </a:lnTo>
                <a:lnTo>
                  <a:pt x="103" y="66"/>
                </a:lnTo>
                <a:lnTo>
                  <a:pt x="109" y="57"/>
                </a:lnTo>
                <a:lnTo>
                  <a:pt x="111" y="45"/>
                </a:lnTo>
                <a:lnTo>
                  <a:pt x="109" y="33"/>
                </a:lnTo>
                <a:lnTo>
                  <a:pt x="103" y="23"/>
                </a:lnTo>
                <a:lnTo>
                  <a:pt x="93" y="17"/>
                </a:lnTo>
                <a:lnTo>
                  <a:pt x="81" y="15"/>
                </a:lnTo>
                <a:close/>
                <a:moveTo>
                  <a:pt x="81" y="0"/>
                </a:moveTo>
                <a:lnTo>
                  <a:pt x="96" y="2"/>
                </a:lnTo>
                <a:lnTo>
                  <a:pt x="108" y="8"/>
                </a:lnTo>
                <a:lnTo>
                  <a:pt x="118" y="18"/>
                </a:lnTo>
                <a:lnTo>
                  <a:pt x="124" y="31"/>
                </a:lnTo>
                <a:lnTo>
                  <a:pt x="126" y="45"/>
                </a:lnTo>
                <a:lnTo>
                  <a:pt x="124" y="59"/>
                </a:lnTo>
                <a:lnTo>
                  <a:pt x="118" y="72"/>
                </a:lnTo>
                <a:lnTo>
                  <a:pt x="108" y="81"/>
                </a:lnTo>
                <a:lnTo>
                  <a:pt x="96" y="88"/>
                </a:lnTo>
                <a:lnTo>
                  <a:pt x="81" y="90"/>
                </a:lnTo>
                <a:lnTo>
                  <a:pt x="67" y="88"/>
                </a:lnTo>
                <a:lnTo>
                  <a:pt x="56" y="81"/>
                </a:lnTo>
                <a:lnTo>
                  <a:pt x="46" y="72"/>
                </a:lnTo>
                <a:lnTo>
                  <a:pt x="40" y="59"/>
                </a:lnTo>
                <a:lnTo>
                  <a:pt x="37" y="45"/>
                </a:lnTo>
                <a:lnTo>
                  <a:pt x="40" y="31"/>
                </a:lnTo>
                <a:lnTo>
                  <a:pt x="46" y="18"/>
                </a:lnTo>
                <a:lnTo>
                  <a:pt x="56" y="8"/>
                </a:lnTo>
                <a:lnTo>
                  <a:pt x="67" y="2"/>
                </a:lnTo>
                <a:lnTo>
                  <a:pt x="81" y="0"/>
                </a:lnTo>
                <a:close/>
              </a:path>
            </a:pathLst>
          </a:custGeom>
          <a:solidFill>
            <a:srgbClr val="CF002B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Prostokąt 74"/>
          <p:cNvSpPr/>
          <p:nvPr/>
        </p:nvSpPr>
        <p:spPr>
          <a:xfrm>
            <a:off x="1260941" y="1820310"/>
            <a:ext cx="3552463" cy="3586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72000" tIns="72000" rIns="72000" bIns="72000" anchor="ctr">
            <a:noAutofit/>
          </a:bodyPr>
          <a:lstStyle/>
          <a:p>
            <a:pPr marL="0" marR="0" lvl="0" indent="0" defTabSz="4572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b="1" i="0" u="none" strike="noStrike" kern="0" cap="none" spc="0" normalizeH="0" baseline="0" noProof="0" dirty="0" smtClean="0">
                <a:ln w="0"/>
                <a:effectLst/>
                <a:uLnTx/>
                <a:uFillTx/>
              </a:rPr>
              <a:t>Zakres</a:t>
            </a:r>
            <a:r>
              <a:rPr kumimoji="0" lang="pl-PL" b="1" i="0" u="none" strike="noStrike" kern="0" cap="none" spc="0" normalizeH="0" baseline="0" noProof="0" dirty="0" smtClean="0">
                <a:ln w="0"/>
                <a:solidFill>
                  <a:schemeClr val="tx1"/>
                </a:solidFill>
                <a:effectLst/>
                <a:uLnTx/>
                <a:uFillTx/>
              </a:rPr>
              <a:t> gwarancji</a:t>
            </a:r>
          </a:p>
        </p:txBody>
      </p:sp>
      <p:sp>
        <p:nvSpPr>
          <p:cNvPr id="42" name="Prostokąt 23"/>
          <p:cNvSpPr/>
          <p:nvPr/>
        </p:nvSpPr>
        <p:spPr>
          <a:xfrm>
            <a:off x="1260941" y="2296343"/>
            <a:ext cx="3552463" cy="3586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72000" tIns="72000" rIns="72000" bIns="72000" anchor="ctr">
            <a:noAutofit/>
          </a:bodyPr>
          <a:lstStyle/>
          <a:p>
            <a:pPr lvl="0" defTabSz="457200">
              <a:defRPr/>
            </a:pPr>
            <a:r>
              <a:rPr lang="pl-PL" b="1" kern="0" dirty="0">
                <a:ln w="0"/>
              </a:rPr>
              <a:t>Maksymalna kwota gwarancji</a:t>
            </a:r>
          </a:p>
        </p:txBody>
      </p:sp>
      <p:sp>
        <p:nvSpPr>
          <p:cNvPr id="43" name="Prostokąt 24"/>
          <p:cNvSpPr/>
          <p:nvPr/>
        </p:nvSpPr>
        <p:spPr>
          <a:xfrm>
            <a:off x="1260941" y="2772375"/>
            <a:ext cx="3552463" cy="3586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72000" tIns="72000" rIns="72000" bIns="72000" anchor="ctr">
            <a:noAutofit/>
          </a:bodyPr>
          <a:lstStyle/>
          <a:p>
            <a:pPr lvl="0" defTabSz="457200">
              <a:defRPr/>
            </a:pPr>
            <a:r>
              <a:rPr lang="pl-PL" b="1" dirty="0">
                <a:ln w="0"/>
              </a:rPr>
              <a:t>Maksymalne okresy </a:t>
            </a:r>
            <a:r>
              <a:rPr lang="pl-PL" b="1" dirty="0" smtClean="0">
                <a:ln w="0"/>
              </a:rPr>
              <a:t>gwarancji*</a:t>
            </a:r>
            <a:endParaRPr lang="pl-PL" b="1" dirty="0">
              <a:ln w="0"/>
            </a:endParaRPr>
          </a:p>
        </p:txBody>
      </p:sp>
      <p:sp>
        <p:nvSpPr>
          <p:cNvPr id="44" name="Prostokąt 25"/>
          <p:cNvSpPr/>
          <p:nvPr/>
        </p:nvSpPr>
        <p:spPr>
          <a:xfrm>
            <a:off x="1260941" y="4676504"/>
            <a:ext cx="3552463" cy="3586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72000" tIns="72000" rIns="72000" bIns="72000" anchor="ctr">
            <a:noAutofit/>
          </a:bodyPr>
          <a:lstStyle/>
          <a:p>
            <a:pPr lvl="0" defTabSz="457200" hangingPunct="1">
              <a:defRPr/>
            </a:pPr>
            <a:r>
              <a:rPr lang="pl-PL" b="1" dirty="0">
                <a:ln w="0"/>
                <a:solidFill>
                  <a:schemeClr val="tx1"/>
                </a:solidFill>
              </a:rPr>
              <a:t>Typ zabezpieczanego kredytu</a:t>
            </a:r>
          </a:p>
        </p:txBody>
      </p:sp>
      <p:sp>
        <p:nvSpPr>
          <p:cNvPr id="45" name="Prostokąt 26"/>
          <p:cNvSpPr/>
          <p:nvPr/>
        </p:nvSpPr>
        <p:spPr>
          <a:xfrm>
            <a:off x="1260941" y="4200472"/>
            <a:ext cx="3552463" cy="3586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72000" tIns="72000" rIns="72000" bIns="72000" anchor="ctr">
            <a:noAutofit/>
          </a:bodyPr>
          <a:lstStyle/>
          <a:p>
            <a:pPr lvl="0" defTabSz="457200">
              <a:defRPr/>
            </a:pPr>
            <a:r>
              <a:rPr lang="pl-PL" b="1" kern="0" dirty="0">
                <a:ln w="0"/>
              </a:rPr>
              <a:t>Maksymalna kwota kredytu</a:t>
            </a:r>
          </a:p>
        </p:txBody>
      </p:sp>
      <p:sp>
        <p:nvSpPr>
          <p:cNvPr id="62" name="Prostokąt 27"/>
          <p:cNvSpPr/>
          <p:nvPr/>
        </p:nvSpPr>
        <p:spPr>
          <a:xfrm>
            <a:off x="1260941" y="5152531"/>
            <a:ext cx="3552463" cy="3586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72000" tIns="72000" rIns="72000" bIns="72000" anchor="ctr">
            <a:noAutofit/>
          </a:bodyPr>
          <a:lstStyle/>
          <a:p>
            <a:pPr lvl="0" defTabSz="457200">
              <a:defRPr/>
            </a:pPr>
            <a:r>
              <a:rPr lang="pl-PL" b="1" kern="0" dirty="0">
                <a:ln w="0"/>
              </a:rPr>
              <a:t>Stawka </a:t>
            </a:r>
            <a:r>
              <a:rPr lang="pl-PL" b="1" kern="0" dirty="0" smtClean="0">
                <a:ln w="0"/>
              </a:rPr>
              <a:t>dopłaty*</a:t>
            </a:r>
            <a:endParaRPr lang="pl-PL" b="1" kern="0" dirty="0">
              <a:ln w="0"/>
            </a:endParaRPr>
          </a:p>
        </p:txBody>
      </p:sp>
      <p:sp>
        <p:nvSpPr>
          <p:cNvPr id="63" name="Prostokąt 34"/>
          <p:cNvSpPr/>
          <p:nvPr/>
        </p:nvSpPr>
        <p:spPr>
          <a:xfrm>
            <a:off x="1260941" y="3248408"/>
            <a:ext cx="3930920" cy="3586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72000" tIns="72000" rIns="72000" bIns="72000" anchor="ctr">
            <a:noAutofit/>
          </a:bodyPr>
          <a:lstStyle/>
          <a:p>
            <a:pPr marL="0" marR="0" lvl="0" indent="0" defTabSz="4572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b="1" i="0" u="none" strike="noStrike" kern="0" cap="none" spc="0" normalizeH="0" baseline="0" noProof="0" dirty="0" smtClean="0">
                <a:ln w="0"/>
                <a:solidFill>
                  <a:schemeClr val="tx1"/>
                </a:solidFill>
                <a:effectLst/>
                <a:uLnTx/>
                <a:uFillTx/>
              </a:rPr>
              <a:t>Prowizja za udzielenie gwarancji</a:t>
            </a:r>
          </a:p>
        </p:txBody>
      </p:sp>
      <p:sp>
        <p:nvSpPr>
          <p:cNvPr id="64" name="Prostokąt 17"/>
          <p:cNvSpPr/>
          <p:nvPr/>
        </p:nvSpPr>
        <p:spPr>
          <a:xfrm>
            <a:off x="1260941" y="3724440"/>
            <a:ext cx="3552463" cy="3586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72000" tIns="72000" rIns="72000" bIns="72000" anchor="ctr">
            <a:noAutofit/>
          </a:bodyPr>
          <a:lstStyle/>
          <a:p>
            <a:pPr lvl="0" defTabSz="457200">
              <a:defRPr/>
            </a:pPr>
            <a:r>
              <a:rPr lang="pl-PL" b="1" dirty="0">
                <a:ln w="0"/>
              </a:rPr>
              <a:t>Forma pomocy publicznej</a:t>
            </a:r>
          </a:p>
        </p:txBody>
      </p:sp>
      <p:cxnSp>
        <p:nvCxnSpPr>
          <p:cNvPr id="65" name="Straight Connector 64"/>
          <p:cNvCxnSpPr/>
          <p:nvPr/>
        </p:nvCxnSpPr>
        <p:spPr>
          <a:xfrm>
            <a:off x="1307267" y="2237671"/>
            <a:ext cx="3873443" cy="0"/>
          </a:xfrm>
          <a:prstGeom prst="line">
            <a:avLst/>
          </a:prstGeom>
          <a:noFill/>
          <a:ln w="9525" cap="flat">
            <a:solidFill>
              <a:schemeClr val="tx1">
                <a:lumMod val="40000"/>
                <a:lumOff val="6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6" name="Straight Connector 65"/>
          <p:cNvCxnSpPr/>
          <p:nvPr/>
        </p:nvCxnSpPr>
        <p:spPr>
          <a:xfrm>
            <a:off x="1307267" y="2713703"/>
            <a:ext cx="3873443" cy="0"/>
          </a:xfrm>
          <a:prstGeom prst="line">
            <a:avLst/>
          </a:prstGeom>
          <a:noFill/>
          <a:ln w="9525" cap="flat">
            <a:solidFill>
              <a:schemeClr val="tx1">
                <a:lumMod val="40000"/>
                <a:lumOff val="6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7" name="Straight Connector 66"/>
          <p:cNvCxnSpPr/>
          <p:nvPr/>
        </p:nvCxnSpPr>
        <p:spPr>
          <a:xfrm>
            <a:off x="1307267" y="3189736"/>
            <a:ext cx="3873443" cy="0"/>
          </a:xfrm>
          <a:prstGeom prst="line">
            <a:avLst/>
          </a:prstGeom>
          <a:noFill/>
          <a:ln w="9525" cap="flat">
            <a:solidFill>
              <a:schemeClr val="tx1">
                <a:lumMod val="40000"/>
                <a:lumOff val="6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8" name="Straight Connector 67"/>
          <p:cNvCxnSpPr/>
          <p:nvPr/>
        </p:nvCxnSpPr>
        <p:spPr>
          <a:xfrm>
            <a:off x="1307267" y="3665768"/>
            <a:ext cx="3873443" cy="0"/>
          </a:xfrm>
          <a:prstGeom prst="line">
            <a:avLst/>
          </a:prstGeom>
          <a:noFill/>
          <a:ln w="9525" cap="flat">
            <a:solidFill>
              <a:schemeClr val="tx1">
                <a:lumMod val="40000"/>
                <a:lumOff val="6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9" name="Straight Connector 68"/>
          <p:cNvCxnSpPr/>
          <p:nvPr/>
        </p:nvCxnSpPr>
        <p:spPr>
          <a:xfrm>
            <a:off x="1307267" y="4141800"/>
            <a:ext cx="3873443" cy="0"/>
          </a:xfrm>
          <a:prstGeom prst="line">
            <a:avLst/>
          </a:prstGeom>
          <a:noFill/>
          <a:ln w="9525" cap="flat">
            <a:solidFill>
              <a:schemeClr val="tx1">
                <a:lumMod val="40000"/>
                <a:lumOff val="6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0" name="Straight Connector 69"/>
          <p:cNvCxnSpPr/>
          <p:nvPr/>
        </p:nvCxnSpPr>
        <p:spPr>
          <a:xfrm>
            <a:off x="1307267" y="4617832"/>
            <a:ext cx="3873443" cy="0"/>
          </a:xfrm>
          <a:prstGeom prst="line">
            <a:avLst/>
          </a:prstGeom>
          <a:noFill/>
          <a:ln w="9525" cap="flat">
            <a:solidFill>
              <a:schemeClr val="tx1">
                <a:lumMod val="40000"/>
                <a:lumOff val="6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1" name="Straight Connector 70"/>
          <p:cNvCxnSpPr/>
          <p:nvPr/>
        </p:nvCxnSpPr>
        <p:spPr>
          <a:xfrm>
            <a:off x="1307267" y="5093864"/>
            <a:ext cx="3873443" cy="0"/>
          </a:xfrm>
          <a:prstGeom prst="line">
            <a:avLst/>
          </a:prstGeom>
          <a:noFill/>
          <a:ln w="9525" cap="flat">
            <a:solidFill>
              <a:schemeClr val="tx1">
                <a:lumMod val="40000"/>
                <a:lumOff val="6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6" name="Prostokąt 74"/>
          <p:cNvSpPr/>
          <p:nvPr/>
        </p:nvSpPr>
        <p:spPr>
          <a:xfrm>
            <a:off x="1260941" y="1344279"/>
            <a:ext cx="3552463" cy="3586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72000" tIns="72000" rIns="72000" bIns="72000" anchor="ctr">
            <a:noAutofit/>
          </a:bodyPr>
          <a:lstStyle/>
          <a:p>
            <a:pPr marL="0" marR="0" lvl="0" indent="0" defTabSz="4572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b="1" i="0" u="none" strike="noStrike" kern="0" cap="none" spc="0" normalizeH="0" baseline="0" noProof="0" dirty="0" smtClean="0">
                <a:ln w="0"/>
                <a:solidFill>
                  <a:schemeClr val="tx1"/>
                </a:solidFill>
                <a:effectLst/>
                <a:uLnTx/>
                <a:uFillTx/>
              </a:rPr>
              <a:t>Przedmiot gwarancji</a:t>
            </a:r>
          </a:p>
        </p:txBody>
      </p:sp>
      <p:cxnSp>
        <p:nvCxnSpPr>
          <p:cNvPr id="157" name="Straight Connector 182"/>
          <p:cNvCxnSpPr/>
          <p:nvPr/>
        </p:nvCxnSpPr>
        <p:spPr>
          <a:xfrm>
            <a:off x="1307267" y="1761638"/>
            <a:ext cx="3873443" cy="0"/>
          </a:xfrm>
          <a:prstGeom prst="line">
            <a:avLst/>
          </a:prstGeom>
          <a:noFill/>
          <a:ln w="9525" cap="flat">
            <a:solidFill>
              <a:schemeClr val="tx1">
                <a:lumMod val="40000"/>
                <a:lumOff val="6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7" name="Prostokąt 74"/>
          <p:cNvSpPr/>
          <p:nvPr/>
        </p:nvSpPr>
        <p:spPr>
          <a:xfrm>
            <a:off x="7144871" y="1820310"/>
            <a:ext cx="3552463" cy="3586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72000" tIns="72000" rIns="72000" bIns="72000" anchor="ctr">
            <a:noAutofit/>
          </a:bodyPr>
          <a:lstStyle/>
          <a:p>
            <a:pPr lvl="0" defTabSz="457200">
              <a:defRPr/>
            </a:pPr>
            <a:r>
              <a:rPr lang="pl-PL" b="1" kern="0" dirty="0" smtClean="0">
                <a:ln w="0"/>
                <a:solidFill>
                  <a:schemeClr val="tx2"/>
                </a:solidFill>
              </a:rPr>
              <a:t>do 80 proc. </a:t>
            </a:r>
            <a:r>
              <a:rPr lang="pl-PL" kern="0" dirty="0">
                <a:ln w="0"/>
              </a:rPr>
              <a:t>kwoty kredytu</a:t>
            </a:r>
          </a:p>
        </p:txBody>
      </p:sp>
      <p:sp>
        <p:nvSpPr>
          <p:cNvPr id="178" name="Prostokąt 23"/>
          <p:cNvSpPr/>
          <p:nvPr/>
        </p:nvSpPr>
        <p:spPr>
          <a:xfrm>
            <a:off x="7144871" y="2296343"/>
            <a:ext cx="4171029" cy="3586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72000" tIns="72000" rIns="72000" bIns="72000" anchor="ctr">
            <a:noAutofit/>
          </a:bodyPr>
          <a:lstStyle/>
          <a:p>
            <a:pPr lvl="0" defTabSz="457200">
              <a:defRPr/>
            </a:pPr>
            <a:r>
              <a:rPr lang="pl-PL" b="1" kern="0" dirty="0">
                <a:ln w="0"/>
                <a:solidFill>
                  <a:schemeClr val="tx2"/>
                </a:solidFill>
              </a:rPr>
              <a:t>5 mln zł </a:t>
            </a:r>
            <a:r>
              <a:rPr lang="pl-PL" kern="0" dirty="0">
                <a:ln w="0"/>
              </a:rPr>
              <a:t>(rolnik)</a:t>
            </a:r>
            <a:r>
              <a:rPr lang="pl-PL" b="1" kern="0" dirty="0">
                <a:ln w="0"/>
                <a:solidFill>
                  <a:schemeClr val="tx2"/>
                </a:solidFill>
              </a:rPr>
              <a:t>, 10 mln zł </a:t>
            </a:r>
            <a:r>
              <a:rPr lang="pl-PL" kern="0" dirty="0">
                <a:ln w="0"/>
              </a:rPr>
              <a:t>(przetwórca) </a:t>
            </a:r>
          </a:p>
        </p:txBody>
      </p:sp>
      <p:sp>
        <p:nvSpPr>
          <p:cNvPr id="179" name="Prostokąt 24"/>
          <p:cNvSpPr/>
          <p:nvPr/>
        </p:nvSpPr>
        <p:spPr>
          <a:xfrm>
            <a:off x="7144871" y="2772375"/>
            <a:ext cx="3552463" cy="3586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72000" tIns="72000" rIns="72000" bIns="72000" anchor="ctr">
            <a:noAutofit/>
          </a:bodyPr>
          <a:lstStyle/>
          <a:p>
            <a:pPr defTabSz="457200">
              <a:lnSpc>
                <a:spcPts val="1900"/>
              </a:lnSpc>
              <a:defRPr/>
            </a:pPr>
            <a:r>
              <a:rPr lang="pl-PL" b="1" kern="0" dirty="0" smtClean="0">
                <a:ln w="0"/>
                <a:solidFill>
                  <a:schemeClr val="tx2"/>
                </a:solidFill>
              </a:rPr>
              <a:t>39 </a:t>
            </a:r>
            <a:r>
              <a:rPr lang="pl-PL" b="1" kern="0" dirty="0">
                <a:ln w="0"/>
                <a:solidFill>
                  <a:schemeClr val="tx2"/>
                </a:solidFill>
              </a:rPr>
              <a:t>i 183 miesięcy</a:t>
            </a:r>
          </a:p>
        </p:txBody>
      </p:sp>
      <p:sp>
        <p:nvSpPr>
          <p:cNvPr id="180" name="Prostokąt 25"/>
          <p:cNvSpPr/>
          <p:nvPr/>
        </p:nvSpPr>
        <p:spPr>
          <a:xfrm>
            <a:off x="7144871" y="4676504"/>
            <a:ext cx="4383004" cy="3586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72000" tIns="72000" rIns="72000" bIns="72000" anchor="ctr">
            <a:noAutofit/>
          </a:bodyPr>
          <a:lstStyle/>
          <a:p>
            <a:pPr defTabSz="457200">
              <a:lnSpc>
                <a:spcPts val="1900"/>
              </a:lnSpc>
              <a:defRPr/>
            </a:pPr>
            <a:r>
              <a:rPr lang="pl-PL" b="1" kern="0" dirty="0">
                <a:ln w="0"/>
                <a:solidFill>
                  <a:schemeClr val="tx2"/>
                </a:solidFill>
              </a:rPr>
              <a:t>kredyt obrotowy </a:t>
            </a:r>
            <a:r>
              <a:rPr lang="pl-PL" kern="0" dirty="0">
                <a:ln w="0"/>
              </a:rPr>
              <a:t>lub</a:t>
            </a:r>
            <a:r>
              <a:rPr lang="pl-PL" b="1" kern="0" dirty="0">
                <a:ln w="0"/>
                <a:solidFill>
                  <a:schemeClr val="tx2"/>
                </a:solidFill>
              </a:rPr>
              <a:t> inwestycyjny</a:t>
            </a:r>
          </a:p>
        </p:txBody>
      </p:sp>
      <p:sp>
        <p:nvSpPr>
          <p:cNvPr id="181" name="Prostokąt 26"/>
          <p:cNvSpPr/>
          <p:nvPr/>
        </p:nvSpPr>
        <p:spPr>
          <a:xfrm>
            <a:off x="7144870" y="4200471"/>
            <a:ext cx="4765067" cy="35868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72000" tIns="72000" rIns="72000" bIns="72000" anchor="t">
            <a:noAutofit/>
          </a:bodyPr>
          <a:lstStyle/>
          <a:p>
            <a:pPr lvl="0" defTabSz="457200">
              <a:defRPr/>
            </a:pPr>
            <a:r>
              <a:rPr lang="pl-PL" dirty="0">
                <a:ln w="0"/>
                <a:solidFill>
                  <a:schemeClr val="tx1">
                    <a:lumMod val="75000"/>
                  </a:schemeClr>
                </a:solidFill>
              </a:rPr>
              <a:t>ok. </a:t>
            </a:r>
            <a:r>
              <a:rPr lang="pl-PL" b="1" kern="0" dirty="0">
                <a:ln w="0"/>
                <a:solidFill>
                  <a:schemeClr val="tx2"/>
                </a:solidFill>
              </a:rPr>
              <a:t>6,25 mln zł </a:t>
            </a:r>
            <a:r>
              <a:rPr lang="pl-PL" dirty="0">
                <a:ln w="0"/>
                <a:solidFill>
                  <a:schemeClr val="tx1">
                    <a:lumMod val="75000"/>
                  </a:schemeClr>
                </a:solidFill>
              </a:rPr>
              <a:t>(rolnik), </a:t>
            </a:r>
            <a:r>
              <a:rPr lang="pl-PL" b="1" kern="0" dirty="0">
                <a:ln w="0"/>
                <a:solidFill>
                  <a:schemeClr val="tx2"/>
                </a:solidFill>
              </a:rPr>
              <a:t>12,5 mln zł</a:t>
            </a:r>
            <a:r>
              <a:rPr lang="pl-PL" dirty="0">
                <a:ln w="0"/>
                <a:solidFill>
                  <a:schemeClr val="tx1">
                    <a:lumMod val="75000"/>
                  </a:schemeClr>
                </a:solidFill>
              </a:rPr>
              <a:t> (przetwórca)</a:t>
            </a:r>
          </a:p>
        </p:txBody>
      </p:sp>
      <p:sp>
        <p:nvSpPr>
          <p:cNvPr id="182" name="Prostokąt 27"/>
          <p:cNvSpPr/>
          <p:nvPr/>
        </p:nvSpPr>
        <p:spPr>
          <a:xfrm>
            <a:off x="7150113" y="5152531"/>
            <a:ext cx="4608462" cy="3586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72000" tIns="72000" rIns="72000" bIns="72000" anchor="ctr">
            <a:noAutofit/>
          </a:bodyPr>
          <a:lstStyle/>
          <a:p>
            <a:pPr defTabSz="457200">
              <a:lnSpc>
                <a:spcPts val="1900"/>
              </a:lnSpc>
              <a:defRPr/>
            </a:pPr>
            <a:r>
              <a:rPr lang="pl-PL" b="1" kern="0" dirty="0" smtClean="0">
                <a:ln w="0"/>
                <a:solidFill>
                  <a:schemeClr val="tx2"/>
                </a:solidFill>
              </a:rPr>
              <a:t>5 proc. </a:t>
            </a:r>
            <a:r>
              <a:rPr lang="pl-PL" b="1" kern="0" dirty="0">
                <a:ln w="0"/>
                <a:solidFill>
                  <a:schemeClr val="tx2"/>
                </a:solidFill>
              </a:rPr>
              <a:t>rocznie </a:t>
            </a:r>
            <a:r>
              <a:rPr lang="pl-PL" kern="0" dirty="0">
                <a:ln w="0"/>
              </a:rPr>
              <a:t>(dotyczy kredytów obrotowych)</a:t>
            </a:r>
          </a:p>
        </p:txBody>
      </p:sp>
      <p:sp>
        <p:nvSpPr>
          <p:cNvPr id="184" name="Prostokąt 17"/>
          <p:cNvSpPr/>
          <p:nvPr/>
        </p:nvSpPr>
        <p:spPr>
          <a:xfrm>
            <a:off x="7144871" y="3724440"/>
            <a:ext cx="4383004" cy="3586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72000" tIns="72000" rIns="72000" bIns="72000" anchor="ctr">
            <a:noAutofit/>
          </a:bodyPr>
          <a:lstStyle/>
          <a:p>
            <a:pPr lvl="0" defTabSz="457200">
              <a:defRPr/>
            </a:pPr>
            <a:r>
              <a:rPr lang="pl-PL" kern="0" dirty="0">
                <a:ln w="0"/>
              </a:rPr>
              <a:t>pomoc de minimis lub pomoc publiczna</a:t>
            </a:r>
          </a:p>
        </p:txBody>
      </p:sp>
      <p:sp>
        <p:nvSpPr>
          <p:cNvPr id="192" name="Prostokąt 74"/>
          <p:cNvSpPr/>
          <p:nvPr/>
        </p:nvSpPr>
        <p:spPr>
          <a:xfrm>
            <a:off x="7144871" y="1344279"/>
            <a:ext cx="3552463" cy="3586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72000" tIns="72000" rIns="72000" bIns="72000" anchor="ctr">
            <a:noAutofit/>
          </a:bodyPr>
          <a:lstStyle/>
          <a:p>
            <a:pPr lvl="0" defTabSz="457200">
              <a:defRPr/>
            </a:pPr>
            <a:r>
              <a:rPr lang="pl-PL" kern="0" dirty="0">
                <a:ln w="0"/>
              </a:rPr>
              <a:t>spłata kredytu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196439" y="1761638"/>
            <a:ext cx="4505410" cy="3332226"/>
            <a:chOff x="7642754" y="1806060"/>
            <a:chExt cx="3873443" cy="3686899"/>
          </a:xfrm>
        </p:grpSpPr>
        <p:cxnSp>
          <p:nvCxnSpPr>
            <p:cNvPr id="185" name="Straight Connector 184"/>
            <p:cNvCxnSpPr/>
            <p:nvPr/>
          </p:nvCxnSpPr>
          <p:spPr>
            <a:xfrm>
              <a:off x="7642754" y="2332760"/>
              <a:ext cx="3873443" cy="0"/>
            </a:xfrm>
            <a:prstGeom prst="line">
              <a:avLst/>
            </a:prstGeom>
            <a:noFill/>
            <a:ln w="9525" cap="flat">
              <a:solidFill>
                <a:schemeClr val="tx1">
                  <a:lumMod val="40000"/>
                  <a:lumOff val="60000"/>
                </a:schemeClr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86" name="Straight Connector 185"/>
            <p:cNvCxnSpPr/>
            <p:nvPr/>
          </p:nvCxnSpPr>
          <p:spPr>
            <a:xfrm>
              <a:off x="7642754" y="2859460"/>
              <a:ext cx="3873443" cy="0"/>
            </a:xfrm>
            <a:prstGeom prst="line">
              <a:avLst/>
            </a:prstGeom>
            <a:noFill/>
            <a:ln w="9525" cap="flat">
              <a:solidFill>
                <a:schemeClr val="tx1">
                  <a:lumMod val="40000"/>
                  <a:lumOff val="60000"/>
                </a:schemeClr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87" name="Straight Connector 186"/>
            <p:cNvCxnSpPr/>
            <p:nvPr/>
          </p:nvCxnSpPr>
          <p:spPr>
            <a:xfrm>
              <a:off x="7642754" y="3386160"/>
              <a:ext cx="3873443" cy="0"/>
            </a:xfrm>
            <a:prstGeom prst="line">
              <a:avLst/>
            </a:prstGeom>
            <a:noFill/>
            <a:ln w="9525" cap="flat">
              <a:solidFill>
                <a:schemeClr val="tx1">
                  <a:lumMod val="40000"/>
                  <a:lumOff val="60000"/>
                </a:schemeClr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88" name="Straight Connector 187"/>
            <p:cNvCxnSpPr/>
            <p:nvPr/>
          </p:nvCxnSpPr>
          <p:spPr>
            <a:xfrm>
              <a:off x="7642754" y="3912860"/>
              <a:ext cx="3873443" cy="0"/>
            </a:xfrm>
            <a:prstGeom prst="line">
              <a:avLst/>
            </a:prstGeom>
            <a:noFill/>
            <a:ln w="9525" cap="flat">
              <a:solidFill>
                <a:schemeClr val="tx1">
                  <a:lumMod val="40000"/>
                  <a:lumOff val="60000"/>
                </a:schemeClr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89" name="Straight Connector 188"/>
            <p:cNvCxnSpPr/>
            <p:nvPr/>
          </p:nvCxnSpPr>
          <p:spPr>
            <a:xfrm>
              <a:off x="7642754" y="4439560"/>
              <a:ext cx="3873443" cy="0"/>
            </a:xfrm>
            <a:prstGeom prst="line">
              <a:avLst/>
            </a:prstGeom>
            <a:noFill/>
            <a:ln w="9525" cap="flat">
              <a:solidFill>
                <a:schemeClr val="tx1">
                  <a:lumMod val="40000"/>
                  <a:lumOff val="60000"/>
                </a:schemeClr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90" name="Straight Connector 189"/>
            <p:cNvCxnSpPr/>
            <p:nvPr/>
          </p:nvCxnSpPr>
          <p:spPr>
            <a:xfrm>
              <a:off x="7642754" y="4966259"/>
              <a:ext cx="3873443" cy="0"/>
            </a:xfrm>
            <a:prstGeom prst="line">
              <a:avLst/>
            </a:prstGeom>
            <a:noFill/>
            <a:ln w="9525" cap="flat">
              <a:solidFill>
                <a:schemeClr val="tx1">
                  <a:lumMod val="40000"/>
                  <a:lumOff val="60000"/>
                </a:schemeClr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91" name="Straight Connector 190"/>
            <p:cNvCxnSpPr/>
            <p:nvPr/>
          </p:nvCxnSpPr>
          <p:spPr>
            <a:xfrm>
              <a:off x="7642754" y="5492959"/>
              <a:ext cx="3873443" cy="0"/>
            </a:xfrm>
            <a:prstGeom prst="line">
              <a:avLst/>
            </a:prstGeom>
            <a:noFill/>
            <a:ln w="9525" cap="flat">
              <a:solidFill>
                <a:schemeClr val="tx1">
                  <a:lumMod val="40000"/>
                  <a:lumOff val="60000"/>
                </a:schemeClr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93" name="Straight Connector 182"/>
            <p:cNvCxnSpPr/>
            <p:nvPr/>
          </p:nvCxnSpPr>
          <p:spPr>
            <a:xfrm>
              <a:off x="7642754" y="1806060"/>
              <a:ext cx="3873443" cy="0"/>
            </a:xfrm>
            <a:prstGeom prst="line">
              <a:avLst/>
            </a:prstGeom>
            <a:noFill/>
            <a:ln w="9525" cap="flat">
              <a:solidFill>
                <a:schemeClr val="tx1">
                  <a:lumMod val="40000"/>
                  <a:lumOff val="60000"/>
                </a:schemeClr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194" name="Prostokąt 35"/>
          <p:cNvSpPr/>
          <p:nvPr/>
        </p:nvSpPr>
        <p:spPr>
          <a:xfrm>
            <a:off x="7144871" y="3248408"/>
            <a:ext cx="3745464" cy="358688"/>
          </a:xfrm>
          <a:prstGeom prst="rect">
            <a:avLst/>
          </a:prstGeom>
          <a:noFill/>
          <a:ln w="12700">
            <a:noFill/>
          </a:ln>
          <a:effectLst/>
        </p:spPr>
        <p:txBody>
          <a:bodyPr wrap="square" lIns="72000" tIns="72000" rIns="72000" bIns="72000" anchor="ctr">
            <a:noAutofit/>
          </a:bodyPr>
          <a:lstStyle/>
          <a:p>
            <a:pPr lvl="0" defTabSz="457200">
              <a:lnSpc>
                <a:spcPts val="1900"/>
              </a:lnSpc>
              <a:defRPr/>
            </a:pPr>
            <a:r>
              <a:rPr lang="en-US" b="1" kern="0" dirty="0" smtClean="0">
                <a:ln w="0"/>
                <a:solidFill>
                  <a:schemeClr val="tx2"/>
                </a:solidFill>
              </a:rPr>
              <a:t>0</a:t>
            </a:r>
            <a:r>
              <a:rPr lang="pl-PL" b="1" kern="0" dirty="0" smtClean="0">
                <a:ln w="0"/>
                <a:solidFill>
                  <a:schemeClr val="tx2"/>
                </a:solidFill>
              </a:rPr>
              <a:t> </a:t>
            </a:r>
            <a:r>
              <a:rPr lang="en-US" b="1" kern="0" dirty="0" smtClean="0">
                <a:ln w="0"/>
                <a:solidFill>
                  <a:schemeClr val="tx2"/>
                </a:solidFill>
              </a:rPr>
              <a:t>proc.</a:t>
            </a:r>
            <a:endParaRPr lang="en-US" kern="0" dirty="0">
              <a:ln w="0"/>
            </a:endParaRPr>
          </a:p>
        </p:txBody>
      </p:sp>
      <p:sp>
        <p:nvSpPr>
          <p:cNvPr id="163" name="Title 1"/>
          <p:cNvSpPr txBox="1">
            <a:spLocks/>
          </p:cNvSpPr>
          <p:nvPr/>
        </p:nvSpPr>
        <p:spPr>
          <a:xfrm>
            <a:off x="356897" y="5826430"/>
            <a:ext cx="11170978" cy="280914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100" b="0" dirty="0">
                <a:solidFill>
                  <a:schemeClr val="tx1"/>
                </a:solidFill>
              </a:rPr>
              <a:t>* zmiana wprowadzona w celu ograniczenia skutków pandemii </a:t>
            </a:r>
            <a:r>
              <a:rPr lang="pl-PL" sz="1100" b="0" dirty="0" smtClean="0">
                <a:solidFill>
                  <a:schemeClr val="tx1"/>
                </a:solidFill>
              </a:rPr>
              <a:t>COVID-19. </a:t>
            </a:r>
            <a:r>
              <a:rPr lang="pl-PL" sz="1100" b="0" dirty="0">
                <a:solidFill>
                  <a:schemeClr val="tx1"/>
                </a:solidFill>
              </a:rPr>
              <a:t>Stanowi element pakietu pomocowego BGK dla </a:t>
            </a:r>
            <a:r>
              <a:rPr lang="pl-PL" sz="1100" b="0" dirty="0" smtClean="0">
                <a:solidFill>
                  <a:schemeClr val="tx1"/>
                </a:solidFill>
              </a:rPr>
              <a:t>firm. Obowiązuje do 31 grudnia 2022 r.</a:t>
            </a:r>
            <a:endParaRPr lang="pl-PL" sz="1100" b="0" dirty="0">
              <a:solidFill>
                <a:schemeClr val="tx1"/>
              </a:solidFill>
            </a:endParaRPr>
          </a:p>
        </p:txBody>
      </p:sp>
      <p:sp>
        <p:nvSpPr>
          <p:cNvPr id="164" name="Isosceles Triangle 180"/>
          <p:cNvSpPr/>
          <p:nvPr/>
        </p:nvSpPr>
        <p:spPr>
          <a:xfrm rot="5400000">
            <a:off x="4246310" y="3198390"/>
            <a:ext cx="4104224" cy="396000"/>
          </a:xfrm>
          <a:prstGeom prst="triangle">
            <a:avLst/>
          </a:prstGeom>
          <a:solidFill>
            <a:schemeClr val="tx2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333F48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grpSp>
        <p:nvGrpSpPr>
          <p:cNvPr id="5" name="Grupa 4"/>
          <p:cNvGrpSpPr/>
          <p:nvPr/>
        </p:nvGrpSpPr>
        <p:grpSpPr>
          <a:xfrm>
            <a:off x="436770" y="5989773"/>
            <a:ext cx="11136010" cy="666122"/>
            <a:chOff x="436770" y="5989773"/>
            <a:chExt cx="11136010" cy="666122"/>
          </a:xfrm>
        </p:grpSpPr>
        <p:pic>
          <p:nvPicPr>
            <p:cNvPr id="161" name="Picture 4" descr="C:\Users\mszul1\Desktop\UE_EFRR_rgb-1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648" t="-3312"/>
            <a:stretch/>
          </p:blipFill>
          <p:spPr bwMode="auto">
            <a:xfrm>
              <a:off x="436770" y="6079895"/>
              <a:ext cx="692449" cy="57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0" name="Obraz 4"/>
            <p:cNvPicPr>
              <a:picLocks noChangeAspect="1"/>
            </p:cNvPicPr>
            <p:nvPr/>
          </p:nvPicPr>
          <p:blipFill rotWithShape="1">
            <a:blip r:embed="rId5"/>
            <a:srcRect t="1" r="86546" b="-7577"/>
            <a:stretch/>
          </p:blipFill>
          <p:spPr>
            <a:xfrm>
              <a:off x="10655929" y="5989773"/>
              <a:ext cx="916851" cy="642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461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90190" y="2044016"/>
            <a:ext cx="2611192" cy="40949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Kredyt</a:t>
            </a:r>
            <a:r>
              <a:rPr lang="en-US" dirty="0"/>
              <a:t> </a:t>
            </a:r>
            <a:r>
              <a:rPr lang="en-US" dirty="0" err="1" smtClean="0"/>
              <a:t>technologiczny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30D576-EDB4-4767-A840-38EFCFF3C29D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333F48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333F48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  <a:sym typeface="Calibri"/>
            </a:endParaRPr>
          </a:p>
        </p:txBody>
      </p:sp>
      <p:sp>
        <p:nvSpPr>
          <p:cNvPr id="5" name="Round Same Side Corner Rectangle 4"/>
          <p:cNvSpPr/>
          <p:nvPr/>
        </p:nvSpPr>
        <p:spPr>
          <a:xfrm rot="10800000">
            <a:off x="3488281" y="0"/>
            <a:ext cx="598314" cy="733614"/>
          </a:xfrm>
          <a:prstGeom prst="round2Same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mtClean="0">
              <a:solidFill>
                <a:schemeClr val="tx1"/>
              </a:solidFill>
            </a:endParaRPr>
          </a:p>
        </p:txBody>
      </p:sp>
      <p:grpSp>
        <p:nvGrpSpPr>
          <p:cNvPr id="6" name="Grupa 9"/>
          <p:cNvGrpSpPr/>
          <p:nvPr/>
        </p:nvGrpSpPr>
        <p:grpSpPr>
          <a:xfrm>
            <a:off x="3584170" y="152360"/>
            <a:ext cx="417293" cy="508040"/>
            <a:chOff x="4640000" y="2210800"/>
            <a:chExt cx="482625" cy="616000"/>
          </a:xfrm>
          <a:solidFill>
            <a:schemeClr val="bg1"/>
          </a:solidFill>
        </p:grpSpPr>
        <p:sp>
          <p:nvSpPr>
            <p:cNvPr id="7" name="Freeform 636"/>
            <p:cNvSpPr>
              <a:spLocks noEditPoints="1"/>
            </p:cNvSpPr>
            <p:nvPr/>
          </p:nvSpPr>
          <p:spPr bwMode="auto">
            <a:xfrm>
              <a:off x="4706000" y="2341425"/>
              <a:ext cx="220000" cy="210375"/>
            </a:xfrm>
            <a:custGeom>
              <a:avLst/>
              <a:gdLst>
                <a:gd name="T0" fmla="*/ 133 w 160"/>
                <a:gd name="T1" fmla="*/ 51 h 153"/>
                <a:gd name="T2" fmla="*/ 134 w 160"/>
                <a:gd name="T3" fmla="*/ 22 h 153"/>
                <a:gd name="T4" fmla="*/ 132 w 160"/>
                <a:gd name="T5" fmla="*/ 16 h 153"/>
                <a:gd name="T6" fmla="*/ 110 w 160"/>
                <a:gd name="T7" fmla="*/ 1 h 153"/>
                <a:gd name="T8" fmla="*/ 102 w 160"/>
                <a:gd name="T9" fmla="*/ 1 h 153"/>
                <a:gd name="T10" fmla="*/ 84 w 160"/>
                <a:gd name="T11" fmla="*/ 17 h 153"/>
                <a:gd name="T12" fmla="*/ 60 w 160"/>
                <a:gd name="T13" fmla="*/ 2 h 153"/>
                <a:gd name="T14" fmla="*/ 54 w 160"/>
                <a:gd name="T15" fmla="*/ 0 h 153"/>
                <a:gd name="T16" fmla="*/ 30 w 160"/>
                <a:gd name="T17" fmla="*/ 14 h 153"/>
                <a:gd name="T18" fmla="*/ 26 w 160"/>
                <a:gd name="T19" fmla="*/ 19 h 153"/>
                <a:gd name="T20" fmla="*/ 30 w 160"/>
                <a:gd name="T21" fmla="*/ 44 h 153"/>
                <a:gd name="T22" fmla="*/ 5 w 160"/>
                <a:gd name="T23" fmla="*/ 57 h 153"/>
                <a:gd name="T24" fmla="*/ 1 w 160"/>
                <a:gd name="T25" fmla="*/ 62 h 153"/>
                <a:gd name="T26" fmla="*/ 0 w 160"/>
                <a:gd name="T27" fmla="*/ 88 h 153"/>
                <a:gd name="T28" fmla="*/ 2 w 160"/>
                <a:gd name="T29" fmla="*/ 95 h 153"/>
                <a:gd name="T30" fmla="*/ 27 w 160"/>
                <a:gd name="T31" fmla="*/ 104 h 153"/>
                <a:gd name="T32" fmla="*/ 26 w 160"/>
                <a:gd name="T33" fmla="*/ 132 h 153"/>
                <a:gd name="T34" fmla="*/ 26 w 160"/>
                <a:gd name="T35" fmla="*/ 136 h 153"/>
                <a:gd name="T36" fmla="*/ 29 w 160"/>
                <a:gd name="T37" fmla="*/ 140 h 153"/>
                <a:gd name="T38" fmla="*/ 54 w 160"/>
                <a:gd name="T39" fmla="*/ 153 h 153"/>
                <a:gd name="T40" fmla="*/ 60 w 160"/>
                <a:gd name="T41" fmla="*/ 151 h 153"/>
                <a:gd name="T42" fmla="*/ 84 w 160"/>
                <a:gd name="T43" fmla="*/ 137 h 153"/>
                <a:gd name="T44" fmla="*/ 103 w 160"/>
                <a:gd name="T45" fmla="*/ 153 h 153"/>
                <a:gd name="T46" fmla="*/ 108 w 160"/>
                <a:gd name="T47" fmla="*/ 153 h 153"/>
                <a:gd name="T48" fmla="*/ 131 w 160"/>
                <a:gd name="T49" fmla="*/ 140 h 153"/>
                <a:gd name="T50" fmla="*/ 134 w 160"/>
                <a:gd name="T51" fmla="*/ 136 h 153"/>
                <a:gd name="T52" fmla="*/ 134 w 160"/>
                <a:gd name="T53" fmla="*/ 132 h 153"/>
                <a:gd name="T54" fmla="*/ 133 w 160"/>
                <a:gd name="T55" fmla="*/ 104 h 153"/>
                <a:gd name="T56" fmla="*/ 157 w 160"/>
                <a:gd name="T57" fmla="*/ 95 h 153"/>
                <a:gd name="T58" fmla="*/ 160 w 160"/>
                <a:gd name="T59" fmla="*/ 88 h 153"/>
                <a:gd name="T60" fmla="*/ 159 w 160"/>
                <a:gd name="T61" fmla="*/ 62 h 153"/>
                <a:gd name="T62" fmla="*/ 155 w 160"/>
                <a:gd name="T63" fmla="*/ 57 h 153"/>
                <a:gd name="T64" fmla="*/ 126 w 160"/>
                <a:gd name="T65" fmla="*/ 90 h 153"/>
                <a:gd name="T66" fmla="*/ 122 w 160"/>
                <a:gd name="T67" fmla="*/ 93 h 153"/>
                <a:gd name="T68" fmla="*/ 113 w 160"/>
                <a:gd name="T69" fmla="*/ 108 h 153"/>
                <a:gd name="T70" fmla="*/ 117 w 160"/>
                <a:gd name="T71" fmla="*/ 129 h 153"/>
                <a:gd name="T72" fmla="*/ 93 w 160"/>
                <a:gd name="T73" fmla="*/ 123 h 153"/>
                <a:gd name="T74" fmla="*/ 87 w 160"/>
                <a:gd name="T75" fmla="*/ 121 h 153"/>
                <a:gd name="T76" fmla="*/ 73 w 160"/>
                <a:gd name="T77" fmla="*/ 121 h 153"/>
                <a:gd name="T78" fmla="*/ 68 w 160"/>
                <a:gd name="T79" fmla="*/ 123 h 153"/>
                <a:gd name="T80" fmla="*/ 42 w 160"/>
                <a:gd name="T81" fmla="*/ 129 h 153"/>
                <a:gd name="T82" fmla="*/ 46 w 160"/>
                <a:gd name="T83" fmla="*/ 108 h 153"/>
                <a:gd name="T84" fmla="*/ 39 w 160"/>
                <a:gd name="T85" fmla="*/ 93 h 153"/>
                <a:gd name="T86" fmla="*/ 34 w 160"/>
                <a:gd name="T87" fmla="*/ 90 h 153"/>
                <a:gd name="T88" fmla="*/ 16 w 160"/>
                <a:gd name="T89" fmla="*/ 70 h 153"/>
                <a:gd name="T90" fmla="*/ 37 w 160"/>
                <a:gd name="T91" fmla="*/ 64 h 153"/>
                <a:gd name="T92" fmla="*/ 45 w 160"/>
                <a:gd name="T93" fmla="*/ 50 h 153"/>
                <a:gd name="T94" fmla="*/ 46 w 160"/>
                <a:gd name="T95" fmla="*/ 44 h 153"/>
                <a:gd name="T96" fmla="*/ 54 w 160"/>
                <a:gd name="T97" fmla="*/ 19 h 153"/>
                <a:gd name="T98" fmla="*/ 70 w 160"/>
                <a:gd name="T99" fmla="*/ 33 h 153"/>
                <a:gd name="T100" fmla="*/ 87 w 160"/>
                <a:gd name="T101" fmla="*/ 34 h 153"/>
                <a:gd name="T102" fmla="*/ 93 w 160"/>
                <a:gd name="T103" fmla="*/ 31 h 153"/>
                <a:gd name="T104" fmla="*/ 117 w 160"/>
                <a:gd name="T105" fmla="*/ 25 h 153"/>
                <a:gd name="T106" fmla="*/ 113 w 160"/>
                <a:gd name="T107" fmla="*/ 46 h 153"/>
                <a:gd name="T108" fmla="*/ 122 w 160"/>
                <a:gd name="T109" fmla="*/ 60 h 153"/>
                <a:gd name="T110" fmla="*/ 126 w 160"/>
                <a:gd name="T111" fmla="*/ 65 h 153"/>
                <a:gd name="T112" fmla="*/ 144 w 160"/>
                <a:gd name="T113" fmla="*/ 8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0" h="153">
                  <a:moveTo>
                    <a:pt x="155" y="57"/>
                  </a:moveTo>
                  <a:lnTo>
                    <a:pt x="133" y="51"/>
                  </a:lnTo>
                  <a:lnTo>
                    <a:pt x="130" y="44"/>
                  </a:lnTo>
                  <a:lnTo>
                    <a:pt x="134" y="22"/>
                  </a:lnTo>
                  <a:lnTo>
                    <a:pt x="134" y="19"/>
                  </a:lnTo>
                  <a:lnTo>
                    <a:pt x="132" y="16"/>
                  </a:lnTo>
                  <a:lnTo>
                    <a:pt x="130" y="14"/>
                  </a:lnTo>
                  <a:lnTo>
                    <a:pt x="110" y="1"/>
                  </a:lnTo>
                  <a:lnTo>
                    <a:pt x="107" y="0"/>
                  </a:lnTo>
                  <a:lnTo>
                    <a:pt x="102" y="1"/>
                  </a:lnTo>
                  <a:lnTo>
                    <a:pt x="100" y="2"/>
                  </a:lnTo>
                  <a:lnTo>
                    <a:pt x="84" y="17"/>
                  </a:lnTo>
                  <a:lnTo>
                    <a:pt x="76" y="17"/>
                  </a:lnTo>
                  <a:lnTo>
                    <a:pt x="60" y="2"/>
                  </a:lnTo>
                  <a:lnTo>
                    <a:pt x="57" y="1"/>
                  </a:lnTo>
                  <a:lnTo>
                    <a:pt x="54" y="0"/>
                  </a:lnTo>
                  <a:lnTo>
                    <a:pt x="51" y="1"/>
                  </a:lnTo>
                  <a:lnTo>
                    <a:pt x="30" y="14"/>
                  </a:lnTo>
                  <a:lnTo>
                    <a:pt x="27" y="16"/>
                  </a:lnTo>
                  <a:lnTo>
                    <a:pt x="26" y="19"/>
                  </a:lnTo>
                  <a:lnTo>
                    <a:pt x="26" y="22"/>
                  </a:lnTo>
                  <a:lnTo>
                    <a:pt x="30" y="44"/>
                  </a:lnTo>
                  <a:lnTo>
                    <a:pt x="27" y="51"/>
                  </a:lnTo>
                  <a:lnTo>
                    <a:pt x="5" y="57"/>
                  </a:lnTo>
                  <a:lnTo>
                    <a:pt x="3" y="58"/>
                  </a:lnTo>
                  <a:lnTo>
                    <a:pt x="1" y="62"/>
                  </a:lnTo>
                  <a:lnTo>
                    <a:pt x="0" y="65"/>
                  </a:lnTo>
                  <a:lnTo>
                    <a:pt x="0" y="88"/>
                  </a:lnTo>
                  <a:lnTo>
                    <a:pt x="1" y="93"/>
                  </a:lnTo>
                  <a:lnTo>
                    <a:pt x="2" y="95"/>
                  </a:lnTo>
                  <a:lnTo>
                    <a:pt x="5" y="97"/>
                  </a:lnTo>
                  <a:lnTo>
                    <a:pt x="27" y="104"/>
                  </a:lnTo>
                  <a:lnTo>
                    <a:pt x="30" y="110"/>
                  </a:lnTo>
                  <a:lnTo>
                    <a:pt x="26" y="132"/>
                  </a:lnTo>
                  <a:lnTo>
                    <a:pt x="26" y="134"/>
                  </a:lnTo>
                  <a:lnTo>
                    <a:pt x="26" y="136"/>
                  </a:lnTo>
                  <a:lnTo>
                    <a:pt x="27" y="138"/>
                  </a:lnTo>
                  <a:lnTo>
                    <a:pt x="29" y="140"/>
                  </a:lnTo>
                  <a:lnTo>
                    <a:pt x="51" y="152"/>
                  </a:lnTo>
                  <a:lnTo>
                    <a:pt x="54" y="153"/>
                  </a:lnTo>
                  <a:lnTo>
                    <a:pt x="57" y="153"/>
                  </a:lnTo>
                  <a:lnTo>
                    <a:pt x="60" y="151"/>
                  </a:lnTo>
                  <a:lnTo>
                    <a:pt x="76" y="137"/>
                  </a:lnTo>
                  <a:lnTo>
                    <a:pt x="84" y="137"/>
                  </a:lnTo>
                  <a:lnTo>
                    <a:pt x="100" y="151"/>
                  </a:lnTo>
                  <a:lnTo>
                    <a:pt x="103" y="153"/>
                  </a:lnTo>
                  <a:lnTo>
                    <a:pt x="105" y="153"/>
                  </a:lnTo>
                  <a:lnTo>
                    <a:pt x="108" y="153"/>
                  </a:lnTo>
                  <a:lnTo>
                    <a:pt x="110" y="152"/>
                  </a:lnTo>
                  <a:lnTo>
                    <a:pt x="131" y="140"/>
                  </a:lnTo>
                  <a:lnTo>
                    <a:pt x="132" y="138"/>
                  </a:lnTo>
                  <a:lnTo>
                    <a:pt x="134" y="136"/>
                  </a:lnTo>
                  <a:lnTo>
                    <a:pt x="134" y="134"/>
                  </a:lnTo>
                  <a:lnTo>
                    <a:pt x="134" y="132"/>
                  </a:lnTo>
                  <a:lnTo>
                    <a:pt x="130" y="110"/>
                  </a:lnTo>
                  <a:lnTo>
                    <a:pt x="133" y="104"/>
                  </a:lnTo>
                  <a:lnTo>
                    <a:pt x="155" y="97"/>
                  </a:lnTo>
                  <a:lnTo>
                    <a:pt x="157" y="95"/>
                  </a:lnTo>
                  <a:lnTo>
                    <a:pt x="159" y="93"/>
                  </a:lnTo>
                  <a:lnTo>
                    <a:pt x="160" y="88"/>
                  </a:lnTo>
                  <a:lnTo>
                    <a:pt x="160" y="65"/>
                  </a:lnTo>
                  <a:lnTo>
                    <a:pt x="159" y="62"/>
                  </a:lnTo>
                  <a:lnTo>
                    <a:pt x="157" y="58"/>
                  </a:lnTo>
                  <a:lnTo>
                    <a:pt x="155" y="57"/>
                  </a:lnTo>
                  <a:close/>
                  <a:moveTo>
                    <a:pt x="144" y="83"/>
                  </a:moveTo>
                  <a:lnTo>
                    <a:pt x="126" y="90"/>
                  </a:lnTo>
                  <a:lnTo>
                    <a:pt x="123" y="91"/>
                  </a:lnTo>
                  <a:lnTo>
                    <a:pt x="122" y="93"/>
                  </a:lnTo>
                  <a:lnTo>
                    <a:pt x="114" y="105"/>
                  </a:lnTo>
                  <a:lnTo>
                    <a:pt x="113" y="108"/>
                  </a:lnTo>
                  <a:lnTo>
                    <a:pt x="114" y="110"/>
                  </a:lnTo>
                  <a:lnTo>
                    <a:pt x="117" y="129"/>
                  </a:lnTo>
                  <a:lnTo>
                    <a:pt x="107" y="136"/>
                  </a:lnTo>
                  <a:lnTo>
                    <a:pt x="93" y="123"/>
                  </a:lnTo>
                  <a:lnTo>
                    <a:pt x="89" y="121"/>
                  </a:lnTo>
                  <a:lnTo>
                    <a:pt x="87" y="121"/>
                  </a:lnTo>
                  <a:lnTo>
                    <a:pt x="73" y="121"/>
                  </a:lnTo>
                  <a:lnTo>
                    <a:pt x="73" y="121"/>
                  </a:lnTo>
                  <a:lnTo>
                    <a:pt x="71" y="121"/>
                  </a:lnTo>
                  <a:lnTo>
                    <a:pt x="68" y="123"/>
                  </a:lnTo>
                  <a:lnTo>
                    <a:pt x="54" y="136"/>
                  </a:lnTo>
                  <a:lnTo>
                    <a:pt x="42" y="129"/>
                  </a:lnTo>
                  <a:lnTo>
                    <a:pt x="46" y="110"/>
                  </a:lnTo>
                  <a:lnTo>
                    <a:pt x="46" y="108"/>
                  </a:lnTo>
                  <a:lnTo>
                    <a:pt x="45" y="105"/>
                  </a:lnTo>
                  <a:lnTo>
                    <a:pt x="39" y="93"/>
                  </a:lnTo>
                  <a:lnTo>
                    <a:pt x="37" y="91"/>
                  </a:lnTo>
                  <a:lnTo>
                    <a:pt x="34" y="90"/>
                  </a:lnTo>
                  <a:lnTo>
                    <a:pt x="16" y="83"/>
                  </a:lnTo>
                  <a:lnTo>
                    <a:pt x="16" y="70"/>
                  </a:lnTo>
                  <a:lnTo>
                    <a:pt x="34" y="65"/>
                  </a:lnTo>
                  <a:lnTo>
                    <a:pt x="37" y="64"/>
                  </a:lnTo>
                  <a:lnTo>
                    <a:pt x="39" y="60"/>
                  </a:lnTo>
                  <a:lnTo>
                    <a:pt x="45" y="50"/>
                  </a:lnTo>
                  <a:lnTo>
                    <a:pt x="46" y="46"/>
                  </a:lnTo>
                  <a:lnTo>
                    <a:pt x="46" y="44"/>
                  </a:lnTo>
                  <a:lnTo>
                    <a:pt x="43" y="25"/>
                  </a:lnTo>
                  <a:lnTo>
                    <a:pt x="54" y="19"/>
                  </a:lnTo>
                  <a:lnTo>
                    <a:pt x="68" y="31"/>
                  </a:lnTo>
                  <a:lnTo>
                    <a:pt x="70" y="33"/>
                  </a:lnTo>
                  <a:lnTo>
                    <a:pt x="73" y="34"/>
                  </a:lnTo>
                  <a:lnTo>
                    <a:pt x="87" y="34"/>
                  </a:lnTo>
                  <a:lnTo>
                    <a:pt x="89" y="33"/>
                  </a:lnTo>
                  <a:lnTo>
                    <a:pt x="93" y="31"/>
                  </a:lnTo>
                  <a:lnTo>
                    <a:pt x="107" y="19"/>
                  </a:lnTo>
                  <a:lnTo>
                    <a:pt x="117" y="25"/>
                  </a:lnTo>
                  <a:lnTo>
                    <a:pt x="113" y="44"/>
                  </a:lnTo>
                  <a:lnTo>
                    <a:pt x="113" y="46"/>
                  </a:lnTo>
                  <a:lnTo>
                    <a:pt x="114" y="50"/>
                  </a:lnTo>
                  <a:lnTo>
                    <a:pt x="122" y="60"/>
                  </a:lnTo>
                  <a:lnTo>
                    <a:pt x="123" y="64"/>
                  </a:lnTo>
                  <a:lnTo>
                    <a:pt x="126" y="65"/>
                  </a:lnTo>
                  <a:lnTo>
                    <a:pt x="144" y="70"/>
                  </a:lnTo>
                  <a:lnTo>
                    <a:pt x="144" y="8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endParaRPr>
            </a:p>
          </p:txBody>
        </p:sp>
        <p:sp>
          <p:nvSpPr>
            <p:cNvPr id="8" name="Freeform 637"/>
            <p:cNvSpPr>
              <a:spLocks noEditPoints="1"/>
            </p:cNvSpPr>
            <p:nvPr/>
          </p:nvSpPr>
          <p:spPr bwMode="auto">
            <a:xfrm>
              <a:off x="4897125" y="2282300"/>
              <a:ext cx="145750" cy="154000"/>
            </a:xfrm>
            <a:custGeom>
              <a:avLst/>
              <a:gdLst>
                <a:gd name="T0" fmla="*/ 104 w 106"/>
                <a:gd name="T1" fmla="*/ 43 h 112"/>
                <a:gd name="T2" fmla="*/ 106 w 106"/>
                <a:gd name="T3" fmla="*/ 37 h 112"/>
                <a:gd name="T4" fmla="*/ 98 w 106"/>
                <a:gd name="T5" fmla="*/ 22 h 112"/>
                <a:gd name="T6" fmla="*/ 95 w 106"/>
                <a:gd name="T7" fmla="*/ 18 h 112"/>
                <a:gd name="T8" fmla="*/ 89 w 106"/>
                <a:gd name="T9" fmla="*/ 18 h 112"/>
                <a:gd name="T10" fmla="*/ 69 w 106"/>
                <a:gd name="T11" fmla="*/ 6 h 112"/>
                <a:gd name="T12" fmla="*/ 63 w 106"/>
                <a:gd name="T13" fmla="*/ 1 h 112"/>
                <a:gd name="T14" fmla="*/ 46 w 106"/>
                <a:gd name="T15" fmla="*/ 0 h 112"/>
                <a:gd name="T16" fmla="*/ 41 w 106"/>
                <a:gd name="T17" fmla="*/ 2 h 112"/>
                <a:gd name="T18" fmla="*/ 33 w 106"/>
                <a:gd name="T19" fmla="*/ 22 h 112"/>
                <a:gd name="T20" fmla="*/ 15 w 106"/>
                <a:gd name="T21" fmla="*/ 17 h 112"/>
                <a:gd name="T22" fmla="*/ 9 w 106"/>
                <a:gd name="T23" fmla="*/ 20 h 112"/>
                <a:gd name="T24" fmla="*/ 1 w 106"/>
                <a:gd name="T25" fmla="*/ 34 h 112"/>
                <a:gd name="T26" fmla="*/ 1 w 106"/>
                <a:gd name="T27" fmla="*/ 40 h 112"/>
                <a:gd name="T28" fmla="*/ 14 w 106"/>
                <a:gd name="T29" fmla="*/ 56 h 112"/>
                <a:gd name="T30" fmla="*/ 1 w 106"/>
                <a:gd name="T31" fmla="*/ 71 h 112"/>
                <a:gd name="T32" fmla="*/ 1 w 106"/>
                <a:gd name="T33" fmla="*/ 78 h 112"/>
                <a:gd name="T34" fmla="*/ 11 w 106"/>
                <a:gd name="T35" fmla="*/ 93 h 112"/>
                <a:gd name="T36" fmla="*/ 17 w 106"/>
                <a:gd name="T37" fmla="*/ 94 h 112"/>
                <a:gd name="T38" fmla="*/ 39 w 106"/>
                <a:gd name="T39" fmla="*/ 107 h 112"/>
                <a:gd name="T40" fmla="*/ 43 w 106"/>
                <a:gd name="T41" fmla="*/ 111 h 112"/>
                <a:gd name="T42" fmla="*/ 60 w 106"/>
                <a:gd name="T43" fmla="*/ 112 h 112"/>
                <a:gd name="T44" fmla="*/ 67 w 106"/>
                <a:gd name="T45" fmla="*/ 109 h 112"/>
                <a:gd name="T46" fmla="*/ 73 w 106"/>
                <a:gd name="T47" fmla="*/ 91 h 112"/>
                <a:gd name="T48" fmla="*/ 93 w 106"/>
                <a:gd name="T49" fmla="*/ 94 h 112"/>
                <a:gd name="T50" fmla="*/ 99 w 106"/>
                <a:gd name="T51" fmla="*/ 89 h 112"/>
                <a:gd name="T52" fmla="*/ 106 w 106"/>
                <a:gd name="T53" fmla="*/ 74 h 112"/>
                <a:gd name="T54" fmla="*/ 104 w 106"/>
                <a:gd name="T55" fmla="*/ 68 h 112"/>
                <a:gd name="T56" fmla="*/ 87 w 106"/>
                <a:gd name="T57" fmla="*/ 77 h 112"/>
                <a:gd name="T58" fmla="*/ 69 w 106"/>
                <a:gd name="T59" fmla="*/ 73 h 112"/>
                <a:gd name="T60" fmla="*/ 63 w 106"/>
                <a:gd name="T61" fmla="*/ 77 h 112"/>
                <a:gd name="T62" fmla="*/ 59 w 106"/>
                <a:gd name="T63" fmla="*/ 81 h 112"/>
                <a:gd name="T64" fmla="*/ 53 w 106"/>
                <a:gd name="T65" fmla="*/ 96 h 112"/>
                <a:gd name="T66" fmla="*/ 46 w 106"/>
                <a:gd name="T67" fmla="*/ 79 h 112"/>
                <a:gd name="T68" fmla="*/ 41 w 106"/>
                <a:gd name="T69" fmla="*/ 74 h 112"/>
                <a:gd name="T70" fmla="*/ 35 w 106"/>
                <a:gd name="T71" fmla="*/ 73 h 112"/>
                <a:gd name="T72" fmla="*/ 18 w 106"/>
                <a:gd name="T73" fmla="*/ 74 h 112"/>
                <a:gd name="T74" fmla="*/ 30 w 106"/>
                <a:gd name="T75" fmla="*/ 60 h 112"/>
                <a:gd name="T76" fmla="*/ 31 w 106"/>
                <a:gd name="T77" fmla="*/ 54 h 112"/>
                <a:gd name="T78" fmla="*/ 29 w 106"/>
                <a:gd name="T79" fmla="*/ 49 h 112"/>
                <a:gd name="T80" fmla="*/ 19 w 106"/>
                <a:gd name="T81" fmla="*/ 35 h 112"/>
                <a:gd name="T82" fmla="*/ 37 w 106"/>
                <a:gd name="T83" fmla="*/ 38 h 112"/>
                <a:gd name="T84" fmla="*/ 44 w 106"/>
                <a:gd name="T85" fmla="*/ 36 h 112"/>
                <a:gd name="T86" fmla="*/ 47 w 106"/>
                <a:gd name="T87" fmla="*/ 31 h 112"/>
                <a:gd name="T88" fmla="*/ 55 w 106"/>
                <a:gd name="T89" fmla="*/ 16 h 112"/>
                <a:gd name="T90" fmla="*/ 61 w 106"/>
                <a:gd name="T91" fmla="*/ 34 h 112"/>
                <a:gd name="T92" fmla="*/ 67 w 106"/>
                <a:gd name="T93" fmla="*/ 38 h 112"/>
                <a:gd name="T94" fmla="*/ 72 w 106"/>
                <a:gd name="T95" fmla="*/ 38 h 112"/>
                <a:gd name="T96" fmla="*/ 88 w 106"/>
                <a:gd name="T97" fmla="*/ 37 h 112"/>
                <a:gd name="T98" fmla="*/ 76 w 106"/>
                <a:gd name="T99" fmla="*/ 52 h 112"/>
                <a:gd name="T100" fmla="*/ 76 w 106"/>
                <a:gd name="T101" fmla="*/ 58 h 112"/>
                <a:gd name="T102" fmla="*/ 78 w 106"/>
                <a:gd name="T103" fmla="*/ 64 h 112"/>
                <a:gd name="T104" fmla="*/ 87 w 106"/>
                <a:gd name="T105" fmla="*/ 77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6" h="112">
                  <a:moveTo>
                    <a:pt x="93" y="56"/>
                  </a:moveTo>
                  <a:lnTo>
                    <a:pt x="104" y="43"/>
                  </a:lnTo>
                  <a:lnTo>
                    <a:pt x="106" y="40"/>
                  </a:lnTo>
                  <a:lnTo>
                    <a:pt x="106" y="37"/>
                  </a:lnTo>
                  <a:lnTo>
                    <a:pt x="105" y="34"/>
                  </a:lnTo>
                  <a:lnTo>
                    <a:pt x="98" y="22"/>
                  </a:lnTo>
                  <a:lnTo>
                    <a:pt x="97" y="20"/>
                  </a:lnTo>
                  <a:lnTo>
                    <a:pt x="95" y="18"/>
                  </a:lnTo>
                  <a:lnTo>
                    <a:pt x="92" y="17"/>
                  </a:lnTo>
                  <a:lnTo>
                    <a:pt x="89" y="18"/>
                  </a:lnTo>
                  <a:lnTo>
                    <a:pt x="73" y="22"/>
                  </a:lnTo>
                  <a:lnTo>
                    <a:pt x="69" y="6"/>
                  </a:lnTo>
                  <a:lnTo>
                    <a:pt x="67" y="2"/>
                  </a:lnTo>
                  <a:lnTo>
                    <a:pt x="63" y="1"/>
                  </a:lnTo>
                  <a:lnTo>
                    <a:pt x="60" y="0"/>
                  </a:lnTo>
                  <a:lnTo>
                    <a:pt x="46" y="0"/>
                  </a:lnTo>
                  <a:lnTo>
                    <a:pt x="43" y="1"/>
                  </a:lnTo>
                  <a:lnTo>
                    <a:pt x="41" y="2"/>
                  </a:lnTo>
                  <a:lnTo>
                    <a:pt x="39" y="6"/>
                  </a:lnTo>
                  <a:lnTo>
                    <a:pt x="33" y="22"/>
                  </a:lnTo>
                  <a:lnTo>
                    <a:pt x="17" y="18"/>
                  </a:lnTo>
                  <a:lnTo>
                    <a:pt x="15" y="17"/>
                  </a:lnTo>
                  <a:lnTo>
                    <a:pt x="12" y="18"/>
                  </a:lnTo>
                  <a:lnTo>
                    <a:pt x="9" y="20"/>
                  </a:lnTo>
                  <a:lnTo>
                    <a:pt x="8" y="22"/>
                  </a:lnTo>
                  <a:lnTo>
                    <a:pt x="1" y="34"/>
                  </a:lnTo>
                  <a:lnTo>
                    <a:pt x="0" y="37"/>
                  </a:lnTo>
                  <a:lnTo>
                    <a:pt x="1" y="40"/>
                  </a:lnTo>
                  <a:lnTo>
                    <a:pt x="2" y="43"/>
                  </a:lnTo>
                  <a:lnTo>
                    <a:pt x="14" y="56"/>
                  </a:lnTo>
                  <a:lnTo>
                    <a:pt x="2" y="68"/>
                  </a:lnTo>
                  <a:lnTo>
                    <a:pt x="1" y="71"/>
                  </a:lnTo>
                  <a:lnTo>
                    <a:pt x="0" y="74"/>
                  </a:lnTo>
                  <a:lnTo>
                    <a:pt x="1" y="78"/>
                  </a:lnTo>
                  <a:lnTo>
                    <a:pt x="8" y="89"/>
                  </a:lnTo>
                  <a:lnTo>
                    <a:pt x="11" y="93"/>
                  </a:lnTo>
                  <a:lnTo>
                    <a:pt x="14" y="94"/>
                  </a:lnTo>
                  <a:lnTo>
                    <a:pt x="17" y="94"/>
                  </a:lnTo>
                  <a:lnTo>
                    <a:pt x="33" y="91"/>
                  </a:lnTo>
                  <a:lnTo>
                    <a:pt x="39" y="107"/>
                  </a:lnTo>
                  <a:lnTo>
                    <a:pt x="41" y="110"/>
                  </a:lnTo>
                  <a:lnTo>
                    <a:pt x="43" y="111"/>
                  </a:lnTo>
                  <a:lnTo>
                    <a:pt x="46" y="112"/>
                  </a:lnTo>
                  <a:lnTo>
                    <a:pt x="60" y="112"/>
                  </a:lnTo>
                  <a:lnTo>
                    <a:pt x="63" y="111"/>
                  </a:lnTo>
                  <a:lnTo>
                    <a:pt x="67" y="109"/>
                  </a:lnTo>
                  <a:lnTo>
                    <a:pt x="69" y="107"/>
                  </a:lnTo>
                  <a:lnTo>
                    <a:pt x="73" y="91"/>
                  </a:lnTo>
                  <a:lnTo>
                    <a:pt x="90" y="94"/>
                  </a:lnTo>
                  <a:lnTo>
                    <a:pt x="93" y="94"/>
                  </a:lnTo>
                  <a:lnTo>
                    <a:pt x="96" y="93"/>
                  </a:lnTo>
                  <a:lnTo>
                    <a:pt x="99" y="89"/>
                  </a:lnTo>
                  <a:lnTo>
                    <a:pt x="105" y="78"/>
                  </a:lnTo>
                  <a:lnTo>
                    <a:pt x="106" y="74"/>
                  </a:lnTo>
                  <a:lnTo>
                    <a:pt x="106" y="71"/>
                  </a:lnTo>
                  <a:lnTo>
                    <a:pt x="104" y="68"/>
                  </a:lnTo>
                  <a:lnTo>
                    <a:pt x="93" y="56"/>
                  </a:lnTo>
                  <a:close/>
                  <a:moveTo>
                    <a:pt x="87" y="77"/>
                  </a:moveTo>
                  <a:lnTo>
                    <a:pt x="72" y="73"/>
                  </a:lnTo>
                  <a:lnTo>
                    <a:pt x="69" y="73"/>
                  </a:lnTo>
                  <a:lnTo>
                    <a:pt x="67" y="74"/>
                  </a:lnTo>
                  <a:lnTo>
                    <a:pt x="63" y="77"/>
                  </a:lnTo>
                  <a:lnTo>
                    <a:pt x="61" y="79"/>
                  </a:lnTo>
                  <a:lnTo>
                    <a:pt x="59" y="81"/>
                  </a:lnTo>
                  <a:lnTo>
                    <a:pt x="55" y="96"/>
                  </a:lnTo>
                  <a:lnTo>
                    <a:pt x="53" y="96"/>
                  </a:lnTo>
                  <a:lnTo>
                    <a:pt x="47" y="81"/>
                  </a:lnTo>
                  <a:lnTo>
                    <a:pt x="46" y="79"/>
                  </a:lnTo>
                  <a:lnTo>
                    <a:pt x="44" y="77"/>
                  </a:lnTo>
                  <a:lnTo>
                    <a:pt x="41" y="74"/>
                  </a:lnTo>
                  <a:lnTo>
                    <a:pt x="37" y="73"/>
                  </a:lnTo>
                  <a:lnTo>
                    <a:pt x="35" y="73"/>
                  </a:lnTo>
                  <a:lnTo>
                    <a:pt x="19" y="77"/>
                  </a:lnTo>
                  <a:lnTo>
                    <a:pt x="18" y="74"/>
                  </a:lnTo>
                  <a:lnTo>
                    <a:pt x="29" y="64"/>
                  </a:lnTo>
                  <a:lnTo>
                    <a:pt x="30" y="60"/>
                  </a:lnTo>
                  <a:lnTo>
                    <a:pt x="31" y="58"/>
                  </a:lnTo>
                  <a:lnTo>
                    <a:pt x="31" y="54"/>
                  </a:lnTo>
                  <a:lnTo>
                    <a:pt x="30" y="52"/>
                  </a:lnTo>
                  <a:lnTo>
                    <a:pt x="29" y="49"/>
                  </a:lnTo>
                  <a:lnTo>
                    <a:pt x="18" y="37"/>
                  </a:lnTo>
                  <a:lnTo>
                    <a:pt x="19" y="35"/>
                  </a:lnTo>
                  <a:lnTo>
                    <a:pt x="34" y="38"/>
                  </a:lnTo>
                  <a:lnTo>
                    <a:pt x="37" y="38"/>
                  </a:lnTo>
                  <a:lnTo>
                    <a:pt x="41" y="38"/>
                  </a:lnTo>
                  <a:lnTo>
                    <a:pt x="44" y="36"/>
                  </a:lnTo>
                  <a:lnTo>
                    <a:pt x="46" y="34"/>
                  </a:lnTo>
                  <a:lnTo>
                    <a:pt x="47" y="31"/>
                  </a:lnTo>
                  <a:lnTo>
                    <a:pt x="53" y="16"/>
                  </a:lnTo>
                  <a:lnTo>
                    <a:pt x="55" y="16"/>
                  </a:lnTo>
                  <a:lnTo>
                    <a:pt x="59" y="31"/>
                  </a:lnTo>
                  <a:lnTo>
                    <a:pt x="61" y="34"/>
                  </a:lnTo>
                  <a:lnTo>
                    <a:pt x="63" y="36"/>
                  </a:lnTo>
                  <a:lnTo>
                    <a:pt x="67" y="38"/>
                  </a:lnTo>
                  <a:lnTo>
                    <a:pt x="69" y="38"/>
                  </a:lnTo>
                  <a:lnTo>
                    <a:pt x="72" y="38"/>
                  </a:lnTo>
                  <a:lnTo>
                    <a:pt x="87" y="35"/>
                  </a:lnTo>
                  <a:lnTo>
                    <a:pt x="88" y="37"/>
                  </a:lnTo>
                  <a:lnTo>
                    <a:pt x="78" y="49"/>
                  </a:lnTo>
                  <a:lnTo>
                    <a:pt x="76" y="52"/>
                  </a:lnTo>
                  <a:lnTo>
                    <a:pt x="76" y="54"/>
                  </a:lnTo>
                  <a:lnTo>
                    <a:pt x="76" y="58"/>
                  </a:lnTo>
                  <a:lnTo>
                    <a:pt x="76" y="60"/>
                  </a:lnTo>
                  <a:lnTo>
                    <a:pt x="78" y="64"/>
                  </a:lnTo>
                  <a:lnTo>
                    <a:pt x="89" y="74"/>
                  </a:lnTo>
                  <a:lnTo>
                    <a:pt x="87" y="7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endParaRPr>
            </a:p>
          </p:txBody>
        </p:sp>
        <p:sp>
          <p:nvSpPr>
            <p:cNvPr id="9" name="Freeform 638"/>
            <p:cNvSpPr>
              <a:spLocks/>
            </p:cNvSpPr>
            <p:nvPr/>
          </p:nvSpPr>
          <p:spPr bwMode="auto">
            <a:xfrm>
              <a:off x="4959000" y="2348300"/>
              <a:ext cx="22000" cy="22000"/>
            </a:xfrm>
            <a:custGeom>
              <a:avLst/>
              <a:gdLst>
                <a:gd name="T0" fmla="*/ 8 w 16"/>
                <a:gd name="T1" fmla="*/ 0 h 16"/>
                <a:gd name="T2" fmla="*/ 5 w 16"/>
                <a:gd name="T3" fmla="*/ 1 h 16"/>
                <a:gd name="T4" fmla="*/ 2 w 16"/>
                <a:gd name="T5" fmla="*/ 3 h 16"/>
                <a:gd name="T6" fmla="*/ 1 w 16"/>
                <a:gd name="T7" fmla="*/ 5 h 16"/>
                <a:gd name="T8" fmla="*/ 0 w 16"/>
                <a:gd name="T9" fmla="*/ 8 h 16"/>
                <a:gd name="T10" fmla="*/ 1 w 16"/>
                <a:gd name="T11" fmla="*/ 11 h 16"/>
                <a:gd name="T12" fmla="*/ 2 w 16"/>
                <a:gd name="T13" fmla="*/ 14 h 16"/>
                <a:gd name="T14" fmla="*/ 5 w 16"/>
                <a:gd name="T15" fmla="*/ 16 h 16"/>
                <a:gd name="T16" fmla="*/ 8 w 16"/>
                <a:gd name="T17" fmla="*/ 16 h 16"/>
                <a:gd name="T18" fmla="*/ 11 w 16"/>
                <a:gd name="T19" fmla="*/ 16 h 16"/>
                <a:gd name="T20" fmla="*/ 14 w 16"/>
                <a:gd name="T21" fmla="*/ 14 h 16"/>
                <a:gd name="T22" fmla="*/ 15 w 16"/>
                <a:gd name="T23" fmla="*/ 11 h 16"/>
                <a:gd name="T24" fmla="*/ 16 w 16"/>
                <a:gd name="T25" fmla="*/ 8 h 16"/>
                <a:gd name="T26" fmla="*/ 15 w 16"/>
                <a:gd name="T27" fmla="*/ 5 h 16"/>
                <a:gd name="T28" fmla="*/ 14 w 16"/>
                <a:gd name="T29" fmla="*/ 3 h 16"/>
                <a:gd name="T30" fmla="*/ 11 w 16"/>
                <a:gd name="T31" fmla="*/ 1 h 16"/>
                <a:gd name="T32" fmla="*/ 8 w 16"/>
                <a:gd name="T3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16">
                  <a:moveTo>
                    <a:pt x="8" y="0"/>
                  </a:moveTo>
                  <a:lnTo>
                    <a:pt x="5" y="1"/>
                  </a:lnTo>
                  <a:lnTo>
                    <a:pt x="2" y="3"/>
                  </a:lnTo>
                  <a:lnTo>
                    <a:pt x="1" y="5"/>
                  </a:lnTo>
                  <a:lnTo>
                    <a:pt x="0" y="8"/>
                  </a:lnTo>
                  <a:lnTo>
                    <a:pt x="1" y="11"/>
                  </a:lnTo>
                  <a:lnTo>
                    <a:pt x="2" y="14"/>
                  </a:lnTo>
                  <a:lnTo>
                    <a:pt x="5" y="16"/>
                  </a:lnTo>
                  <a:lnTo>
                    <a:pt x="8" y="16"/>
                  </a:lnTo>
                  <a:lnTo>
                    <a:pt x="11" y="16"/>
                  </a:lnTo>
                  <a:lnTo>
                    <a:pt x="14" y="14"/>
                  </a:lnTo>
                  <a:lnTo>
                    <a:pt x="15" y="11"/>
                  </a:lnTo>
                  <a:lnTo>
                    <a:pt x="16" y="8"/>
                  </a:lnTo>
                  <a:lnTo>
                    <a:pt x="15" y="5"/>
                  </a:lnTo>
                  <a:lnTo>
                    <a:pt x="14" y="3"/>
                  </a:lnTo>
                  <a:lnTo>
                    <a:pt x="11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endParaRPr>
            </a:p>
          </p:txBody>
        </p:sp>
        <p:sp>
          <p:nvSpPr>
            <p:cNvPr id="10" name="Freeform 639"/>
            <p:cNvSpPr>
              <a:spLocks noEditPoints="1"/>
            </p:cNvSpPr>
            <p:nvPr/>
          </p:nvSpPr>
          <p:spPr bwMode="auto">
            <a:xfrm>
              <a:off x="4772000" y="2401925"/>
              <a:ext cx="88000" cy="89375"/>
            </a:xfrm>
            <a:custGeom>
              <a:avLst/>
              <a:gdLst>
                <a:gd name="T0" fmla="*/ 32 w 64"/>
                <a:gd name="T1" fmla="*/ 0 h 65"/>
                <a:gd name="T2" fmla="*/ 20 w 64"/>
                <a:gd name="T3" fmla="*/ 4 h 65"/>
                <a:gd name="T4" fmla="*/ 9 w 64"/>
                <a:gd name="T5" fmla="*/ 10 h 65"/>
                <a:gd name="T6" fmla="*/ 3 w 64"/>
                <a:gd name="T7" fmla="*/ 20 h 65"/>
                <a:gd name="T8" fmla="*/ 0 w 64"/>
                <a:gd name="T9" fmla="*/ 33 h 65"/>
                <a:gd name="T10" fmla="*/ 3 w 64"/>
                <a:gd name="T11" fmla="*/ 44 h 65"/>
                <a:gd name="T12" fmla="*/ 9 w 64"/>
                <a:gd name="T13" fmla="*/ 55 h 65"/>
                <a:gd name="T14" fmla="*/ 20 w 64"/>
                <a:gd name="T15" fmla="*/ 62 h 65"/>
                <a:gd name="T16" fmla="*/ 32 w 64"/>
                <a:gd name="T17" fmla="*/ 65 h 65"/>
                <a:gd name="T18" fmla="*/ 45 w 64"/>
                <a:gd name="T19" fmla="*/ 62 h 65"/>
                <a:gd name="T20" fmla="*/ 54 w 64"/>
                <a:gd name="T21" fmla="*/ 55 h 65"/>
                <a:gd name="T22" fmla="*/ 62 w 64"/>
                <a:gd name="T23" fmla="*/ 44 h 65"/>
                <a:gd name="T24" fmla="*/ 64 w 64"/>
                <a:gd name="T25" fmla="*/ 33 h 65"/>
                <a:gd name="T26" fmla="*/ 62 w 64"/>
                <a:gd name="T27" fmla="*/ 20 h 65"/>
                <a:gd name="T28" fmla="*/ 54 w 64"/>
                <a:gd name="T29" fmla="*/ 10 h 65"/>
                <a:gd name="T30" fmla="*/ 45 w 64"/>
                <a:gd name="T31" fmla="*/ 4 h 65"/>
                <a:gd name="T32" fmla="*/ 32 w 64"/>
                <a:gd name="T33" fmla="*/ 0 h 65"/>
                <a:gd name="T34" fmla="*/ 32 w 64"/>
                <a:gd name="T35" fmla="*/ 49 h 65"/>
                <a:gd name="T36" fmla="*/ 27 w 64"/>
                <a:gd name="T37" fmla="*/ 48 h 65"/>
                <a:gd name="T38" fmla="*/ 23 w 64"/>
                <a:gd name="T39" fmla="*/ 46 h 65"/>
                <a:gd name="T40" fmla="*/ 19 w 64"/>
                <a:gd name="T41" fmla="*/ 42 h 65"/>
                <a:gd name="T42" fmla="*/ 17 w 64"/>
                <a:gd name="T43" fmla="*/ 38 h 65"/>
                <a:gd name="T44" fmla="*/ 17 w 64"/>
                <a:gd name="T45" fmla="*/ 33 h 65"/>
                <a:gd name="T46" fmla="*/ 17 w 64"/>
                <a:gd name="T47" fmla="*/ 27 h 65"/>
                <a:gd name="T48" fmla="*/ 19 w 64"/>
                <a:gd name="T49" fmla="*/ 23 h 65"/>
                <a:gd name="T50" fmla="*/ 23 w 64"/>
                <a:gd name="T51" fmla="*/ 20 h 65"/>
                <a:gd name="T52" fmla="*/ 27 w 64"/>
                <a:gd name="T53" fmla="*/ 18 h 65"/>
                <a:gd name="T54" fmla="*/ 32 w 64"/>
                <a:gd name="T55" fmla="*/ 16 h 65"/>
                <a:gd name="T56" fmla="*/ 37 w 64"/>
                <a:gd name="T57" fmla="*/ 18 h 65"/>
                <a:gd name="T58" fmla="*/ 41 w 64"/>
                <a:gd name="T59" fmla="*/ 20 h 65"/>
                <a:gd name="T60" fmla="*/ 45 w 64"/>
                <a:gd name="T61" fmla="*/ 23 h 65"/>
                <a:gd name="T62" fmla="*/ 47 w 64"/>
                <a:gd name="T63" fmla="*/ 27 h 65"/>
                <a:gd name="T64" fmla="*/ 48 w 64"/>
                <a:gd name="T65" fmla="*/ 33 h 65"/>
                <a:gd name="T66" fmla="*/ 47 w 64"/>
                <a:gd name="T67" fmla="*/ 38 h 65"/>
                <a:gd name="T68" fmla="*/ 45 w 64"/>
                <a:gd name="T69" fmla="*/ 42 h 65"/>
                <a:gd name="T70" fmla="*/ 41 w 64"/>
                <a:gd name="T71" fmla="*/ 46 h 65"/>
                <a:gd name="T72" fmla="*/ 37 w 64"/>
                <a:gd name="T73" fmla="*/ 48 h 65"/>
                <a:gd name="T74" fmla="*/ 32 w 64"/>
                <a:gd name="T75" fmla="*/ 4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4" h="65">
                  <a:moveTo>
                    <a:pt x="32" y="0"/>
                  </a:moveTo>
                  <a:lnTo>
                    <a:pt x="20" y="4"/>
                  </a:lnTo>
                  <a:lnTo>
                    <a:pt x="9" y="10"/>
                  </a:lnTo>
                  <a:lnTo>
                    <a:pt x="3" y="20"/>
                  </a:lnTo>
                  <a:lnTo>
                    <a:pt x="0" y="33"/>
                  </a:lnTo>
                  <a:lnTo>
                    <a:pt x="3" y="44"/>
                  </a:lnTo>
                  <a:lnTo>
                    <a:pt x="9" y="55"/>
                  </a:lnTo>
                  <a:lnTo>
                    <a:pt x="20" y="62"/>
                  </a:lnTo>
                  <a:lnTo>
                    <a:pt x="32" y="65"/>
                  </a:lnTo>
                  <a:lnTo>
                    <a:pt x="45" y="62"/>
                  </a:lnTo>
                  <a:lnTo>
                    <a:pt x="54" y="55"/>
                  </a:lnTo>
                  <a:lnTo>
                    <a:pt x="62" y="44"/>
                  </a:lnTo>
                  <a:lnTo>
                    <a:pt x="64" y="33"/>
                  </a:lnTo>
                  <a:lnTo>
                    <a:pt x="62" y="20"/>
                  </a:lnTo>
                  <a:lnTo>
                    <a:pt x="54" y="10"/>
                  </a:lnTo>
                  <a:lnTo>
                    <a:pt x="45" y="4"/>
                  </a:lnTo>
                  <a:lnTo>
                    <a:pt x="32" y="0"/>
                  </a:lnTo>
                  <a:close/>
                  <a:moveTo>
                    <a:pt x="32" y="49"/>
                  </a:moveTo>
                  <a:lnTo>
                    <a:pt x="27" y="48"/>
                  </a:lnTo>
                  <a:lnTo>
                    <a:pt x="23" y="46"/>
                  </a:lnTo>
                  <a:lnTo>
                    <a:pt x="19" y="42"/>
                  </a:lnTo>
                  <a:lnTo>
                    <a:pt x="17" y="38"/>
                  </a:lnTo>
                  <a:lnTo>
                    <a:pt x="17" y="33"/>
                  </a:lnTo>
                  <a:lnTo>
                    <a:pt x="17" y="27"/>
                  </a:lnTo>
                  <a:lnTo>
                    <a:pt x="19" y="23"/>
                  </a:lnTo>
                  <a:lnTo>
                    <a:pt x="23" y="20"/>
                  </a:lnTo>
                  <a:lnTo>
                    <a:pt x="27" y="18"/>
                  </a:lnTo>
                  <a:lnTo>
                    <a:pt x="32" y="16"/>
                  </a:lnTo>
                  <a:lnTo>
                    <a:pt x="37" y="18"/>
                  </a:lnTo>
                  <a:lnTo>
                    <a:pt x="41" y="20"/>
                  </a:lnTo>
                  <a:lnTo>
                    <a:pt x="45" y="23"/>
                  </a:lnTo>
                  <a:lnTo>
                    <a:pt x="47" y="27"/>
                  </a:lnTo>
                  <a:lnTo>
                    <a:pt x="48" y="33"/>
                  </a:lnTo>
                  <a:lnTo>
                    <a:pt x="47" y="38"/>
                  </a:lnTo>
                  <a:lnTo>
                    <a:pt x="45" y="42"/>
                  </a:lnTo>
                  <a:lnTo>
                    <a:pt x="41" y="46"/>
                  </a:lnTo>
                  <a:lnTo>
                    <a:pt x="37" y="48"/>
                  </a:lnTo>
                  <a:lnTo>
                    <a:pt x="32" y="4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endParaRPr>
            </a:p>
          </p:txBody>
        </p:sp>
        <p:sp>
          <p:nvSpPr>
            <p:cNvPr id="11" name="Freeform 640"/>
            <p:cNvSpPr>
              <a:spLocks noEditPoints="1"/>
            </p:cNvSpPr>
            <p:nvPr/>
          </p:nvSpPr>
          <p:spPr bwMode="auto">
            <a:xfrm>
              <a:off x="4640000" y="2210800"/>
              <a:ext cx="482625" cy="616000"/>
            </a:xfrm>
            <a:custGeom>
              <a:avLst/>
              <a:gdLst>
                <a:gd name="T0" fmla="*/ 340 w 351"/>
                <a:gd name="T1" fmla="*/ 174 h 448"/>
                <a:gd name="T2" fmla="*/ 341 w 351"/>
                <a:gd name="T3" fmla="*/ 129 h 448"/>
                <a:gd name="T4" fmla="*/ 331 w 351"/>
                <a:gd name="T5" fmla="*/ 67 h 448"/>
                <a:gd name="T6" fmla="*/ 287 w 351"/>
                <a:gd name="T7" fmla="*/ 23 h 448"/>
                <a:gd name="T8" fmla="*/ 208 w 351"/>
                <a:gd name="T9" fmla="*/ 2 h 448"/>
                <a:gd name="T10" fmla="*/ 113 w 351"/>
                <a:gd name="T11" fmla="*/ 9 h 448"/>
                <a:gd name="T12" fmla="*/ 39 w 351"/>
                <a:gd name="T13" fmla="*/ 52 h 448"/>
                <a:gd name="T14" fmla="*/ 3 w 351"/>
                <a:gd name="T15" fmla="*/ 123 h 448"/>
                <a:gd name="T16" fmla="*/ 7 w 351"/>
                <a:gd name="T17" fmla="*/ 201 h 448"/>
                <a:gd name="T18" fmla="*/ 34 w 351"/>
                <a:gd name="T19" fmla="*/ 259 h 448"/>
                <a:gd name="T20" fmla="*/ 58 w 351"/>
                <a:gd name="T21" fmla="*/ 310 h 448"/>
                <a:gd name="T22" fmla="*/ 64 w 351"/>
                <a:gd name="T23" fmla="*/ 357 h 448"/>
                <a:gd name="T24" fmla="*/ 54 w 351"/>
                <a:gd name="T25" fmla="*/ 360 h 448"/>
                <a:gd name="T26" fmla="*/ 48 w 351"/>
                <a:gd name="T27" fmla="*/ 368 h 448"/>
                <a:gd name="T28" fmla="*/ 43 w 351"/>
                <a:gd name="T29" fmla="*/ 445 h 448"/>
                <a:gd name="T30" fmla="*/ 256 w 351"/>
                <a:gd name="T31" fmla="*/ 448 h 448"/>
                <a:gd name="T32" fmla="*/ 263 w 351"/>
                <a:gd name="T33" fmla="*/ 443 h 448"/>
                <a:gd name="T34" fmla="*/ 256 w 351"/>
                <a:gd name="T35" fmla="*/ 399 h 448"/>
                <a:gd name="T36" fmla="*/ 249 w 351"/>
                <a:gd name="T37" fmla="*/ 392 h 448"/>
                <a:gd name="T38" fmla="*/ 232 w 351"/>
                <a:gd name="T39" fmla="*/ 384 h 448"/>
                <a:gd name="T40" fmla="*/ 237 w 351"/>
                <a:gd name="T41" fmla="*/ 345 h 448"/>
                <a:gd name="T42" fmla="*/ 296 w 351"/>
                <a:gd name="T43" fmla="*/ 349 h 448"/>
                <a:gd name="T44" fmla="*/ 320 w 351"/>
                <a:gd name="T45" fmla="*/ 320 h 448"/>
                <a:gd name="T46" fmla="*/ 340 w 351"/>
                <a:gd name="T47" fmla="*/ 252 h 448"/>
                <a:gd name="T48" fmla="*/ 351 w 351"/>
                <a:gd name="T49" fmla="*/ 228 h 448"/>
                <a:gd name="T50" fmla="*/ 345 w 351"/>
                <a:gd name="T51" fmla="*/ 200 h 448"/>
                <a:gd name="T52" fmla="*/ 63 w 351"/>
                <a:gd name="T53" fmla="*/ 377 h 448"/>
                <a:gd name="T54" fmla="*/ 328 w 351"/>
                <a:gd name="T55" fmla="*/ 241 h 448"/>
                <a:gd name="T56" fmla="*/ 299 w 351"/>
                <a:gd name="T57" fmla="*/ 243 h 448"/>
                <a:gd name="T58" fmla="*/ 297 w 351"/>
                <a:gd name="T59" fmla="*/ 251 h 448"/>
                <a:gd name="T60" fmla="*/ 304 w 351"/>
                <a:gd name="T61" fmla="*/ 256 h 448"/>
                <a:gd name="T62" fmla="*/ 297 w 351"/>
                <a:gd name="T63" fmla="*/ 331 h 448"/>
                <a:gd name="T64" fmla="*/ 261 w 351"/>
                <a:gd name="T65" fmla="*/ 334 h 448"/>
                <a:gd name="T66" fmla="*/ 208 w 351"/>
                <a:gd name="T67" fmla="*/ 315 h 448"/>
                <a:gd name="T68" fmla="*/ 192 w 351"/>
                <a:gd name="T69" fmla="*/ 304 h 448"/>
                <a:gd name="T70" fmla="*/ 185 w 351"/>
                <a:gd name="T71" fmla="*/ 309 h 448"/>
                <a:gd name="T72" fmla="*/ 187 w 351"/>
                <a:gd name="T73" fmla="*/ 318 h 448"/>
                <a:gd name="T74" fmla="*/ 220 w 351"/>
                <a:gd name="T75" fmla="*/ 351 h 448"/>
                <a:gd name="T76" fmla="*/ 216 w 351"/>
                <a:gd name="T77" fmla="*/ 387 h 448"/>
                <a:gd name="T78" fmla="*/ 80 w 351"/>
                <a:gd name="T79" fmla="*/ 352 h 448"/>
                <a:gd name="T80" fmla="*/ 66 w 351"/>
                <a:gd name="T81" fmla="*/ 286 h 448"/>
                <a:gd name="T82" fmla="*/ 38 w 351"/>
                <a:gd name="T83" fmla="*/ 233 h 448"/>
                <a:gd name="T84" fmla="*/ 18 w 351"/>
                <a:gd name="T85" fmla="*/ 176 h 448"/>
                <a:gd name="T86" fmla="*/ 27 w 351"/>
                <a:gd name="T87" fmla="*/ 97 h 448"/>
                <a:gd name="T88" fmla="*/ 85 w 351"/>
                <a:gd name="T89" fmla="*/ 38 h 448"/>
                <a:gd name="T90" fmla="*/ 176 w 351"/>
                <a:gd name="T91" fmla="*/ 16 h 448"/>
                <a:gd name="T92" fmla="*/ 257 w 351"/>
                <a:gd name="T93" fmla="*/ 27 h 448"/>
                <a:gd name="T94" fmla="*/ 308 w 351"/>
                <a:gd name="T95" fmla="*/ 61 h 448"/>
                <a:gd name="T96" fmla="*/ 325 w 351"/>
                <a:gd name="T97" fmla="*/ 123 h 448"/>
                <a:gd name="T98" fmla="*/ 320 w 351"/>
                <a:gd name="T99" fmla="*/ 160 h 448"/>
                <a:gd name="T100" fmla="*/ 330 w 351"/>
                <a:gd name="T101" fmla="*/ 204 h 448"/>
                <a:gd name="T102" fmla="*/ 335 w 351"/>
                <a:gd name="T103" fmla="*/ 228 h 448"/>
                <a:gd name="T104" fmla="*/ 334 w 351"/>
                <a:gd name="T105" fmla="*/ 236 h 448"/>
                <a:gd name="T106" fmla="*/ 328 w 351"/>
                <a:gd name="T107" fmla="*/ 241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51" h="448">
                  <a:moveTo>
                    <a:pt x="345" y="200"/>
                  </a:moveTo>
                  <a:lnTo>
                    <a:pt x="343" y="187"/>
                  </a:lnTo>
                  <a:lnTo>
                    <a:pt x="340" y="174"/>
                  </a:lnTo>
                  <a:lnTo>
                    <a:pt x="337" y="161"/>
                  </a:lnTo>
                  <a:lnTo>
                    <a:pt x="336" y="153"/>
                  </a:lnTo>
                  <a:lnTo>
                    <a:pt x="341" y="129"/>
                  </a:lnTo>
                  <a:lnTo>
                    <a:pt x="341" y="107"/>
                  </a:lnTo>
                  <a:lnTo>
                    <a:pt x="337" y="87"/>
                  </a:lnTo>
                  <a:lnTo>
                    <a:pt x="331" y="67"/>
                  </a:lnTo>
                  <a:lnTo>
                    <a:pt x="320" y="51"/>
                  </a:lnTo>
                  <a:lnTo>
                    <a:pt x="305" y="36"/>
                  </a:lnTo>
                  <a:lnTo>
                    <a:pt x="287" y="23"/>
                  </a:lnTo>
                  <a:lnTo>
                    <a:pt x="264" y="13"/>
                  </a:lnTo>
                  <a:lnTo>
                    <a:pt x="238" y="6"/>
                  </a:lnTo>
                  <a:lnTo>
                    <a:pt x="208" y="2"/>
                  </a:lnTo>
                  <a:lnTo>
                    <a:pt x="176" y="0"/>
                  </a:lnTo>
                  <a:lnTo>
                    <a:pt x="143" y="3"/>
                  </a:lnTo>
                  <a:lnTo>
                    <a:pt x="113" y="9"/>
                  </a:lnTo>
                  <a:lnTo>
                    <a:pt x="85" y="20"/>
                  </a:lnTo>
                  <a:lnTo>
                    <a:pt x="61" y="34"/>
                  </a:lnTo>
                  <a:lnTo>
                    <a:pt x="39" y="52"/>
                  </a:lnTo>
                  <a:lnTo>
                    <a:pt x="23" y="74"/>
                  </a:lnTo>
                  <a:lnTo>
                    <a:pt x="10" y="97"/>
                  </a:lnTo>
                  <a:lnTo>
                    <a:pt x="3" y="123"/>
                  </a:lnTo>
                  <a:lnTo>
                    <a:pt x="0" y="152"/>
                  </a:lnTo>
                  <a:lnTo>
                    <a:pt x="2" y="178"/>
                  </a:lnTo>
                  <a:lnTo>
                    <a:pt x="7" y="201"/>
                  </a:lnTo>
                  <a:lnTo>
                    <a:pt x="15" y="222"/>
                  </a:lnTo>
                  <a:lnTo>
                    <a:pt x="24" y="241"/>
                  </a:lnTo>
                  <a:lnTo>
                    <a:pt x="34" y="259"/>
                  </a:lnTo>
                  <a:lnTo>
                    <a:pt x="43" y="275"/>
                  </a:lnTo>
                  <a:lnTo>
                    <a:pt x="51" y="292"/>
                  </a:lnTo>
                  <a:lnTo>
                    <a:pt x="58" y="310"/>
                  </a:lnTo>
                  <a:lnTo>
                    <a:pt x="62" y="330"/>
                  </a:lnTo>
                  <a:lnTo>
                    <a:pt x="64" y="352"/>
                  </a:lnTo>
                  <a:lnTo>
                    <a:pt x="64" y="357"/>
                  </a:lnTo>
                  <a:lnTo>
                    <a:pt x="63" y="361"/>
                  </a:lnTo>
                  <a:lnTo>
                    <a:pt x="58" y="360"/>
                  </a:lnTo>
                  <a:lnTo>
                    <a:pt x="54" y="360"/>
                  </a:lnTo>
                  <a:lnTo>
                    <a:pt x="51" y="362"/>
                  </a:lnTo>
                  <a:lnTo>
                    <a:pt x="49" y="364"/>
                  </a:lnTo>
                  <a:lnTo>
                    <a:pt x="48" y="368"/>
                  </a:lnTo>
                  <a:lnTo>
                    <a:pt x="40" y="440"/>
                  </a:lnTo>
                  <a:lnTo>
                    <a:pt x="40" y="443"/>
                  </a:lnTo>
                  <a:lnTo>
                    <a:pt x="43" y="445"/>
                  </a:lnTo>
                  <a:lnTo>
                    <a:pt x="45" y="447"/>
                  </a:lnTo>
                  <a:lnTo>
                    <a:pt x="48" y="448"/>
                  </a:lnTo>
                  <a:lnTo>
                    <a:pt x="256" y="448"/>
                  </a:lnTo>
                  <a:lnTo>
                    <a:pt x="259" y="447"/>
                  </a:lnTo>
                  <a:lnTo>
                    <a:pt x="262" y="446"/>
                  </a:lnTo>
                  <a:lnTo>
                    <a:pt x="263" y="443"/>
                  </a:lnTo>
                  <a:lnTo>
                    <a:pt x="264" y="440"/>
                  </a:lnTo>
                  <a:lnTo>
                    <a:pt x="263" y="436"/>
                  </a:lnTo>
                  <a:lnTo>
                    <a:pt x="256" y="399"/>
                  </a:lnTo>
                  <a:lnTo>
                    <a:pt x="255" y="396"/>
                  </a:lnTo>
                  <a:lnTo>
                    <a:pt x="252" y="393"/>
                  </a:lnTo>
                  <a:lnTo>
                    <a:pt x="249" y="392"/>
                  </a:lnTo>
                  <a:lnTo>
                    <a:pt x="232" y="389"/>
                  </a:lnTo>
                  <a:lnTo>
                    <a:pt x="232" y="387"/>
                  </a:lnTo>
                  <a:lnTo>
                    <a:pt x="232" y="384"/>
                  </a:lnTo>
                  <a:lnTo>
                    <a:pt x="233" y="369"/>
                  </a:lnTo>
                  <a:lnTo>
                    <a:pt x="235" y="356"/>
                  </a:lnTo>
                  <a:lnTo>
                    <a:pt x="237" y="345"/>
                  </a:lnTo>
                  <a:lnTo>
                    <a:pt x="259" y="350"/>
                  </a:lnTo>
                  <a:lnTo>
                    <a:pt x="280" y="352"/>
                  </a:lnTo>
                  <a:lnTo>
                    <a:pt x="296" y="349"/>
                  </a:lnTo>
                  <a:lnTo>
                    <a:pt x="307" y="343"/>
                  </a:lnTo>
                  <a:lnTo>
                    <a:pt x="317" y="332"/>
                  </a:lnTo>
                  <a:lnTo>
                    <a:pt x="320" y="320"/>
                  </a:lnTo>
                  <a:lnTo>
                    <a:pt x="320" y="256"/>
                  </a:lnTo>
                  <a:lnTo>
                    <a:pt x="328" y="256"/>
                  </a:lnTo>
                  <a:lnTo>
                    <a:pt x="340" y="252"/>
                  </a:lnTo>
                  <a:lnTo>
                    <a:pt x="348" y="244"/>
                  </a:lnTo>
                  <a:lnTo>
                    <a:pt x="351" y="232"/>
                  </a:lnTo>
                  <a:lnTo>
                    <a:pt x="351" y="228"/>
                  </a:lnTo>
                  <a:lnTo>
                    <a:pt x="350" y="222"/>
                  </a:lnTo>
                  <a:lnTo>
                    <a:pt x="348" y="213"/>
                  </a:lnTo>
                  <a:lnTo>
                    <a:pt x="345" y="200"/>
                  </a:lnTo>
                  <a:close/>
                  <a:moveTo>
                    <a:pt x="246" y="432"/>
                  </a:moveTo>
                  <a:lnTo>
                    <a:pt x="57" y="432"/>
                  </a:lnTo>
                  <a:lnTo>
                    <a:pt x="63" y="377"/>
                  </a:lnTo>
                  <a:lnTo>
                    <a:pt x="242" y="407"/>
                  </a:lnTo>
                  <a:lnTo>
                    <a:pt x="246" y="432"/>
                  </a:lnTo>
                  <a:close/>
                  <a:moveTo>
                    <a:pt x="328" y="241"/>
                  </a:moveTo>
                  <a:lnTo>
                    <a:pt x="304" y="241"/>
                  </a:lnTo>
                  <a:lnTo>
                    <a:pt x="301" y="241"/>
                  </a:lnTo>
                  <a:lnTo>
                    <a:pt x="299" y="243"/>
                  </a:lnTo>
                  <a:lnTo>
                    <a:pt x="297" y="245"/>
                  </a:lnTo>
                  <a:lnTo>
                    <a:pt x="296" y="248"/>
                  </a:lnTo>
                  <a:lnTo>
                    <a:pt x="297" y="251"/>
                  </a:lnTo>
                  <a:lnTo>
                    <a:pt x="299" y="253"/>
                  </a:lnTo>
                  <a:lnTo>
                    <a:pt x="301" y="256"/>
                  </a:lnTo>
                  <a:lnTo>
                    <a:pt x="304" y="256"/>
                  </a:lnTo>
                  <a:lnTo>
                    <a:pt x="304" y="320"/>
                  </a:lnTo>
                  <a:lnTo>
                    <a:pt x="302" y="326"/>
                  </a:lnTo>
                  <a:lnTo>
                    <a:pt x="297" y="331"/>
                  </a:lnTo>
                  <a:lnTo>
                    <a:pt x="289" y="334"/>
                  </a:lnTo>
                  <a:lnTo>
                    <a:pt x="280" y="336"/>
                  </a:lnTo>
                  <a:lnTo>
                    <a:pt x="261" y="334"/>
                  </a:lnTo>
                  <a:lnTo>
                    <a:pt x="242" y="330"/>
                  </a:lnTo>
                  <a:lnTo>
                    <a:pt x="223" y="322"/>
                  </a:lnTo>
                  <a:lnTo>
                    <a:pt x="208" y="315"/>
                  </a:lnTo>
                  <a:lnTo>
                    <a:pt x="198" y="306"/>
                  </a:lnTo>
                  <a:lnTo>
                    <a:pt x="195" y="305"/>
                  </a:lnTo>
                  <a:lnTo>
                    <a:pt x="192" y="304"/>
                  </a:lnTo>
                  <a:lnTo>
                    <a:pt x="189" y="305"/>
                  </a:lnTo>
                  <a:lnTo>
                    <a:pt x="187" y="306"/>
                  </a:lnTo>
                  <a:lnTo>
                    <a:pt x="185" y="309"/>
                  </a:lnTo>
                  <a:lnTo>
                    <a:pt x="184" y="312"/>
                  </a:lnTo>
                  <a:lnTo>
                    <a:pt x="185" y="315"/>
                  </a:lnTo>
                  <a:lnTo>
                    <a:pt x="187" y="318"/>
                  </a:lnTo>
                  <a:lnTo>
                    <a:pt x="202" y="330"/>
                  </a:lnTo>
                  <a:lnTo>
                    <a:pt x="222" y="340"/>
                  </a:lnTo>
                  <a:lnTo>
                    <a:pt x="220" y="351"/>
                  </a:lnTo>
                  <a:lnTo>
                    <a:pt x="217" y="366"/>
                  </a:lnTo>
                  <a:lnTo>
                    <a:pt x="216" y="384"/>
                  </a:lnTo>
                  <a:lnTo>
                    <a:pt x="216" y="387"/>
                  </a:lnTo>
                  <a:lnTo>
                    <a:pt x="79" y="364"/>
                  </a:lnTo>
                  <a:lnTo>
                    <a:pt x="80" y="358"/>
                  </a:lnTo>
                  <a:lnTo>
                    <a:pt x="80" y="352"/>
                  </a:lnTo>
                  <a:lnTo>
                    <a:pt x="78" y="328"/>
                  </a:lnTo>
                  <a:lnTo>
                    <a:pt x="73" y="306"/>
                  </a:lnTo>
                  <a:lnTo>
                    <a:pt x="66" y="286"/>
                  </a:lnTo>
                  <a:lnTo>
                    <a:pt x="57" y="269"/>
                  </a:lnTo>
                  <a:lnTo>
                    <a:pt x="48" y="251"/>
                  </a:lnTo>
                  <a:lnTo>
                    <a:pt x="38" y="233"/>
                  </a:lnTo>
                  <a:lnTo>
                    <a:pt x="30" y="216"/>
                  </a:lnTo>
                  <a:lnTo>
                    <a:pt x="22" y="196"/>
                  </a:lnTo>
                  <a:lnTo>
                    <a:pt x="18" y="176"/>
                  </a:lnTo>
                  <a:lnTo>
                    <a:pt x="16" y="152"/>
                  </a:lnTo>
                  <a:lnTo>
                    <a:pt x="19" y="123"/>
                  </a:lnTo>
                  <a:lnTo>
                    <a:pt x="27" y="97"/>
                  </a:lnTo>
                  <a:lnTo>
                    <a:pt x="43" y="75"/>
                  </a:lnTo>
                  <a:lnTo>
                    <a:pt x="61" y="54"/>
                  </a:lnTo>
                  <a:lnTo>
                    <a:pt x="85" y="38"/>
                  </a:lnTo>
                  <a:lnTo>
                    <a:pt x="111" y="26"/>
                  </a:lnTo>
                  <a:lnTo>
                    <a:pt x="143" y="19"/>
                  </a:lnTo>
                  <a:lnTo>
                    <a:pt x="176" y="16"/>
                  </a:lnTo>
                  <a:lnTo>
                    <a:pt x="206" y="18"/>
                  </a:lnTo>
                  <a:lnTo>
                    <a:pt x="233" y="21"/>
                  </a:lnTo>
                  <a:lnTo>
                    <a:pt x="257" y="27"/>
                  </a:lnTo>
                  <a:lnTo>
                    <a:pt x="277" y="36"/>
                  </a:lnTo>
                  <a:lnTo>
                    <a:pt x="294" y="48"/>
                  </a:lnTo>
                  <a:lnTo>
                    <a:pt x="308" y="61"/>
                  </a:lnTo>
                  <a:lnTo>
                    <a:pt x="318" y="79"/>
                  </a:lnTo>
                  <a:lnTo>
                    <a:pt x="325" y="100"/>
                  </a:lnTo>
                  <a:lnTo>
                    <a:pt x="325" y="123"/>
                  </a:lnTo>
                  <a:lnTo>
                    <a:pt x="320" y="150"/>
                  </a:lnTo>
                  <a:lnTo>
                    <a:pt x="320" y="152"/>
                  </a:lnTo>
                  <a:lnTo>
                    <a:pt x="320" y="160"/>
                  </a:lnTo>
                  <a:lnTo>
                    <a:pt x="322" y="172"/>
                  </a:lnTo>
                  <a:lnTo>
                    <a:pt x="326" y="187"/>
                  </a:lnTo>
                  <a:lnTo>
                    <a:pt x="330" y="204"/>
                  </a:lnTo>
                  <a:lnTo>
                    <a:pt x="332" y="213"/>
                  </a:lnTo>
                  <a:lnTo>
                    <a:pt x="334" y="221"/>
                  </a:lnTo>
                  <a:lnTo>
                    <a:pt x="335" y="228"/>
                  </a:lnTo>
                  <a:lnTo>
                    <a:pt x="336" y="232"/>
                  </a:lnTo>
                  <a:lnTo>
                    <a:pt x="335" y="234"/>
                  </a:lnTo>
                  <a:lnTo>
                    <a:pt x="334" y="236"/>
                  </a:lnTo>
                  <a:lnTo>
                    <a:pt x="332" y="238"/>
                  </a:lnTo>
                  <a:lnTo>
                    <a:pt x="330" y="239"/>
                  </a:lnTo>
                  <a:lnTo>
                    <a:pt x="328" y="24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endParaRPr>
            </a:p>
          </p:txBody>
        </p:sp>
      </p:grpSp>
      <p:sp>
        <p:nvSpPr>
          <p:cNvPr id="12" name="Prostokąt 4"/>
          <p:cNvSpPr/>
          <p:nvPr/>
        </p:nvSpPr>
        <p:spPr>
          <a:xfrm>
            <a:off x="0" y="1134394"/>
            <a:ext cx="12192000" cy="4951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schemeClr val="tx1"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Pentagon 39"/>
          <p:cNvSpPr/>
          <p:nvPr/>
        </p:nvSpPr>
        <p:spPr>
          <a:xfrm>
            <a:off x="362140" y="1189968"/>
            <a:ext cx="2617280" cy="383980"/>
          </a:xfrm>
          <a:prstGeom prst="roundRect">
            <a:avLst/>
          </a:prstGeom>
          <a:noFill/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341" tIns="72009" rIns="72009" bIns="72009" rtlCol="0" anchor="ctr"/>
          <a:lstStyle/>
          <a:p>
            <a:r>
              <a:rPr lang="pl-PL" sz="1200" b="1" dirty="0">
                <a:solidFill>
                  <a:schemeClr val="tx1"/>
                </a:solidFill>
              </a:rPr>
              <a:t>Kredyt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pl-PL" sz="1200" b="1" dirty="0">
                <a:solidFill>
                  <a:schemeClr val="tx1"/>
                </a:solidFill>
              </a:rPr>
              <a:t>na innowacje technologiczne Podstawowe informacje</a:t>
            </a:r>
          </a:p>
        </p:txBody>
      </p:sp>
      <p:sp>
        <p:nvSpPr>
          <p:cNvPr id="14" name="Pentagon 39"/>
          <p:cNvSpPr/>
          <p:nvPr/>
        </p:nvSpPr>
        <p:spPr>
          <a:xfrm>
            <a:off x="3193127" y="1189968"/>
            <a:ext cx="2014796" cy="383980"/>
          </a:xfrm>
          <a:prstGeom prst="roundRect">
            <a:avLst/>
          </a:prstGeom>
          <a:noFill/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341" tIns="72009" rIns="72009" bIns="72009" rtlCol="0" anchor="ctr"/>
          <a:lstStyle/>
          <a:p>
            <a:pPr lvl="0"/>
            <a:r>
              <a:rPr lang="pl-PL" sz="1200" b="1" dirty="0">
                <a:solidFill>
                  <a:schemeClr val="tx1"/>
                </a:solidFill>
              </a:rPr>
              <a:t>Kredyt technologiczny – efekty realizacji POIG + POIR</a:t>
            </a:r>
          </a:p>
        </p:txBody>
      </p:sp>
      <p:sp>
        <p:nvSpPr>
          <p:cNvPr id="15" name="Pentagon 39"/>
          <p:cNvSpPr/>
          <p:nvPr/>
        </p:nvSpPr>
        <p:spPr>
          <a:xfrm>
            <a:off x="5421630" y="1189968"/>
            <a:ext cx="1825797" cy="383980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341" tIns="72009" rIns="72009" bIns="72009" rtlCol="0" anchor="ctr"/>
          <a:lstStyle/>
          <a:p>
            <a:pPr algn="ctr"/>
            <a:r>
              <a:rPr lang="pl-PL" sz="1200" b="1" dirty="0">
                <a:solidFill>
                  <a:srgbClr val="CF002B"/>
                </a:solidFill>
              </a:rPr>
              <a:t>Kredyt technologiczny</a:t>
            </a:r>
          </a:p>
        </p:txBody>
      </p:sp>
      <p:sp>
        <p:nvSpPr>
          <p:cNvPr id="16" name="Pentagon 39"/>
          <p:cNvSpPr/>
          <p:nvPr/>
        </p:nvSpPr>
        <p:spPr>
          <a:xfrm>
            <a:off x="7461134" y="1189968"/>
            <a:ext cx="1552979" cy="383980"/>
          </a:xfrm>
          <a:prstGeom prst="roundRect">
            <a:avLst/>
          </a:prstGeom>
          <a:noFill/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341" tIns="72009" rIns="72009" bIns="72009" rtlCol="0" anchor="ctr"/>
          <a:lstStyle/>
          <a:p>
            <a:pPr lvl="0" algn="ctr"/>
            <a:r>
              <a:rPr lang="pl-PL" sz="1200" b="1" dirty="0">
                <a:solidFill>
                  <a:schemeClr val="tx1"/>
                </a:solidFill>
              </a:rPr>
              <a:t>Kredyt </a:t>
            </a:r>
            <a:r>
              <a:rPr lang="pl-PL" sz="1200" b="1" dirty="0" smtClean="0">
                <a:solidFill>
                  <a:schemeClr val="tx1"/>
                </a:solidFill>
              </a:rPr>
              <a:t>ekologiczny</a:t>
            </a:r>
            <a:endParaRPr lang="pl-PL" sz="1200" b="1" dirty="0">
              <a:solidFill>
                <a:schemeClr val="tx1"/>
              </a:solidFill>
            </a:endParaRPr>
          </a:p>
        </p:txBody>
      </p:sp>
      <p:sp>
        <p:nvSpPr>
          <p:cNvPr id="17" name="Pentagon 39"/>
          <p:cNvSpPr/>
          <p:nvPr/>
        </p:nvSpPr>
        <p:spPr>
          <a:xfrm>
            <a:off x="9227820" y="1189968"/>
            <a:ext cx="2518702" cy="383980"/>
          </a:xfrm>
          <a:prstGeom prst="roundRect">
            <a:avLst/>
          </a:prstGeom>
          <a:noFill/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341" tIns="72009" rIns="72009" bIns="72009" rtlCol="0" anchor="ctr"/>
          <a:lstStyle/>
          <a:p>
            <a:pPr lvl="0"/>
            <a:r>
              <a:rPr lang="pl-PL" sz="1200" b="1" dirty="0">
                <a:solidFill>
                  <a:schemeClr val="tx1"/>
                </a:solidFill>
              </a:rPr>
              <a:t>Kredyt technologiczny i ekologiczny – jak uzyskać wsparcie BGK?</a:t>
            </a:r>
          </a:p>
        </p:txBody>
      </p:sp>
      <p:sp>
        <p:nvSpPr>
          <p:cNvPr id="18" name="Title 10"/>
          <p:cNvSpPr txBox="1">
            <a:spLocks/>
          </p:cNvSpPr>
          <p:nvPr/>
        </p:nvSpPr>
        <p:spPr>
          <a:xfrm>
            <a:off x="362139" y="2363071"/>
            <a:ext cx="2723961" cy="2908362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800" dirty="0"/>
              <a:t>Cel projektu</a:t>
            </a:r>
          </a:p>
          <a:p>
            <a:pPr marL="182563" indent="-182563"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pl-PL" sz="1600" b="0" dirty="0">
                <a:solidFill>
                  <a:schemeClr val="tx1"/>
                </a:solidFill>
              </a:rPr>
              <a:t>Wsparcie przedsiębiorstw wdrażających nowe rozwiązania technologiczne, które prowadzą do </a:t>
            </a:r>
            <a:r>
              <a:rPr lang="pl-PL" sz="1600" dirty="0">
                <a:solidFill>
                  <a:schemeClr val="tx1"/>
                </a:solidFill>
              </a:rPr>
              <a:t>nowych lub znacząco ulepszonych produktów</a:t>
            </a:r>
            <a:r>
              <a:rPr lang="pl-PL" sz="1600" b="0" dirty="0">
                <a:solidFill>
                  <a:schemeClr val="tx1"/>
                </a:solidFill>
              </a:rPr>
              <a:t>, usług lub procesów</a:t>
            </a:r>
            <a:r>
              <a:rPr lang="pl-PL" sz="1600" b="0" dirty="0" smtClean="0">
                <a:solidFill>
                  <a:schemeClr val="tx1"/>
                </a:solidFill>
              </a:rPr>
              <a:t>;</a:t>
            </a:r>
            <a:endParaRPr lang="pl-PL" sz="1600" b="0" dirty="0">
              <a:solidFill>
                <a:schemeClr val="tx1"/>
              </a:solidFill>
            </a:endParaRPr>
          </a:p>
          <a:p>
            <a:pPr marL="182563" indent="-182563"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pl-PL" sz="1600" b="0" dirty="0">
                <a:solidFill>
                  <a:schemeClr val="tx1"/>
                </a:solidFill>
              </a:rPr>
              <a:t>Zwiększenie </a:t>
            </a:r>
            <a:r>
              <a:rPr lang="pl-PL" sz="1600" dirty="0">
                <a:solidFill>
                  <a:schemeClr val="tx1"/>
                </a:solidFill>
              </a:rPr>
              <a:t>potencjału innowacyjności </a:t>
            </a:r>
            <a:r>
              <a:rPr lang="pl-PL" sz="1600" b="0" dirty="0">
                <a:solidFill>
                  <a:schemeClr val="tx1"/>
                </a:solidFill>
              </a:rPr>
              <a:t>przedsiębiorstw</a:t>
            </a:r>
            <a:r>
              <a:rPr lang="pl-PL" sz="1600" b="0" dirty="0" smtClean="0">
                <a:solidFill>
                  <a:schemeClr val="tx1"/>
                </a:solidFill>
              </a:rPr>
              <a:t>;</a:t>
            </a:r>
            <a:endParaRPr lang="pl-PL" sz="1600" b="0" dirty="0">
              <a:solidFill>
                <a:schemeClr val="tx1"/>
              </a:solidFill>
            </a:endParaRPr>
          </a:p>
          <a:p>
            <a:pPr marL="182563" indent="-182563"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pl-PL" sz="1600" b="0" dirty="0">
                <a:solidFill>
                  <a:schemeClr val="tx1"/>
                </a:solidFill>
              </a:rPr>
              <a:t>Grupa docelowa – mikro, małe i średnie przedsiębiorstwa;</a:t>
            </a:r>
          </a:p>
        </p:txBody>
      </p:sp>
      <p:sp>
        <p:nvSpPr>
          <p:cNvPr id="19" name="Title 10"/>
          <p:cNvSpPr txBox="1">
            <a:spLocks/>
          </p:cNvSpPr>
          <p:nvPr/>
        </p:nvSpPr>
        <p:spPr>
          <a:xfrm>
            <a:off x="3622270" y="2363071"/>
            <a:ext cx="2380645" cy="2807662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800" dirty="0"/>
              <a:t>Koncepcja realizacji </a:t>
            </a:r>
          </a:p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pl-PL" sz="1600" b="0" dirty="0">
                <a:solidFill>
                  <a:schemeClr val="tx1"/>
                </a:solidFill>
              </a:rPr>
              <a:t>Wdrożenie przez przedsiębiorcę </a:t>
            </a:r>
            <a:r>
              <a:rPr lang="pl-PL" sz="1600" dirty="0">
                <a:solidFill>
                  <a:schemeClr val="tx1"/>
                </a:solidFill>
              </a:rPr>
              <a:t>własnych lub nabywanych</a:t>
            </a:r>
            <a:r>
              <a:rPr lang="pl-PL" sz="1600" b="0" dirty="0">
                <a:solidFill>
                  <a:schemeClr val="tx1"/>
                </a:solidFill>
              </a:rPr>
              <a:t> nowych technologii w postaci: </a:t>
            </a:r>
          </a:p>
          <a:p>
            <a:pPr marL="182563" indent="-182563"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pl-PL" sz="1600" b="0" dirty="0">
                <a:solidFill>
                  <a:schemeClr val="tx1"/>
                </a:solidFill>
              </a:rPr>
              <a:t>Prawa własności przemysłowej; </a:t>
            </a:r>
          </a:p>
          <a:p>
            <a:pPr marL="182563" indent="-182563"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pl-PL" sz="1600" b="0" dirty="0">
                <a:solidFill>
                  <a:schemeClr val="tx1"/>
                </a:solidFill>
              </a:rPr>
              <a:t>Wyników prac rozwojowych;</a:t>
            </a:r>
          </a:p>
          <a:p>
            <a:pPr marL="182563" indent="-182563"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pl-PL" sz="1600" b="0" dirty="0">
                <a:solidFill>
                  <a:schemeClr val="tx1"/>
                </a:solidFill>
              </a:rPr>
              <a:t>Wyników badań aplikacyjnych;</a:t>
            </a:r>
          </a:p>
          <a:p>
            <a:pPr marL="182563" indent="-182563"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pl-PL" sz="1600" b="0" dirty="0">
                <a:solidFill>
                  <a:schemeClr val="tx1"/>
                </a:solidFill>
              </a:rPr>
              <a:t>Nieopatentowanej wiedzy technicznej; </a:t>
            </a:r>
          </a:p>
        </p:txBody>
      </p:sp>
      <p:sp>
        <p:nvSpPr>
          <p:cNvPr id="20" name="Title 10"/>
          <p:cNvSpPr txBox="1">
            <a:spLocks/>
          </p:cNvSpPr>
          <p:nvPr/>
        </p:nvSpPr>
        <p:spPr>
          <a:xfrm>
            <a:off x="6523408" y="2363070"/>
            <a:ext cx="2542557" cy="3685601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800" dirty="0"/>
              <a:t>Cechy projektu</a:t>
            </a:r>
          </a:p>
          <a:p>
            <a:pPr marL="182563" indent="-182563"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tx1"/>
                </a:solidFill>
              </a:rPr>
              <a:t>Uruchomienie </a:t>
            </a:r>
            <a:r>
              <a:rPr lang="pl-PL" sz="1600" b="0" dirty="0">
                <a:solidFill>
                  <a:schemeClr val="tx1"/>
                </a:solidFill>
              </a:rPr>
              <a:t>– 2022;</a:t>
            </a:r>
          </a:p>
          <a:p>
            <a:pPr marL="182563" indent="-182563"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tx1"/>
                </a:solidFill>
              </a:rPr>
              <a:t>152 mln EUR </a:t>
            </a:r>
            <a:r>
              <a:rPr lang="pl-PL" sz="1600" b="0" dirty="0">
                <a:solidFill>
                  <a:schemeClr val="tx1"/>
                </a:solidFill>
              </a:rPr>
              <a:t>– alokacja na działanie;</a:t>
            </a:r>
          </a:p>
          <a:p>
            <a:pPr marL="182563" indent="-182563"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pl-PL" sz="1600" b="0" dirty="0">
                <a:solidFill>
                  <a:schemeClr val="tx1"/>
                </a:solidFill>
              </a:rPr>
              <a:t>Tryb naboru – </a:t>
            </a:r>
            <a:r>
              <a:rPr lang="pl-PL" sz="1600" dirty="0">
                <a:solidFill>
                  <a:schemeClr val="tx1"/>
                </a:solidFill>
              </a:rPr>
              <a:t>konkursowy</a:t>
            </a:r>
            <a:r>
              <a:rPr lang="pl-PL" sz="1600" b="0" dirty="0">
                <a:solidFill>
                  <a:schemeClr val="tx1"/>
                </a:solidFill>
              </a:rPr>
              <a:t>;</a:t>
            </a:r>
          </a:p>
          <a:p>
            <a:pPr marL="182563" indent="-182563"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pl-PL" sz="1600" b="0" dirty="0">
                <a:solidFill>
                  <a:schemeClr val="tx1"/>
                </a:solidFill>
              </a:rPr>
              <a:t>Rodzaj instrumentu: </a:t>
            </a:r>
            <a:r>
              <a:rPr lang="pl-PL" sz="1600" dirty="0">
                <a:solidFill>
                  <a:schemeClr val="tx1"/>
                </a:solidFill>
              </a:rPr>
              <a:t>dotacja</a:t>
            </a:r>
            <a:r>
              <a:rPr lang="pl-PL" sz="1600" b="0" dirty="0">
                <a:solidFill>
                  <a:schemeClr val="tx1"/>
                </a:solidFill>
              </a:rPr>
              <a:t> przeznaczona na spłatę kredytu technologicznego udzielonego przez bank kredytujący.</a:t>
            </a:r>
          </a:p>
        </p:txBody>
      </p:sp>
      <p:sp>
        <p:nvSpPr>
          <p:cNvPr id="24" name="Prostokąt 111"/>
          <p:cNvSpPr/>
          <p:nvPr/>
        </p:nvSpPr>
        <p:spPr>
          <a:xfrm>
            <a:off x="480229" y="2044016"/>
            <a:ext cx="306291" cy="30629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26" name="Prostokąt 111"/>
          <p:cNvSpPr/>
          <p:nvPr/>
        </p:nvSpPr>
        <p:spPr>
          <a:xfrm>
            <a:off x="3725079" y="2044016"/>
            <a:ext cx="306291" cy="30629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27" name="Prostokąt 111"/>
          <p:cNvSpPr/>
          <p:nvPr/>
        </p:nvSpPr>
        <p:spPr>
          <a:xfrm>
            <a:off x="6607414" y="2044016"/>
            <a:ext cx="306291" cy="30629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grpSp>
        <p:nvGrpSpPr>
          <p:cNvPr id="33" name="Group 152"/>
          <p:cNvGrpSpPr/>
          <p:nvPr/>
        </p:nvGrpSpPr>
        <p:grpSpPr>
          <a:xfrm>
            <a:off x="8870714" y="6138977"/>
            <a:ext cx="720000" cy="720000"/>
            <a:chOff x="5267326" y="3451226"/>
            <a:chExt cx="227013" cy="227013"/>
          </a:xfrm>
          <a:solidFill>
            <a:schemeClr val="tx2"/>
          </a:solidFill>
        </p:grpSpPr>
        <p:sp>
          <p:nvSpPr>
            <p:cNvPr id="34" name="Freeform 634"/>
            <p:cNvSpPr>
              <a:spLocks/>
            </p:cNvSpPr>
            <p:nvPr/>
          </p:nvSpPr>
          <p:spPr bwMode="auto">
            <a:xfrm>
              <a:off x="5267326" y="3451226"/>
              <a:ext cx="28575" cy="28575"/>
            </a:xfrm>
            <a:custGeom>
              <a:avLst/>
              <a:gdLst>
                <a:gd name="T0" fmla="*/ 1 w 18"/>
                <a:gd name="T1" fmla="*/ 0 h 18"/>
                <a:gd name="T2" fmla="*/ 0 w 18"/>
                <a:gd name="T3" fmla="*/ 1 h 18"/>
                <a:gd name="T4" fmla="*/ 0 w 18"/>
                <a:gd name="T5" fmla="*/ 18 h 18"/>
                <a:gd name="T6" fmla="*/ 18 w 18"/>
                <a:gd name="T7" fmla="*/ 0 h 18"/>
                <a:gd name="T8" fmla="*/ 1 w 18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" y="0"/>
                  </a:moveTo>
                  <a:lnTo>
                    <a:pt x="0" y="1"/>
                  </a:lnTo>
                  <a:lnTo>
                    <a:pt x="0" y="18"/>
                  </a:lnTo>
                  <a:lnTo>
                    <a:pt x="18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635"/>
            <p:cNvSpPr>
              <a:spLocks/>
            </p:cNvSpPr>
            <p:nvPr/>
          </p:nvSpPr>
          <p:spPr bwMode="auto">
            <a:xfrm>
              <a:off x="5267326" y="3451226"/>
              <a:ext cx="80963" cy="80963"/>
            </a:xfrm>
            <a:custGeom>
              <a:avLst/>
              <a:gdLst>
                <a:gd name="T0" fmla="*/ 35 w 51"/>
                <a:gd name="T1" fmla="*/ 0 h 51"/>
                <a:gd name="T2" fmla="*/ 0 w 51"/>
                <a:gd name="T3" fmla="*/ 34 h 51"/>
                <a:gd name="T4" fmla="*/ 0 w 51"/>
                <a:gd name="T5" fmla="*/ 51 h 51"/>
                <a:gd name="T6" fmla="*/ 51 w 51"/>
                <a:gd name="T7" fmla="*/ 0 h 51"/>
                <a:gd name="T8" fmla="*/ 35 w 51"/>
                <a:gd name="T9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1">
                  <a:moveTo>
                    <a:pt x="35" y="0"/>
                  </a:moveTo>
                  <a:lnTo>
                    <a:pt x="0" y="34"/>
                  </a:lnTo>
                  <a:lnTo>
                    <a:pt x="0" y="51"/>
                  </a:lnTo>
                  <a:lnTo>
                    <a:pt x="51" y="0"/>
                  </a:lnTo>
                  <a:lnTo>
                    <a:pt x="3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636"/>
            <p:cNvSpPr>
              <a:spLocks/>
            </p:cNvSpPr>
            <p:nvPr/>
          </p:nvSpPr>
          <p:spPr bwMode="auto">
            <a:xfrm>
              <a:off x="5267326" y="3451226"/>
              <a:ext cx="227013" cy="227013"/>
            </a:xfrm>
            <a:custGeom>
              <a:avLst/>
              <a:gdLst>
                <a:gd name="T0" fmla="*/ 143 w 143"/>
                <a:gd name="T1" fmla="*/ 0 h 143"/>
                <a:gd name="T2" fmla="*/ 134 w 143"/>
                <a:gd name="T3" fmla="*/ 0 h 143"/>
                <a:gd name="T4" fmla="*/ 0 w 143"/>
                <a:gd name="T5" fmla="*/ 134 h 143"/>
                <a:gd name="T6" fmla="*/ 0 w 143"/>
                <a:gd name="T7" fmla="*/ 143 h 143"/>
                <a:gd name="T8" fmla="*/ 8 w 143"/>
                <a:gd name="T9" fmla="*/ 143 h 143"/>
                <a:gd name="T10" fmla="*/ 143 w 143"/>
                <a:gd name="T11" fmla="*/ 8 h 143"/>
                <a:gd name="T12" fmla="*/ 143 w 143"/>
                <a:gd name="T13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3" h="143">
                  <a:moveTo>
                    <a:pt x="143" y="0"/>
                  </a:moveTo>
                  <a:lnTo>
                    <a:pt x="134" y="0"/>
                  </a:lnTo>
                  <a:lnTo>
                    <a:pt x="0" y="134"/>
                  </a:lnTo>
                  <a:lnTo>
                    <a:pt x="0" y="143"/>
                  </a:lnTo>
                  <a:lnTo>
                    <a:pt x="8" y="143"/>
                  </a:lnTo>
                  <a:lnTo>
                    <a:pt x="143" y="8"/>
                  </a:lnTo>
                  <a:lnTo>
                    <a:pt x="14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637"/>
            <p:cNvSpPr>
              <a:spLocks/>
            </p:cNvSpPr>
            <p:nvPr/>
          </p:nvSpPr>
          <p:spPr bwMode="auto">
            <a:xfrm>
              <a:off x="5411788" y="3595688"/>
              <a:ext cx="82550" cy="82550"/>
            </a:xfrm>
            <a:custGeom>
              <a:avLst/>
              <a:gdLst>
                <a:gd name="T0" fmla="*/ 52 w 52"/>
                <a:gd name="T1" fmla="*/ 0 h 52"/>
                <a:gd name="T2" fmla="*/ 0 w 52"/>
                <a:gd name="T3" fmla="*/ 52 h 52"/>
                <a:gd name="T4" fmla="*/ 17 w 52"/>
                <a:gd name="T5" fmla="*/ 52 h 52"/>
                <a:gd name="T6" fmla="*/ 52 w 52"/>
                <a:gd name="T7" fmla="*/ 17 h 52"/>
                <a:gd name="T8" fmla="*/ 52 w 52"/>
                <a:gd name="T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52">
                  <a:moveTo>
                    <a:pt x="52" y="0"/>
                  </a:moveTo>
                  <a:lnTo>
                    <a:pt x="0" y="52"/>
                  </a:lnTo>
                  <a:lnTo>
                    <a:pt x="17" y="52"/>
                  </a:lnTo>
                  <a:lnTo>
                    <a:pt x="52" y="17"/>
                  </a:lnTo>
                  <a:lnTo>
                    <a:pt x="5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638"/>
            <p:cNvSpPr>
              <a:spLocks/>
            </p:cNvSpPr>
            <p:nvPr/>
          </p:nvSpPr>
          <p:spPr bwMode="auto">
            <a:xfrm>
              <a:off x="5464176" y="3648076"/>
              <a:ext cx="30163" cy="30163"/>
            </a:xfrm>
            <a:custGeom>
              <a:avLst/>
              <a:gdLst>
                <a:gd name="T0" fmla="*/ 19 w 19"/>
                <a:gd name="T1" fmla="*/ 0 h 19"/>
                <a:gd name="T2" fmla="*/ 0 w 19"/>
                <a:gd name="T3" fmla="*/ 19 h 19"/>
                <a:gd name="T4" fmla="*/ 17 w 19"/>
                <a:gd name="T5" fmla="*/ 19 h 19"/>
                <a:gd name="T6" fmla="*/ 19 w 19"/>
                <a:gd name="T7" fmla="*/ 17 h 19"/>
                <a:gd name="T8" fmla="*/ 19 w 19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9">
                  <a:moveTo>
                    <a:pt x="19" y="0"/>
                  </a:moveTo>
                  <a:lnTo>
                    <a:pt x="0" y="19"/>
                  </a:lnTo>
                  <a:lnTo>
                    <a:pt x="17" y="19"/>
                  </a:lnTo>
                  <a:lnTo>
                    <a:pt x="19" y="17"/>
                  </a:lnTo>
                  <a:lnTo>
                    <a:pt x="1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639"/>
            <p:cNvSpPr>
              <a:spLocks/>
            </p:cNvSpPr>
            <p:nvPr/>
          </p:nvSpPr>
          <p:spPr bwMode="auto">
            <a:xfrm>
              <a:off x="5359401" y="3543301"/>
              <a:ext cx="134938" cy="134938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16 w 85"/>
                <a:gd name="T5" fmla="*/ 85 h 85"/>
                <a:gd name="T6" fmla="*/ 85 w 85"/>
                <a:gd name="T7" fmla="*/ 16 h 85"/>
                <a:gd name="T8" fmla="*/ 85 w 85"/>
                <a:gd name="T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lnTo>
                    <a:pt x="0" y="85"/>
                  </a:lnTo>
                  <a:lnTo>
                    <a:pt x="16" y="85"/>
                  </a:lnTo>
                  <a:lnTo>
                    <a:pt x="85" y="16"/>
                  </a:lnTo>
                  <a:lnTo>
                    <a:pt x="8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640"/>
            <p:cNvSpPr>
              <a:spLocks/>
            </p:cNvSpPr>
            <p:nvPr/>
          </p:nvSpPr>
          <p:spPr bwMode="auto">
            <a:xfrm>
              <a:off x="5267326" y="3451226"/>
              <a:ext cx="187325" cy="187325"/>
            </a:xfrm>
            <a:custGeom>
              <a:avLst/>
              <a:gdLst>
                <a:gd name="T0" fmla="*/ 101 w 118"/>
                <a:gd name="T1" fmla="*/ 0 h 118"/>
                <a:gd name="T2" fmla="*/ 0 w 118"/>
                <a:gd name="T3" fmla="*/ 101 h 118"/>
                <a:gd name="T4" fmla="*/ 0 w 118"/>
                <a:gd name="T5" fmla="*/ 118 h 118"/>
                <a:gd name="T6" fmla="*/ 118 w 118"/>
                <a:gd name="T7" fmla="*/ 0 h 118"/>
                <a:gd name="T8" fmla="*/ 101 w 118"/>
                <a:gd name="T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118">
                  <a:moveTo>
                    <a:pt x="101" y="0"/>
                  </a:moveTo>
                  <a:lnTo>
                    <a:pt x="0" y="101"/>
                  </a:lnTo>
                  <a:lnTo>
                    <a:pt x="0" y="118"/>
                  </a:lnTo>
                  <a:lnTo>
                    <a:pt x="118" y="0"/>
                  </a:lnTo>
                  <a:lnTo>
                    <a:pt x="10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641"/>
            <p:cNvSpPr>
              <a:spLocks/>
            </p:cNvSpPr>
            <p:nvPr/>
          </p:nvSpPr>
          <p:spPr bwMode="auto">
            <a:xfrm>
              <a:off x="5305426" y="3489326"/>
              <a:ext cx="188913" cy="188913"/>
            </a:xfrm>
            <a:custGeom>
              <a:avLst/>
              <a:gdLst>
                <a:gd name="T0" fmla="*/ 119 w 119"/>
                <a:gd name="T1" fmla="*/ 0 h 119"/>
                <a:gd name="T2" fmla="*/ 0 w 119"/>
                <a:gd name="T3" fmla="*/ 119 h 119"/>
                <a:gd name="T4" fmla="*/ 17 w 119"/>
                <a:gd name="T5" fmla="*/ 119 h 119"/>
                <a:gd name="T6" fmla="*/ 119 w 119"/>
                <a:gd name="T7" fmla="*/ 17 h 119"/>
                <a:gd name="T8" fmla="*/ 119 w 119"/>
                <a:gd name="T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19">
                  <a:moveTo>
                    <a:pt x="119" y="0"/>
                  </a:moveTo>
                  <a:lnTo>
                    <a:pt x="0" y="119"/>
                  </a:lnTo>
                  <a:lnTo>
                    <a:pt x="17" y="119"/>
                  </a:lnTo>
                  <a:lnTo>
                    <a:pt x="119" y="17"/>
                  </a:lnTo>
                  <a:lnTo>
                    <a:pt x="11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642"/>
            <p:cNvSpPr>
              <a:spLocks/>
            </p:cNvSpPr>
            <p:nvPr/>
          </p:nvSpPr>
          <p:spPr bwMode="auto">
            <a:xfrm>
              <a:off x="5267326" y="3451226"/>
              <a:ext cx="133350" cy="134938"/>
            </a:xfrm>
            <a:custGeom>
              <a:avLst/>
              <a:gdLst>
                <a:gd name="T0" fmla="*/ 68 w 84"/>
                <a:gd name="T1" fmla="*/ 0 h 85"/>
                <a:gd name="T2" fmla="*/ 0 w 84"/>
                <a:gd name="T3" fmla="*/ 68 h 85"/>
                <a:gd name="T4" fmla="*/ 0 w 84"/>
                <a:gd name="T5" fmla="*/ 85 h 85"/>
                <a:gd name="T6" fmla="*/ 84 w 84"/>
                <a:gd name="T7" fmla="*/ 0 h 85"/>
                <a:gd name="T8" fmla="*/ 68 w 84"/>
                <a:gd name="T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85">
                  <a:moveTo>
                    <a:pt x="68" y="0"/>
                  </a:moveTo>
                  <a:lnTo>
                    <a:pt x="0" y="68"/>
                  </a:lnTo>
                  <a:lnTo>
                    <a:pt x="0" y="85"/>
                  </a:lnTo>
                  <a:lnTo>
                    <a:pt x="84" y="0"/>
                  </a:lnTo>
                  <a:lnTo>
                    <a:pt x="6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643"/>
            <p:cNvSpPr>
              <a:spLocks/>
            </p:cNvSpPr>
            <p:nvPr/>
          </p:nvSpPr>
          <p:spPr bwMode="auto">
            <a:xfrm>
              <a:off x="5267326" y="3451226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0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644"/>
            <p:cNvSpPr>
              <a:spLocks/>
            </p:cNvSpPr>
            <p:nvPr/>
          </p:nvSpPr>
          <p:spPr bwMode="auto">
            <a:xfrm>
              <a:off x="5491163" y="3675063"/>
              <a:ext cx="3175" cy="3175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2 h 2"/>
                <a:gd name="T6" fmla="*/ 2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50" name="Straight Connector 49"/>
          <p:cNvCxnSpPr/>
          <p:nvPr/>
        </p:nvCxnSpPr>
        <p:spPr>
          <a:xfrm>
            <a:off x="3622270" y="2047023"/>
            <a:ext cx="0" cy="3897935"/>
          </a:xfrm>
          <a:prstGeom prst="line">
            <a:avLst/>
          </a:prstGeom>
          <a:ln w="9525"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6511520" y="2047023"/>
            <a:ext cx="0" cy="3897935"/>
          </a:xfrm>
          <a:prstGeom prst="line">
            <a:avLst/>
          </a:prstGeom>
          <a:ln w="9525"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819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Kredyt</a:t>
            </a:r>
            <a:r>
              <a:rPr lang="en-US" dirty="0"/>
              <a:t> </a:t>
            </a:r>
            <a:r>
              <a:rPr lang="pl-PL" dirty="0" smtClean="0"/>
              <a:t>ekologiczny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30D576-EDB4-4767-A840-38EFCFF3C29D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333F48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333F48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  <a:sym typeface="Calibri"/>
            </a:endParaRPr>
          </a:p>
        </p:txBody>
      </p:sp>
      <p:sp>
        <p:nvSpPr>
          <p:cNvPr id="12" name="Prostokąt 4"/>
          <p:cNvSpPr/>
          <p:nvPr/>
        </p:nvSpPr>
        <p:spPr>
          <a:xfrm>
            <a:off x="0" y="1134394"/>
            <a:ext cx="12192000" cy="4951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schemeClr val="tx1"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Pentagon 39"/>
          <p:cNvSpPr/>
          <p:nvPr/>
        </p:nvSpPr>
        <p:spPr>
          <a:xfrm>
            <a:off x="362140" y="1189968"/>
            <a:ext cx="2617280" cy="383980"/>
          </a:xfrm>
          <a:prstGeom prst="roundRect">
            <a:avLst/>
          </a:prstGeom>
          <a:noFill/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341" tIns="72009" rIns="72009" bIns="72009" rtlCol="0" anchor="ctr"/>
          <a:lstStyle/>
          <a:p>
            <a:r>
              <a:rPr lang="pl-PL" sz="1200" b="1" dirty="0">
                <a:solidFill>
                  <a:schemeClr val="tx1"/>
                </a:solidFill>
              </a:rPr>
              <a:t>Kredyt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pl-PL" sz="1200" b="1" dirty="0">
                <a:solidFill>
                  <a:schemeClr val="tx1"/>
                </a:solidFill>
              </a:rPr>
              <a:t>na innowacje technologiczne Podstawowe informacje</a:t>
            </a:r>
          </a:p>
        </p:txBody>
      </p:sp>
      <p:sp>
        <p:nvSpPr>
          <p:cNvPr id="14" name="Pentagon 39"/>
          <p:cNvSpPr/>
          <p:nvPr/>
        </p:nvSpPr>
        <p:spPr>
          <a:xfrm>
            <a:off x="3193127" y="1189968"/>
            <a:ext cx="2014796" cy="383980"/>
          </a:xfrm>
          <a:prstGeom prst="roundRect">
            <a:avLst/>
          </a:prstGeom>
          <a:noFill/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341" tIns="72009" rIns="72009" bIns="72009" rtlCol="0" anchor="ctr"/>
          <a:lstStyle/>
          <a:p>
            <a:pPr lvl="0"/>
            <a:r>
              <a:rPr lang="pl-PL" sz="1200" b="1" dirty="0">
                <a:solidFill>
                  <a:schemeClr val="tx1"/>
                </a:solidFill>
              </a:rPr>
              <a:t>Kredyt technologiczny – efekty realizacji POIG + POIR</a:t>
            </a:r>
          </a:p>
        </p:txBody>
      </p:sp>
      <p:sp>
        <p:nvSpPr>
          <p:cNvPr id="15" name="Pentagon 39"/>
          <p:cNvSpPr/>
          <p:nvPr/>
        </p:nvSpPr>
        <p:spPr>
          <a:xfrm>
            <a:off x="5421630" y="1189968"/>
            <a:ext cx="1825797" cy="383980"/>
          </a:xfrm>
          <a:prstGeom prst="roundRect">
            <a:avLst/>
          </a:prstGeom>
          <a:noFill/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341" tIns="72009" rIns="72009" bIns="72009" rtlCol="0" anchor="ctr"/>
          <a:lstStyle/>
          <a:p>
            <a:pPr algn="ctr"/>
            <a:r>
              <a:rPr lang="pl-PL" sz="1200" b="1" dirty="0">
                <a:solidFill>
                  <a:schemeClr val="tx1"/>
                </a:solidFill>
              </a:rPr>
              <a:t>Kredyt technologiczny</a:t>
            </a:r>
          </a:p>
        </p:txBody>
      </p:sp>
      <p:sp>
        <p:nvSpPr>
          <p:cNvPr id="16" name="Pentagon 39"/>
          <p:cNvSpPr/>
          <p:nvPr/>
        </p:nvSpPr>
        <p:spPr>
          <a:xfrm>
            <a:off x="7461134" y="1189968"/>
            <a:ext cx="1552979" cy="383980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341" tIns="72009" rIns="72009" bIns="72009" rtlCol="0" anchor="ctr"/>
          <a:lstStyle/>
          <a:p>
            <a:pPr algn="ctr"/>
            <a:r>
              <a:rPr lang="pl-PL" sz="1200" b="1" dirty="0">
                <a:solidFill>
                  <a:srgbClr val="CF002B"/>
                </a:solidFill>
              </a:rPr>
              <a:t>Kredyt ekologiczny</a:t>
            </a:r>
          </a:p>
        </p:txBody>
      </p:sp>
      <p:sp>
        <p:nvSpPr>
          <p:cNvPr id="17" name="Pentagon 39"/>
          <p:cNvSpPr/>
          <p:nvPr/>
        </p:nvSpPr>
        <p:spPr>
          <a:xfrm>
            <a:off x="9227820" y="1189968"/>
            <a:ext cx="2518702" cy="383980"/>
          </a:xfrm>
          <a:prstGeom prst="roundRect">
            <a:avLst/>
          </a:prstGeom>
          <a:noFill/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341" tIns="72009" rIns="72009" bIns="72009" rtlCol="0" anchor="ctr"/>
          <a:lstStyle/>
          <a:p>
            <a:pPr lvl="0"/>
            <a:r>
              <a:rPr lang="pl-PL" sz="1200" b="1" dirty="0">
                <a:solidFill>
                  <a:schemeClr val="tx1"/>
                </a:solidFill>
              </a:rPr>
              <a:t>Kredyt technologiczny i ekologiczny – jak uzyskać wsparcie BGK?</a:t>
            </a:r>
          </a:p>
        </p:txBody>
      </p:sp>
      <p:sp>
        <p:nvSpPr>
          <p:cNvPr id="18" name="Title 10"/>
          <p:cNvSpPr txBox="1">
            <a:spLocks/>
          </p:cNvSpPr>
          <p:nvPr/>
        </p:nvSpPr>
        <p:spPr>
          <a:xfrm>
            <a:off x="362139" y="2363070"/>
            <a:ext cx="3126142" cy="3142379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800" dirty="0"/>
              <a:t>Cel projektu</a:t>
            </a:r>
          </a:p>
          <a:p>
            <a:pPr marL="182563" indent="-182563"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pl-PL" sz="1600" b="0" dirty="0">
                <a:solidFill>
                  <a:schemeClr val="tx1"/>
                </a:solidFill>
              </a:rPr>
              <a:t>Wsparcie przedsiębiorstw poprzez finansowanie inwestycji mających na celu </a:t>
            </a:r>
            <a:r>
              <a:rPr lang="pl-PL" sz="1600" dirty="0">
                <a:solidFill>
                  <a:schemeClr val="tx1"/>
                </a:solidFill>
              </a:rPr>
              <a:t>zwiększenie efektywności energetycznej </a:t>
            </a:r>
            <a:r>
              <a:rPr lang="pl-PL" sz="1600" b="0" dirty="0">
                <a:solidFill>
                  <a:schemeClr val="tx1"/>
                </a:solidFill>
              </a:rPr>
              <a:t>przedsiębiorstw poprzez modernizację infrastruktury</a:t>
            </a:r>
            <a:r>
              <a:rPr lang="pl-PL" sz="1600" b="0" dirty="0" smtClean="0">
                <a:solidFill>
                  <a:schemeClr val="tx1"/>
                </a:solidFill>
              </a:rPr>
              <a:t>;</a:t>
            </a:r>
            <a:endParaRPr lang="pl-PL" sz="1600" b="0" dirty="0">
              <a:solidFill>
                <a:schemeClr val="tx1"/>
              </a:solidFill>
            </a:endParaRPr>
          </a:p>
          <a:p>
            <a:pPr marL="182563" indent="-182563"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pl-PL" sz="1600" b="0" dirty="0">
                <a:solidFill>
                  <a:schemeClr val="tx1"/>
                </a:solidFill>
              </a:rPr>
              <a:t>Grupa docelowa – mikro, </a:t>
            </a:r>
            <a:r>
              <a:rPr lang="pl-PL" sz="1600" b="0" dirty="0" smtClean="0">
                <a:solidFill>
                  <a:schemeClr val="tx1"/>
                </a:solidFill>
              </a:rPr>
              <a:t>małe</a:t>
            </a:r>
            <a:br>
              <a:rPr lang="pl-PL" sz="1600" b="0" dirty="0" smtClean="0">
                <a:solidFill>
                  <a:schemeClr val="tx1"/>
                </a:solidFill>
              </a:rPr>
            </a:br>
            <a:r>
              <a:rPr lang="pl-PL" sz="1600" b="0" dirty="0" smtClean="0">
                <a:solidFill>
                  <a:schemeClr val="tx1"/>
                </a:solidFill>
              </a:rPr>
              <a:t>i </a:t>
            </a:r>
            <a:r>
              <a:rPr lang="pl-PL" sz="1600" b="0" dirty="0">
                <a:solidFill>
                  <a:schemeClr val="tx1"/>
                </a:solidFill>
              </a:rPr>
              <a:t>średnie przedsiębiorstwa oraz small-mid caps (do 499 pracowników) oraz mid-caps (do 3000 pracowników);</a:t>
            </a:r>
          </a:p>
          <a:p>
            <a:pPr marL="182563" indent="-182563"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pl-PL" sz="1600" b="0" dirty="0">
              <a:solidFill>
                <a:schemeClr val="tx1"/>
              </a:solidFill>
            </a:endParaRPr>
          </a:p>
          <a:p>
            <a:pPr marL="182563" indent="-182563"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pl-PL" sz="1600" b="0" dirty="0">
              <a:solidFill>
                <a:schemeClr val="tx1"/>
              </a:solidFill>
            </a:endParaRPr>
          </a:p>
        </p:txBody>
      </p:sp>
      <p:sp>
        <p:nvSpPr>
          <p:cNvPr id="19" name="Title 10"/>
          <p:cNvSpPr txBox="1">
            <a:spLocks/>
          </p:cNvSpPr>
          <p:nvPr/>
        </p:nvSpPr>
        <p:spPr>
          <a:xfrm>
            <a:off x="4229852" y="2363071"/>
            <a:ext cx="2794291" cy="2807662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800" dirty="0"/>
              <a:t>Cechy projektu</a:t>
            </a:r>
          </a:p>
          <a:p>
            <a:pPr marL="182563" indent="-182563"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tx1"/>
                </a:solidFill>
              </a:rPr>
              <a:t>Uruchomienie</a:t>
            </a:r>
            <a:r>
              <a:rPr lang="pl-PL" sz="1600" b="0" dirty="0">
                <a:solidFill>
                  <a:schemeClr val="tx1"/>
                </a:solidFill>
              </a:rPr>
              <a:t> – 2023;</a:t>
            </a:r>
          </a:p>
          <a:p>
            <a:pPr marL="182563" indent="-182563"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tx1"/>
                </a:solidFill>
              </a:rPr>
              <a:t>460 mln EUR </a:t>
            </a:r>
            <a:r>
              <a:rPr lang="pl-PL" sz="1600" b="0" dirty="0">
                <a:solidFill>
                  <a:schemeClr val="tx1"/>
                </a:solidFill>
              </a:rPr>
              <a:t>– alokacja na działanie;</a:t>
            </a:r>
          </a:p>
          <a:p>
            <a:pPr marL="182563" indent="-182563"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pl-PL" sz="1600" b="0" dirty="0">
                <a:solidFill>
                  <a:schemeClr val="tx1"/>
                </a:solidFill>
              </a:rPr>
              <a:t>Tryb naboru – </a:t>
            </a:r>
            <a:r>
              <a:rPr lang="pl-PL" sz="1600" dirty="0">
                <a:solidFill>
                  <a:schemeClr val="tx1"/>
                </a:solidFill>
              </a:rPr>
              <a:t>konkursowy</a:t>
            </a:r>
            <a:r>
              <a:rPr lang="pl-PL" sz="1600" b="0" dirty="0">
                <a:solidFill>
                  <a:schemeClr val="tx1"/>
                </a:solidFill>
              </a:rPr>
              <a:t>;</a:t>
            </a:r>
          </a:p>
          <a:p>
            <a:pPr marL="182563" indent="-182563"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pl-PL" sz="1600" b="0" dirty="0">
                <a:solidFill>
                  <a:schemeClr val="tx1"/>
                </a:solidFill>
              </a:rPr>
              <a:t>Rodzaj instrumentu: </a:t>
            </a:r>
            <a:r>
              <a:rPr lang="pl-PL" sz="1600" dirty="0">
                <a:solidFill>
                  <a:schemeClr val="tx1"/>
                </a:solidFill>
              </a:rPr>
              <a:t>dotacja </a:t>
            </a:r>
            <a:r>
              <a:rPr lang="pl-PL" sz="1600" b="0" dirty="0">
                <a:solidFill>
                  <a:schemeClr val="tx1"/>
                </a:solidFill>
              </a:rPr>
              <a:t>przeznaczona na spłatę kredytu ekologicznego udzielonego przez bank kredytujący.</a:t>
            </a:r>
          </a:p>
        </p:txBody>
      </p:sp>
      <p:sp>
        <p:nvSpPr>
          <p:cNvPr id="24" name="Prostokąt 111"/>
          <p:cNvSpPr/>
          <p:nvPr/>
        </p:nvSpPr>
        <p:spPr>
          <a:xfrm>
            <a:off x="480229" y="2044016"/>
            <a:ext cx="306291" cy="30629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26" name="Prostokąt 111"/>
          <p:cNvSpPr/>
          <p:nvPr/>
        </p:nvSpPr>
        <p:spPr>
          <a:xfrm>
            <a:off x="4332661" y="2044016"/>
            <a:ext cx="306291" cy="30629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grpSp>
        <p:nvGrpSpPr>
          <p:cNvPr id="33" name="Group 152"/>
          <p:cNvGrpSpPr/>
          <p:nvPr/>
        </p:nvGrpSpPr>
        <p:grpSpPr>
          <a:xfrm>
            <a:off x="7174320" y="6138977"/>
            <a:ext cx="720000" cy="720000"/>
            <a:chOff x="5267326" y="3451226"/>
            <a:chExt cx="227013" cy="227013"/>
          </a:xfrm>
          <a:solidFill>
            <a:schemeClr val="tx2"/>
          </a:solidFill>
        </p:grpSpPr>
        <p:sp>
          <p:nvSpPr>
            <p:cNvPr id="34" name="Freeform 634"/>
            <p:cNvSpPr>
              <a:spLocks/>
            </p:cNvSpPr>
            <p:nvPr/>
          </p:nvSpPr>
          <p:spPr bwMode="auto">
            <a:xfrm>
              <a:off x="5267326" y="3451226"/>
              <a:ext cx="28575" cy="28575"/>
            </a:xfrm>
            <a:custGeom>
              <a:avLst/>
              <a:gdLst>
                <a:gd name="T0" fmla="*/ 1 w 18"/>
                <a:gd name="T1" fmla="*/ 0 h 18"/>
                <a:gd name="T2" fmla="*/ 0 w 18"/>
                <a:gd name="T3" fmla="*/ 1 h 18"/>
                <a:gd name="T4" fmla="*/ 0 w 18"/>
                <a:gd name="T5" fmla="*/ 18 h 18"/>
                <a:gd name="T6" fmla="*/ 18 w 18"/>
                <a:gd name="T7" fmla="*/ 0 h 18"/>
                <a:gd name="T8" fmla="*/ 1 w 18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" y="0"/>
                  </a:moveTo>
                  <a:lnTo>
                    <a:pt x="0" y="1"/>
                  </a:lnTo>
                  <a:lnTo>
                    <a:pt x="0" y="18"/>
                  </a:lnTo>
                  <a:lnTo>
                    <a:pt x="18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635"/>
            <p:cNvSpPr>
              <a:spLocks/>
            </p:cNvSpPr>
            <p:nvPr/>
          </p:nvSpPr>
          <p:spPr bwMode="auto">
            <a:xfrm>
              <a:off x="5267326" y="3451226"/>
              <a:ext cx="80963" cy="80963"/>
            </a:xfrm>
            <a:custGeom>
              <a:avLst/>
              <a:gdLst>
                <a:gd name="T0" fmla="*/ 35 w 51"/>
                <a:gd name="T1" fmla="*/ 0 h 51"/>
                <a:gd name="T2" fmla="*/ 0 w 51"/>
                <a:gd name="T3" fmla="*/ 34 h 51"/>
                <a:gd name="T4" fmla="*/ 0 w 51"/>
                <a:gd name="T5" fmla="*/ 51 h 51"/>
                <a:gd name="T6" fmla="*/ 51 w 51"/>
                <a:gd name="T7" fmla="*/ 0 h 51"/>
                <a:gd name="T8" fmla="*/ 35 w 51"/>
                <a:gd name="T9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1">
                  <a:moveTo>
                    <a:pt x="35" y="0"/>
                  </a:moveTo>
                  <a:lnTo>
                    <a:pt x="0" y="34"/>
                  </a:lnTo>
                  <a:lnTo>
                    <a:pt x="0" y="51"/>
                  </a:lnTo>
                  <a:lnTo>
                    <a:pt x="51" y="0"/>
                  </a:lnTo>
                  <a:lnTo>
                    <a:pt x="3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636"/>
            <p:cNvSpPr>
              <a:spLocks/>
            </p:cNvSpPr>
            <p:nvPr/>
          </p:nvSpPr>
          <p:spPr bwMode="auto">
            <a:xfrm>
              <a:off x="5267326" y="3451226"/>
              <a:ext cx="227013" cy="227013"/>
            </a:xfrm>
            <a:custGeom>
              <a:avLst/>
              <a:gdLst>
                <a:gd name="T0" fmla="*/ 143 w 143"/>
                <a:gd name="T1" fmla="*/ 0 h 143"/>
                <a:gd name="T2" fmla="*/ 134 w 143"/>
                <a:gd name="T3" fmla="*/ 0 h 143"/>
                <a:gd name="T4" fmla="*/ 0 w 143"/>
                <a:gd name="T5" fmla="*/ 134 h 143"/>
                <a:gd name="T6" fmla="*/ 0 w 143"/>
                <a:gd name="T7" fmla="*/ 143 h 143"/>
                <a:gd name="T8" fmla="*/ 8 w 143"/>
                <a:gd name="T9" fmla="*/ 143 h 143"/>
                <a:gd name="T10" fmla="*/ 143 w 143"/>
                <a:gd name="T11" fmla="*/ 8 h 143"/>
                <a:gd name="T12" fmla="*/ 143 w 143"/>
                <a:gd name="T13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3" h="143">
                  <a:moveTo>
                    <a:pt x="143" y="0"/>
                  </a:moveTo>
                  <a:lnTo>
                    <a:pt x="134" y="0"/>
                  </a:lnTo>
                  <a:lnTo>
                    <a:pt x="0" y="134"/>
                  </a:lnTo>
                  <a:lnTo>
                    <a:pt x="0" y="143"/>
                  </a:lnTo>
                  <a:lnTo>
                    <a:pt x="8" y="143"/>
                  </a:lnTo>
                  <a:lnTo>
                    <a:pt x="143" y="8"/>
                  </a:lnTo>
                  <a:lnTo>
                    <a:pt x="14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637"/>
            <p:cNvSpPr>
              <a:spLocks/>
            </p:cNvSpPr>
            <p:nvPr/>
          </p:nvSpPr>
          <p:spPr bwMode="auto">
            <a:xfrm>
              <a:off x="5411788" y="3595688"/>
              <a:ext cx="82550" cy="82550"/>
            </a:xfrm>
            <a:custGeom>
              <a:avLst/>
              <a:gdLst>
                <a:gd name="T0" fmla="*/ 52 w 52"/>
                <a:gd name="T1" fmla="*/ 0 h 52"/>
                <a:gd name="T2" fmla="*/ 0 w 52"/>
                <a:gd name="T3" fmla="*/ 52 h 52"/>
                <a:gd name="T4" fmla="*/ 17 w 52"/>
                <a:gd name="T5" fmla="*/ 52 h 52"/>
                <a:gd name="T6" fmla="*/ 52 w 52"/>
                <a:gd name="T7" fmla="*/ 17 h 52"/>
                <a:gd name="T8" fmla="*/ 52 w 52"/>
                <a:gd name="T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52">
                  <a:moveTo>
                    <a:pt x="52" y="0"/>
                  </a:moveTo>
                  <a:lnTo>
                    <a:pt x="0" y="52"/>
                  </a:lnTo>
                  <a:lnTo>
                    <a:pt x="17" y="52"/>
                  </a:lnTo>
                  <a:lnTo>
                    <a:pt x="52" y="17"/>
                  </a:lnTo>
                  <a:lnTo>
                    <a:pt x="5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638"/>
            <p:cNvSpPr>
              <a:spLocks/>
            </p:cNvSpPr>
            <p:nvPr/>
          </p:nvSpPr>
          <p:spPr bwMode="auto">
            <a:xfrm>
              <a:off x="5464176" y="3648076"/>
              <a:ext cx="30163" cy="30163"/>
            </a:xfrm>
            <a:custGeom>
              <a:avLst/>
              <a:gdLst>
                <a:gd name="T0" fmla="*/ 19 w 19"/>
                <a:gd name="T1" fmla="*/ 0 h 19"/>
                <a:gd name="T2" fmla="*/ 0 w 19"/>
                <a:gd name="T3" fmla="*/ 19 h 19"/>
                <a:gd name="T4" fmla="*/ 17 w 19"/>
                <a:gd name="T5" fmla="*/ 19 h 19"/>
                <a:gd name="T6" fmla="*/ 19 w 19"/>
                <a:gd name="T7" fmla="*/ 17 h 19"/>
                <a:gd name="T8" fmla="*/ 19 w 19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9">
                  <a:moveTo>
                    <a:pt x="19" y="0"/>
                  </a:moveTo>
                  <a:lnTo>
                    <a:pt x="0" y="19"/>
                  </a:lnTo>
                  <a:lnTo>
                    <a:pt x="17" y="19"/>
                  </a:lnTo>
                  <a:lnTo>
                    <a:pt x="19" y="17"/>
                  </a:lnTo>
                  <a:lnTo>
                    <a:pt x="1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639"/>
            <p:cNvSpPr>
              <a:spLocks/>
            </p:cNvSpPr>
            <p:nvPr/>
          </p:nvSpPr>
          <p:spPr bwMode="auto">
            <a:xfrm>
              <a:off x="5359401" y="3543301"/>
              <a:ext cx="134938" cy="134938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16 w 85"/>
                <a:gd name="T5" fmla="*/ 85 h 85"/>
                <a:gd name="T6" fmla="*/ 85 w 85"/>
                <a:gd name="T7" fmla="*/ 16 h 85"/>
                <a:gd name="T8" fmla="*/ 85 w 85"/>
                <a:gd name="T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lnTo>
                    <a:pt x="0" y="85"/>
                  </a:lnTo>
                  <a:lnTo>
                    <a:pt x="16" y="85"/>
                  </a:lnTo>
                  <a:lnTo>
                    <a:pt x="85" y="16"/>
                  </a:lnTo>
                  <a:lnTo>
                    <a:pt x="8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640"/>
            <p:cNvSpPr>
              <a:spLocks/>
            </p:cNvSpPr>
            <p:nvPr/>
          </p:nvSpPr>
          <p:spPr bwMode="auto">
            <a:xfrm>
              <a:off x="5267326" y="3451226"/>
              <a:ext cx="187325" cy="187325"/>
            </a:xfrm>
            <a:custGeom>
              <a:avLst/>
              <a:gdLst>
                <a:gd name="T0" fmla="*/ 101 w 118"/>
                <a:gd name="T1" fmla="*/ 0 h 118"/>
                <a:gd name="T2" fmla="*/ 0 w 118"/>
                <a:gd name="T3" fmla="*/ 101 h 118"/>
                <a:gd name="T4" fmla="*/ 0 w 118"/>
                <a:gd name="T5" fmla="*/ 118 h 118"/>
                <a:gd name="T6" fmla="*/ 118 w 118"/>
                <a:gd name="T7" fmla="*/ 0 h 118"/>
                <a:gd name="T8" fmla="*/ 101 w 118"/>
                <a:gd name="T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118">
                  <a:moveTo>
                    <a:pt x="101" y="0"/>
                  </a:moveTo>
                  <a:lnTo>
                    <a:pt x="0" y="101"/>
                  </a:lnTo>
                  <a:lnTo>
                    <a:pt x="0" y="118"/>
                  </a:lnTo>
                  <a:lnTo>
                    <a:pt x="118" y="0"/>
                  </a:lnTo>
                  <a:lnTo>
                    <a:pt x="10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641"/>
            <p:cNvSpPr>
              <a:spLocks/>
            </p:cNvSpPr>
            <p:nvPr/>
          </p:nvSpPr>
          <p:spPr bwMode="auto">
            <a:xfrm>
              <a:off x="5305426" y="3489326"/>
              <a:ext cx="188913" cy="188913"/>
            </a:xfrm>
            <a:custGeom>
              <a:avLst/>
              <a:gdLst>
                <a:gd name="T0" fmla="*/ 119 w 119"/>
                <a:gd name="T1" fmla="*/ 0 h 119"/>
                <a:gd name="T2" fmla="*/ 0 w 119"/>
                <a:gd name="T3" fmla="*/ 119 h 119"/>
                <a:gd name="T4" fmla="*/ 17 w 119"/>
                <a:gd name="T5" fmla="*/ 119 h 119"/>
                <a:gd name="T6" fmla="*/ 119 w 119"/>
                <a:gd name="T7" fmla="*/ 17 h 119"/>
                <a:gd name="T8" fmla="*/ 119 w 119"/>
                <a:gd name="T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19">
                  <a:moveTo>
                    <a:pt x="119" y="0"/>
                  </a:moveTo>
                  <a:lnTo>
                    <a:pt x="0" y="119"/>
                  </a:lnTo>
                  <a:lnTo>
                    <a:pt x="17" y="119"/>
                  </a:lnTo>
                  <a:lnTo>
                    <a:pt x="119" y="17"/>
                  </a:lnTo>
                  <a:lnTo>
                    <a:pt x="11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642"/>
            <p:cNvSpPr>
              <a:spLocks/>
            </p:cNvSpPr>
            <p:nvPr/>
          </p:nvSpPr>
          <p:spPr bwMode="auto">
            <a:xfrm>
              <a:off x="5267326" y="3451226"/>
              <a:ext cx="133350" cy="134938"/>
            </a:xfrm>
            <a:custGeom>
              <a:avLst/>
              <a:gdLst>
                <a:gd name="T0" fmla="*/ 68 w 84"/>
                <a:gd name="T1" fmla="*/ 0 h 85"/>
                <a:gd name="T2" fmla="*/ 0 w 84"/>
                <a:gd name="T3" fmla="*/ 68 h 85"/>
                <a:gd name="T4" fmla="*/ 0 w 84"/>
                <a:gd name="T5" fmla="*/ 85 h 85"/>
                <a:gd name="T6" fmla="*/ 84 w 84"/>
                <a:gd name="T7" fmla="*/ 0 h 85"/>
                <a:gd name="T8" fmla="*/ 68 w 84"/>
                <a:gd name="T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85">
                  <a:moveTo>
                    <a:pt x="68" y="0"/>
                  </a:moveTo>
                  <a:lnTo>
                    <a:pt x="0" y="68"/>
                  </a:lnTo>
                  <a:lnTo>
                    <a:pt x="0" y="85"/>
                  </a:lnTo>
                  <a:lnTo>
                    <a:pt x="84" y="0"/>
                  </a:lnTo>
                  <a:lnTo>
                    <a:pt x="6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643"/>
            <p:cNvSpPr>
              <a:spLocks/>
            </p:cNvSpPr>
            <p:nvPr/>
          </p:nvSpPr>
          <p:spPr bwMode="auto">
            <a:xfrm>
              <a:off x="5267326" y="3451226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0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644"/>
            <p:cNvSpPr>
              <a:spLocks/>
            </p:cNvSpPr>
            <p:nvPr/>
          </p:nvSpPr>
          <p:spPr bwMode="auto">
            <a:xfrm>
              <a:off x="5491163" y="3675063"/>
              <a:ext cx="3175" cy="3175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2 h 2"/>
                <a:gd name="T6" fmla="*/ 2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50" name="Straight Connector 49"/>
          <p:cNvCxnSpPr/>
          <p:nvPr/>
        </p:nvCxnSpPr>
        <p:spPr>
          <a:xfrm>
            <a:off x="4229852" y="2047023"/>
            <a:ext cx="0" cy="3448901"/>
          </a:xfrm>
          <a:prstGeom prst="line">
            <a:avLst/>
          </a:prstGeom>
          <a:ln w="9525"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3488281" y="0"/>
            <a:ext cx="598314" cy="733614"/>
            <a:chOff x="3488281" y="0"/>
            <a:chExt cx="598314" cy="733614"/>
          </a:xfrm>
        </p:grpSpPr>
        <p:sp>
          <p:nvSpPr>
            <p:cNvPr id="5" name="Round Same Side Corner Rectangle 4"/>
            <p:cNvSpPr/>
            <p:nvPr/>
          </p:nvSpPr>
          <p:spPr>
            <a:xfrm rot="10800000">
              <a:off x="3488281" y="0"/>
              <a:ext cx="598314" cy="733614"/>
            </a:xfrm>
            <a:prstGeom prst="round2Same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mtClean="0">
                <a:solidFill>
                  <a:schemeClr val="tx1"/>
                </a:solidFill>
              </a:endParaRPr>
            </a:p>
          </p:txBody>
        </p:sp>
        <p:grpSp>
          <p:nvGrpSpPr>
            <p:cNvPr id="67" name="Grupa 1"/>
            <p:cNvGrpSpPr/>
            <p:nvPr/>
          </p:nvGrpSpPr>
          <p:grpSpPr>
            <a:xfrm>
              <a:off x="3577728" y="180236"/>
              <a:ext cx="440734" cy="482881"/>
              <a:chOff x="181135" y="947908"/>
              <a:chExt cx="507003" cy="555487"/>
            </a:xfrm>
          </p:grpSpPr>
          <p:sp>
            <p:nvSpPr>
              <p:cNvPr id="68" name="Freeform 1251"/>
              <p:cNvSpPr>
                <a:spLocks/>
              </p:cNvSpPr>
              <p:nvPr/>
            </p:nvSpPr>
            <p:spPr bwMode="auto">
              <a:xfrm>
                <a:off x="181135" y="947908"/>
                <a:ext cx="507003" cy="545790"/>
              </a:xfrm>
              <a:custGeom>
                <a:avLst/>
                <a:gdLst>
                  <a:gd name="T0" fmla="*/ 188 w 366"/>
                  <a:gd name="T1" fmla="*/ 3 h 394"/>
                  <a:gd name="T2" fmla="*/ 244 w 366"/>
                  <a:gd name="T3" fmla="*/ 27 h 394"/>
                  <a:gd name="T4" fmla="*/ 286 w 366"/>
                  <a:gd name="T5" fmla="*/ 67 h 394"/>
                  <a:gd name="T6" fmla="*/ 309 w 366"/>
                  <a:gd name="T7" fmla="*/ 123 h 394"/>
                  <a:gd name="T8" fmla="*/ 313 w 366"/>
                  <a:gd name="T9" fmla="*/ 159 h 394"/>
                  <a:gd name="T10" fmla="*/ 366 w 366"/>
                  <a:gd name="T11" fmla="*/ 249 h 394"/>
                  <a:gd name="T12" fmla="*/ 326 w 366"/>
                  <a:gd name="T13" fmla="*/ 301 h 394"/>
                  <a:gd name="T14" fmla="*/ 313 w 366"/>
                  <a:gd name="T15" fmla="*/ 334 h 394"/>
                  <a:gd name="T16" fmla="*/ 279 w 366"/>
                  <a:gd name="T17" fmla="*/ 347 h 394"/>
                  <a:gd name="T18" fmla="*/ 222 w 366"/>
                  <a:gd name="T19" fmla="*/ 394 h 394"/>
                  <a:gd name="T20" fmla="*/ 210 w 366"/>
                  <a:gd name="T21" fmla="*/ 336 h 394"/>
                  <a:gd name="T22" fmla="*/ 294 w 366"/>
                  <a:gd name="T23" fmla="*/ 333 h 394"/>
                  <a:gd name="T24" fmla="*/ 312 w 366"/>
                  <a:gd name="T25" fmla="*/ 315 h 394"/>
                  <a:gd name="T26" fmla="*/ 315 w 366"/>
                  <a:gd name="T27" fmla="*/ 237 h 394"/>
                  <a:gd name="T28" fmla="*/ 322 w 366"/>
                  <a:gd name="T29" fmla="*/ 199 h 394"/>
                  <a:gd name="T30" fmla="*/ 300 w 366"/>
                  <a:gd name="T31" fmla="*/ 160 h 394"/>
                  <a:gd name="T32" fmla="*/ 298 w 366"/>
                  <a:gd name="T33" fmla="*/ 125 h 394"/>
                  <a:gd name="T34" fmla="*/ 275 w 366"/>
                  <a:gd name="T35" fmla="*/ 75 h 394"/>
                  <a:gd name="T36" fmla="*/ 237 w 366"/>
                  <a:gd name="T37" fmla="*/ 37 h 394"/>
                  <a:gd name="T38" fmla="*/ 185 w 366"/>
                  <a:gd name="T39" fmla="*/ 15 h 394"/>
                  <a:gd name="T40" fmla="*/ 127 w 366"/>
                  <a:gd name="T41" fmla="*/ 15 h 394"/>
                  <a:gd name="T42" fmla="*/ 76 w 366"/>
                  <a:gd name="T43" fmla="*/ 37 h 394"/>
                  <a:gd name="T44" fmla="*/ 37 w 366"/>
                  <a:gd name="T45" fmla="*/ 75 h 394"/>
                  <a:gd name="T46" fmla="*/ 15 w 366"/>
                  <a:gd name="T47" fmla="*/ 125 h 394"/>
                  <a:gd name="T48" fmla="*/ 15 w 366"/>
                  <a:gd name="T49" fmla="*/ 182 h 394"/>
                  <a:gd name="T50" fmla="*/ 37 w 366"/>
                  <a:gd name="T51" fmla="*/ 233 h 394"/>
                  <a:gd name="T52" fmla="*/ 57 w 366"/>
                  <a:gd name="T53" fmla="*/ 256 h 394"/>
                  <a:gd name="T54" fmla="*/ 44 w 366"/>
                  <a:gd name="T55" fmla="*/ 394 h 394"/>
                  <a:gd name="T56" fmla="*/ 27 w 366"/>
                  <a:gd name="T57" fmla="*/ 240 h 394"/>
                  <a:gd name="T58" fmla="*/ 3 w 366"/>
                  <a:gd name="T59" fmla="*/ 185 h 394"/>
                  <a:gd name="T60" fmla="*/ 3 w 366"/>
                  <a:gd name="T61" fmla="*/ 123 h 394"/>
                  <a:gd name="T62" fmla="*/ 27 w 366"/>
                  <a:gd name="T63" fmla="*/ 67 h 394"/>
                  <a:gd name="T64" fmla="*/ 68 w 366"/>
                  <a:gd name="T65" fmla="*/ 27 h 394"/>
                  <a:gd name="T66" fmla="*/ 125 w 366"/>
                  <a:gd name="T67" fmla="*/ 3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66" h="394">
                    <a:moveTo>
                      <a:pt x="156" y="0"/>
                    </a:moveTo>
                    <a:lnTo>
                      <a:pt x="188" y="3"/>
                    </a:lnTo>
                    <a:lnTo>
                      <a:pt x="218" y="12"/>
                    </a:lnTo>
                    <a:lnTo>
                      <a:pt x="244" y="27"/>
                    </a:lnTo>
                    <a:lnTo>
                      <a:pt x="267" y="45"/>
                    </a:lnTo>
                    <a:lnTo>
                      <a:pt x="286" y="67"/>
                    </a:lnTo>
                    <a:lnTo>
                      <a:pt x="300" y="93"/>
                    </a:lnTo>
                    <a:lnTo>
                      <a:pt x="309" y="123"/>
                    </a:lnTo>
                    <a:lnTo>
                      <a:pt x="313" y="154"/>
                    </a:lnTo>
                    <a:lnTo>
                      <a:pt x="313" y="159"/>
                    </a:lnTo>
                    <a:lnTo>
                      <a:pt x="333" y="193"/>
                    </a:lnTo>
                    <a:lnTo>
                      <a:pt x="366" y="249"/>
                    </a:lnTo>
                    <a:lnTo>
                      <a:pt x="326" y="249"/>
                    </a:lnTo>
                    <a:lnTo>
                      <a:pt x="326" y="301"/>
                    </a:lnTo>
                    <a:lnTo>
                      <a:pt x="322" y="320"/>
                    </a:lnTo>
                    <a:lnTo>
                      <a:pt x="313" y="334"/>
                    </a:lnTo>
                    <a:lnTo>
                      <a:pt x="298" y="345"/>
                    </a:lnTo>
                    <a:lnTo>
                      <a:pt x="279" y="347"/>
                    </a:lnTo>
                    <a:lnTo>
                      <a:pt x="222" y="347"/>
                    </a:lnTo>
                    <a:lnTo>
                      <a:pt x="222" y="394"/>
                    </a:lnTo>
                    <a:lnTo>
                      <a:pt x="210" y="394"/>
                    </a:lnTo>
                    <a:lnTo>
                      <a:pt x="210" y="336"/>
                    </a:lnTo>
                    <a:lnTo>
                      <a:pt x="279" y="336"/>
                    </a:lnTo>
                    <a:lnTo>
                      <a:pt x="294" y="333"/>
                    </a:lnTo>
                    <a:lnTo>
                      <a:pt x="304" y="325"/>
                    </a:lnTo>
                    <a:lnTo>
                      <a:pt x="312" y="315"/>
                    </a:lnTo>
                    <a:lnTo>
                      <a:pt x="315" y="301"/>
                    </a:lnTo>
                    <a:lnTo>
                      <a:pt x="315" y="237"/>
                    </a:lnTo>
                    <a:lnTo>
                      <a:pt x="345" y="237"/>
                    </a:lnTo>
                    <a:lnTo>
                      <a:pt x="322" y="199"/>
                    </a:lnTo>
                    <a:lnTo>
                      <a:pt x="300" y="163"/>
                    </a:lnTo>
                    <a:lnTo>
                      <a:pt x="300" y="160"/>
                    </a:lnTo>
                    <a:lnTo>
                      <a:pt x="300" y="154"/>
                    </a:lnTo>
                    <a:lnTo>
                      <a:pt x="298" y="125"/>
                    </a:lnTo>
                    <a:lnTo>
                      <a:pt x="290" y="99"/>
                    </a:lnTo>
                    <a:lnTo>
                      <a:pt x="275" y="75"/>
                    </a:lnTo>
                    <a:lnTo>
                      <a:pt x="258" y="54"/>
                    </a:lnTo>
                    <a:lnTo>
                      <a:pt x="237" y="37"/>
                    </a:lnTo>
                    <a:lnTo>
                      <a:pt x="212" y="24"/>
                    </a:lnTo>
                    <a:lnTo>
                      <a:pt x="185" y="15"/>
                    </a:lnTo>
                    <a:lnTo>
                      <a:pt x="156" y="12"/>
                    </a:lnTo>
                    <a:lnTo>
                      <a:pt x="127" y="15"/>
                    </a:lnTo>
                    <a:lnTo>
                      <a:pt x="100" y="24"/>
                    </a:lnTo>
                    <a:lnTo>
                      <a:pt x="76" y="37"/>
                    </a:lnTo>
                    <a:lnTo>
                      <a:pt x="54" y="54"/>
                    </a:lnTo>
                    <a:lnTo>
                      <a:pt x="37" y="75"/>
                    </a:lnTo>
                    <a:lnTo>
                      <a:pt x="24" y="99"/>
                    </a:lnTo>
                    <a:lnTo>
                      <a:pt x="15" y="125"/>
                    </a:lnTo>
                    <a:lnTo>
                      <a:pt x="12" y="154"/>
                    </a:lnTo>
                    <a:lnTo>
                      <a:pt x="15" y="182"/>
                    </a:lnTo>
                    <a:lnTo>
                      <a:pt x="24" y="209"/>
                    </a:lnTo>
                    <a:lnTo>
                      <a:pt x="37" y="233"/>
                    </a:lnTo>
                    <a:lnTo>
                      <a:pt x="54" y="254"/>
                    </a:lnTo>
                    <a:lnTo>
                      <a:pt x="57" y="256"/>
                    </a:lnTo>
                    <a:lnTo>
                      <a:pt x="57" y="394"/>
                    </a:lnTo>
                    <a:lnTo>
                      <a:pt x="44" y="394"/>
                    </a:lnTo>
                    <a:lnTo>
                      <a:pt x="44" y="261"/>
                    </a:lnTo>
                    <a:lnTo>
                      <a:pt x="27" y="240"/>
                    </a:lnTo>
                    <a:lnTo>
                      <a:pt x="12" y="214"/>
                    </a:lnTo>
                    <a:lnTo>
                      <a:pt x="3" y="185"/>
                    </a:lnTo>
                    <a:lnTo>
                      <a:pt x="0" y="154"/>
                    </a:lnTo>
                    <a:lnTo>
                      <a:pt x="3" y="123"/>
                    </a:lnTo>
                    <a:lnTo>
                      <a:pt x="12" y="93"/>
                    </a:lnTo>
                    <a:lnTo>
                      <a:pt x="27" y="67"/>
                    </a:lnTo>
                    <a:lnTo>
                      <a:pt x="46" y="45"/>
                    </a:lnTo>
                    <a:lnTo>
                      <a:pt x="68" y="27"/>
                    </a:lnTo>
                    <a:lnTo>
                      <a:pt x="96" y="12"/>
                    </a:lnTo>
                    <a:lnTo>
                      <a:pt x="125" y="3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1252"/>
              <p:cNvSpPr>
                <a:spLocks noEditPoints="1"/>
              </p:cNvSpPr>
              <p:nvPr/>
            </p:nvSpPr>
            <p:spPr bwMode="auto">
              <a:xfrm>
                <a:off x="268406" y="997777"/>
                <a:ext cx="277051" cy="383716"/>
              </a:xfrm>
              <a:custGeom>
                <a:avLst/>
                <a:gdLst>
                  <a:gd name="T0" fmla="*/ 77 w 200"/>
                  <a:gd name="T1" fmla="*/ 25 h 277"/>
                  <a:gd name="T2" fmla="*/ 38 w 200"/>
                  <a:gd name="T3" fmla="*/ 61 h 277"/>
                  <a:gd name="T4" fmla="*/ 15 w 200"/>
                  <a:gd name="T5" fmla="*/ 110 h 277"/>
                  <a:gd name="T6" fmla="*/ 12 w 200"/>
                  <a:gd name="T7" fmla="*/ 139 h 277"/>
                  <a:gd name="T8" fmla="*/ 12 w 200"/>
                  <a:gd name="T9" fmla="*/ 139 h 277"/>
                  <a:gd name="T10" fmla="*/ 24 w 200"/>
                  <a:gd name="T11" fmla="*/ 193 h 277"/>
                  <a:gd name="T12" fmla="*/ 55 w 200"/>
                  <a:gd name="T13" fmla="*/ 237 h 277"/>
                  <a:gd name="T14" fmla="*/ 100 w 200"/>
                  <a:gd name="T15" fmla="*/ 264 h 277"/>
                  <a:gd name="T16" fmla="*/ 144 w 200"/>
                  <a:gd name="T17" fmla="*/ 237 h 277"/>
                  <a:gd name="T18" fmla="*/ 176 w 200"/>
                  <a:gd name="T19" fmla="*/ 193 h 277"/>
                  <a:gd name="T20" fmla="*/ 187 w 200"/>
                  <a:gd name="T21" fmla="*/ 139 h 277"/>
                  <a:gd name="T22" fmla="*/ 187 w 200"/>
                  <a:gd name="T23" fmla="*/ 139 h 277"/>
                  <a:gd name="T24" fmla="*/ 177 w 200"/>
                  <a:gd name="T25" fmla="*/ 85 h 277"/>
                  <a:gd name="T26" fmla="*/ 144 w 200"/>
                  <a:gd name="T27" fmla="*/ 40 h 277"/>
                  <a:gd name="T28" fmla="*/ 100 w 200"/>
                  <a:gd name="T29" fmla="*/ 13 h 277"/>
                  <a:gd name="T30" fmla="*/ 102 w 200"/>
                  <a:gd name="T31" fmla="*/ 1 h 277"/>
                  <a:gd name="T32" fmla="*/ 153 w 200"/>
                  <a:gd name="T33" fmla="*/ 31 h 277"/>
                  <a:gd name="T34" fmla="*/ 187 w 200"/>
                  <a:gd name="T35" fmla="*/ 80 h 277"/>
                  <a:gd name="T36" fmla="*/ 200 w 200"/>
                  <a:gd name="T37" fmla="*/ 139 h 277"/>
                  <a:gd name="T38" fmla="*/ 200 w 200"/>
                  <a:gd name="T39" fmla="*/ 139 h 277"/>
                  <a:gd name="T40" fmla="*/ 197 w 200"/>
                  <a:gd name="T41" fmla="*/ 170 h 277"/>
                  <a:gd name="T42" fmla="*/ 173 w 200"/>
                  <a:gd name="T43" fmla="*/ 224 h 277"/>
                  <a:gd name="T44" fmla="*/ 129 w 200"/>
                  <a:gd name="T45" fmla="*/ 263 h 277"/>
                  <a:gd name="T46" fmla="*/ 100 w 200"/>
                  <a:gd name="T47" fmla="*/ 277 h 277"/>
                  <a:gd name="T48" fmla="*/ 71 w 200"/>
                  <a:gd name="T49" fmla="*/ 263 h 277"/>
                  <a:gd name="T50" fmla="*/ 28 w 200"/>
                  <a:gd name="T51" fmla="*/ 224 h 277"/>
                  <a:gd name="T52" fmla="*/ 3 w 200"/>
                  <a:gd name="T53" fmla="*/ 170 h 277"/>
                  <a:gd name="T54" fmla="*/ 0 w 200"/>
                  <a:gd name="T55" fmla="*/ 139 h 277"/>
                  <a:gd name="T56" fmla="*/ 0 w 200"/>
                  <a:gd name="T57" fmla="*/ 139 h 277"/>
                  <a:gd name="T58" fmla="*/ 0 w 200"/>
                  <a:gd name="T59" fmla="*/ 137 h 277"/>
                  <a:gd name="T60" fmla="*/ 12 w 200"/>
                  <a:gd name="T61" fmla="*/ 80 h 277"/>
                  <a:gd name="T62" fmla="*/ 47 w 200"/>
                  <a:gd name="T63" fmla="*/ 31 h 277"/>
                  <a:gd name="T64" fmla="*/ 98 w 200"/>
                  <a:gd name="T65" fmla="*/ 1 h 2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00" h="277">
                    <a:moveTo>
                      <a:pt x="100" y="13"/>
                    </a:moveTo>
                    <a:lnTo>
                      <a:pt x="77" y="25"/>
                    </a:lnTo>
                    <a:lnTo>
                      <a:pt x="55" y="40"/>
                    </a:lnTo>
                    <a:lnTo>
                      <a:pt x="38" y="61"/>
                    </a:lnTo>
                    <a:lnTo>
                      <a:pt x="24" y="84"/>
                    </a:lnTo>
                    <a:lnTo>
                      <a:pt x="15" y="110"/>
                    </a:lnTo>
                    <a:lnTo>
                      <a:pt x="12" y="139"/>
                    </a:lnTo>
                    <a:lnTo>
                      <a:pt x="12" y="139"/>
                    </a:lnTo>
                    <a:lnTo>
                      <a:pt x="12" y="139"/>
                    </a:lnTo>
                    <a:lnTo>
                      <a:pt x="12" y="139"/>
                    </a:lnTo>
                    <a:lnTo>
                      <a:pt x="15" y="167"/>
                    </a:lnTo>
                    <a:lnTo>
                      <a:pt x="24" y="193"/>
                    </a:lnTo>
                    <a:lnTo>
                      <a:pt x="37" y="216"/>
                    </a:lnTo>
                    <a:lnTo>
                      <a:pt x="55" y="237"/>
                    </a:lnTo>
                    <a:lnTo>
                      <a:pt x="77" y="252"/>
                    </a:lnTo>
                    <a:lnTo>
                      <a:pt x="100" y="264"/>
                    </a:lnTo>
                    <a:lnTo>
                      <a:pt x="122" y="252"/>
                    </a:lnTo>
                    <a:lnTo>
                      <a:pt x="144" y="237"/>
                    </a:lnTo>
                    <a:lnTo>
                      <a:pt x="163" y="217"/>
                    </a:lnTo>
                    <a:lnTo>
                      <a:pt x="176" y="193"/>
                    </a:lnTo>
                    <a:lnTo>
                      <a:pt x="185" y="167"/>
                    </a:lnTo>
                    <a:lnTo>
                      <a:pt x="187" y="139"/>
                    </a:lnTo>
                    <a:lnTo>
                      <a:pt x="187" y="139"/>
                    </a:lnTo>
                    <a:lnTo>
                      <a:pt x="187" y="139"/>
                    </a:lnTo>
                    <a:lnTo>
                      <a:pt x="185" y="110"/>
                    </a:lnTo>
                    <a:lnTo>
                      <a:pt x="177" y="85"/>
                    </a:lnTo>
                    <a:lnTo>
                      <a:pt x="163" y="61"/>
                    </a:lnTo>
                    <a:lnTo>
                      <a:pt x="144" y="40"/>
                    </a:lnTo>
                    <a:lnTo>
                      <a:pt x="123" y="25"/>
                    </a:lnTo>
                    <a:lnTo>
                      <a:pt x="100" y="13"/>
                    </a:lnTo>
                    <a:close/>
                    <a:moveTo>
                      <a:pt x="100" y="0"/>
                    </a:moveTo>
                    <a:lnTo>
                      <a:pt x="102" y="1"/>
                    </a:lnTo>
                    <a:lnTo>
                      <a:pt x="130" y="14"/>
                    </a:lnTo>
                    <a:lnTo>
                      <a:pt x="153" y="31"/>
                    </a:lnTo>
                    <a:lnTo>
                      <a:pt x="173" y="53"/>
                    </a:lnTo>
                    <a:lnTo>
                      <a:pt x="187" y="80"/>
                    </a:lnTo>
                    <a:lnTo>
                      <a:pt x="197" y="107"/>
                    </a:lnTo>
                    <a:lnTo>
                      <a:pt x="200" y="139"/>
                    </a:lnTo>
                    <a:lnTo>
                      <a:pt x="200" y="139"/>
                    </a:lnTo>
                    <a:lnTo>
                      <a:pt x="200" y="139"/>
                    </a:lnTo>
                    <a:lnTo>
                      <a:pt x="200" y="139"/>
                    </a:lnTo>
                    <a:lnTo>
                      <a:pt x="197" y="170"/>
                    </a:lnTo>
                    <a:lnTo>
                      <a:pt x="187" y="199"/>
                    </a:lnTo>
                    <a:lnTo>
                      <a:pt x="173" y="224"/>
                    </a:lnTo>
                    <a:lnTo>
                      <a:pt x="152" y="246"/>
                    </a:lnTo>
                    <a:lnTo>
                      <a:pt x="129" y="263"/>
                    </a:lnTo>
                    <a:lnTo>
                      <a:pt x="102" y="276"/>
                    </a:lnTo>
                    <a:lnTo>
                      <a:pt x="100" y="277"/>
                    </a:lnTo>
                    <a:lnTo>
                      <a:pt x="97" y="276"/>
                    </a:lnTo>
                    <a:lnTo>
                      <a:pt x="71" y="263"/>
                    </a:lnTo>
                    <a:lnTo>
                      <a:pt x="47" y="246"/>
                    </a:lnTo>
                    <a:lnTo>
                      <a:pt x="28" y="224"/>
                    </a:lnTo>
                    <a:lnTo>
                      <a:pt x="12" y="197"/>
                    </a:lnTo>
                    <a:lnTo>
                      <a:pt x="3" y="170"/>
                    </a:lnTo>
                    <a:lnTo>
                      <a:pt x="0" y="139"/>
                    </a:lnTo>
                    <a:lnTo>
                      <a:pt x="0" y="139"/>
                    </a:lnTo>
                    <a:lnTo>
                      <a:pt x="0" y="139"/>
                    </a:lnTo>
                    <a:lnTo>
                      <a:pt x="0" y="139"/>
                    </a:lnTo>
                    <a:lnTo>
                      <a:pt x="0" y="137"/>
                    </a:lnTo>
                    <a:lnTo>
                      <a:pt x="0" y="137"/>
                    </a:lnTo>
                    <a:lnTo>
                      <a:pt x="3" y="107"/>
                    </a:lnTo>
                    <a:lnTo>
                      <a:pt x="12" y="80"/>
                    </a:lnTo>
                    <a:lnTo>
                      <a:pt x="28" y="53"/>
                    </a:lnTo>
                    <a:lnTo>
                      <a:pt x="47" y="31"/>
                    </a:lnTo>
                    <a:lnTo>
                      <a:pt x="71" y="14"/>
                    </a:lnTo>
                    <a:lnTo>
                      <a:pt x="98" y="1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1253"/>
              <p:cNvSpPr>
                <a:spLocks/>
              </p:cNvSpPr>
              <p:nvPr/>
            </p:nvSpPr>
            <p:spPr bwMode="auto">
              <a:xfrm>
                <a:off x="397235" y="1006089"/>
                <a:ext cx="18009" cy="356011"/>
              </a:xfrm>
              <a:custGeom>
                <a:avLst/>
                <a:gdLst>
                  <a:gd name="T0" fmla="*/ 1 w 13"/>
                  <a:gd name="T1" fmla="*/ 0 h 257"/>
                  <a:gd name="T2" fmla="*/ 13 w 13"/>
                  <a:gd name="T3" fmla="*/ 0 h 257"/>
                  <a:gd name="T4" fmla="*/ 13 w 13"/>
                  <a:gd name="T5" fmla="*/ 257 h 257"/>
                  <a:gd name="T6" fmla="*/ 0 w 13"/>
                  <a:gd name="T7" fmla="*/ 257 h 257"/>
                  <a:gd name="T8" fmla="*/ 1 w 13"/>
                  <a:gd name="T9" fmla="*/ 0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57">
                    <a:moveTo>
                      <a:pt x="1" y="0"/>
                    </a:moveTo>
                    <a:lnTo>
                      <a:pt x="13" y="0"/>
                    </a:lnTo>
                    <a:lnTo>
                      <a:pt x="13" y="257"/>
                    </a:lnTo>
                    <a:lnTo>
                      <a:pt x="0" y="2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1254"/>
              <p:cNvSpPr>
                <a:spLocks/>
              </p:cNvSpPr>
              <p:nvPr/>
            </p:nvSpPr>
            <p:spPr bwMode="auto">
              <a:xfrm>
                <a:off x="397235" y="1362099"/>
                <a:ext cx="92812" cy="141296"/>
              </a:xfrm>
              <a:custGeom>
                <a:avLst/>
                <a:gdLst>
                  <a:gd name="T0" fmla="*/ 0 w 67"/>
                  <a:gd name="T1" fmla="*/ 0 h 102"/>
                  <a:gd name="T2" fmla="*/ 13 w 67"/>
                  <a:gd name="T3" fmla="*/ 0 h 102"/>
                  <a:gd name="T4" fmla="*/ 13 w 67"/>
                  <a:gd name="T5" fmla="*/ 90 h 102"/>
                  <a:gd name="T6" fmla="*/ 67 w 67"/>
                  <a:gd name="T7" fmla="*/ 90 h 102"/>
                  <a:gd name="T8" fmla="*/ 67 w 67"/>
                  <a:gd name="T9" fmla="*/ 102 h 102"/>
                  <a:gd name="T10" fmla="*/ 0 w 67"/>
                  <a:gd name="T11" fmla="*/ 102 h 102"/>
                  <a:gd name="T12" fmla="*/ 0 w 67"/>
                  <a:gd name="T13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102">
                    <a:moveTo>
                      <a:pt x="0" y="0"/>
                    </a:moveTo>
                    <a:lnTo>
                      <a:pt x="13" y="0"/>
                    </a:lnTo>
                    <a:lnTo>
                      <a:pt x="13" y="90"/>
                    </a:lnTo>
                    <a:lnTo>
                      <a:pt x="67" y="90"/>
                    </a:lnTo>
                    <a:lnTo>
                      <a:pt x="67" y="102"/>
                    </a:lnTo>
                    <a:lnTo>
                      <a:pt x="0" y="10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1255"/>
              <p:cNvSpPr>
                <a:spLocks/>
              </p:cNvSpPr>
              <p:nvPr/>
            </p:nvSpPr>
            <p:spPr bwMode="auto">
              <a:xfrm>
                <a:off x="307193" y="1087819"/>
                <a:ext cx="101124" cy="92812"/>
              </a:xfrm>
              <a:custGeom>
                <a:avLst/>
                <a:gdLst>
                  <a:gd name="T0" fmla="*/ 8 w 73"/>
                  <a:gd name="T1" fmla="*/ 0 h 67"/>
                  <a:gd name="T2" fmla="*/ 73 w 73"/>
                  <a:gd name="T3" fmla="*/ 58 h 67"/>
                  <a:gd name="T4" fmla="*/ 64 w 73"/>
                  <a:gd name="T5" fmla="*/ 67 h 67"/>
                  <a:gd name="T6" fmla="*/ 0 w 73"/>
                  <a:gd name="T7" fmla="*/ 9 h 67"/>
                  <a:gd name="T8" fmla="*/ 8 w 73"/>
                  <a:gd name="T9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3" h="67">
                    <a:moveTo>
                      <a:pt x="8" y="0"/>
                    </a:moveTo>
                    <a:lnTo>
                      <a:pt x="73" y="58"/>
                    </a:lnTo>
                    <a:lnTo>
                      <a:pt x="64" y="67"/>
                    </a:lnTo>
                    <a:lnTo>
                      <a:pt x="0" y="9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1256"/>
              <p:cNvSpPr>
                <a:spLocks/>
              </p:cNvSpPr>
              <p:nvPr/>
            </p:nvSpPr>
            <p:spPr bwMode="auto">
              <a:xfrm>
                <a:off x="273947" y="1176475"/>
                <a:ext cx="134370" cy="123288"/>
              </a:xfrm>
              <a:custGeom>
                <a:avLst/>
                <a:gdLst>
                  <a:gd name="T0" fmla="*/ 9 w 97"/>
                  <a:gd name="T1" fmla="*/ 0 h 89"/>
                  <a:gd name="T2" fmla="*/ 97 w 97"/>
                  <a:gd name="T3" fmla="*/ 80 h 89"/>
                  <a:gd name="T4" fmla="*/ 89 w 97"/>
                  <a:gd name="T5" fmla="*/ 89 h 89"/>
                  <a:gd name="T6" fmla="*/ 0 w 97"/>
                  <a:gd name="T7" fmla="*/ 10 h 89"/>
                  <a:gd name="T8" fmla="*/ 9 w 97"/>
                  <a:gd name="T9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89">
                    <a:moveTo>
                      <a:pt x="9" y="0"/>
                    </a:moveTo>
                    <a:lnTo>
                      <a:pt x="97" y="80"/>
                    </a:lnTo>
                    <a:lnTo>
                      <a:pt x="89" y="89"/>
                    </a:lnTo>
                    <a:lnTo>
                      <a:pt x="0" y="1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1257"/>
              <p:cNvSpPr>
                <a:spLocks/>
              </p:cNvSpPr>
              <p:nvPr/>
            </p:nvSpPr>
            <p:spPr bwMode="auto">
              <a:xfrm>
                <a:off x="406931" y="1087819"/>
                <a:ext cx="101124" cy="92812"/>
              </a:xfrm>
              <a:custGeom>
                <a:avLst/>
                <a:gdLst>
                  <a:gd name="T0" fmla="*/ 65 w 73"/>
                  <a:gd name="T1" fmla="*/ 0 h 67"/>
                  <a:gd name="T2" fmla="*/ 73 w 73"/>
                  <a:gd name="T3" fmla="*/ 9 h 67"/>
                  <a:gd name="T4" fmla="*/ 8 w 73"/>
                  <a:gd name="T5" fmla="*/ 67 h 67"/>
                  <a:gd name="T6" fmla="*/ 0 w 73"/>
                  <a:gd name="T7" fmla="*/ 58 h 67"/>
                  <a:gd name="T8" fmla="*/ 65 w 73"/>
                  <a:gd name="T9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3" h="67">
                    <a:moveTo>
                      <a:pt x="65" y="0"/>
                    </a:moveTo>
                    <a:lnTo>
                      <a:pt x="73" y="9"/>
                    </a:lnTo>
                    <a:lnTo>
                      <a:pt x="8" y="67"/>
                    </a:lnTo>
                    <a:lnTo>
                      <a:pt x="0" y="58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1258"/>
              <p:cNvSpPr>
                <a:spLocks/>
              </p:cNvSpPr>
              <p:nvPr/>
            </p:nvSpPr>
            <p:spPr bwMode="auto">
              <a:xfrm>
                <a:off x="404160" y="1176475"/>
                <a:ext cx="134370" cy="123288"/>
              </a:xfrm>
              <a:custGeom>
                <a:avLst/>
                <a:gdLst>
                  <a:gd name="T0" fmla="*/ 89 w 97"/>
                  <a:gd name="T1" fmla="*/ 0 h 89"/>
                  <a:gd name="T2" fmla="*/ 97 w 97"/>
                  <a:gd name="T3" fmla="*/ 10 h 89"/>
                  <a:gd name="T4" fmla="*/ 10 w 97"/>
                  <a:gd name="T5" fmla="*/ 89 h 89"/>
                  <a:gd name="T6" fmla="*/ 0 w 97"/>
                  <a:gd name="T7" fmla="*/ 80 h 89"/>
                  <a:gd name="T8" fmla="*/ 89 w 97"/>
                  <a:gd name="T9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89">
                    <a:moveTo>
                      <a:pt x="89" y="0"/>
                    </a:moveTo>
                    <a:lnTo>
                      <a:pt x="97" y="10"/>
                    </a:lnTo>
                    <a:lnTo>
                      <a:pt x="10" y="89"/>
                    </a:lnTo>
                    <a:lnTo>
                      <a:pt x="0" y="8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pic>
        <p:nvPicPr>
          <p:cNvPr id="21" name="Picture 20"/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94320" y="2044016"/>
            <a:ext cx="4307062" cy="4094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7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0" y="1587640"/>
            <a:ext cx="7015186" cy="4079382"/>
          </a:xfrm>
          <a:prstGeom prst="rect">
            <a:avLst/>
          </a:prstGeom>
          <a:solidFill>
            <a:srgbClr val="CF002B">
              <a:alpha val="91000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Ins="216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Dziękuję 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za </a:t>
            </a:r>
            <a:r>
              <a:rPr kumimoji="0" 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uwagę </a:t>
            </a:r>
            <a:r>
              <a:rPr kumimoji="0" lang="pl-PL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pl-PL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pl-PL" sz="16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Region </a:t>
            </a:r>
            <a:r>
              <a:rPr lang="pl-PL" sz="1400" b="1" dirty="0" smtClean="0">
                <a:solidFill>
                  <a:srgbClr val="FFFFFF"/>
                </a:solidFill>
                <a:latin typeface="Calibri"/>
              </a:rPr>
              <a:t>Podlaski</a:t>
            </a:r>
            <a:endParaRPr kumimoji="0" lang="pl-PL" sz="14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Bank Gospodarstwa Krajowego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ul. </a:t>
            </a:r>
            <a:r>
              <a:rPr lang="pl-PL" sz="1400" dirty="0" smtClean="0">
                <a:solidFill>
                  <a:srgbClr val="FFFFFF"/>
                </a:solidFill>
                <a:latin typeface="Calibri"/>
              </a:rPr>
              <a:t>Świętojańska 12A</a:t>
            </a:r>
            <a:r>
              <a:rPr kumimoji="0" 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lang="pl-PL" sz="1400" dirty="0" smtClean="0">
                <a:solidFill>
                  <a:srgbClr val="FFFFFF"/>
                </a:solidFill>
                <a:latin typeface="Calibri"/>
              </a:rPr>
              <a:t>15-082 Białystok</a:t>
            </a:r>
            <a:endParaRPr kumimoji="0" lang="pl-PL" sz="14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400" b="1" dirty="0" smtClean="0">
                <a:solidFill>
                  <a:srgbClr val="FFFFFF"/>
                </a:solidFill>
                <a:latin typeface="Calibri"/>
              </a:rPr>
              <a:t>Izabela Domanowska</a:t>
            </a:r>
            <a:endParaRPr kumimoji="0" lang="pl-PL" sz="14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Tel. 797</a:t>
            </a:r>
            <a:r>
              <a:rPr kumimoji="0" lang="pl-PL" sz="14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904 228</a:t>
            </a:r>
          </a:p>
          <a:p>
            <a:pPr lvl="0" defTabSz="457200">
              <a:defRPr/>
            </a:pPr>
            <a:r>
              <a:rPr lang="pl-PL" sz="1400" dirty="0" smtClean="0">
                <a:solidFill>
                  <a:srgbClr val="FFFFFF"/>
                </a:solidFill>
                <a:latin typeface="Calibri"/>
              </a:rPr>
              <a:t>Email: </a:t>
            </a:r>
            <a:r>
              <a:rPr lang="pl-PL" sz="1400" dirty="0" smtClean="0">
                <a:solidFill>
                  <a:srgbClr val="FFFFFF"/>
                </a:solidFill>
              </a:rPr>
              <a:t>izabela.domanowska@bgk.pl</a:t>
            </a:r>
            <a:endParaRPr lang="pl-PL" sz="1400" dirty="0">
              <a:solidFill>
                <a:srgbClr val="FFFFFF"/>
              </a:solidFill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4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8072" y="6208612"/>
            <a:ext cx="1853345" cy="42066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186" y="0"/>
            <a:ext cx="517681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629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1" name="object 6"/>
          <p:cNvSpPr txBox="1"/>
          <p:nvPr/>
        </p:nvSpPr>
        <p:spPr>
          <a:xfrm>
            <a:off x="561995" y="2505966"/>
            <a:ext cx="4422804" cy="35214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defTabSz="355610"/>
            <a:r>
              <a:rPr lang="pl-PL" sz="1200" dirty="0"/>
              <a:t>Niniejszy dokument został przygotowany </a:t>
            </a:r>
            <a:r>
              <a:rPr lang="pl-PL" sz="1200" dirty="0" smtClean="0"/>
              <a:t>przez </a:t>
            </a:r>
            <a:r>
              <a:rPr lang="pl-PL" sz="1200" dirty="0"/>
              <a:t>Bank Gospodarstwa Krajowego (BGK).</a:t>
            </a:r>
          </a:p>
          <a:p>
            <a:pPr defTabSz="355610"/>
            <a:endParaRPr lang="pl-PL" sz="1200" dirty="0"/>
          </a:p>
          <a:p>
            <a:pPr defTabSz="355610"/>
            <a:r>
              <a:rPr lang="pl-PL" sz="1200" dirty="0"/>
              <a:t>Żadne oświadczenie czy gwarancja, </a:t>
            </a:r>
            <a:r>
              <a:rPr lang="pl-PL" sz="1200" dirty="0" smtClean="0"/>
              <a:t>wyrażona </a:t>
            </a:r>
            <a:r>
              <a:rPr lang="pl-PL" sz="1200" dirty="0"/>
              <a:t>bądź </a:t>
            </a:r>
            <a:r>
              <a:rPr lang="pl-PL" sz="1200" dirty="0" smtClean="0"/>
              <a:t>domniemana,</a:t>
            </a:r>
            <a:br>
              <a:rPr lang="pl-PL" sz="1200" dirty="0" smtClean="0"/>
            </a:br>
            <a:r>
              <a:rPr lang="pl-PL" sz="1200" dirty="0" smtClean="0"/>
              <a:t>nie </a:t>
            </a:r>
            <a:r>
              <a:rPr lang="pl-PL" sz="1200" dirty="0"/>
              <a:t>świadczy, ani obecnie, jak i w </a:t>
            </a:r>
            <a:r>
              <a:rPr lang="pl-PL" sz="1200" dirty="0" smtClean="0"/>
              <a:t>przyszłości, o </a:t>
            </a:r>
            <a:r>
              <a:rPr lang="pl-PL" sz="1200" dirty="0"/>
              <a:t>prawidłowości </a:t>
            </a:r>
            <a:r>
              <a:rPr lang="pl-PL" sz="1200" dirty="0" smtClean="0"/>
              <a:t>jak</a:t>
            </a:r>
            <a:br>
              <a:rPr lang="pl-PL" sz="1200" dirty="0" smtClean="0"/>
            </a:br>
            <a:r>
              <a:rPr lang="pl-PL" sz="1200" dirty="0" smtClean="0"/>
              <a:t>i </a:t>
            </a:r>
            <a:r>
              <a:rPr lang="pl-PL" sz="1200" dirty="0"/>
              <a:t>kompletności informacji </a:t>
            </a:r>
            <a:r>
              <a:rPr lang="pl-PL" sz="1200" dirty="0" smtClean="0"/>
              <a:t>zawartych </a:t>
            </a:r>
            <a:r>
              <a:rPr lang="pl-PL" sz="1200" dirty="0"/>
              <a:t>w niniejszym dokumencie.</a:t>
            </a:r>
          </a:p>
          <a:p>
            <a:pPr defTabSz="355610"/>
            <a:endParaRPr lang="pl-PL" sz="1200" dirty="0"/>
          </a:p>
          <a:p>
            <a:pPr defTabSz="355610"/>
            <a:r>
              <a:rPr lang="pl-PL" sz="1200" dirty="0"/>
              <a:t>Bank Gospodarstwa Krajowego, jak i jego </a:t>
            </a:r>
            <a:r>
              <a:rPr lang="pl-PL" sz="1200" dirty="0" smtClean="0"/>
              <a:t>spółki </a:t>
            </a:r>
            <a:r>
              <a:rPr lang="pl-PL" sz="1200" dirty="0"/>
              <a:t>zależne</a:t>
            </a:r>
            <a:r>
              <a:rPr lang="pl-PL" sz="1200" dirty="0" smtClean="0"/>
              <a:t>, </a:t>
            </a:r>
            <a:r>
              <a:rPr lang="pl-PL" sz="1200" dirty="0"/>
              <a:t>pośrednicy czy </a:t>
            </a:r>
            <a:r>
              <a:rPr lang="pl-PL" sz="1200" dirty="0" smtClean="0"/>
              <a:t>pracownicy </a:t>
            </a:r>
            <a:r>
              <a:rPr lang="pl-PL" sz="1200" dirty="0"/>
              <a:t>nie ponoszą odpowiedzialności </a:t>
            </a:r>
            <a:r>
              <a:rPr lang="pl-PL" sz="1200" dirty="0" smtClean="0"/>
              <a:t>za </a:t>
            </a:r>
            <a:r>
              <a:rPr lang="pl-PL" sz="1200" dirty="0"/>
              <a:t>błędy lub </a:t>
            </a:r>
            <a:r>
              <a:rPr lang="pl-PL" sz="1200" dirty="0" smtClean="0"/>
              <a:t>zaniechania </a:t>
            </a:r>
            <a:r>
              <a:rPr lang="pl-PL" sz="1200" dirty="0"/>
              <a:t>po stronie osób </a:t>
            </a:r>
            <a:r>
              <a:rPr lang="pl-PL" sz="1200" dirty="0" smtClean="0"/>
              <a:t>korzystających </a:t>
            </a:r>
            <a:r>
              <a:rPr lang="pl-PL" sz="1200" dirty="0"/>
              <a:t>z poniższych informacji.</a:t>
            </a:r>
          </a:p>
          <a:p>
            <a:pPr defTabSz="355610"/>
            <a:endParaRPr lang="pl-PL" sz="1200" dirty="0"/>
          </a:p>
          <a:p>
            <a:pPr defTabSz="355610"/>
            <a:r>
              <a:rPr lang="pl-PL" sz="1200" dirty="0"/>
              <a:t>Bank Gospodarstwa Krajowego, jego spółki </a:t>
            </a:r>
            <a:r>
              <a:rPr lang="pl-PL" sz="1200" dirty="0" smtClean="0"/>
              <a:t>zależne</a:t>
            </a:r>
            <a:r>
              <a:rPr lang="pl-PL" sz="1200" dirty="0"/>
              <a:t>, </a:t>
            </a:r>
            <a:r>
              <a:rPr lang="pl-PL" sz="1200" dirty="0" smtClean="0"/>
              <a:t>pośrednicy</a:t>
            </a:r>
            <a:br>
              <a:rPr lang="pl-PL" sz="1200" dirty="0" smtClean="0"/>
            </a:br>
            <a:r>
              <a:rPr lang="pl-PL" sz="1200" dirty="0" smtClean="0"/>
              <a:t>i </a:t>
            </a:r>
            <a:r>
              <a:rPr lang="pl-PL" sz="1200" dirty="0"/>
              <a:t>pracownicy nie ponoszą odpowiedzialności </a:t>
            </a:r>
            <a:r>
              <a:rPr lang="pl-PL" sz="1200" dirty="0" smtClean="0"/>
              <a:t>za </a:t>
            </a:r>
            <a:r>
              <a:rPr lang="pl-PL" sz="1200" dirty="0"/>
              <a:t>straty, szkody lub wydatki </a:t>
            </a:r>
            <a:r>
              <a:rPr lang="pl-PL" sz="1200" dirty="0" smtClean="0"/>
              <a:t>wynikające z </a:t>
            </a:r>
            <a:r>
              <a:rPr lang="pl-PL" sz="1200" dirty="0"/>
              <a:t>wykorzystywania poniższych informacji </a:t>
            </a:r>
            <a:r>
              <a:rPr lang="pl-PL" sz="1200" dirty="0" smtClean="0"/>
              <a:t>lub </a:t>
            </a:r>
            <a:r>
              <a:rPr lang="pl-PL" sz="1200" dirty="0"/>
              <a:t>działania w oparciu o nie.</a:t>
            </a:r>
          </a:p>
          <a:p>
            <a:pPr defTabSz="355610"/>
            <a:endParaRPr lang="pl-PL" sz="1200" dirty="0"/>
          </a:p>
          <a:p>
            <a:pPr defTabSz="355610"/>
            <a:r>
              <a:rPr lang="pl-PL" sz="1200" dirty="0"/>
              <a:t>Wszelkie opinie, poglądy </a:t>
            </a:r>
            <a:r>
              <a:rPr lang="pl-PL" sz="1200" dirty="0" smtClean="0"/>
              <a:t>zawarte w </a:t>
            </a:r>
            <a:r>
              <a:rPr lang="pl-PL" sz="1200" dirty="0"/>
              <a:t>niniejszym dokumencie odzwierciedlają </a:t>
            </a:r>
            <a:r>
              <a:rPr lang="pl-PL" sz="1200" dirty="0" smtClean="0"/>
              <a:t>stanowisko </a:t>
            </a:r>
            <a:r>
              <a:rPr lang="pl-PL" sz="1200" dirty="0"/>
              <a:t>BGK i mogą ulec zmianie bez </a:t>
            </a:r>
            <a:r>
              <a:rPr lang="pl-PL" sz="1200" dirty="0" smtClean="0"/>
              <a:t>konieczności </a:t>
            </a:r>
            <a:r>
              <a:rPr lang="pl-PL" sz="1200" dirty="0"/>
              <a:t>uprzedniego zawiadamiania.</a:t>
            </a:r>
          </a:p>
        </p:txBody>
      </p:sp>
      <p:sp>
        <p:nvSpPr>
          <p:cNvPr id="11" name="object 6"/>
          <p:cNvSpPr txBox="1"/>
          <p:nvPr/>
        </p:nvSpPr>
        <p:spPr>
          <a:xfrm>
            <a:off x="6520852" y="2505966"/>
            <a:ext cx="4766836" cy="27828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defTabSz="355610"/>
            <a:r>
              <a:rPr lang="pl-PL" sz="1200" dirty="0"/>
              <a:t>Bank Gospodarstwa Krajowego nie jest </a:t>
            </a:r>
            <a:r>
              <a:rPr lang="pl-PL" sz="1200" dirty="0" smtClean="0"/>
              <a:t>zobowiązany </a:t>
            </a:r>
            <a:r>
              <a:rPr lang="pl-PL" sz="1200" dirty="0"/>
              <a:t>do aktualizowania informacji </a:t>
            </a:r>
            <a:r>
              <a:rPr lang="pl-PL" sz="1200" dirty="0" smtClean="0"/>
              <a:t>zawartych </a:t>
            </a:r>
            <a:r>
              <a:rPr lang="pl-PL" sz="1200" dirty="0"/>
              <a:t>w niniejszym </a:t>
            </a:r>
            <a:r>
              <a:rPr lang="pl-PL" sz="1200" dirty="0" smtClean="0"/>
              <a:t>dokumencie. Przy </a:t>
            </a:r>
            <a:r>
              <a:rPr lang="pl-PL" sz="1200" dirty="0"/>
              <a:t>sporządzaniu niniejszego </a:t>
            </a:r>
            <a:r>
              <a:rPr lang="pl-PL" sz="1200" dirty="0" smtClean="0"/>
              <a:t>dokumentu </a:t>
            </a:r>
            <a:r>
              <a:rPr lang="pl-PL" sz="1200" dirty="0"/>
              <a:t>nie brano pod uwagę żadnych celów </a:t>
            </a:r>
            <a:r>
              <a:rPr lang="pl-PL" sz="1200" dirty="0" smtClean="0"/>
              <a:t>inwestycyjnych</a:t>
            </a:r>
            <a:r>
              <a:rPr lang="pl-PL" sz="1200" dirty="0"/>
              <a:t>, sytuacji finansowej czy </a:t>
            </a:r>
            <a:r>
              <a:rPr lang="pl-PL" sz="1200" dirty="0" smtClean="0"/>
              <a:t>potrzeb </a:t>
            </a:r>
            <a:r>
              <a:rPr lang="pl-PL" sz="1200" dirty="0"/>
              <a:t>jakiegokolwiek odbiorcy.</a:t>
            </a:r>
          </a:p>
          <a:p>
            <a:pPr defTabSz="355610"/>
            <a:endParaRPr lang="pl-PL" sz="1200" dirty="0"/>
          </a:p>
          <a:p>
            <a:pPr defTabSz="355610"/>
            <a:r>
              <a:rPr lang="pl-PL" sz="1200" dirty="0"/>
              <a:t>Informacje zawarte w niniejszym </a:t>
            </a:r>
            <a:r>
              <a:rPr lang="pl-PL" sz="1200" dirty="0" smtClean="0"/>
              <a:t>dokumencie </a:t>
            </a:r>
            <a:r>
              <a:rPr lang="pl-PL" sz="1200" dirty="0"/>
              <a:t>podane zostały </a:t>
            </a:r>
            <a:r>
              <a:rPr lang="pl-PL" sz="1200" dirty="0" smtClean="0"/>
              <a:t>wyłącznie</a:t>
            </a:r>
            <a:br>
              <a:rPr lang="pl-PL" sz="1200" dirty="0" smtClean="0"/>
            </a:br>
            <a:r>
              <a:rPr lang="pl-PL" sz="1200" dirty="0" smtClean="0"/>
              <a:t>w </a:t>
            </a:r>
            <a:r>
              <a:rPr lang="pl-PL" sz="1200" dirty="0"/>
              <a:t>celach </a:t>
            </a:r>
            <a:r>
              <a:rPr lang="pl-PL" sz="1200" dirty="0" smtClean="0"/>
              <a:t>informacyjnych </a:t>
            </a:r>
            <a:r>
              <a:rPr lang="pl-PL" sz="1200" dirty="0"/>
              <a:t>i nie należy ich traktować jako </a:t>
            </a:r>
            <a:r>
              <a:rPr lang="pl-PL" sz="1200" dirty="0" smtClean="0"/>
              <a:t>porady </a:t>
            </a:r>
            <a:r>
              <a:rPr lang="pl-PL" sz="1200" dirty="0"/>
              <a:t>inwestycyjnej. Nie stanowią one oferty </a:t>
            </a:r>
            <a:r>
              <a:rPr lang="pl-PL" sz="1200" dirty="0" smtClean="0"/>
              <a:t>sprzedaży </a:t>
            </a:r>
            <a:r>
              <a:rPr lang="pl-PL" sz="1200" dirty="0"/>
              <a:t>ani zaproszenia do złożenia </a:t>
            </a:r>
            <a:r>
              <a:rPr lang="pl-PL" sz="1200" dirty="0" smtClean="0"/>
              <a:t>oferty </a:t>
            </a:r>
            <a:r>
              <a:rPr lang="pl-PL" sz="1200" dirty="0"/>
              <a:t>kupna papierów wartościowych </a:t>
            </a:r>
            <a:r>
              <a:rPr lang="pl-PL" sz="1200" dirty="0" smtClean="0"/>
              <a:t>związanych z </a:t>
            </a:r>
            <a:r>
              <a:rPr lang="pl-PL" sz="1200" dirty="0"/>
              <a:t>BGK, ani innych papierów </a:t>
            </a:r>
            <a:r>
              <a:rPr lang="pl-PL" sz="1200" dirty="0" smtClean="0"/>
              <a:t>wartościowych i </a:t>
            </a:r>
            <a:r>
              <a:rPr lang="pl-PL" sz="1200" dirty="0"/>
              <a:t>inwestycji. Niniejszy dokument ani jego treść </a:t>
            </a:r>
            <a:r>
              <a:rPr lang="pl-PL" sz="1200" dirty="0" smtClean="0"/>
              <a:t>nie </a:t>
            </a:r>
            <a:r>
              <a:rPr lang="pl-PL" sz="1200" dirty="0"/>
              <a:t>stanowi podstawy do </a:t>
            </a:r>
            <a:r>
              <a:rPr lang="pl-PL" sz="1200" dirty="0" smtClean="0"/>
              <a:t>zawarcia jakiejkolwiek umowy </a:t>
            </a:r>
            <a:r>
              <a:rPr lang="pl-PL" sz="1200" dirty="0"/>
              <a:t>lub zaciągania zobowiązań oraz nie ma z nimi  żadnego związku.</a:t>
            </a:r>
          </a:p>
          <a:p>
            <a:pPr defTabSz="355610"/>
            <a:endParaRPr lang="pl-PL" sz="1200" dirty="0"/>
          </a:p>
          <a:p>
            <a:pPr defTabSz="355610"/>
            <a:r>
              <a:rPr lang="pl-PL" sz="1200" dirty="0"/>
              <a:t>BGK nie ponosi odpowiedzialności </a:t>
            </a:r>
            <a:r>
              <a:rPr lang="pl-PL" sz="1200" dirty="0" smtClean="0"/>
              <a:t>za </a:t>
            </a:r>
            <a:r>
              <a:rPr lang="pl-PL" sz="1200" dirty="0"/>
              <a:t>wykorzystanie niniejszych materiałów </a:t>
            </a:r>
            <a:r>
              <a:rPr lang="pl-PL" sz="1200" dirty="0" smtClean="0"/>
              <a:t>przez </a:t>
            </a:r>
            <a:r>
              <a:rPr lang="pl-PL" sz="1200" dirty="0"/>
              <a:t>jakąkolwiek osobę.</a:t>
            </a:r>
          </a:p>
        </p:txBody>
      </p:sp>
      <p:sp>
        <p:nvSpPr>
          <p:cNvPr id="7" name="Prostokąt 11">
            <a:extLst>
              <a:ext uri="{FF2B5EF4-FFF2-40B4-BE49-F238E27FC236}">
                <a16:creationId xmlns:a16="http://schemas.microsoft.com/office/drawing/2014/main" id="{ABCC1257-0173-4F71-AD75-985089E1F33C}"/>
              </a:ext>
            </a:extLst>
          </p:cNvPr>
          <p:cNvSpPr/>
          <p:nvPr/>
        </p:nvSpPr>
        <p:spPr>
          <a:xfrm>
            <a:off x="561995" y="361545"/>
            <a:ext cx="6400548" cy="7779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>
              <a:spcBef>
                <a:spcPct val="0"/>
              </a:spcBef>
              <a:defRPr/>
            </a:pPr>
            <a:r>
              <a:rPr lang="pl-PL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Zastrzeżenie</a:t>
            </a:r>
          </a:p>
        </p:txBody>
      </p:sp>
      <p:pic>
        <p:nvPicPr>
          <p:cNvPr id="8" name="Obraz 125">
            <a:extLst>
              <a:ext uri="{FF2B5EF4-FFF2-40B4-BE49-F238E27FC236}">
                <a16:creationId xmlns:a16="http://schemas.microsoft.com/office/drawing/2014/main" id="{0B40EE87-5E23-40AC-9CF6-289C68FA75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8050" y="169169"/>
            <a:ext cx="928164" cy="700687"/>
          </a:xfrm>
          <a:prstGeom prst="rect">
            <a:avLst/>
          </a:prstGeom>
        </p:spPr>
      </p:pic>
      <p:sp>
        <p:nvSpPr>
          <p:cNvPr id="9" name="Symbol zastępczy numeru slajdu 4"/>
          <p:cNvSpPr txBox="1">
            <a:spLocks/>
          </p:cNvSpPr>
          <p:nvPr/>
        </p:nvSpPr>
        <p:spPr>
          <a:xfrm>
            <a:off x="910854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FA145B3-C375-4AB9-8F99-B9C6AEFD5B3D}" type="slidenum">
              <a:rPr lang="en-US" smtClean="0"/>
              <a:pPr algn="r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91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rostokąt 83"/>
          <p:cNvSpPr/>
          <p:nvPr/>
        </p:nvSpPr>
        <p:spPr>
          <a:xfrm>
            <a:off x="-38102" y="5784152"/>
            <a:ext cx="12230101" cy="668267"/>
          </a:xfrm>
          <a:prstGeom prst="rect">
            <a:avLst/>
          </a:prstGeom>
          <a:solidFill>
            <a:schemeClr val="tx2"/>
          </a:solidFill>
        </p:spPr>
        <p:txBody>
          <a:bodyPr wrap="square" anchor="ctr">
            <a:noAutofit/>
          </a:bodyPr>
          <a:lstStyle/>
          <a:p>
            <a:pPr lvl="0" algn="ctr" defTabSz="711200">
              <a:defRPr/>
            </a:pPr>
            <a:r>
              <a:rPr lang="pl-PL" sz="2000" b="1" dirty="0" smtClean="0">
                <a:solidFill>
                  <a:prstClr val="white"/>
                </a:solidFill>
              </a:rPr>
              <a:t>Dostarczamy - </a:t>
            </a:r>
            <a:r>
              <a:rPr lang="pl-PL" sz="2000" b="1" dirty="0">
                <a:solidFill>
                  <a:prstClr val="white"/>
                </a:solidFill>
              </a:rPr>
              <a:t>bezpośrednio i we współpracy z </a:t>
            </a:r>
            <a:r>
              <a:rPr lang="pl-PL" sz="2000" b="1" dirty="0" smtClean="0">
                <a:solidFill>
                  <a:prstClr val="white"/>
                </a:solidFill>
              </a:rPr>
              <a:t>partnerami - </a:t>
            </a:r>
            <a:r>
              <a:rPr lang="pl-PL" sz="2000" b="1" dirty="0">
                <a:solidFill>
                  <a:prstClr val="white"/>
                </a:solidFill>
              </a:rPr>
              <a:t>rozwiązania </a:t>
            </a:r>
            <a:r>
              <a:rPr lang="pl-PL" sz="2000" b="1" dirty="0" smtClean="0">
                <a:solidFill>
                  <a:prstClr val="white"/>
                </a:solidFill>
              </a:rPr>
              <a:t>dla </a:t>
            </a:r>
            <a:r>
              <a:rPr lang="pl-PL" sz="2000" b="1" dirty="0">
                <a:solidFill>
                  <a:prstClr val="white"/>
                </a:solidFill>
              </a:rPr>
              <a:t>realizacji </a:t>
            </a:r>
            <a:r>
              <a:rPr lang="pl-PL" sz="2000" b="1" dirty="0" smtClean="0">
                <a:solidFill>
                  <a:prstClr val="white"/>
                </a:solidFill>
              </a:rPr>
              <a:t>projektów</a:t>
            </a:r>
          </a:p>
          <a:p>
            <a:pPr lvl="0" algn="ctr" defTabSz="711200">
              <a:defRPr/>
            </a:pPr>
            <a:r>
              <a:rPr lang="pl-PL" sz="2000" b="1" dirty="0" smtClean="0">
                <a:solidFill>
                  <a:prstClr val="white"/>
                </a:solidFill>
              </a:rPr>
              <a:t>na rzecz </a:t>
            </a:r>
            <a:r>
              <a:rPr lang="pl-PL" sz="2000" b="1" dirty="0">
                <a:solidFill>
                  <a:prstClr val="white"/>
                </a:solidFill>
              </a:rPr>
              <a:t>rozwoju społeczno-gospodarczego </a:t>
            </a:r>
            <a:r>
              <a:rPr lang="pl-PL" sz="2000" b="1" dirty="0" smtClean="0">
                <a:solidFill>
                  <a:prstClr val="white"/>
                </a:solidFill>
              </a:rPr>
              <a:t>naszego regionu.</a:t>
            </a:r>
            <a:endParaRPr lang="pl-PL" sz="2000" b="1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Bank Gospodarstwa Krajowego </a:t>
            </a:r>
            <a:r>
              <a:rPr lang="pl-PL" dirty="0"/>
              <a:t/>
            </a:r>
            <a:br>
              <a:rPr lang="pl-PL" dirty="0"/>
            </a:br>
            <a:endParaRPr lang="pl-PL" sz="1800" dirty="0">
              <a:solidFill>
                <a:schemeClr val="tx1"/>
              </a:solidFill>
            </a:endParaRPr>
          </a:p>
        </p:txBody>
      </p:sp>
      <p:pic>
        <p:nvPicPr>
          <p:cNvPr id="13" name="Picture 12"/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1977" y="1448417"/>
            <a:ext cx="2108049" cy="1550406"/>
          </a:xfrm>
          <a:prstGeom prst="rect">
            <a:avLst/>
          </a:prstGeom>
        </p:spPr>
      </p:pic>
      <p:pic>
        <p:nvPicPr>
          <p:cNvPr id="3" name="Picture 2"/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28" b="13448"/>
          <a:stretch/>
        </p:blipFill>
        <p:spPr>
          <a:xfrm>
            <a:off x="487363" y="1448417"/>
            <a:ext cx="2108048" cy="1550406"/>
          </a:xfrm>
          <a:prstGeom prst="rect">
            <a:avLst/>
          </a:prstGeom>
        </p:spPr>
      </p:pic>
      <p:pic>
        <p:nvPicPr>
          <p:cNvPr id="38" name="Picture 5" descr="7eYgeJ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715" b="8715"/>
          <a:stretch/>
        </p:blipFill>
        <p:spPr>
          <a:xfrm>
            <a:off x="487363" y="3609106"/>
            <a:ext cx="2108048" cy="155040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9" name="Obraz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593" b="8593"/>
          <a:stretch/>
        </p:blipFill>
        <p:spPr>
          <a:xfrm>
            <a:off x="2764670" y="3609106"/>
            <a:ext cx="2108048" cy="1550406"/>
          </a:xfrm>
          <a:prstGeom prst="rect">
            <a:avLst/>
          </a:prstGeom>
        </p:spPr>
      </p:pic>
      <p:pic>
        <p:nvPicPr>
          <p:cNvPr id="42" name="Obraz 9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733" b="8733"/>
          <a:stretch/>
        </p:blipFill>
        <p:spPr>
          <a:xfrm>
            <a:off x="9596592" y="3609311"/>
            <a:ext cx="2107493" cy="1550201"/>
          </a:xfrm>
          <a:prstGeom prst="rect">
            <a:avLst/>
          </a:prstGeom>
        </p:spPr>
      </p:pic>
      <p:pic>
        <p:nvPicPr>
          <p:cNvPr id="6" name="Picture 5"/>
          <p:cNvPicPr>
            <a:picLocks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9285" y="3609311"/>
            <a:ext cx="2108048" cy="1550201"/>
          </a:xfrm>
          <a:prstGeom prst="rect">
            <a:avLst/>
          </a:prstGeom>
        </p:spPr>
      </p:pic>
      <p:pic>
        <p:nvPicPr>
          <p:cNvPr id="8" name="Picture 7"/>
          <p:cNvPicPr>
            <a:picLocks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1977" y="3609106"/>
            <a:ext cx="2108049" cy="1550406"/>
          </a:xfrm>
          <a:prstGeom prst="rect">
            <a:avLst/>
          </a:prstGeom>
        </p:spPr>
      </p:pic>
      <p:pic>
        <p:nvPicPr>
          <p:cNvPr id="10" name="Picture 9"/>
          <p:cNvPicPr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4670" y="1448417"/>
            <a:ext cx="2108048" cy="1550406"/>
          </a:xfrm>
          <a:prstGeom prst="rect">
            <a:avLst/>
          </a:prstGeom>
        </p:spPr>
      </p:pic>
      <p:pic>
        <p:nvPicPr>
          <p:cNvPr id="15" name="Picture 14"/>
          <p:cNvPicPr>
            <a:picLocks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96592" y="1448417"/>
            <a:ext cx="2107493" cy="1550201"/>
          </a:xfrm>
          <a:prstGeom prst="rect">
            <a:avLst/>
          </a:prstGeom>
        </p:spPr>
      </p:pic>
      <p:sp>
        <p:nvSpPr>
          <p:cNvPr id="31" name="Prostokąt 2"/>
          <p:cNvSpPr/>
          <p:nvPr/>
        </p:nvSpPr>
        <p:spPr>
          <a:xfrm>
            <a:off x="487363" y="2986547"/>
            <a:ext cx="2108048" cy="45246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 smtClean="0">
                <a:solidFill>
                  <a:schemeClr val="tx1"/>
                </a:solidFill>
              </a:rPr>
              <a:t>Ochrona zdrowia</a:t>
            </a:r>
            <a:endParaRPr lang="pl-PL" sz="1600" b="1" dirty="0">
              <a:solidFill>
                <a:schemeClr val="tx1"/>
              </a:solidFill>
            </a:endParaRPr>
          </a:p>
        </p:txBody>
      </p:sp>
      <p:sp>
        <p:nvSpPr>
          <p:cNvPr id="32" name="Prostokąt 78"/>
          <p:cNvSpPr/>
          <p:nvPr/>
        </p:nvSpPr>
        <p:spPr>
          <a:xfrm>
            <a:off x="487363" y="5147236"/>
            <a:ext cx="2108048" cy="45246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chemeClr val="tx1"/>
                </a:solidFill>
              </a:rPr>
              <a:t>Inwestycje</a:t>
            </a:r>
          </a:p>
        </p:txBody>
      </p:sp>
      <p:sp>
        <p:nvSpPr>
          <p:cNvPr id="33" name="Prostokąt 79"/>
          <p:cNvSpPr/>
          <p:nvPr/>
        </p:nvSpPr>
        <p:spPr>
          <a:xfrm>
            <a:off x="2764670" y="5147236"/>
            <a:ext cx="2108048" cy="45246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chemeClr val="tx1"/>
                </a:solidFill>
              </a:rPr>
              <a:t>Eksport</a:t>
            </a:r>
          </a:p>
        </p:txBody>
      </p:sp>
      <p:sp>
        <p:nvSpPr>
          <p:cNvPr id="34" name="Prostokąt 80"/>
          <p:cNvSpPr/>
          <p:nvPr/>
        </p:nvSpPr>
        <p:spPr>
          <a:xfrm>
            <a:off x="5041977" y="5147236"/>
            <a:ext cx="2108048" cy="45246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chemeClr val="tx1"/>
                </a:solidFill>
              </a:rPr>
              <a:t>Innowacje</a:t>
            </a:r>
          </a:p>
        </p:txBody>
      </p:sp>
      <p:sp>
        <p:nvSpPr>
          <p:cNvPr id="35" name="Prostokąt 81"/>
          <p:cNvSpPr/>
          <p:nvPr/>
        </p:nvSpPr>
        <p:spPr>
          <a:xfrm>
            <a:off x="7319283" y="5147236"/>
            <a:ext cx="2108048" cy="45246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 smtClean="0">
                <a:solidFill>
                  <a:schemeClr val="tx1"/>
                </a:solidFill>
              </a:rPr>
              <a:t>Przemysł</a:t>
            </a:r>
            <a:endParaRPr lang="pl-PL" sz="1600" b="1" dirty="0">
              <a:solidFill>
                <a:schemeClr val="tx1"/>
              </a:solidFill>
            </a:endParaRPr>
          </a:p>
        </p:txBody>
      </p:sp>
      <p:sp>
        <p:nvSpPr>
          <p:cNvPr id="36" name="Prostokąt 82"/>
          <p:cNvSpPr/>
          <p:nvPr/>
        </p:nvSpPr>
        <p:spPr>
          <a:xfrm>
            <a:off x="9596590" y="5147236"/>
            <a:ext cx="2108048" cy="45246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chemeClr val="tx1"/>
                </a:solidFill>
              </a:rPr>
              <a:t>Infrastruktura</a:t>
            </a:r>
          </a:p>
        </p:txBody>
      </p:sp>
      <p:sp>
        <p:nvSpPr>
          <p:cNvPr id="43" name="Prostokąt 79"/>
          <p:cNvSpPr/>
          <p:nvPr/>
        </p:nvSpPr>
        <p:spPr>
          <a:xfrm>
            <a:off x="2764670" y="2986547"/>
            <a:ext cx="2108048" cy="45246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chemeClr val="tx1"/>
                </a:solidFill>
              </a:rPr>
              <a:t>Ochrona środowiska</a:t>
            </a:r>
          </a:p>
        </p:txBody>
      </p:sp>
      <p:sp>
        <p:nvSpPr>
          <p:cNvPr id="44" name="Prostokąt 80"/>
          <p:cNvSpPr/>
          <p:nvPr/>
        </p:nvSpPr>
        <p:spPr>
          <a:xfrm>
            <a:off x="5041977" y="2986547"/>
            <a:ext cx="2108048" cy="45246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chemeClr val="tx1"/>
                </a:solidFill>
              </a:rPr>
              <a:t>Energetyka</a:t>
            </a:r>
          </a:p>
        </p:txBody>
      </p:sp>
      <p:sp>
        <p:nvSpPr>
          <p:cNvPr id="45" name="Prostokąt 81"/>
          <p:cNvSpPr/>
          <p:nvPr/>
        </p:nvSpPr>
        <p:spPr>
          <a:xfrm>
            <a:off x="7319283" y="2986547"/>
            <a:ext cx="2108048" cy="45246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chemeClr val="tx1"/>
                </a:solidFill>
              </a:rPr>
              <a:t>Mieszkalnictwo</a:t>
            </a:r>
          </a:p>
        </p:txBody>
      </p:sp>
      <p:sp>
        <p:nvSpPr>
          <p:cNvPr id="47" name="Prostokąt 82"/>
          <p:cNvSpPr/>
          <p:nvPr/>
        </p:nvSpPr>
        <p:spPr>
          <a:xfrm>
            <a:off x="9596590" y="2986547"/>
            <a:ext cx="2108048" cy="45246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 smtClean="0">
                <a:solidFill>
                  <a:schemeClr val="tx1"/>
                </a:solidFill>
              </a:rPr>
              <a:t>Zaangażowanie społeczne</a:t>
            </a:r>
            <a:endParaRPr lang="pl-PL" sz="1600" b="1" dirty="0">
              <a:solidFill>
                <a:schemeClr val="tx1"/>
              </a:solidFill>
            </a:endParaRPr>
          </a:p>
        </p:txBody>
      </p:sp>
      <p:pic>
        <p:nvPicPr>
          <p:cNvPr id="17" name="Picture 16"/>
          <p:cNvPicPr>
            <a:picLocks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9285" y="1448417"/>
            <a:ext cx="2108048" cy="155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65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2659" r="9540"/>
          <a:stretch/>
        </p:blipFill>
        <p:spPr>
          <a:xfrm>
            <a:off x="5217268" y="0"/>
            <a:ext cx="6974732" cy="6858000"/>
          </a:xfrm>
          <a:prstGeom prst="rect">
            <a:avLst/>
          </a:prstGeom>
        </p:spPr>
      </p:pic>
      <p:sp>
        <p:nvSpPr>
          <p:cNvPr id="50" name="object 7"/>
          <p:cNvSpPr txBox="1"/>
          <p:nvPr/>
        </p:nvSpPr>
        <p:spPr>
          <a:xfrm>
            <a:off x="561997" y="1897848"/>
            <a:ext cx="4010004" cy="276998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  <a:buClr>
                <a:schemeClr val="tx2"/>
              </a:buClr>
            </a:pPr>
            <a:r>
              <a:rPr lang="pl-PL" dirty="0" smtClean="0">
                <a:latin typeface="Calibri" panose="020F0502020204030204" pitchFamily="34" charset="0"/>
                <a:cs typeface="Calibri" panose="020F0502020204030204" pitchFamily="34" charset="0"/>
              </a:rPr>
              <a:t>Nasze Regiony to:</a:t>
            </a:r>
          </a:p>
          <a:p>
            <a:pPr marL="266700" indent="-266700">
              <a:lnSpc>
                <a:spcPct val="100000"/>
              </a:lnSpc>
              <a:spcAft>
                <a:spcPts val="12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pl-PL" dirty="0" smtClean="0">
                <a:latin typeface="Calibri" panose="020F0502020204030204" pitchFamily="34" charset="0"/>
                <a:cs typeface="Calibri" panose="020F0502020204030204" pitchFamily="34" charset="0"/>
              </a:rPr>
              <a:t>centra 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kompetencji, wymiany doświadczeń i wiedzy </a:t>
            </a:r>
            <a:r>
              <a:rPr lang="pl-PL" dirty="0" smtClean="0">
                <a:latin typeface="Calibri" panose="020F0502020204030204" pitchFamily="34" charset="0"/>
                <a:cs typeface="Calibri" panose="020F0502020204030204" pitchFamily="34" charset="0"/>
              </a:rPr>
              <a:t>o 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potrzebach rozwojowych danego </a:t>
            </a:r>
            <a:r>
              <a:rPr lang="pl-PL" dirty="0" smtClean="0">
                <a:latin typeface="Calibri" panose="020F0502020204030204" pitchFamily="34" charset="0"/>
                <a:cs typeface="Calibri" panose="020F0502020204030204" pitchFamily="34" charset="0"/>
              </a:rPr>
              <a:t>regionu, </a:t>
            </a:r>
          </a:p>
          <a:p>
            <a:pPr marL="266700" indent="-266700">
              <a:lnSpc>
                <a:spcPct val="100000"/>
              </a:lnSpc>
              <a:spcAft>
                <a:spcPts val="12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pl-PL" dirty="0" smtClean="0">
                <a:latin typeface="Calibri" panose="020F0502020204030204" pitchFamily="34" charset="0"/>
                <a:cs typeface="Calibri" panose="020F0502020204030204" pitchFamily="34" charset="0"/>
              </a:rPr>
              <a:t>ośrodki 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wsparcia </a:t>
            </a:r>
            <a:r>
              <a:rPr lang="pl-PL" dirty="0" smtClean="0">
                <a:latin typeface="Calibri" panose="020F0502020204030204" pitchFamily="34" charset="0"/>
                <a:cs typeface="Calibri" panose="020F0502020204030204" pitchFamily="34" charset="0"/>
              </a:rPr>
              <a:t>biznesu - profesjonalna informacja o 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możliwości skorzystania z rządowych programów </a:t>
            </a:r>
            <a:r>
              <a:rPr lang="pl-PL" dirty="0" smtClean="0">
                <a:latin typeface="Calibri" panose="020F0502020204030204" pitchFamily="34" charset="0"/>
                <a:cs typeface="Calibri" panose="020F0502020204030204" pitchFamily="34" charset="0"/>
              </a:rPr>
              <a:t>wsparcia,</a:t>
            </a:r>
            <a:endParaRPr lang="pl-PL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66700" indent="-266700">
              <a:lnSpc>
                <a:spcPct val="100000"/>
              </a:lnSpc>
              <a:spcAft>
                <a:spcPts val="12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pl-PL" dirty="0" smtClean="0">
                <a:latin typeface="Calibri" panose="020F0502020204030204" pitchFamily="34" charset="0"/>
                <a:cs typeface="Calibri" panose="020F0502020204030204" pitchFamily="34" charset="0"/>
              </a:rPr>
              <a:t>spółpraca z 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regionalnymi partnerami – bankami </a:t>
            </a:r>
            <a:r>
              <a:rPr lang="pl-PL" dirty="0" smtClean="0">
                <a:latin typeface="Calibri" panose="020F0502020204030204" pitchFamily="34" charset="0"/>
                <a:cs typeface="Calibri" panose="020F0502020204030204" pitchFamily="34" charset="0"/>
              </a:rPr>
              <a:t>spółdzielczymi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smtClean="0">
                <a:latin typeface="Calibri" panose="020F0502020204030204" pitchFamily="34" charset="0"/>
                <a:cs typeface="Calibri" panose="020F0502020204030204" pitchFamily="34" charset="0"/>
              </a:rPr>
              <a:t>i komercyjnymi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, lokalnymi izbami gospodarczymi </a:t>
            </a:r>
            <a:r>
              <a:rPr lang="pl-PL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pl-PL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dirty="0" smtClean="0"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agencjami </a:t>
            </a:r>
            <a:r>
              <a:rPr lang="pl-PL" dirty="0" smtClean="0">
                <a:latin typeface="Calibri" panose="020F0502020204030204" pitchFamily="34" charset="0"/>
                <a:cs typeface="Calibri" panose="020F0502020204030204" pitchFamily="34" charset="0"/>
              </a:rPr>
              <a:t>rozwoju.</a:t>
            </a:r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6589" y="964665"/>
            <a:ext cx="4700428" cy="4848829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0B40EE87-5E23-40AC-9CF6-289C68FA758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8050" y="169169"/>
            <a:ext cx="928164" cy="700687"/>
          </a:xfrm>
          <a:prstGeom prst="rect">
            <a:avLst/>
          </a:prstGeom>
        </p:spPr>
      </p:pic>
      <p:sp>
        <p:nvSpPr>
          <p:cNvPr id="7" name="Prostokąt 11">
            <a:extLst>
              <a:ext uri="{FF2B5EF4-FFF2-40B4-BE49-F238E27FC236}">
                <a16:creationId xmlns:a16="http://schemas.microsoft.com/office/drawing/2014/main" id="{ABCC1257-0173-4F71-AD75-985089E1F33C}"/>
              </a:ext>
            </a:extLst>
          </p:cNvPr>
          <p:cNvSpPr/>
          <p:nvPr/>
        </p:nvSpPr>
        <p:spPr>
          <a:xfrm>
            <a:off x="561996" y="361545"/>
            <a:ext cx="9738664" cy="7779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>
              <a:spcBef>
                <a:spcPct val="0"/>
              </a:spcBef>
              <a:defRPr/>
            </a:pPr>
            <a:r>
              <a:rPr lang="pl-PL" sz="2400" b="1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Działamy w całej Polski</a:t>
            </a:r>
            <a:endParaRPr lang="pl-PL" sz="2400" b="1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Symbol zastępczy numeru slajdu 4"/>
          <p:cNvSpPr txBox="1">
            <a:spLocks/>
          </p:cNvSpPr>
          <p:nvPr/>
        </p:nvSpPr>
        <p:spPr>
          <a:xfrm>
            <a:off x="910854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FA145B3-C375-4AB9-8F99-B9C6AEFD5B3D}" type="slidenum">
              <a:rPr lang="en-US" smtClean="0">
                <a:solidFill>
                  <a:schemeClr val="bg1"/>
                </a:solidFill>
              </a:rPr>
              <a:pPr algn="r"/>
              <a:t>4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02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3"/>
          <p:cNvSpPr/>
          <p:nvPr/>
        </p:nvSpPr>
        <p:spPr>
          <a:xfrm>
            <a:off x="0" y="0"/>
            <a:ext cx="3757067" cy="6858000"/>
          </a:xfrm>
          <a:custGeom>
            <a:avLst/>
            <a:gdLst/>
            <a:ahLst/>
            <a:cxnLst/>
            <a:rect l="l" t="t" r="r" b="b"/>
            <a:pathLst>
              <a:path w="3703954" h="1152525">
                <a:moveTo>
                  <a:pt x="0" y="1151991"/>
                </a:moveTo>
                <a:lnTo>
                  <a:pt x="3703802" y="1151991"/>
                </a:lnTo>
                <a:lnTo>
                  <a:pt x="3703802" y="0"/>
                </a:lnTo>
                <a:lnTo>
                  <a:pt x="0" y="0"/>
                </a:lnTo>
                <a:lnTo>
                  <a:pt x="0" y="1151991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561996" y="1897848"/>
            <a:ext cx="2713466" cy="332398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1" algn="l" defTabSz="3556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Tx/>
              <a:tabLst/>
              <a:defRPr/>
            </a:pP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Nasze przedstawicielstwa:</a:t>
            </a:r>
          </a:p>
          <a:p>
            <a:pPr marL="266700" marR="0" lvl="1" indent="-266700" algn="l" defTabSz="3556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promują BGK i Polskę,</a:t>
            </a:r>
          </a:p>
          <a:p>
            <a:pPr marL="266700" marR="0" lvl="1" indent="-266700" algn="l" defTabSz="3556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wspierają polskie firmy</a:t>
            </a:r>
            <a:b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w eksporcie i ekspansji zagranicznej,</a:t>
            </a:r>
          </a:p>
          <a:p>
            <a:pPr marL="266700" marR="0" lvl="1" indent="-266700" algn="l" defTabSz="3556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pogłębiają kontakty</a:t>
            </a:r>
            <a:r>
              <a:rPr kumimoji="0" lang="pl-PL" sz="1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z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lokalnymi 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instytucjami, </a:t>
            </a:r>
          </a:p>
          <a:p>
            <a:pPr marL="266700" lvl="1" indent="-266700" defTabSz="355610">
              <a:spcAft>
                <a:spcPts val="120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/>
            </a:pP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monitorują</a:t>
            </a:r>
            <a:r>
              <a:rPr kumimoji="0" lang="pl-PL" sz="1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zmiany </a:t>
            </a:r>
            <a:r>
              <a:rPr lang="pl-PL" dirty="0"/>
              <a:t>legislacyjne w UE </a:t>
            </a:r>
            <a:r>
              <a:rPr lang="pl-PL" dirty="0" smtClean="0"/>
              <a:t>i ich wpływ na bank.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pl-PL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4" name="Łącznik prosty ze strzałką 3"/>
          <p:cNvCxnSpPr/>
          <p:nvPr/>
        </p:nvCxnSpPr>
        <p:spPr>
          <a:xfrm>
            <a:off x="8716503" y="3229521"/>
            <a:ext cx="3218770" cy="0"/>
          </a:xfrm>
          <a:prstGeom prst="straightConnector1">
            <a:avLst/>
          </a:prstGeom>
          <a:ln w="19050">
            <a:solidFill>
              <a:schemeClr val="tx1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pole tekstowe 4"/>
          <p:cNvSpPr txBox="1"/>
          <p:nvPr/>
        </p:nvSpPr>
        <p:spPr>
          <a:xfrm>
            <a:off x="4174505" y="1825060"/>
            <a:ext cx="6588405" cy="400110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Gdzie</a:t>
            </a:r>
            <a:r>
              <a:rPr kumimoji="0" lang="pl-PL" sz="20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można nas znaleźć</a:t>
            </a:r>
            <a:endParaRPr kumimoji="0" lang="pl-PL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6" name="Łącznik prosty ze strzałką 3"/>
          <p:cNvCxnSpPr/>
          <p:nvPr/>
        </p:nvCxnSpPr>
        <p:spPr>
          <a:xfrm>
            <a:off x="4281148" y="3229521"/>
            <a:ext cx="4435355" cy="0"/>
          </a:xfrm>
          <a:prstGeom prst="straightConnector1">
            <a:avLst/>
          </a:prstGeom>
          <a:ln w="19050">
            <a:solidFill>
              <a:schemeClr val="accent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5425545" y="3136699"/>
            <a:ext cx="152921" cy="152921"/>
            <a:chOff x="4986512" y="2739307"/>
            <a:chExt cx="144000" cy="144000"/>
          </a:xfrm>
        </p:grpSpPr>
        <p:sp>
          <p:nvSpPr>
            <p:cNvPr id="20" name="Owal 1"/>
            <p:cNvSpPr/>
            <p:nvPr/>
          </p:nvSpPr>
          <p:spPr>
            <a:xfrm>
              <a:off x="4986512" y="2739307"/>
              <a:ext cx="144000" cy="14400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wal 1"/>
            <p:cNvSpPr/>
            <p:nvPr/>
          </p:nvSpPr>
          <p:spPr>
            <a:xfrm>
              <a:off x="5014943" y="2767738"/>
              <a:ext cx="87138" cy="87138"/>
            </a:xfrm>
            <a:prstGeom prst="ellipse">
              <a:avLst/>
            </a:prstGeom>
            <a:solidFill>
              <a:schemeClr val="accent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object 7"/>
          <p:cNvSpPr txBox="1"/>
          <p:nvPr/>
        </p:nvSpPr>
        <p:spPr>
          <a:xfrm>
            <a:off x="4174505" y="2551941"/>
            <a:ext cx="2779188" cy="174521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Przedstawicielstwa otwarte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object 7"/>
          <p:cNvSpPr txBox="1"/>
          <p:nvPr/>
        </p:nvSpPr>
        <p:spPr>
          <a:xfrm>
            <a:off x="4174505" y="3450460"/>
            <a:ext cx="1184895" cy="613345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Belgia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Bruksela)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sierpień </a:t>
            </a:r>
            <a:b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2018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" name="object 7"/>
          <p:cNvSpPr txBox="1"/>
          <p:nvPr/>
        </p:nvSpPr>
        <p:spPr>
          <a:xfrm>
            <a:off x="5405482" y="3450460"/>
            <a:ext cx="1279412" cy="613345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Niemcy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Frankfurt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nad Menem)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luty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2019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3" name="object 7"/>
          <p:cNvSpPr txBox="1"/>
          <p:nvPr/>
        </p:nvSpPr>
        <p:spPr>
          <a:xfrm>
            <a:off x="6727812" y="3430723"/>
            <a:ext cx="954960" cy="613345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Wielka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Brytania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Londyn)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grudzień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2019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10719650" y="3160123"/>
            <a:ext cx="152921" cy="152921"/>
            <a:chOff x="8009875" y="3218394"/>
            <a:chExt cx="144000" cy="144000"/>
          </a:xfrm>
        </p:grpSpPr>
        <p:sp>
          <p:nvSpPr>
            <p:cNvPr id="44" name="Owal 1"/>
            <p:cNvSpPr/>
            <p:nvPr/>
          </p:nvSpPr>
          <p:spPr>
            <a:xfrm>
              <a:off x="8009875" y="3218394"/>
              <a:ext cx="144000" cy="14400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Owal 1"/>
            <p:cNvSpPr/>
            <p:nvPr/>
          </p:nvSpPr>
          <p:spPr>
            <a:xfrm>
              <a:off x="8038306" y="3246825"/>
              <a:ext cx="87138" cy="8713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6" name="object 7"/>
          <p:cNvSpPr txBox="1"/>
          <p:nvPr/>
        </p:nvSpPr>
        <p:spPr>
          <a:xfrm>
            <a:off x="9281119" y="3403047"/>
            <a:ext cx="1430911" cy="613345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USA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(Waszyngton)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>
            <a:off x="9147267" y="3280704"/>
            <a:ext cx="0" cy="2222304"/>
          </a:xfrm>
          <a:prstGeom prst="line">
            <a:avLst/>
          </a:prstGeom>
          <a:ln w="9525">
            <a:solidFill>
              <a:schemeClr val="tx1">
                <a:lumMod val="60000"/>
                <a:lumOff val="40000"/>
              </a:schemeClr>
            </a:solidFill>
            <a:prstDash val="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Flaga Belgii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836" y="4445389"/>
            <a:ext cx="680253" cy="42405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germany flag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127" y="4445389"/>
            <a:ext cx="680253" cy="42405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uk flaga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538" y="4445389"/>
            <a:ext cx="680253" cy="42405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usa flag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6576" y="4445389"/>
            <a:ext cx="680253" cy="42405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mage result for singapore flag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2030" y="4445389"/>
            <a:ext cx="680253" cy="42405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object 7"/>
          <p:cNvSpPr txBox="1"/>
          <p:nvPr/>
        </p:nvSpPr>
        <p:spPr>
          <a:xfrm>
            <a:off x="7821773" y="3443663"/>
            <a:ext cx="1409422" cy="613345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Niderlandy (Amsterdam)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grudzień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2019</a:t>
            </a:r>
          </a:p>
        </p:txBody>
      </p:sp>
      <p:pic>
        <p:nvPicPr>
          <p:cNvPr id="41" name="Picture 2" descr="Znalezione obrazy dla zapytania holandia flaga"/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674" y="4445389"/>
            <a:ext cx="680253" cy="42405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object 7"/>
          <p:cNvSpPr txBox="1"/>
          <p:nvPr/>
        </p:nvSpPr>
        <p:spPr>
          <a:xfrm>
            <a:off x="10695691" y="3412351"/>
            <a:ext cx="1239582" cy="613345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0" marR="0" lvl="1" indent="0" algn="l" defTabSz="3556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A2038"/>
              </a:buClr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Singapur</a:t>
            </a:r>
          </a:p>
        </p:txBody>
      </p:sp>
      <p:grpSp>
        <p:nvGrpSpPr>
          <p:cNvPr id="38" name="Group 18"/>
          <p:cNvGrpSpPr/>
          <p:nvPr/>
        </p:nvGrpSpPr>
        <p:grpSpPr>
          <a:xfrm>
            <a:off x="6721762" y="3127783"/>
            <a:ext cx="152921" cy="152921"/>
            <a:chOff x="4986512" y="2739307"/>
            <a:chExt cx="144000" cy="144000"/>
          </a:xfrm>
        </p:grpSpPr>
        <p:sp>
          <p:nvSpPr>
            <p:cNvPr id="42" name="Owal 1"/>
            <p:cNvSpPr/>
            <p:nvPr/>
          </p:nvSpPr>
          <p:spPr>
            <a:xfrm>
              <a:off x="4986512" y="2739307"/>
              <a:ext cx="144000" cy="14400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Owal 1"/>
            <p:cNvSpPr/>
            <p:nvPr/>
          </p:nvSpPr>
          <p:spPr>
            <a:xfrm>
              <a:off x="5014943" y="2767738"/>
              <a:ext cx="87138" cy="87138"/>
            </a:xfrm>
            <a:prstGeom prst="ellipse">
              <a:avLst/>
            </a:prstGeom>
            <a:solidFill>
              <a:schemeClr val="accent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Prostokąt 5"/>
          <p:cNvSpPr/>
          <p:nvPr/>
        </p:nvSpPr>
        <p:spPr>
          <a:xfrm>
            <a:off x="9281119" y="2559555"/>
            <a:ext cx="1153777" cy="369332"/>
          </a:xfrm>
          <a:prstGeom prst="rect">
            <a:avLst/>
          </a:prstGeom>
        </p:spPr>
        <p:txBody>
          <a:bodyPr wrap="none" lIns="0">
            <a:noAutofit/>
          </a:bodyPr>
          <a:lstStyle/>
          <a:p>
            <a:pPr>
              <a:defRPr/>
            </a:pPr>
            <a:r>
              <a:rPr lang="pl-PL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Planowane</a:t>
            </a:r>
            <a:endParaRPr lang="pl-PL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9" name="Group 18"/>
          <p:cNvGrpSpPr/>
          <p:nvPr/>
        </p:nvGrpSpPr>
        <p:grpSpPr>
          <a:xfrm>
            <a:off x="7827197" y="3138045"/>
            <a:ext cx="152921" cy="152921"/>
            <a:chOff x="4986512" y="2739307"/>
            <a:chExt cx="144000" cy="144000"/>
          </a:xfrm>
        </p:grpSpPr>
        <p:sp>
          <p:nvSpPr>
            <p:cNvPr id="52" name="Owal 1"/>
            <p:cNvSpPr/>
            <p:nvPr/>
          </p:nvSpPr>
          <p:spPr>
            <a:xfrm>
              <a:off x="4986512" y="2739307"/>
              <a:ext cx="144000" cy="14400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Owal 1"/>
            <p:cNvSpPr/>
            <p:nvPr/>
          </p:nvSpPr>
          <p:spPr>
            <a:xfrm>
              <a:off x="5014943" y="2767738"/>
              <a:ext cx="87138" cy="87138"/>
            </a:xfrm>
            <a:prstGeom prst="ellipse">
              <a:avLst/>
            </a:prstGeom>
            <a:solidFill>
              <a:schemeClr val="accent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4" name="Group 18"/>
          <p:cNvGrpSpPr/>
          <p:nvPr/>
        </p:nvGrpSpPr>
        <p:grpSpPr>
          <a:xfrm>
            <a:off x="4174505" y="3132890"/>
            <a:ext cx="152921" cy="152921"/>
            <a:chOff x="4986512" y="2739307"/>
            <a:chExt cx="144000" cy="144000"/>
          </a:xfrm>
        </p:grpSpPr>
        <p:sp>
          <p:nvSpPr>
            <p:cNvPr id="55" name="Owal 1"/>
            <p:cNvSpPr/>
            <p:nvPr/>
          </p:nvSpPr>
          <p:spPr>
            <a:xfrm>
              <a:off x="4986512" y="2739307"/>
              <a:ext cx="144000" cy="14400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Owal 1"/>
            <p:cNvSpPr/>
            <p:nvPr/>
          </p:nvSpPr>
          <p:spPr>
            <a:xfrm>
              <a:off x="5014943" y="2767738"/>
              <a:ext cx="87138" cy="87138"/>
            </a:xfrm>
            <a:prstGeom prst="ellipse">
              <a:avLst/>
            </a:prstGeom>
            <a:solidFill>
              <a:schemeClr val="accent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0" name="Group 42"/>
          <p:cNvGrpSpPr/>
          <p:nvPr/>
        </p:nvGrpSpPr>
        <p:grpSpPr>
          <a:xfrm>
            <a:off x="9297006" y="3142829"/>
            <a:ext cx="152921" cy="152921"/>
            <a:chOff x="8009875" y="3218394"/>
            <a:chExt cx="144000" cy="144000"/>
          </a:xfrm>
        </p:grpSpPr>
        <p:sp>
          <p:nvSpPr>
            <p:cNvPr id="61" name="Owal 1"/>
            <p:cNvSpPr/>
            <p:nvPr/>
          </p:nvSpPr>
          <p:spPr>
            <a:xfrm>
              <a:off x="8009875" y="3218394"/>
              <a:ext cx="144000" cy="14400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Owal 1"/>
            <p:cNvSpPr/>
            <p:nvPr/>
          </p:nvSpPr>
          <p:spPr>
            <a:xfrm>
              <a:off x="8038306" y="3246825"/>
              <a:ext cx="87138" cy="8713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0" name="Prostokąt 11">
            <a:extLst>
              <a:ext uri="{FF2B5EF4-FFF2-40B4-BE49-F238E27FC236}">
                <a16:creationId xmlns:a16="http://schemas.microsoft.com/office/drawing/2014/main" id="{ABCC1257-0173-4F71-AD75-985089E1F33C}"/>
              </a:ext>
            </a:extLst>
          </p:cNvPr>
          <p:cNvSpPr/>
          <p:nvPr/>
        </p:nvSpPr>
        <p:spPr>
          <a:xfrm>
            <a:off x="561996" y="361545"/>
            <a:ext cx="3020903" cy="7779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>
              <a:spcBef>
                <a:spcPct val="0"/>
              </a:spcBef>
              <a:defRPr/>
            </a:pPr>
            <a:r>
              <a:rPr lang="pl-PL" sz="2400" b="1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Działamy za granicą</a:t>
            </a:r>
            <a:endParaRPr lang="pl-PL" sz="2400" b="1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sp>
        <p:nvSpPr>
          <p:cNvPr id="57" name="Symbol zastępczy numeru slajdu 4"/>
          <p:cNvSpPr txBox="1">
            <a:spLocks/>
          </p:cNvSpPr>
          <p:nvPr/>
        </p:nvSpPr>
        <p:spPr>
          <a:xfrm>
            <a:off x="910854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FA145B3-C375-4AB9-8F99-B9C6AEFD5B3D}" type="slidenum">
              <a:rPr lang="en-US" smtClean="0"/>
              <a:pPr algn="r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23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/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1600" y="0"/>
            <a:ext cx="4640400" cy="6857999"/>
          </a:xfrm>
          <a:prstGeom prst="rect">
            <a:avLst/>
          </a:prstGeom>
        </p:spPr>
      </p:pic>
      <p:sp>
        <p:nvSpPr>
          <p:cNvPr id="17" name="Prostokąt 11">
            <a:extLst>
              <a:ext uri="{FF2B5EF4-FFF2-40B4-BE49-F238E27FC236}">
                <a16:creationId xmlns:a16="http://schemas.microsoft.com/office/drawing/2014/main" id="{ABCC1257-0173-4F71-AD75-985089E1F33C}"/>
              </a:ext>
            </a:extLst>
          </p:cNvPr>
          <p:cNvSpPr/>
          <p:nvPr/>
        </p:nvSpPr>
        <p:spPr>
          <a:xfrm>
            <a:off x="561995" y="1647825"/>
            <a:ext cx="6842105" cy="5233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>
              <a:spcBef>
                <a:spcPct val="0"/>
              </a:spcBef>
              <a:defRPr/>
            </a:pPr>
            <a:r>
              <a:rPr lang="pl-PL" b="1" dirty="0">
                <a:solidFill>
                  <a:schemeClr val="tx2"/>
                </a:solidFill>
              </a:rPr>
              <a:t>Programy modelu biznesowego odpowiadają na główne wyzwania rynkowe w kluczowych obszarach społeczno-gospodarczych i</a:t>
            </a:r>
            <a:r>
              <a:rPr lang="pl-PL" b="1" dirty="0" smtClean="0">
                <a:solidFill>
                  <a:schemeClr val="tx2"/>
                </a:solidFill>
              </a:rPr>
              <a:t> wspierają</a:t>
            </a:r>
            <a:r>
              <a:rPr lang="pl-PL" b="1" dirty="0">
                <a:solidFill>
                  <a:schemeClr val="tx2"/>
                </a:solidFill>
                <a:latin typeface="Calibri" panose="020F0502020204030204" pitchFamily="34" charset="0"/>
              </a:rPr>
              <a:t>:</a:t>
            </a:r>
            <a:endParaRPr lang="pl-PL" b="1" dirty="0" smtClean="0">
              <a:solidFill>
                <a:schemeClr val="tx2"/>
              </a:solidFill>
            </a:endParaRPr>
          </a:p>
        </p:txBody>
      </p:sp>
      <p:grpSp>
        <p:nvGrpSpPr>
          <p:cNvPr id="33" name="Grupa 32"/>
          <p:cNvGrpSpPr/>
          <p:nvPr/>
        </p:nvGrpSpPr>
        <p:grpSpPr>
          <a:xfrm>
            <a:off x="3608141" y="2353195"/>
            <a:ext cx="344837" cy="345843"/>
            <a:chOff x="12798426" y="2390776"/>
            <a:chExt cx="544512" cy="546100"/>
          </a:xfrm>
          <a:solidFill>
            <a:schemeClr val="accent1"/>
          </a:solidFill>
        </p:grpSpPr>
        <p:sp>
          <p:nvSpPr>
            <p:cNvPr id="34" name="Freeform 582"/>
            <p:cNvSpPr>
              <a:spLocks/>
            </p:cNvSpPr>
            <p:nvPr/>
          </p:nvSpPr>
          <p:spPr bwMode="auto">
            <a:xfrm>
              <a:off x="12930188" y="2390776"/>
              <a:ext cx="412750" cy="188913"/>
            </a:xfrm>
            <a:custGeom>
              <a:avLst/>
              <a:gdLst>
                <a:gd name="T0" fmla="*/ 511 w 521"/>
                <a:gd name="T1" fmla="*/ 97 h 238"/>
                <a:gd name="T2" fmla="*/ 423 w 521"/>
                <a:gd name="T3" fmla="*/ 10 h 238"/>
                <a:gd name="T4" fmla="*/ 416 w 521"/>
                <a:gd name="T5" fmla="*/ 5 h 238"/>
                <a:gd name="T6" fmla="*/ 410 w 521"/>
                <a:gd name="T7" fmla="*/ 2 h 238"/>
                <a:gd name="T8" fmla="*/ 400 w 521"/>
                <a:gd name="T9" fmla="*/ 0 h 238"/>
                <a:gd name="T10" fmla="*/ 12 w 521"/>
                <a:gd name="T11" fmla="*/ 0 h 238"/>
                <a:gd name="T12" fmla="*/ 7 w 521"/>
                <a:gd name="T13" fmla="*/ 2 h 238"/>
                <a:gd name="T14" fmla="*/ 3 w 521"/>
                <a:gd name="T15" fmla="*/ 3 h 238"/>
                <a:gd name="T16" fmla="*/ 0 w 521"/>
                <a:gd name="T17" fmla="*/ 8 h 238"/>
                <a:gd name="T18" fmla="*/ 0 w 521"/>
                <a:gd name="T19" fmla="*/ 15 h 238"/>
                <a:gd name="T20" fmla="*/ 0 w 521"/>
                <a:gd name="T21" fmla="*/ 156 h 238"/>
                <a:gd name="T22" fmla="*/ 0 w 521"/>
                <a:gd name="T23" fmla="*/ 162 h 238"/>
                <a:gd name="T24" fmla="*/ 3 w 521"/>
                <a:gd name="T25" fmla="*/ 167 h 238"/>
                <a:gd name="T26" fmla="*/ 7 w 521"/>
                <a:gd name="T27" fmla="*/ 168 h 238"/>
                <a:gd name="T28" fmla="*/ 12 w 521"/>
                <a:gd name="T29" fmla="*/ 170 h 238"/>
                <a:gd name="T30" fmla="*/ 19 w 521"/>
                <a:gd name="T31" fmla="*/ 168 h 238"/>
                <a:gd name="T32" fmla="*/ 22 w 521"/>
                <a:gd name="T33" fmla="*/ 167 h 238"/>
                <a:gd name="T34" fmla="*/ 25 w 521"/>
                <a:gd name="T35" fmla="*/ 162 h 238"/>
                <a:gd name="T36" fmla="*/ 26 w 521"/>
                <a:gd name="T37" fmla="*/ 156 h 238"/>
                <a:gd name="T38" fmla="*/ 26 w 521"/>
                <a:gd name="T39" fmla="*/ 27 h 238"/>
                <a:gd name="T40" fmla="*/ 400 w 521"/>
                <a:gd name="T41" fmla="*/ 27 h 238"/>
                <a:gd name="T42" fmla="*/ 402 w 521"/>
                <a:gd name="T43" fmla="*/ 27 h 238"/>
                <a:gd name="T44" fmla="*/ 404 w 521"/>
                <a:gd name="T45" fmla="*/ 29 h 238"/>
                <a:gd name="T46" fmla="*/ 492 w 521"/>
                <a:gd name="T47" fmla="*/ 116 h 238"/>
                <a:gd name="T48" fmla="*/ 492 w 521"/>
                <a:gd name="T49" fmla="*/ 118 h 238"/>
                <a:gd name="T50" fmla="*/ 492 w 521"/>
                <a:gd name="T51" fmla="*/ 119 h 238"/>
                <a:gd name="T52" fmla="*/ 492 w 521"/>
                <a:gd name="T53" fmla="*/ 121 h 238"/>
                <a:gd name="T54" fmla="*/ 492 w 521"/>
                <a:gd name="T55" fmla="*/ 122 h 238"/>
                <a:gd name="T56" fmla="*/ 404 w 521"/>
                <a:gd name="T57" fmla="*/ 209 h 238"/>
                <a:gd name="T58" fmla="*/ 402 w 521"/>
                <a:gd name="T59" fmla="*/ 211 h 238"/>
                <a:gd name="T60" fmla="*/ 400 w 521"/>
                <a:gd name="T61" fmla="*/ 211 h 238"/>
                <a:gd name="T62" fmla="*/ 396 w 521"/>
                <a:gd name="T63" fmla="*/ 213 h 238"/>
                <a:gd name="T64" fmla="*/ 391 w 521"/>
                <a:gd name="T65" fmla="*/ 216 h 238"/>
                <a:gd name="T66" fmla="*/ 388 w 521"/>
                <a:gd name="T67" fmla="*/ 219 h 238"/>
                <a:gd name="T68" fmla="*/ 388 w 521"/>
                <a:gd name="T69" fmla="*/ 225 h 238"/>
                <a:gd name="T70" fmla="*/ 388 w 521"/>
                <a:gd name="T71" fmla="*/ 230 h 238"/>
                <a:gd name="T72" fmla="*/ 391 w 521"/>
                <a:gd name="T73" fmla="*/ 235 h 238"/>
                <a:gd name="T74" fmla="*/ 396 w 521"/>
                <a:gd name="T75" fmla="*/ 238 h 238"/>
                <a:gd name="T76" fmla="*/ 400 w 521"/>
                <a:gd name="T77" fmla="*/ 238 h 238"/>
                <a:gd name="T78" fmla="*/ 410 w 521"/>
                <a:gd name="T79" fmla="*/ 238 h 238"/>
                <a:gd name="T80" fmla="*/ 416 w 521"/>
                <a:gd name="T81" fmla="*/ 235 h 238"/>
                <a:gd name="T82" fmla="*/ 423 w 521"/>
                <a:gd name="T83" fmla="*/ 230 h 238"/>
                <a:gd name="T84" fmla="*/ 511 w 521"/>
                <a:gd name="T85" fmla="*/ 141 h 238"/>
                <a:gd name="T86" fmla="*/ 516 w 521"/>
                <a:gd name="T87" fmla="*/ 135 h 238"/>
                <a:gd name="T88" fmla="*/ 519 w 521"/>
                <a:gd name="T89" fmla="*/ 127 h 238"/>
                <a:gd name="T90" fmla="*/ 521 w 521"/>
                <a:gd name="T91" fmla="*/ 119 h 238"/>
                <a:gd name="T92" fmla="*/ 519 w 521"/>
                <a:gd name="T93" fmla="*/ 111 h 238"/>
                <a:gd name="T94" fmla="*/ 516 w 521"/>
                <a:gd name="T95" fmla="*/ 103 h 238"/>
                <a:gd name="T96" fmla="*/ 511 w 521"/>
                <a:gd name="T97" fmla="*/ 97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21" h="238">
                  <a:moveTo>
                    <a:pt x="511" y="97"/>
                  </a:moveTo>
                  <a:lnTo>
                    <a:pt x="423" y="10"/>
                  </a:lnTo>
                  <a:lnTo>
                    <a:pt x="416" y="5"/>
                  </a:lnTo>
                  <a:lnTo>
                    <a:pt x="410" y="2"/>
                  </a:lnTo>
                  <a:lnTo>
                    <a:pt x="400" y="0"/>
                  </a:lnTo>
                  <a:lnTo>
                    <a:pt x="12" y="0"/>
                  </a:lnTo>
                  <a:lnTo>
                    <a:pt x="7" y="2"/>
                  </a:lnTo>
                  <a:lnTo>
                    <a:pt x="3" y="3"/>
                  </a:lnTo>
                  <a:lnTo>
                    <a:pt x="0" y="8"/>
                  </a:lnTo>
                  <a:lnTo>
                    <a:pt x="0" y="15"/>
                  </a:lnTo>
                  <a:lnTo>
                    <a:pt x="0" y="156"/>
                  </a:lnTo>
                  <a:lnTo>
                    <a:pt x="0" y="162"/>
                  </a:lnTo>
                  <a:lnTo>
                    <a:pt x="3" y="167"/>
                  </a:lnTo>
                  <a:lnTo>
                    <a:pt x="7" y="168"/>
                  </a:lnTo>
                  <a:lnTo>
                    <a:pt x="12" y="170"/>
                  </a:lnTo>
                  <a:lnTo>
                    <a:pt x="19" y="168"/>
                  </a:lnTo>
                  <a:lnTo>
                    <a:pt x="22" y="167"/>
                  </a:lnTo>
                  <a:lnTo>
                    <a:pt x="25" y="162"/>
                  </a:lnTo>
                  <a:lnTo>
                    <a:pt x="26" y="156"/>
                  </a:lnTo>
                  <a:lnTo>
                    <a:pt x="26" y="27"/>
                  </a:lnTo>
                  <a:lnTo>
                    <a:pt x="400" y="27"/>
                  </a:lnTo>
                  <a:lnTo>
                    <a:pt x="402" y="27"/>
                  </a:lnTo>
                  <a:lnTo>
                    <a:pt x="404" y="29"/>
                  </a:lnTo>
                  <a:lnTo>
                    <a:pt x="492" y="116"/>
                  </a:lnTo>
                  <a:lnTo>
                    <a:pt x="492" y="118"/>
                  </a:lnTo>
                  <a:lnTo>
                    <a:pt x="492" y="119"/>
                  </a:lnTo>
                  <a:lnTo>
                    <a:pt x="492" y="121"/>
                  </a:lnTo>
                  <a:lnTo>
                    <a:pt x="492" y="122"/>
                  </a:lnTo>
                  <a:lnTo>
                    <a:pt x="404" y="209"/>
                  </a:lnTo>
                  <a:lnTo>
                    <a:pt x="402" y="211"/>
                  </a:lnTo>
                  <a:lnTo>
                    <a:pt x="400" y="211"/>
                  </a:lnTo>
                  <a:lnTo>
                    <a:pt x="396" y="213"/>
                  </a:lnTo>
                  <a:lnTo>
                    <a:pt x="391" y="216"/>
                  </a:lnTo>
                  <a:lnTo>
                    <a:pt x="388" y="219"/>
                  </a:lnTo>
                  <a:lnTo>
                    <a:pt x="388" y="225"/>
                  </a:lnTo>
                  <a:lnTo>
                    <a:pt x="388" y="230"/>
                  </a:lnTo>
                  <a:lnTo>
                    <a:pt x="391" y="235"/>
                  </a:lnTo>
                  <a:lnTo>
                    <a:pt x="396" y="238"/>
                  </a:lnTo>
                  <a:lnTo>
                    <a:pt x="400" y="238"/>
                  </a:lnTo>
                  <a:lnTo>
                    <a:pt x="410" y="238"/>
                  </a:lnTo>
                  <a:lnTo>
                    <a:pt x="416" y="235"/>
                  </a:lnTo>
                  <a:lnTo>
                    <a:pt x="423" y="230"/>
                  </a:lnTo>
                  <a:lnTo>
                    <a:pt x="511" y="141"/>
                  </a:lnTo>
                  <a:lnTo>
                    <a:pt x="516" y="135"/>
                  </a:lnTo>
                  <a:lnTo>
                    <a:pt x="519" y="127"/>
                  </a:lnTo>
                  <a:lnTo>
                    <a:pt x="521" y="119"/>
                  </a:lnTo>
                  <a:lnTo>
                    <a:pt x="519" y="111"/>
                  </a:lnTo>
                  <a:lnTo>
                    <a:pt x="516" y="103"/>
                  </a:lnTo>
                  <a:lnTo>
                    <a:pt x="511" y="9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endParaRPr>
            </a:p>
          </p:txBody>
        </p:sp>
        <p:sp>
          <p:nvSpPr>
            <p:cNvPr id="35" name="Freeform 583"/>
            <p:cNvSpPr>
              <a:spLocks noEditPoints="1"/>
            </p:cNvSpPr>
            <p:nvPr/>
          </p:nvSpPr>
          <p:spPr bwMode="auto">
            <a:xfrm>
              <a:off x="12798426" y="2546351"/>
              <a:ext cx="412750" cy="390525"/>
            </a:xfrm>
            <a:custGeom>
              <a:avLst/>
              <a:gdLst>
                <a:gd name="T0" fmla="*/ 119 w 521"/>
                <a:gd name="T1" fmla="*/ 0 h 493"/>
                <a:gd name="T2" fmla="*/ 103 w 521"/>
                <a:gd name="T3" fmla="*/ 5 h 493"/>
                <a:gd name="T4" fmla="*/ 8 w 521"/>
                <a:gd name="T5" fmla="*/ 98 h 493"/>
                <a:gd name="T6" fmla="*/ 0 w 521"/>
                <a:gd name="T7" fmla="*/ 113 h 493"/>
                <a:gd name="T8" fmla="*/ 0 w 521"/>
                <a:gd name="T9" fmla="*/ 128 h 493"/>
                <a:gd name="T10" fmla="*/ 8 w 521"/>
                <a:gd name="T11" fmla="*/ 143 h 493"/>
                <a:gd name="T12" fmla="*/ 103 w 521"/>
                <a:gd name="T13" fmla="*/ 235 h 493"/>
                <a:gd name="T14" fmla="*/ 119 w 521"/>
                <a:gd name="T15" fmla="*/ 239 h 493"/>
                <a:gd name="T16" fmla="*/ 303 w 521"/>
                <a:gd name="T17" fmla="*/ 426 h 493"/>
                <a:gd name="T18" fmla="*/ 203 w 521"/>
                <a:gd name="T19" fmla="*/ 429 h 493"/>
                <a:gd name="T20" fmla="*/ 174 w 521"/>
                <a:gd name="T21" fmla="*/ 458 h 493"/>
                <a:gd name="T22" fmla="*/ 171 w 521"/>
                <a:gd name="T23" fmla="*/ 485 h 493"/>
                <a:gd name="T24" fmla="*/ 179 w 521"/>
                <a:gd name="T25" fmla="*/ 491 h 493"/>
                <a:gd name="T26" fmla="*/ 449 w 521"/>
                <a:gd name="T27" fmla="*/ 493 h 493"/>
                <a:gd name="T28" fmla="*/ 458 w 521"/>
                <a:gd name="T29" fmla="*/ 490 h 493"/>
                <a:gd name="T30" fmla="*/ 461 w 521"/>
                <a:gd name="T31" fmla="*/ 479 h 493"/>
                <a:gd name="T32" fmla="*/ 445 w 521"/>
                <a:gd name="T33" fmla="*/ 442 h 493"/>
                <a:gd name="T34" fmla="*/ 409 w 521"/>
                <a:gd name="T35" fmla="*/ 426 h 493"/>
                <a:gd name="T36" fmla="*/ 331 w 521"/>
                <a:gd name="T37" fmla="*/ 239 h 493"/>
                <a:gd name="T38" fmla="*/ 512 w 521"/>
                <a:gd name="T39" fmla="*/ 238 h 493"/>
                <a:gd name="T40" fmla="*/ 520 w 521"/>
                <a:gd name="T41" fmla="*/ 231 h 493"/>
                <a:gd name="T42" fmla="*/ 521 w 521"/>
                <a:gd name="T43" fmla="*/ 14 h 493"/>
                <a:gd name="T44" fmla="*/ 517 w 521"/>
                <a:gd name="T45" fmla="*/ 5 h 493"/>
                <a:gd name="T46" fmla="*/ 507 w 521"/>
                <a:gd name="T47" fmla="*/ 0 h 493"/>
                <a:gd name="T48" fmla="*/ 415 w 521"/>
                <a:gd name="T49" fmla="*/ 455 h 493"/>
                <a:gd name="T50" fmla="*/ 426 w 521"/>
                <a:gd name="T51" fmla="*/ 461 h 493"/>
                <a:gd name="T52" fmla="*/ 201 w 521"/>
                <a:gd name="T53" fmla="*/ 466 h 493"/>
                <a:gd name="T54" fmla="*/ 211 w 521"/>
                <a:gd name="T55" fmla="*/ 456 h 493"/>
                <a:gd name="T56" fmla="*/ 224 w 521"/>
                <a:gd name="T57" fmla="*/ 453 h 493"/>
                <a:gd name="T58" fmla="*/ 493 w 521"/>
                <a:gd name="T59" fmla="*/ 212 h 493"/>
                <a:gd name="T60" fmla="*/ 117 w 521"/>
                <a:gd name="T61" fmla="*/ 211 h 493"/>
                <a:gd name="T62" fmla="*/ 29 w 521"/>
                <a:gd name="T63" fmla="*/ 122 h 493"/>
                <a:gd name="T64" fmla="*/ 27 w 521"/>
                <a:gd name="T65" fmla="*/ 121 h 493"/>
                <a:gd name="T66" fmla="*/ 29 w 521"/>
                <a:gd name="T67" fmla="*/ 117 h 493"/>
                <a:gd name="T68" fmla="*/ 117 w 521"/>
                <a:gd name="T69" fmla="*/ 29 h 493"/>
                <a:gd name="T70" fmla="*/ 493 w 521"/>
                <a:gd name="T71" fmla="*/ 29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21" h="493">
                  <a:moveTo>
                    <a:pt x="507" y="0"/>
                  </a:moveTo>
                  <a:lnTo>
                    <a:pt x="119" y="0"/>
                  </a:lnTo>
                  <a:lnTo>
                    <a:pt x="111" y="2"/>
                  </a:lnTo>
                  <a:lnTo>
                    <a:pt x="103" y="5"/>
                  </a:lnTo>
                  <a:lnTo>
                    <a:pt x="97" y="10"/>
                  </a:lnTo>
                  <a:lnTo>
                    <a:pt x="8" y="98"/>
                  </a:lnTo>
                  <a:lnTo>
                    <a:pt x="3" y="105"/>
                  </a:lnTo>
                  <a:lnTo>
                    <a:pt x="0" y="113"/>
                  </a:lnTo>
                  <a:lnTo>
                    <a:pt x="0" y="121"/>
                  </a:lnTo>
                  <a:lnTo>
                    <a:pt x="0" y="128"/>
                  </a:lnTo>
                  <a:lnTo>
                    <a:pt x="3" y="136"/>
                  </a:lnTo>
                  <a:lnTo>
                    <a:pt x="8" y="143"/>
                  </a:lnTo>
                  <a:lnTo>
                    <a:pt x="97" y="230"/>
                  </a:lnTo>
                  <a:lnTo>
                    <a:pt x="103" y="235"/>
                  </a:lnTo>
                  <a:lnTo>
                    <a:pt x="111" y="238"/>
                  </a:lnTo>
                  <a:lnTo>
                    <a:pt x="119" y="239"/>
                  </a:lnTo>
                  <a:lnTo>
                    <a:pt x="303" y="239"/>
                  </a:lnTo>
                  <a:lnTo>
                    <a:pt x="303" y="426"/>
                  </a:lnTo>
                  <a:lnTo>
                    <a:pt x="224" y="426"/>
                  </a:lnTo>
                  <a:lnTo>
                    <a:pt x="203" y="429"/>
                  </a:lnTo>
                  <a:lnTo>
                    <a:pt x="186" y="442"/>
                  </a:lnTo>
                  <a:lnTo>
                    <a:pt x="174" y="458"/>
                  </a:lnTo>
                  <a:lnTo>
                    <a:pt x="170" y="479"/>
                  </a:lnTo>
                  <a:lnTo>
                    <a:pt x="171" y="485"/>
                  </a:lnTo>
                  <a:lnTo>
                    <a:pt x="174" y="490"/>
                  </a:lnTo>
                  <a:lnTo>
                    <a:pt x="179" y="491"/>
                  </a:lnTo>
                  <a:lnTo>
                    <a:pt x="184" y="493"/>
                  </a:lnTo>
                  <a:lnTo>
                    <a:pt x="449" y="493"/>
                  </a:lnTo>
                  <a:lnTo>
                    <a:pt x="453" y="491"/>
                  </a:lnTo>
                  <a:lnTo>
                    <a:pt x="458" y="490"/>
                  </a:lnTo>
                  <a:lnTo>
                    <a:pt x="461" y="485"/>
                  </a:lnTo>
                  <a:lnTo>
                    <a:pt x="461" y="479"/>
                  </a:lnTo>
                  <a:lnTo>
                    <a:pt x="458" y="458"/>
                  </a:lnTo>
                  <a:lnTo>
                    <a:pt x="445" y="442"/>
                  </a:lnTo>
                  <a:lnTo>
                    <a:pt x="430" y="429"/>
                  </a:lnTo>
                  <a:lnTo>
                    <a:pt x="409" y="426"/>
                  </a:lnTo>
                  <a:lnTo>
                    <a:pt x="331" y="426"/>
                  </a:lnTo>
                  <a:lnTo>
                    <a:pt x="331" y="239"/>
                  </a:lnTo>
                  <a:lnTo>
                    <a:pt x="507" y="239"/>
                  </a:lnTo>
                  <a:lnTo>
                    <a:pt x="512" y="238"/>
                  </a:lnTo>
                  <a:lnTo>
                    <a:pt x="517" y="235"/>
                  </a:lnTo>
                  <a:lnTo>
                    <a:pt x="520" y="231"/>
                  </a:lnTo>
                  <a:lnTo>
                    <a:pt x="521" y="225"/>
                  </a:lnTo>
                  <a:lnTo>
                    <a:pt x="521" y="14"/>
                  </a:lnTo>
                  <a:lnTo>
                    <a:pt x="520" y="10"/>
                  </a:lnTo>
                  <a:lnTo>
                    <a:pt x="517" y="5"/>
                  </a:lnTo>
                  <a:lnTo>
                    <a:pt x="512" y="2"/>
                  </a:lnTo>
                  <a:lnTo>
                    <a:pt x="507" y="0"/>
                  </a:lnTo>
                  <a:close/>
                  <a:moveTo>
                    <a:pt x="409" y="453"/>
                  </a:moveTo>
                  <a:lnTo>
                    <a:pt x="415" y="455"/>
                  </a:lnTo>
                  <a:lnTo>
                    <a:pt x="422" y="456"/>
                  </a:lnTo>
                  <a:lnTo>
                    <a:pt x="426" y="461"/>
                  </a:lnTo>
                  <a:lnTo>
                    <a:pt x="430" y="466"/>
                  </a:lnTo>
                  <a:lnTo>
                    <a:pt x="201" y="466"/>
                  </a:lnTo>
                  <a:lnTo>
                    <a:pt x="206" y="461"/>
                  </a:lnTo>
                  <a:lnTo>
                    <a:pt x="211" y="456"/>
                  </a:lnTo>
                  <a:lnTo>
                    <a:pt x="217" y="455"/>
                  </a:lnTo>
                  <a:lnTo>
                    <a:pt x="224" y="453"/>
                  </a:lnTo>
                  <a:lnTo>
                    <a:pt x="409" y="453"/>
                  </a:lnTo>
                  <a:close/>
                  <a:moveTo>
                    <a:pt x="493" y="212"/>
                  </a:moveTo>
                  <a:lnTo>
                    <a:pt x="119" y="212"/>
                  </a:lnTo>
                  <a:lnTo>
                    <a:pt x="117" y="211"/>
                  </a:lnTo>
                  <a:lnTo>
                    <a:pt x="116" y="211"/>
                  </a:lnTo>
                  <a:lnTo>
                    <a:pt x="29" y="122"/>
                  </a:lnTo>
                  <a:lnTo>
                    <a:pt x="27" y="121"/>
                  </a:lnTo>
                  <a:lnTo>
                    <a:pt x="27" y="121"/>
                  </a:lnTo>
                  <a:lnTo>
                    <a:pt x="27" y="119"/>
                  </a:lnTo>
                  <a:lnTo>
                    <a:pt x="29" y="117"/>
                  </a:lnTo>
                  <a:lnTo>
                    <a:pt x="116" y="29"/>
                  </a:lnTo>
                  <a:lnTo>
                    <a:pt x="117" y="29"/>
                  </a:lnTo>
                  <a:lnTo>
                    <a:pt x="119" y="29"/>
                  </a:lnTo>
                  <a:lnTo>
                    <a:pt x="493" y="29"/>
                  </a:lnTo>
                  <a:lnTo>
                    <a:pt x="493" y="21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endParaRPr>
            </a:p>
          </p:txBody>
        </p:sp>
      </p:grpSp>
      <p:sp>
        <p:nvSpPr>
          <p:cNvPr id="36" name="Freeform 629"/>
          <p:cNvSpPr>
            <a:spLocks noEditPoints="1"/>
          </p:cNvSpPr>
          <p:nvPr/>
        </p:nvSpPr>
        <p:spPr bwMode="auto">
          <a:xfrm>
            <a:off x="3652950" y="3360554"/>
            <a:ext cx="322912" cy="298299"/>
          </a:xfrm>
          <a:custGeom>
            <a:avLst/>
            <a:gdLst>
              <a:gd name="T0" fmla="*/ 565 w 656"/>
              <a:gd name="T1" fmla="*/ 370 h 606"/>
              <a:gd name="T2" fmla="*/ 567 w 656"/>
              <a:gd name="T3" fmla="*/ 384 h 606"/>
              <a:gd name="T4" fmla="*/ 460 w 656"/>
              <a:gd name="T5" fmla="*/ 493 h 606"/>
              <a:gd name="T6" fmla="*/ 446 w 656"/>
              <a:gd name="T7" fmla="*/ 489 h 606"/>
              <a:gd name="T8" fmla="*/ 391 w 656"/>
              <a:gd name="T9" fmla="*/ 431 h 606"/>
              <a:gd name="T10" fmla="*/ 400 w 656"/>
              <a:gd name="T11" fmla="*/ 418 h 606"/>
              <a:gd name="T12" fmla="*/ 413 w 656"/>
              <a:gd name="T13" fmla="*/ 420 h 606"/>
              <a:gd name="T14" fmla="*/ 551 w 656"/>
              <a:gd name="T15" fmla="*/ 369 h 606"/>
              <a:gd name="T16" fmla="*/ 446 w 656"/>
              <a:gd name="T17" fmla="*/ 282 h 606"/>
              <a:gd name="T18" fmla="*/ 362 w 656"/>
              <a:gd name="T19" fmla="*/ 336 h 606"/>
              <a:gd name="T20" fmla="*/ 329 w 656"/>
              <a:gd name="T21" fmla="*/ 431 h 606"/>
              <a:gd name="T22" fmla="*/ 362 w 656"/>
              <a:gd name="T23" fmla="*/ 525 h 606"/>
              <a:gd name="T24" fmla="*/ 446 w 656"/>
              <a:gd name="T25" fmla="*/ 577 h 606"/>
              <a:gd name="T26" fmla="*/ 546 w 656"/>
              <a:gd name="T27" fmla="*/ 567 h 606"/>
              <a:gd name="T28" fmla="*/ 617 w 656"/>
              <a:gd name="T29" fmla="*/ 496 h 606"/>
              <a:gd name="T30" fmla="*/ 627 w 656"/>
              <a:gd name="T31" fmla="*/ 396 h 606"/>
              <a:gd name="T32" fmla="*/ 575 w 656"/>
              <a:gd name="T33" fmla="*/ 312 h 606"/>
              <a:gd name="T34" fmla="*/ 481 w 656"/>
              <a:gd name="T35" fmla="*/ 279 h 606"/>
              <a:gd name="T36" fmla="*/ 155 w 656"/>
              <a:gd name="T37" fmla="*/ 40 h 606"/>
              <a:gd name="T38" fmla="*/ 59 w 656"/>
              <a:gd name="T39" fmla="*/ 76 h 606"/>
              <a:gd name="T40" fmla="*/ 26 w 656"/>
              <a:gd name="T41" fmla="*/ 265 h 606"/>
              <a:gd name="T42" fmla="*/ 60 w 656"/>
              <a:gd name="T43" fmla="*/ 398 h 606"/>
              <a:gd name="T44" fmla="*/ 140 w 656"/>
              <a:gd name="T45" fmla="*/ 498 h 606"/>
              <a:gd name="T46" fmla="*/ 221 w 656"/>
              <a:gd name="T47" fmla="*/ 560 h 606"/>
              <a:gd name="T48" fmla="*/ 265 w 656"/>
              <a:gd name="T49" fmla="*/ 573 h 606"/>
              <a:gd name="T50" fmla="*/ 332 w 656"/>
              <a:gd name="T51" fmla="*/ 527 h 606"/>
              <a:gd name="T52" fmla="*/ 303 w 656"/>
              <a:gd name="T53" fmla="*/ 431 h 606"/>
              <a:gd name="T54" fmla="*/ 343 w 656"/>
              <a:gd name="T55" fmla="*/ 319 h 606"/>
              <a:gd name="T56" fmla="*/ 439 w 656"/>
              <a:gd name="T57" fmla="*/ 258 h 606"/>
              <a:gd name="T58" fmla="*/ 481 w 656"/>
              <a:gd name="T59" fmla="*/ 96 h 606"/>
              <a:gd name="T60" fmla="*/ 419 w 656"/>
              <a:gd name="T61" fmla="*/ 64 h 606"/>
              <a:gd name="T62" fmla="*/ 308 w 656"/>
              <a:gd name="T63" fmla="*/ 31 h 606"/>
              <a:gd name="T64" fmla="*/ 264 w 656"/>
              <a:gd name="T65" fmla="*/ 524 h 606"/>
              <a:gd name="T66" fmla="*/ 253 w 656"/>
              <a:gd name="T67" fmla="*/ 530 h 606"/>
              <a:gd name="T68" fmla="*/ 241 w 656"/>
              <a:gd name="T69" fmla="*/ 524 h 606"/>
              <a:gd name="T70" fmla="*/ 253 w 656"/>
              <a:gd name="T71" fmla="*/ 0 h 606"/>
              <a:gd name="T72" fmla="*/ 376 w 656"/>
              <a:gd name="T73" fmla="*/ 21 h 606"/>
              <a:gd name="T74" fmla="*/ 463 w 656"/>
              <a:gd name="T75" fmla="*/ 57 h 606"/>
              <a:gd name="T76" fmla="*/ 499 w 656"/>
              <a:gd name="T77" fmla="*/ 79 h 606"/>
              <a:gd name="T78" fmla="*/ 505 w 656"/>
              <a:gd name="T79" fmla="*/ 90 h 606"/>
              <a:gd name="T80" fmla="*/ 582 w 656"/>
              <a:gd name="T81" fmla="*/ 286 h 606"/>
              <a:gd name="T82" fmla="*/ 651 w 656"/>
              <a:gd name="T83" fmla="*/ 388 h 606"/>
              <a:gd name="T84" fmla="*/ 639 w 656"/>
              <a:gd name="T85" fmla="*/ 508 h 606"/>
              <a:gd name="T86" fmla="*/ 558 w 656"/>
              <a:gd name="T87" fmla="*/ 589 h 606"/>
              <a:gd name="T88" fmla="*/ 441 w 656"/>
              <a:gd name="T89" fmla="*/ 603 h 606"/>
              <a:gd name="T90" fmla="*/ 348 w 656"/>
              <a:gd name="T91" fmla="*/ 546 h 606"/>
              <a:gd name="T92" fmla="*/ 277 w 656"/>
              <a:gd name="T93" fmla="*/ 596 h 606"/>
              <a:gd name="T94" fmla="*/ 255 w 656"/>
              <a:gd name="T95" fmla="*/ 606 h 606"/>
              <a:gd name="T96" fmla="*/ 246 w 656"/>
              <a:gd name="T97" fmla="*/ 606 h 606"/>
              <a:gd name="T98" fmla="*/ 210 w 656"/>
              <a:gd name="T99" fmla="*/ 584 h 606"/>
              <a:gd name="T100" fmla="*/ 134 w 656"/>
              <a:gd name="T101" fmla="*/ 527 h 606"/>
              <a:gd name="T102" fmla="*/ 54 w 656"/>
              <a:gd name="T103" fmla="*/ 436 h 606"/>
              <a:gd name="T104" fmla="*/ 4 w 656"/>
              <a:gd name="T105" fmla="*/ 313 h 606"/>
              <a:gd name="T106" fmla="*/ 0 w 656"/>
              <a:gd name="T107" fmla="*/ 84 h 606"/>
              <a:gd name="T108" fmla="*/ 10 w 656"/>
              <a:gd name="T109" fmla="*/ 76 h 606"/>
              <a:gd name="T110" fmla="*/ 66 w 656"/>
              <a:gd name="T111" fmla="*/ 45 h 606"/>
              <a:gd name="T112" fmla="*/ 167 w 656"/>
              <a:gd name="T113" fmla="*/ 10 h 6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656" h="606">
                <a:moveTo>
                  <a:pt x="556" y="367"/>
                </a:moveTo>
                <a:lnTo>
                  <a:pt x="560" y="369"/>
                </a:lnTo>
                <a:lnTo>
                  <a:pt x="565" y="370"/>
                </a:lnTo>
                <a:lnTo>
                  <a:pt x="567" y="375"/>
                </a:lnTo>
                <a:lnTo>
                  <a:pt x="568" y="379"/>
                </a:lnTo>
                <a:lnTo>
                  <a:pt x="567" y="384"/>
                </a:lnTo>
                <a:lnTo>
                  <a:pt x="565" y="389"/>
                </a:lnTo>
                <a:lnTo>
                  <a:pt x="463" y="489"/>
                </a:lnTo>
                <a:lnTo>
                  <a:pt x="460" y="493"/>
                </a:lnTo>
                <a:lnTo>
                  <a:pt x="455" y="493"/>
                </a:lnTo>
                <a:lnTo>
                  <a:pt x="450" y="493"/>
                </a:lnTo>
                <a:lnTo>
                  <a:pt x="446" y="489"/>
                </a:lnTo>
                <a:lnTo>
                  <a:pt x="394" y="439"/>
                </a:lnTo>
                <a:lnTo>
                  <a:pt x="393" y="434"/>
                </a:lnTo>
                <a:lnTo>
                  <a:pt x="391" y="431"/>
                </a:lnTo>
                <a:lnTo>
                  <a:pt x="393" y="425"/>
                </a:lnTo>
                <a:lnTo>
                  <a:pt x="394" y="420"/>
                </a:lnTo>
                <a:lnTo>
                  <a:pt x="400" y="418"/>
                </a:lnTo>
                <a:lnTo>
                  <a:pt x="405" y="417"/>
                </a:lnTo>
                <a:lnTo>
                  <a:pt x="408" y="418"/>
                </a:lnTo>
                <a:lnTo>
                  <a:pt x="413" y="420"/>
                </a:lnTo>
                <a:lnTo>
                  <a:pt x="455" y="463"/>
                </a:lnTo>
                <a:lnTo>
                  <a:pt x="546" y="370"/>
                </a:lnTo>
                <a:lnTo>
                  <a:pt x="551" y="369"/>
                </a:lnTo>
                <a:lnTo>
                  <a:pt x="556" y="367"/>
                </a:lnTo>
                <a:close/>
                <a:moveTo>
                  <a:pt x="481" y="279"/>
                </a:moveTo>
                <a:lnTo>
                  <a:pt x="446" y="282"/>
                </a:lnTo>
                <a:lnTo>
                  <a:pt x="413" y="295"/>
                </a:lnTo>
                <a:lnTo>
                  <a:pt x="386" y="312"/>
                </a:lnTo>
                <a:lnTo>
                  <a:pt x="362" y="336"/>
                </a:lnTo>
                <a:lnTo>
                  <a:pt x="345" y="363"/>
                </a:lnTo>
                <a:lnTo>
                  <a:pt x="332" y="396"/>
                </a:lnTo>
                <a:lnTo>
                  <a:pt x="329" y="431"/>
                </a:lnTo>
                <a:lnTo>
                  <a:pt x="332" y="465"/>
                </a:lnTo>
                <a:lnTo>
                  <a:pt x="345" y="496"/>
                </a:lnTo>
                <a:lnTo>
                  <a:pt x="362" y="525"/>
                </a:lnTo>
                <a:lnTo>
                  <a:pt x="386" y="548"/>
                </a:lnTo>
                <a:lnTo>
                  <a:pt x="413" y="567"/>
                </a:lnTo>
                <a:lnTo>
                  <a:pt x="446" y="577"/>
                </a:lnTo>
                <a:lnTo>
                  <a:pt x="481" y="582"/>
                </a:lnTo>
                <a:lnTo>
                  <a:pt x="515" y="577"/>
                </a:lnTo>
                <a:lnTo>
                  <a:pt x="546" y="567"/>
                </a:lnTo>
                <a:lnTo>
                  <a:pt x="575" y="548"/>
                </a:lnTo>
                <a:lnTo>
                  <a:pt x="598" y="525"/>
                </a:lnTo>
                <a:lnTo>
                  <a:pt x="617" y="496"/>
                </a:lnTo>
                <a:lnTo>
                  <a:pt x="627" y="465"/>
                </a:lnTo>
                <a:lnTo>
                  <a:pt x="632" y="431"/>
                </a:lnTo>
                <a:lnTo>
                  <a:pt x="627" y="396"/>
                </a:lnTo>
                <a:lnTo>
                  <a:pt x="617" y="363"/>
                </a:lnTo>
                <a:lnTo>
                  <a:pt x="598" y="336"/>
                </a:lnTo>
                <a:lnTo>
                  <a:pt x="575" y="312"/>
                </a:lnTo>
                <a:lnTo>
                  <a:pt x="546" y="295"/>
                </a:lnTo>
                <a:lnTo>
                  <a:pt x="515" y="282"/>
                </a:lnTo>
                <a:lnTo>
                  <a:pt x="481" y="279"/>
                </a:lnTo>
                <a:close/>
                <a:moveTo>
                  <a:pt x="239" y="26"/>
                </a:moveTo>
                <a:lnTo>
                  <a:pt x="196" y="31"/>
                </a:lnTo>
                <a:lnTo>
                  <a:pt x="155" y="40"/>
                </a:lnTo>
                <a:lnTo>
                  <a:pt x="119" y="52"/>
                </a:lnTo>
                <a:lnTo>
                  <a:pt x="86" y="64"/>
                </a:lnTo>
                <a:lnTo>
                  <a:pt x="59" y="76"/>
                </a:lnTo>
                <a:lnTo>
                  <a:pt x="38" y="88"/>
                </a:lnTo>
                <a:lnTo>
                  <a:pt x="26" y="96"/>
                </a:lnTo>
                <a:lnTo>
                  <a:pt x="26" y="265"/>
                </a:lnTo>
                <a:lnTo>
                  <a:pt x="29" y="313"/>
                </a:lnTo>
                <a:lnTo>
                  <a:pt x="41" y="358"/>
                </a:lnTo>
                <a:lnTo>
                  <a:pt x="60" y="398"/>
                </a:lnTo>
                <a:lnTo>
                  <a:pt x="85" y="436"/>
                </a:lnTo>
                <a:lnTo>
                  <a:pt x="112" y="468"/>
                </a:lnTo>
                <a:lnTo>
                  <a:pt x="140" y="498"/>
                </a:lnTo>
                <a:lnTo>
                  <a:pt x="169" y="522"/>
                </a:lnTo>
                <a:lnTo>
                  <a:pt x="196" y="544"/>
                </a:lnTo>
                <a:lnTo>
                  <a:pt x="221" y="560"/>
                </a:lnTo>
                <a:lnTo>
                  <a:pt x="239" y="572"/>
                </a:lnTo>
                <a:lnTo>
                  <a:pt x="253" y="580"/>
                </a:lnTo>
                <a:lnTo>
                  <a:pt x="265" y="573"/>
                </a:lnTo>
                <a:lnTo>
                  <a:pt x="284" y="561"/>
                </a:lnTo>
                <a:lnTo>
                  <a:pt x="307" y="546"/>
                </a:lnTo>
                <a:lnTo>
                  <a:pt x="332" y="527"/>
                </a:lnTo>
                <a:lnTo>
                  <a:pt x="317" y="498"/>
                </a:lnTo>
                <a:lnTo>
                  <a:pt x="307" y="465"/>
                </a:lnTo>
                <a:lnTo>
                  <a:pt x="303" y="431"/>
                </a:lnTo>
                <a:lnTo>
                  <a:pt x="308" y="389"/>
                </a:lnTo>
                <a:lnTo>
                  <a:pt x="320" y="353"/>
                </a:lnTo>
                <a:lnTo>
                  <a:pt x="343" y="319"/>
                </a:lnTo>
                <a:lnTo>
                  <a:pt x="369" y="293"/>
                </a:lnTo>
                <a:lnTo>
                  <a:pt x="403" y="270"/>
                </a:lnTo>
                <a:lnTo>
                  <a:pt x="439" y="258"/>
                </a:lnTo>
                <a:lnTo>
                  <a:pt x="481" y="253"/>
                </a:lnTo>
                <a:lnTo>
                  <a:pt x="481" y="253"/>
                </a:lnTo>
                <a:lnTo>
                  <a:pt x="481" y="96"/>
                </a:lnTo>
                <a:lnTo>
                  <a:pt x="467" y="88"/>
                </a:lnTo>
                <a:lnTo>
                  <a:pt x="446" y="76"/>
                </a:lnTo>
                <a:lnTo>
                  <a:pt x="419" y="64"/>
                </a:lnTo>
                <a:lnTo>
                  <a:pt x="388" y="52"/>
                </a:lnTo>
                <a:lnTo>
                  <a:pt x="350" y="40"/>
                </a:lnTo>
                <a:lnTo>
                  <a:pt x="308" y="31"/>
                </a:lnTo>
                <a:lnTo>
                  <a:pt x="265" y="26"/>
                </a:lnTo>
                <a:lnTo>
                  <a:pt x="265" y="518"/>
                </a:lnTo>
                <a:lnTo>
                  <a:pt x="264" y="524"/>
                </a:lnTo>
                <a:lnTo>
                  <a:pt x="262" y="527"/>
                </a:lnTo>
                <a:lnTo>
                  <a:pt x="258" y="530"/>
                </a:lnTo>
                <a:lnTo>
                  <a:pt x="253" y="530"/>
                </a:lnTo>
                <a:lnTo>
                  <a:pt x="248" y="530"/>
                </a:lnTo>
                <a:lnTo>
                  <a:pt x="243" y="527"/>
                </a:lnTo>
                <a:lnTo>
                  <a:pt x="241" y="524"/>
                </a:lnTo>
                <a:lnTo>
                  <a:pt x="239" y="518"/>
                </a:lnTo>
                <a:lnTo>
                  <a:pt x="239" y="26"/>
                </a:lnTo>
                <a:close/>
                <a:moveTo>
                  <a:pt x="253" y="0"/>
                </a:moveTo>
                <a:lnTo>
                  <a:pt x="296" y="3"/>
                </a:lnTo>
                <a:lnTo>
                  <a:pt x="338" y="10"/>
                </a:lnTo>
                <a:lnTo>
                  <a:pt x="376" y="21"/>
                </a:lnTo>
                <a:lnTo>
                  <a:pt x="410" y="33"/>
                </a:lnTo>
                <a:lnTo>
                  <a:pt x="439" y="45"/>
                </a:lnTo>
                <a:lnTo>
                  <a:pt x="463" y="57"/>
                </a:lnTo>
                <a:lnTo>
                  <a:pt x="482" y="67"/>
                </a:lnTo>
                <a:lnTo>
                  <a:pt x="494" y="76"/>
                </a:lnTo>
                <a:lnTo>
                  <a:pt x="499" y="79"/>
                </a:lnTo>
                <a:lnTo>
                  <a:pt x="503" y="81"/>
                </a:lnTo>
                <a:lnTo>
                  <a:pt x="505" y="84"/>
                </a:lnTo>
                <a:lnTo>
                  <a:pt x="505" y="90"/>
                </a:lnTo>
                <a:lnTo>
                  <a:pt x="505" y="255"/>
                </a:lnTo>
                <a:lnTo>
                  <a:pt x="546" y="267"/>
                </a:lnTo>
                <a:lnTo>
                  <a:pt x="582" y="286"/>
                </a:lnTo>
                <a:lnTo>
                  <a:pt x="613" y="313"/>
                </a:lnTo>
                <a:lnTo>
                  <a:pt x="637" y="348"/>
                </a:lnTo>
                <a:lnTo>
                  <a:pt x="651" y="388"/>
                </a:lnTo>
                <a:lnTo>
                  <a:pt x="656" y="431"/>
                </a:lnTo>
                <a:lnTo>
                  <a:pt x="653" y="470"/>
                </a:lnTo>
                <a:lnTo>
                  <a:pt x="639" y="508"/>
                </a:lnTo>
                <a:lnTo>
                  <a:pt x="618" y="541"/>
                </a:lnTo>
                <a:lnTo>
                  <a:pt x="591" y="568"/>
                </a:lnTo>
                <a:lnTo>
                  <a:pt x="558" y="589"/>
                </a:lnTo>
                <a:lnTo>
                  <a:pt x="520" y="603"/>
                </a:lnTo>
                <a:lnTo>
                  <a:pt x="481" y="606"/>
                </a:lnTo>
                <a:lnTo>
                  <a:pt x="441" y="603"/>
                </a:lnTo>
                <a:lnTo>
                  <a:pt x="407" y="591"/>
                </a:lnTo>
                <a:lnTo>
                  <a:pt x="374" y="572"/>
                </a:lnTo>
                <a:lnTo>
                  <a:pt x="348" y="546"/>
                </a:lnTo>
                <a:lnTo>
                  <a:pt x="320" y="567"/>
                </a:lnTo>
                <a:lnTo>
                  <a:pt x="296" y="584"/>
                </a:lnTo>
                <a:lnTo>
                  <a:pt x="277" y="596"/>
                </a:lnTo>
                <a:lnTo>
                  <a:pt x="264" y="603"/>
                </a:lnTo>
                <a:lnTo>
                  <a:pt x="258" y="606"/>
                </a:lnTo>
                <a:lnTo>
                  <a:pt x="255" y="606"/>
                </a:lnTo>
                <a:lnTo>
                  <a:pt x="253" y="606"/>
                </a:lnTo>
                <a:lnTo>
                  <a:pt x="250" y="606"/>
                </a:lnTo>
                <a:lnTo>
                  <a:pt x="246" y="606"/>
                </a:lnTo>
                <a:lnTo>
                  <a:pt x="241" y="603"/>
                </a:lnTo>
                <a:lnTo>
                  <a:pt x="227" y="596"/>
                </a:lnTo>
                <a:lnTo>
                  <a:pt x="210" y="584"/>
                </a:lnTo>
                <a:lnTo>
                  <a:pt x="186" y="568"/>
                </a:lnTo>
                <a:lnTo>
                  <a:pt x="162" y="549"/>
                </a:lnTo>
                <a:lnTo>
                  <a:pt x="134" y="527"/>
                </a:lnTo>
                <a:lnTo>
                  <a:pt x="105" y="501"/>
                </a:lnTo>
                <a:lnTo>
                  <a:pt x="79" y="470"/>
                </a:lnTo>
                <a:lnTo>
                  <a:pt x="54" y="436"/>
                </a:lnTo>
                <a:lnTo>
                  <a:pt x="33" y="400"/>
                </a:lnTo>
                <a:lnTo>
                  <a:pt x="16" y="358"/>
                </a:lnTo>
                <a:lnTo>
                  <a:pt x="4" y="313"/>
                </a:lnTo>
                <a:lnTo>
                  <a:pt x="0" y="265"/>
                </a:lnTo>
                <a:lnTo>
                  <a:pt x="0" y="90"/>
                </a:lnTo>
                <a:lnTo>
                  <a:pt x="0" y="84"/>
                </a:lnTo>
                <a:lnTo>
                  <a:pt x="2" y="81"/>
                </a:lnTo>
                <a:lnTo>
                  <a:pt x="5" y="79"/>
                </a:lnTo>
                <a:lnTo>
                  <a:pt x="10" y="76"/>
                </a:lnTo>
                <a:lnTo>
                  <a:pt x="23" y="67"/>
                </a:lnTo>
                <a:lnTo>
                  <a:pt x="41" y="57"/>
                </a:lnTo>
                <a:lnTo>
                  <a:pt x="66" y="45"/>
                </a:lnTo>
                <a:lnTo>
                  <a:pt x="95" y="33"/>
                </a:lnTo>
                <a:lnTo>
                  <a:pt x="129" y="21"/>
                </a:lnTo>
                <a:lnTo>
                  <a:pt x="167" y="10"/>
                </a:lnTo>
                <a:lnTo>
                  <a:pt x="209" y="3"/>
                </a:lnTo>
                <a:lnTo>
                  <a:pt x="253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333F48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38" name="Freeform 656"/>
          <p:cNvSpPr>
            <a:spLocks noEditPoints="1"/>
          </p:cNvSpPr>
          <p:nvPr/>
        </p:nvSpPr>
        <p:spPr bwMode="auto">
          <a:xfrm>
            <a:off x="3658506" y="4410963"/>
            <a:ext cx="311801" cy="239847"/>
          </a:xfrm>
          <a:custGeom>
            <a:avLst/>
            <a:gdLst>
              <a:gd name="T0" fmla="*/ 401 w 416"/>
              <a:gd name="T1" fmla="*/ 303 h 320"/>
              <a:gd name="T2" fmla="*/ 16 w 416"/>
              <a:gd name="T3" fmla="*/ 256 h 320"/>
              <a:gd name="T4" fmla="*/ 401 w 416"/>
              <a:gd name="T5" fmla="*/ 256 h 320"/>
              <a:gd name="T6" fmla="*/ 16 w 416"/>
              <a:gd name="T7" fmla="*/ 240 h 320"/>
              <a:gd name="T8" fmla="*/ 16 w 416"/>
              <a:gd name="T9" fmla="*/ 224 h 320"/>
              <a:gd name="T10" fmla="*/ 64 w 416"/>
              <a:gd name="T11" fmla="*/ 208 h 320"/>
              <a:gd name="T12" fmla="*/ 34 w 416"/>
              <a:gd name="T13" fmla="*/ 166 h 320"/>
              <a:gd name="T14" fmla="*/ 383 w 416"/>
              <a:gd name="T15" fmla="*/ 166 h 320"/>
              <a:gd name="T16" fmla="*/ 353 w 416"/>
              <a:gd name="T17" fmla="*/ 208 h 320"/>
              <a:gd name="T18" fmla="*/ 208 w 416"/>
              <a:gd name="T19" fmla="*/ 47 h 320"/>
              <a:gd name="T20" fmla="*/ 156 w 416"/>
              <a:gd name="T21" fmla="*/ 74 h 320"/>
              <a:gd name="T22" fmla="*/ 148 w 416"/>
              <a:gd name="T23" fmla="*/ 131 h 320"/>
              <a:gd name="T24" fmla="*/ 188 w 416"/>
              <a:gd name="T25" fmla="*/ 172 h 320"/>
              <a:gd name="T26" fmla="*/ 246 w 416"/>
              <a:gd name="T27" fmla="*/ 164 h 320"/>
              <a:gd name="T28" fmla="*/ 273 w 416"/>
              <a:gd name="T29" fmla="*/ 112 h 320"/>
              <a:gd name="T30" fmla="*/ 246 w 416"/>
              <a:gd name="T31" fmla="*/ 60 h 320"/>
              <a:gd name="T32" fmla="*/ 208 w 416"/>
              <a:gd name="T33" fmla="*/ 32 h 320"/>
              <a:gd name="T34" fmla="*/ 265 w 416"/>
              <a:gd name="T35" fmla="*/ 55 h 320"/>
              <a:gd name="T36" fmla="*/ 288 w 416"/>
              <a:gd name="T37" fmla="*/ 112 h 320"/>
              <a:gd name="T38" fmla="*/ 265 w 416"/>
              <a:gd name="T39" fmla="*/ 168 h 320"/>
              <a:gd name="T40" fmla="*/ 208 w 416"/>
              <a:gd name="T41" fmla="*/ 191 h 320"/>
              <a:gd name="T42" fmla="*/ 151 w 416"/>
              <a:gd name="T43" fmla="*/ 168 h 320"/>
              <a:gd name="T44" fmla="*/ 128 w 416"/>
              <a:gd name="T45" fmla="*/ 112 h 320"/>
              <a:gd name="T46" fmla="*/ 151 w 416"/>
              <a:gd name="T47" fmla="*/ 55 h 320"/>
              <a:gd name="T48" fmla="*/ 208 w 416"/>
              <a:gd name="T49" fmla="*/ 32 h 320"/>
              <a:gd name="T50" fmla="*/ 368 w 416"/>
              <a:gd name="T51" fmla="*/ 47 h 320"/>
              <a:gd name="T52" fmla="*/ 401 w 416"/>
              <a:gd name="T53" fmla="*/ 16 h 320"/>
              <a:gd name="T54" fmla="*/ 75 w 416"/>
              <a:gd name="T55" fmla="*/ 34 h 320"/>
              <a:gd name="T56" fmla="*/ 35 w 416"/>
              <a:gd name="T57" fmla="*/ 75 h 320"/>
              <a:gd name="T58" fmla="*/ 35 w 416"/>
              <a:gd name="T59" fmla="*/ 149 h 320"/>
              <a:gd name="T60" fmla="*/ 75 w 416"/>
              <a:gd name="T61" fmla="*/ 188 h 320"/>
              <a:gd name="T62" fmla="*/ 342 w 416"/>
              <a:gd name="T63" fmla="*/ 188 h 320"/>
              <a:gd name="T64" fmla="*/ 381 w 416"/>
              <a:gd name="T65" fmla="*/ 149 h 320"/>
              <a:gd name="T66" fmla="*/ 381 w 416"/>
              <a:gd name="T67" fmla="*/ 75 h 320"/>
              <a:gd name="T68" fmla="*/ 342 w 416"/>
              <a:gd name="T69" fmla="*/ 34 h 320"/>
              <a:gd name="T70" fmla="*/ 16 w 416"/>
              <a:gd name="T71" fmla="*/ 16 h 320"/>
              <a:gd name="T72" fmla="*/ 47 w 416"/>
              <a:gd name="T73" fmla="*/ 47 h 320"/>
              <a:gd name="T74" fmla="*/ 16 w 416"/>
              <a:gd name="T75" fmla="*/ 16 h 320"/>
              <a:gd name="T76" fmla="*/ 411 w 416"/>
              <a:gd name="T77" fmla="*/ 0 h 320"/>
              <a:gd name="T78" fmla="*/ 416 w 416"/>
              <a:gd name="T79" fmla="*/ 8 h 320"/>
              <a:gd name="T80" fmla="*/ 413 w 416"/>
              <a:gd name="T81" fmla="*/ 317 h 320"/>
              <a:gd name="T82" fmla="*/ 8 w 416"/>
              <a:gd name="T83" fmla="*/ 320 h 320"/>
              <a:gd name="T84" fmla="*/ 0 w 416"/>
              <a:gd name="T85" fmla="*/ 315 h 320"/>
              <a:gd name="T86" fmla="*/ 0 w 416"/>
              <a:gd name="T87" fmla="*/ 4 h 320"/>
              <a:gd name="T88" fmla="*/ 8 w 416"/>
              <a:gd name="T89" fmla="*/ 0 h 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416" h="320">
                <a:moveTo>
                  <a:pt x="16" y="287"/>
                </a:moveTo>
                <a:lnTo>
                  <a:pt x="16" y="303"/>
                </a:lnTo>
                <a:lnTo>
                  <a:pt x="401" y="303"/>
                </a:lnTo>
                <a:lnTo>
                  <a:pt x="401" y="287"/>
                </a:lnTo>
                <a:lnTo>
                  <a:pt x="16" y="287"/>
                </a:lnTo>
                <a:close/>
                <a:moveTo>
                  <a:pt x="16" y="256"/>
                </a:moveTo>
                <a:lnTo>
                  <a:pt x="16" y="271"/>
                </a:lnTo>
                <a:lnTo>
                  <a:pt x="401" y="271"/>
                </a:lnTo>
                <a:lnTo>
                  <a:pt x="401" y="256"/>
                </a:lnTo>
                <a:lnTo>
                  <a:pt x="16" y="256"/>
                </a:lnTo>
                <a:close/>
                <a:moveTo>
                  <a:pt x="16" y="224"/>
                </a:moveTo>
                <a:lnTo>
                  <a:pt x="16" y="240"/>
                </a:lnTo>
                <a:lnTo>
                  <a:pt x="401" y="240"/>
                </a:lnTo>
                <a:lnTo>
                  <a:pt x="401" y="224"/>
                </a:lnTo>
                <a:lnTo>
                  <a:pt x="16" y="224"/>
                </a:lnTo>
                <a:close/>
                <a:moveTo>
                  <a:pt x="16" y="160"/>
                </a:moveTo>
                <a:lnTo>
                  <a:pt x="16" y="208"/>
                </a:lnTo>
                <a:lnTo>
                  <a:pt x="64" y="208"/>
                </a:lnTo>
                <a:lnTo>
                  <a:pt x="58" y="190"/>
                </a:lnTo>
                <a:lnTo>
                  <a:pt x="47" y="176"/>
                </a:lnTo>
                <a:lnTo>
                  <a:pt x="34" y="166"/>
                </a:lnTo>
                <a:lnTo>
                  <a:pt x="16" y="160"/>
                </a:lnTo>
                <a:close/>
                <a:moveTo>
                  <a:pt x="401" y="160"/>
                </a:moveTo>
                <a:lnTo>
                  <a:pt x="383" y="166"/>
                </a:lnTo>
                <a:lnTo>
                  <a:pt x="368" y="176"/>
                </a:lnTo>
                <a:lnTo>
                  <a:pt x="358" y="190"/>
                </a:lnTo>
                <a:lnTo>
                  <a:pt x="353" y="208"/>
                </a:lnTo>
                <a:lnTo>
                  <a:pt x="401" y="208"/>
                </a:lnTo>
                <a:lnTo>
                  <a:pt x="401" y="160"/>
                </a:lnTo>
                <a:close/>
                <a:moveTo>
                  <a:pt x="208" y="47"/>
                </a:moveTo>
                <a:lnTo>
                  <a:pt x="188" y="51"/>
                </a:lnTo>
                <a:lnTo>
                  <a:pt x="170" y="60"/>
                </a:lnTo>
                <a:lnTo>
                  <a:pt x="156" y="74"/>
                </a:lnTo>
                <a:lnTo>
                  <a:pt x="148" y="91"/>
                </a:lnTo>
                <a:lnTo>
                  <a:pt x="144" y="112"/>
                </a:lnTo>
                <a:lnTo>
                  <a:pt x="148" y="131"/>
                </a:lnTo>
                <a:lnTo>
                  <a:pt x="156" y="150"/>
                </a:lnTo>
                <a:lnTo>
                  <a:pt x="170" y="164"/>
                </a:lnTo>
                <a:lnTo>
                  <a:pt x="188" y="172"/>
                </a:lnTo>
                <a:lnTo>
                  <a:pt x="208" y="175"/>
                </a:lnTo>
                <a:lnTo>
                  <a:pt x="229" y="172"/>
                </a:lnTo>
                <a:lnTo>
                  <a:pt x="246" y="164"/>
                </a:lnTo>
                <a:lnTo>
                  <a:pt x="260" y="150"/>
                </a:lnTo>
                <a:lnTo>
                  <a:pt x="269" y="131"/>
                </a:lnTo>
                <a:lnTo>
                  <a:pt x="273" y="112"/>
                </a:lnTo>
                <a:lnTo>
                  <a:pt x="269" y="91"/>
                </a:lnTo>
                <a:lnTo>
                  <a:pt x="260" y="74"/>
                </a:lnTo>
                <a:lnTo>
                  <a:pt x="246" y="60"/>
                </a:lnTo>
                <a:lnTo>
                  <a:pt x="229" y="51"/>
                </a:lnTo>
                <a:lnTo>
                  <a:pt x="208" y="47"/>
                </a:lnTo>
                <a:close/>
                <a:moveTo>
                  <a:pt x="208" y="32"/>
                </a:moveTo>
                <a:lnTo>
                  <a:pt x="230" y="34"/>
                </a:lnTo>
                <a:lnTo>
                  <a:pt x="248" y="43"/>
                </a:lnTo>
                <a:lnTo>
                  <a:pt x="265" y="55"/>
                </a:lnTo>
                <a:lnTo>
                  <a:pt x="277" y="71"/>
                </a:lnTo>
                <a:lnTo>
                  <a:pt x="285" y="90"/>
                </a:lnTo>
                <a:lnTo>
                  <a:pt x="288" y="112"/>
                </a:lnTo>
                <a:lnTo>
                  <a:pt x="285" y="133"/>
                </a:lnTo>
                <a:lnTo>
                  <a:pt x="277" y="152"/>
                </a:lnTo>
                <a:lnTo>
                  <a:pt x="265" y="168"/>
                </a:lnTo>
                <a:lnTo>
                  <a:pt x="248" y="181"/>
                </a:lnTo>
                <a:lnTo>
                  <a:pt x="230" y="189"/>
                </a:lnTo>
                <a:lnTo>
                  <a:pt x="208" y="191"/>
                </a:lnTo>
                <a:lnTo>
                  <a:pt x="187" y="189"/>
                </a:lnTo>
                <a:lnTo>
                  <a:pt x="168" y="181"/>
                </a:lnTo>
                <a:lnTo>
                  <a:pt x="151" y="168"/>
                </a:lnTo>
                <a:lnTo>
                  <a:pt x="139" y="152"/>
                </a:lnTo>
                <a:lnTo>
                  <a:pt x="131" y="133"/>
                </a:lnTo>
                <a:lnTo>
                  <a:pt x="128" y="112"/>
                </a:lnTo>
                <a:lnTo>
                  <a:pt x="131" y="90"/>
                </a:lnTo>
                <a:lnTo>
                  <a:pt x="139" y="71"/>
                </a:lnTo>
                <a:lnTo>
                  <a:pt x="151" y="55"/>
                </a:lnTo>
                <a:lnTo>
                  <a:pt x="168" y="43"/>
                </a:lnTo>
                <a:lnTo>
                  <a:pt x="187" y="34"/>
                </a:lnTo>
                <a:lnTo>
                  <a:pt x="208" y="32"/>
                </a:lnTo>
                <a:close/>
                <a:moveTo>
                  <a:pt x="353" y="16"/>
                </a:moveTo>
                <a:lnTo>
                  <a:pt x="358" y="33"/>
                </a:lnTo>
                <a:lnTo>
                  <a:pt x="368" y="47"/>
                </a:lnTo>
                <a:lnTo>
                  <a:pt x="383" y="58"/>
                </a:lnTo>
                <a:lnTo>
                  <a:pt x="401" y="63"/>
                </a:lnTo>
                <a:lnTo>
                  <a:pt x="401" y="16"/>
                </a:lnTo>
                <a:lnTo>
                  <a:pt x="353" y="16"/>
                </a:lnTo>
                <a:close/>
                <a:moveTo>
                  <a:pt x="80" y="16"/>
                </a:moveTo>
                <a:lnTo>
                  <a:pt x="75" y="34"/>
                </a:lnTo>
                <a:lnTo>
                  <a:pt x="65" y="52"/>
                </a:lnTo>
                <a:lnTo>
                  <a:pt x="52" y="64"/>
                </a:lnTo>
                <a:lnTo>
                  <a:pt x="35" y="75"/>
                </a:lnTo>
                <a:lnTo>
                  <a:pt x="16" y="79"/>
                </a:lnTo>
                <a:lnTo>
                  <a:pt x="16" y="144"/>
                </a:lnTo>
                <a:lnTo>
                  <a:pt x="35" y="149"/>
                </a:lnTo>
                <a:lnTo>
                  <a:pt x="52" y="158"/>
                </a:lnTo>
                <a:lnTo>
                  <a:pt x="65" y="172"/>
                </a:lnTo>
                <a:lnTo>
                  <a:pt x="75" y="188"/>
                </a:lnTo>
                <a:lnTo>
                  <a:pt x="80" y="208"/>
                </a:lnTo>
                <a:lnTo>
                  <a:pt x="337" y="208"/>
                </a:lnTo>
                <a:lnTo>
                  <a:pt x="342" y="188"/>
                </a:lnTo>
                <a:lnTo>
                  <a:pt x="351" y="172"/>
                </a:lnTo>
                <a:lnTo>
                  <a:pt x="365" y="158"/>
                </a:lnTo>
                <a:lnTo>
                  <a:pt x="381" y="149"/>
                </a:lnTo>
                <a:lnTo>
                  <a:pt x="401" y="144"/>
                </a:lnTo>
                <a:lnTo>
                  <a:pt x="401" y="79"/>
                </a:lnTo>
                <a:lnTo>
                  <a:pt x="381" y="75"/>
                </a:lnTo>
                <a:lnTo>
                  <a:pt x="365" y="64"/>
                </a:lnTo>
                <a:lnTo>
                  <a:pt x="351" y="52"/>
                </a:lnTo>
                <a:lnTo>
                  <a:pt x="342" y="34"/>
                </a:lnTo>
                <a:lnTo>
                  <a:pt x="336" y="16"/>
                </a:lnTo>
                <a:lnTo>
                  <a:pt x="80" y="16"/>
                </a:lnTo>
                <a:close/>
                <a:moveTo>
                  <a:pt x="16" y="16"/>
                </a:moveTo>
                <a:lnTo>
                  <a:pt x="16" y="63"/>
                </a:lnTo>
                <a:lnTo>
                  <a:pt x="34" y="58"/>
                </a:lnTo>
                <a:lnTo>
                  <a:pt x="47" y="47"/>
                </a:lnTo>
                <a:lnTo>
                  <a:pt x="58" y="33"/>
                </a:lnTo>
                <a:lnTo>
                  <a:pt x="64" y="16"/>
                </a:lnTo>
                <a:lnTo>
                  <a:pt x="16" y="16"/>
                </a:lnTo>
                <a:close/>
                <a:moveTo>
                  <a:pt x="8" y="0"/>
                </a:moveTo>
                <a:lnTo>
                  <a:pt x="408" y="0"/>
                </a:lnTo>
                <a:lnTo>
                  <a:pt x="411" y="0"/>
                </a:lnTo>
                <a:lnTo>
                  <a:pt x="413" y="2"/>
                </a:lnTo>
                <a:lnTo>
                  <a:pt x="416" y="4"/>
                </a:lnTo>
                <a:lnTo>
                  <a:pt x="416" y="8"/>
                </a:lnTo>
                <a:lnTo>
                  <a:pt x="416" y="311"/>
                </a:lnTo>
                <a:lnTo>
                  <a:pt x="416" y="315"/>
                </a:lnTo>
                <a:lnTo>
                  <a:pt x="413" y="317"/>
                </a:lnTo>
                <a:lnTo>
                  <a:pt x="411" y="320"/>
                </a:lnTo>
                <a:lnTo>
                  <a:pt x="408" y="320"/>
                </a:lnTo>
                <a:lnTo>
                  <a:pt x="8" y="320"/>
                </a:lnTo>
                <a:lnTo>
                  <a:pt x="5" y="320"/>
                </a:lnTo>
                <a:lnTo>
                  <a:pt x="2" y="317"/>
                </a:lnTo>
                <a:lnTo>
                  <a:pt x="0" y="315"/>
                </a:lnTo>
                <a:lnTo>
                  <a:pt x="0" y="311"/>
                </a:lnTo>
                <a:lnTo>
                  <a:pt x="0" y="8"/>
                </a:lnTo>
                <a:lnTo>
                  <a:pt x="0" y="4"/>
                </a:lnTo>
                <a:lnTo>
                  <a:pt x="2" y="2"/>
                </a:lnTo>
                <a:lnTo>
                  <a:pt x="5" y="0"/>
                </a:lnTo>
                <a:lnTo>
                  <a:pt x="8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333F48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</p:txBody>
      </p:sp>
      <p:grpSp>
        <p:nvGrpSpPr>
          <p:cNvPr id="40" name="Grupa 39"/>
          <p:cNvGrpSpPr/>
          <p:nvPr/>
        </p:nvGrpSpPr>
        <p:grpSpPr>
          <a:xfrm>
            <a:off x="3626783" y="5372780"/>
            <a:ext cx="348561" cy="327126"/>
            <a:chOff x="15414626" y="495300"/>
            <a:chExt cx="593725" cy="557213"/>
          </a:xfrm>
          <a:solidFill>
            <a:schemeClr val="accent1"/>
          </a:solidFill>
        </p:grpSpPr>
        <p:sp>
          <p:nvSpPr>
            <p:cNvPr id="41" name="Freeform 251"/>
            <p:cNvSpPr>
              <a:spLocks/>
            </p:cNvSpPr>
            <p:nvPr/>
          </p:nvSpPr>
          <p:spPr bwMode="auto">
            <a:xfrm>
              <a:off x="15414626" y="495300"/>
              <a:ext cx="593725" cy="263525"/>
            </a:xfrm>
            <a:custGeom>
              <a:avLst/>
              <a:gdLst>
                <a:gd name="T0" fmla="*/ 197 w 374"/>
                <a:gd name="T1" fmla="*/ 0 h 166"/>
                <a:gd name="T2" fmla="*/ 374 w 374"/>
                <a:gd name="T3" fmla="*/ 157 h 166"/>
                <a:gd name="T4" fmla="*/ 365 w 374"/>
                <a:gd name="T5" fmla="*/ 166 h 166"/>
                <a:gd name="T6" fmla="*/ 197 w 374"/>
                <a:gd name="T7" fmla="*/ 16 h 166"/>
                <a:gd name="T8" fmla="*/ 8 w 374"/>
                <a:gd name="T9" fmla="*/ 162 h 166"/>
                <a:gd name="T10" fmla="*/ 0 w 374"/>
                <a:gd name="T11" fmla="*/ 152 h 166"/>
                <a:gd name="T12" fmla="*/ 197 w 374"/>
                <a:gd name="T13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4" h="166">
                  <a:moveTo>
                    <a:pt x="197" y="0"/>
                  </a:moveTo>
                  <a:lnTo>
                    <a:pt x="374" y="157"/>
                  </a:lnTo>
                  <a:lnTo>
                    <a:pt x="365" y="166"/>
                  </a:lnTo>
                  <a:lnTo>
                    <a:pt x="197" y="16"/>
                  </a:lnTo>
                  <a:lnTo>
                    <a:pt x="8" y="162"/>
                  </a:lnTo>
                  <a:lnTo>
                    <a:pt x="0" y="152"/>
                  </a:lnTo>
                  <a:lnTo>
                    <a:pt x="19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endParaRPr>
            </a:p>
          </p:txBody>
        </p:sp>
        <p:sp>
          <p:nvSpPr>
            <p:cNvPr id="42" name="Freeform 252"/>
            <p:cNvSpPr>
              <a:spLocks/>
            </p:cNvSpPr>
            <p:nvPr/>
          </p:nvSpPr>
          <p:spPr bwMode="auto">
            <a:xfrm>
              <a:off x="15876588" y="542925"/>
              <a:ext cx="90488" cy="174625"/>
            </a:xfrm>
            <a:custGeom>
              <a:avLst/>
              <a:gdLst>
                <a:gd name="T0" fmla="*/ 0 w 57"/>
                <a:gd name="T1" fmla="*/ 0 h 110"/>
                <a:gd name="T2" fmla="*/ 57 w 57"/>
                <a:gd name="T3" fmla="*/ 0 h 110"/>
                <a:gd name="T4" fmla="*/ 57 w 57"/>
                <a:gd name="T5" fmla="*/ 110 h 110"/>
                <a:gd name="T6" fmla="*/ 45 w 57"/>
                <a:gd name="T7" fmla="*/ 110 h 110"/>
                <a:gd name="T8" fmla="*/ 45 w 57"/>
                <a:gd name="T9" fmla="*/ 13 h 110"/>
                <a:gd name="T10" fmla="*/ 13 w 57"/>
                <a:gd name="T11" fmla="*/ 13 h 110"/>
                <a:gd name="T12" fmla="*/ 13 w 57"/>
                <a:gd name="T13" fmla="*/ 71 h 110"/>
                <a:gd name="T14" fmla="*/ 0 w 57"/>
                <a:gd name="T15" fmla="*/ 71 h 110"/>
                <a:gd name="T16" fmla="*/ 0 w 57"/>
                <a:gd name="T17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10">
                  <a:moveTo>
                    <a:pt x="0" y="0"/>
                  </a:moveTo>
                  <a:lnTo>
                    <a:pt x="57" y="0"/>
                  </a:lnTo>
                  <a:lnTo>
                    <a:pt x="57" y="110"/>
                  </a:lnTo>
                  <a:lnTo>
                    <a:pt x="45" y="110"/>
                  </a:lnTo>
                  <a:lnTo>
                    <a:pt x="45" y="13"/>
                  </a:lnTo>
                  <a:lnTo>
                    <a:pt x="13" y="13"/>
                  </a:lnTo>
                  <a:lnTo>
                    <a:pt x="13" y="71"/>
                  </a:lnTo>
                  <a:lnTo>
                    <a:pt x="0" y="7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endParaRPr>
            </a:p>
          </p:txBody>
        </p:sp>
        <p:sp>
          <p:nvSpPr>
            <p:cNvPr id="43" name="Freeform 253"/>
            <p:cNvSpPr>
              <a:spLocks noEditPoints="1"/>
            </p:cNvSpPr>
            <p:nvPr/>
          </p:nvSpPr>
          <p:spPr bwMode="auto">
            <a:xfrm>
              <a:off x="15838488" y="723900"/>
              <a:ext cx="79375" cy="80963"/>
            </a:xfrm>
            <a:custGeom>
              <a:avLst/>
              <a:gdLst>
                <a:gd name="T0" fmla="*/ 25 w 50"/>
                <a:gd name="T1" fmla="*/ 13 h 51"/>
                <a:gd name="T2" fmla="*/ 20 w 50"/>
                <a:gd name="T3" fmla="*/ 14 h 51"/>
                <a:gd name="T4" fmla="*/ 17 w 50"/>
                <a:gd name="T5" fmla="*/ 17 h 51"/>
                <a:gd name="T6" fmla="*/ 14 w 50"/>
                <a:gd name="T7" fmla="*/ 21 h 51"/>
                <a:gd name="T8" fmla="*/ 13 w 50"/>
                <a:gd name="T9" fmla="*/ 26 h 51"/>
                <a:gd name="T10" fmla="*/ 14 w 50"/>
                <a:gd name="T11" fmla="*/ 31 h 51"/>
                <a:gd name="T12" fmla="*/ 17 w 50"/>
                <a:gd name="T13" fmla="*/ 35 h 51"/>
                <a:gd name="T14" fmla="*/ 20 w 50"/>
                <a:gd name="T15" fmla="*/ 37 h 51"/>
                <a:gd name="T16" fmla="*/ 25 w 50"/>
                <a:gd name="T17" fmla="*/ 38 h 51"/>
                <a:gd name="T18" fmla="*/ 29 w 50"/>
                <a:gd name="T19" fmla="*/ 37 h 51"/>
                <a:gd name="T20" fmla="*/ 33 w 50"/>
                <a:gd name="T21" fmla="*/ 35 h 51"/>
                <a:gd name="T22" fmla="*/ 36 w 50"/>
                <a:gd name="T23" fmla="*/ 31 h 51"/>
                <a:gd name="T24" fmla="*/ 37 w 50"/>
                <a:gd name="T25" fmla="*/ 26 h 51"/>
                <a:gd name="T26" fmla="*/ 36 w 50"/>
                <a:gd name="T27" fmla="*/ 21 h 51"/>
                <a:gd name="T28" fmla="*/ 33 w 50"/>
                <a:gd name="T29" fmla="*/ 17 h 51"/>
                <a:gd name="T30" fmla="*/ 29 w 50"/>
                <a:gd name="T31" fmla="*/ 14 h 51"/>
                <a:gd name="T32" fmla="*/ 25 w 50"/>
                <a:gd name="T33" fmla="*/ 13 h 51"/>
                <a:gd name="T34" fmla="*/ 25 w 50"/>
                <a:gd name="T35" fmla="*/ 0 h 51"/>
                <a:gd name="T36" fmla="*/ 37 w 50"/>
                <a:gd name="T37" fmla="*/ 4 h 51"/>
                <a:gd name="T38" fmla="*/ 47 w 50"/>
                <a:gd name="T39" fmla="*/ 13 h 51"/>
                <a:gd name="T40" fmla="*/ 50 w 50"/>
                <a:gd name="T41" fmla="*/ 26 h 51"/>
                <a:gd name="T42" fmla="*/ 47 w 50"/>
                <a:gd name="T43" fmla="*/ 38 h 51"/>
                <a:gd name="T44" fmla="*/ 37 w 50"/>
                <a:gd name="T45" fmla="*/ 47 h 51"/>
                <a:gd name="T46" fmla="*/ 25 w 50"/>
                <a:gd name="T47" fmla="*/ 51 h 51"/>
                <a:gd name="T48" fmla="*/ 13 w 50"/>
                <a:gd name="T49" fmla="*/ 47 h 51"/>
                <a:gd name="T50" fmla="*/ 4 w 50"/>
                <a:gd name="T51" fmla="*/ 38 h 51"/>
                <a:gd name="T52" fmla="*/ 0 w 50"/>
                <a:gd name="T53" fmla="*/ 26 h 51"/>
                <a:gd name="T54" fmla="*/ 4 w 50"/>
                <a:gd name="T55" fmla="*/ 13 h 51"/>
                <a:gd name="T56" fmla="*/ 13 w 50"/>
                <a:gd name="T57" fmla="*/ 4 h 51"/>
                <a:gd name="T58" fmla="*/ 25 w 50"/>
                <a:gd name="T59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0" h="51">
                  <a:moveTo>
                    <a:pt x="25" y="13"/>
                  </a:moveTo>
                  <a:lnTo>
                    <a:pt x="20" y="14"/>
                  </a:lnTo>
                  <a:lnTo>
                    <a:pt x="17" y="17"/>
                  </a:lnTo>
                  <a:lnTo>
                    <a:pt x="14" y="21"/>
                  </a:lnTo>
                  <a:lnTo>
                    <a:pt x="13" y="26"/>
                  </a:lnTo>
                  <a:lnTo>
                    <a:pt x="14" y="31"/>
                  </a:lnTo>
                  <a:lnTo>
                    <a:pt x="17" y="35"/>
                  </a:lnTo>
                  <a:lnTo>
                    <a:pt x="20" y="37"/>
                  </a:lnTo>
                  <a:lnTo>
                    <a:pt x="25" y="38"/>
                  </a:lnTo>
                  <a:lnTo>
                    <a:pt x="29" y="37"/>
                  </a:lnTo>
                  <a:lnTo>
                    <a:pt x="33" y="35"/>
                  </a:lnTo>
                  <a:lnTo>
                    <a:pt x="36" y="31"/>
                  </a:lnTo>
                  <a:lnTo>
                    <a:pt x="37" y="26"/>
                  </a:lnTo>
                  <a:lnTo>
                    <a:pt x="36" y="21"/>
                  </a:lnTo>
                  <a:lnTo>
                    <a:pt x="33" y="17"/>
                  </a:lnTo>
                  <a:lnTo>
                    <a:pt x="29" y="14"/>
                  </a:lnTo>
                  <a:lnTo>
                    <a:pt x="25" y="13"/>
                  </a:lnTo>
                  <a:close/>
                  <a:moveTo>
                    <a:pt x="25" y="0"/>
                  </a:moveTo>
                  <a:lnTo>
                    <a:pt x="37" y="4"/>
                  </a:lnTo>
                  <a:lnTo>
                    <a:pt x="47" y="13"/>
                  </a:lnTo>
                  <a:lnTo>
                    <a:pt x="50" y="26"/>
                  </a:lnTo>
                  <a:lnTo>
                    <a:pt x="47" y="38"/>
                  </a:lnTo>
                  <a:lnTo>
                    <a:pt x="37" y="47"/>
                  </a:lnTo>
                  <a:lnTo>
                    <a:pt x="25" y="51"/>
                  </a:lnTo>
                  <a:lnTo>
                    <a:pt x="13" y="47"/>
                  </a:lnTo>
                  <a:lnTo>
                    <a:pt x="4" y="38"/>
                  </a:lnTo>
                  <a:lnTo>
                    <a:pt x="0" y="26"/>
                  </a:lnTo>
                  <a:lnTo>
                    <a:pt x="4" y="13"/>
                  </a:lnTo>
                  <a:lnTo>
                    <a:pt x="13" y="4"/>
                  </a:lnTo>
                  <a:lnTo>
                    <a:pt x="2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endParaRPr>
            </a:p>
          </p:txBody>
        </p:sp>
        <p:sp>
          <p:nvSpPr>
            <p:cNvPr id="44" name="Freeform 254"/>
            <p:cNvSpPr>
              <a:spLocks/>
            </p:cNvSpPr>
            <p:nvPr/>
          </p:nvSpPr>
          <p:spPr bwMode="auto">
            <a:xfrm>
              <a:off x="15803563" y="849313"/>
              <a:ext cx="149225" cy="109538"/>
            </a:xfrm>
            <a:custGeom>
              <a:avLst/>
              <a:gdLst>
                <a:gd name="T0" fmla="*/ 68 w 94"/>
                <a:gd name="T1" fmla="*/ 0 h 69"/>
                <a:gd name="T2" fmla="*/ 94 w 94"/>
                <a:gd name="T3" fmla="*/ 69 h 69"/>
                <a:gd name="T4" fmla="*/ 0 w 94"/>
                <a:gd name="T5" fmla="*/ 67 h 69"/>
                <a:gd name="T6" fmla="*/ 25 w 94"/>
                <a:gd name="T7" fmla="*/ 1 h 69"/>
                <a:gd name="T8" fmla="*/ 37 w 94"/>
                <a:gd name="T9" fmla="*/ 5 h 69"/>
                <a:gd name="T10" fmla="*/ 19 w 94"/>
                <a:gd name="T11" fmla="*/ 56 h 69"/>
                <a:gd name="T12" fmla="*/ 75 w 94"/>
                <a:gd name="T13" fmla="*/ 56 h 69"/>
                <a:gd name="T14" fmla="*/ 56 w 94"/>
                <a:gd name="T15" fmla="*/ 5 h 69"/>
                <a:gd name="T16" fmla="*/ 68 w 94"/>
                <a:gd name="T17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4" h="69">
                  <a:moveTo>
                    <a:pt x="68" y="0"/>
                  </a:moveTo>
                  <a:lnTo>
                    <a:pt x="94" y="69"/>
                  </a:lnTo>
                  <a:lnTo>
                    <a:pt x="0" y="67"/>
                  </a:lnTo>
                  <a:lnTo>
                    <a:pt x="25" y="1"/>
                  </a:lnTo>
                  <a:lnTo>
                    <a:pt x="37" y="5"/>
                  </a:lnTo>
                  <a:lnTo>
                    <a:pt x="19" y="56"/>
                  </a:lnTo>
                  <a:lnTo>
                    <a:pt x="75" y="56"/>
                  </a:lnTo>
                  <a:lnTo>
                    <a:pt x="56" y="5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endParaRPr>
            </a:p>
          </p:txBody>
        </p:sp>
        <p:sp>
          <p:nvSpPr>
            <p:cNvPr id="45" name="Freeform 255"/>
            <p:cNvSpPr>
              <a:spLocks/>
            </p:cNvSpPr>
            <p:nvPr/>
          </p:nvSpPr>
          <p:spPr bwMode="auto">
            <a:xfrm>
              <a:off x="15792451" y="803275"/>
              <a:ext cx="177800" cy="104775"/>
            </a:xfrm>
            <a:custGeom>
              <a:avLst/>
              <a:gdLst>
                <a:gd name="T0" fmla="*/ 43 w 112"/>
                <a:gd name="T1" fmla="*/ 0 h 66"/>
                <a:gd name="T2" fmla="*/ 67 w 112"/>
                <a:gd name="T3" fmla="*/ 0 h 66"/>
                <a:gd name="T4" fmla="*/ 77 w 112"/>
                <a:gd name="T5" fmla="*/ 2 h 66"/>
                <a:gd name="T6" fmla="*/ 87 w 112"/>
                <a:gd name="T7" fmla="*/ 9 h 66"/>
                <a:gd name="T8" fmla="*/ 94 w 112"/>
                <a:gd name="T9" fmla="*/ 19 h 66"/>
                <a:gd name="T10" fmla="*/ 112 w 112"/>
                <a:gd name="T11" fmla="*/ 58 h 66"/>
                <a:gd name="T12" fmla="*/ 100 w 112"/>
                <a:gd name="T13" fmla="*/ 63 h 66"/>
                <a:gd name="T14" fmla="*/ 82 w 112"/>
                <a:gd name="T15" fmla="*/ 24 h 66"/>
                <a:gd name="T16" fmla="*/ 81 w 112"/>
                <a:gd name="T17" fmla="*/ 21 h 66"/>
                <a:gd name="T18" fmla="*/ 77 w 112"/>
                <a:gd name="T19" fmla="*/ 18 h 66"/>
                <a:gd name="T20" fmla="*/ 75 w 112"/>
                <a:gd name="T21" fmla="*/ 15 h 66"/>
                <a:gd name="T22" fmla="*/ 71 w 112"/>
                <a:gd name="T23" fmla="*/ 14 h 66"/>
                <a:gd name="T24" fmla="*/ 67 w 112"/>
                <a:gd name="T25" fmla="*/ 12 h 66"/>
                <a:gd name="T26" fmla="*/ 43 w 112"/>
                <a:gd name="T27" fmla="*/ 12 h 66"/>
                <a:gd name="T28" fmla="*/ 38 w 112"/>
                <a:gd name="T29" fmla="*/ 14 h 66"/>
                <a:gd name="T30" fmla="*/ 34 w 112"/>
                <a:gd name="T31" fmla="*/ 15 h 66"/>
                <a:gd name="T32" fmla="*/ 32 w 112"/>
                <a:gd name="T33" fmla="*/ 18 h 66"/>
                <a:gd name="T34" fmla="*/ 29 w 112"/>
                <a:gd name="T35" fmla="*/ 21 h 66"/>
                <a:gd name="T36" fmla="*/ 26 w 112"/>
                <a:gd name="T37" fmla="*/ 26 h 66"/>
                <a:gd name="T38" fmla="*/ 26 w 112"/>
                <a:gd name="T39" fmla="*/ 26 h 66"/>
                <a:gd name="T40" fmla="*/ 11 w 112"/>
                <a:gd name="T41" fmla="*/ 66 h 66"/>
                <a:gd name="T42" fmla="*/ 0 w 112"/>
                <a:gd name="T43" fmla="*/ 62 h 66"/>
                <a:gd name="T44" fmla="*/ 15 w 112"/>
                <a:gd name="T45" fmla="*/ 23 h 66"/>
                <a:gd name="T46" fmla="*/ 21 w 112"/>
                <a:gd name="T47" fmla="*/ 10 h 66"/>
                <a:gd name="T48" fmla="*/ 30 w 112"/>
                <a:gd name="T49" fmla="*/ 2 h 66"/>
                <a:gd name="T50" fmla="*/ 43 w 112"/>
                <a:gd name="T51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2" h="66">
                  <a:moveTo>
                    <a:pt x="43" y="0"/>
                  </a:moveTo>
                  <a:lnTo>
                    <a:pt x="67" y="0"/>
                  </a:lnTo>
                  <a:lnTo>
                    <a:pt x="77" y="2"/>
                  </a:lnTo>
                  <a:lnTo>
                    <a:pt x="87" y="9"/>
                  </a:lnTo>
                  <a:lnTo>
                    <a:pt x="94" y="19"/>
                  </a:lnTo>
                  <a:lnTo>
                    <a:pt x="112" y="58"/>
                  </a:lnTo>
                  <a:lnTo>
                    <a:pt x="100" y="63"/>
                  </a:lnTo>
                  <a:lnTo>
                    <a:pt x="82" y="24"/>
                  </a:lnTo>
                  <a:lnTo>
                    <a:pt x="81" y="21"/>
                  </a:lnTo>
                  <a:lnTo>
                    <a:pt x="77" y="18"/>
                  </a:lnTo>
                  <a:lnTo>
                    <a:pt x="75" y="15"/>
                  </a:lnTo>
                  <a:lnTo>
                    <a:pt x="71" y="14"/>
                  </a:lnTo>
                  <a:lnTo>
                    <a:pt x="67" y="12"/>
                  </a:lnTo>
                  <a:lnTo>
                    <a:pt x="43" y="12"/>
                  </a:lnTo>
                  <a:lnTo>
                    <a:pt x="38" y="14"/>
                  </a:lnTo>
                  <a:lnTo>
                    <a:pt x="34" y="15"/>
                  </a:lnTo>
                  <a:lnTo>
                    <a:pt x="32" y="18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6" y="26"/>
                  </a:lnTo>
                  <a:lnTo>
                    <a:pt x="11" y="66"/>
                  </a:lnTo>
                  <a:lnTo>
                    <a:pt x="0" y="62"/>
                  </a:lnTo>
                  <a:lnTo>
                    <a:pt x="15" y="23"/>
                  </a:lnTo>
                  <a:lnTo>
                    <a:pt x="21" y="10"/>
                  </a:lnTo>
                  <a:lnTo>
                    <a:pt x="30" y="2"/>
                  </a:lnTo>
                  <a:lnTo>
                    <a:pt x="4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endParaRPr>
            </a:p>
          </p:txBody>
        </p:sp>
        <p:sp>
          <p:nvSpPr>
            <p:cNvPr id="46" name="Freeform 256"/>
            <p:cNvSpPr>
              <a:spLocks/>
            </p:cNvSpPr>
            <p:nvPr/>
          </p:nvSpPr>
          <p:spPr bwMode="auto">
            <a:xfrm>
              <a:off x="15925801" y="908050"/>
              <a:ext cx="49213" cy="36513"/>
            </a:xfrm>
            <a:custGeom>
              <a:avLst/>
              <a:gdLst>
                <a:gd name="T0" fmla="*/ 30 w 31"/>
                <a:gd name="T1" fmla="*/ 0 h 23"/>
                <a:gd name="T2" fmla="*/ 31 w 31"/>
                <a:gd name="T3" fmla="*/ 5 h 23"/>
                <a:gd name="T4" fmla="*/ 31 w 31"/>
                <a:gd name="T5" fmla="*/ 9 h 23"/>
                <a:gd name="T6" fmla="*/ 30 w 31"/>
                <a:gd name="T7" fmla="*/ 14 h 23"/>
                <a:gd name="T8" fmla="*/ 28 w 31"/>
                <a:gd name="T9" fmla="*/ 16 h 23"/>
                <a:gd name="T10" fmla="*/ 24 w 31"/>
                <a:gd name="T11" fmla="*/ 20 h 23"/>
                <a:gd name="T12" fmla="*/ 19 w 31"/>
                <a:gd name="T13" fmla="*/ 21 h 23"/>
                <a:gd name="T14" fmla="*/ 14 w 31"/>
                <a:gd name="T15" fmla="*/ 23 h 23"/>
                <a:gd name="T16" fmla="*/ 8 w 31"/>
                <a:gd name="T17" fmla="*/ 23 h 23"/>
                <a:gd name="T18" fmla="*/ 5 w 31"/>
                <a:gd name="T19" fmla="*/ 20 h 23"/>
                <a:gd name="T20" fmla="*/ 0 w 31"/>
                <a:gd name="T21" fmla="*/ 18 h 23"/>
                <a:gd name="T22" fmla="*/ 8 w 31"/>
                <a:gd name="T23" fmla="*/ 7 h 23"/>
                <a:gd name="T24" fmla="*/ 11 w 31"/>
                <a:gd name="T25" fmla="*/ 10 h 23"/>
                <a:gd name="T26" fmla="*/ 15 w 31"/>
                <a:gd name="T27" fmla="*/ 10 h 23"/>
                <a:gd name="T28" fmla="*/ 17 w 31"/>
                <a:gd name="T29" fmla="*/ 9 h 23"/>
                <a:gd name="T30" fmla="*/ 17 w 31"/>
                <a:gd name="T31" fmla="*/ 9 h 23"/>
                <a:gd name="T32" fmla="*/ 19 w 31"/>
                <a:gd name="T33" fmla="*/ 7 h 23"/>
                <a:gd name="T34" fmla="*/ 19 w 31"/>
                <a:gd name="T35" fmla="*/ 6 h 23"/>
                <a:gd name="T36" fmla="*/ 19 w 31"/>
                <a:gd name="T37" fmla="*/ 4 h 23"/>
                <a:gd name="T38" fmla="*/ 30 w 31"/>
                <a:gd name="T3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1" h="23">
                  <a:moveTo>
                    <a:pt x="30" y="0"/>
                  </a:moveTo>
                  <a:lnTo>
                    <a:pt x="31" y="5"/>
                  </a:lnTo>
                  <a:lnTo>
                    <a:pt x="31" y="9"/>
                  </a:lnTo>
                  <a:lnTo>
                    <a:pt x="30" y="14"/>
                  </a:lnTo>
                  <a:lnTo>
                    <a:pt x="28" y="16"/>
                  </a:lnTo>
                  <a:lnTo>
                    <a:pt x="24" y="20"/>
                  </a:lnTo>
                  <a:lnTo>
                    <a:pt x="19" y="21"/>
                  </a:lnTo>
                  <a:lnTo>
                    <a:pt x="14" y="23"/>
                  </a:lnTo>
                  <a:lnTo>
                    <a:pt x="8" y="23"/>
                  </a:lnTo>
                  <a:lnTo>
                    <a:pt x="5" y="20"/>
                  </a:lnTo>
                  <a:lnTo>
                    <a:pt x="0" y="18"/>
                  </a:lnTo>
                  <a:lnTo>
                    <a:pt x="8" y="7"/>
                  </a:lnTo>
                  <a:lnTo>
                    <a:pt x="11" y="10"/>
                  </a:lnTo>
                  <a:lnTo>
                    <a:pt x="15" y="10"/>
                  </a:lnTo>
                  <a:lnTo>
                    <a:pt x="17" y="9"/>
                  </a:lnTo>
                  <a:lnTo>
                    <a:pt x="17" y="9"/>
                  </a:lnTo>
                  <a:lnTo>
                    <a:pt x="19" y="7"/>
                  </a:lnTo>
                  <a:lnTo>
                    <a:pt x="19" y="6"/>
                  </a:lnTo>
                  <a:lnTo>
                    <a:pt x="19" y="4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endParaRPr>
            </a:p>
          </p:txBody>
        </p:sp>
        <p:sp>
          <p:nvSpPr>
            <p:cNvPr id="47" name="Freeform 257"/>
            <p:cNvSpPr>
              <a:spLocks/>
            </p:cNvSpPr>
            <p:nvPr/>
          </p:nvSpPr>
          <p:spPr bwMode="auto">
            <a:xfrm>
              <a:off x="15784513" y="909638"/>
              <a:ext cx="52388" cy="34925"/>
            </a:xfrm>
            <a:custGeom>
              <a:avLst/>
              <a:gdLst>
                <a:gd name="T0" fmla="*/ 1 w 33"/>
                <a:gd name="T1" fmla="*/ 0 h 22"/>
                <a:gd name="T2" fmla="*/ 12 w 33"/>
                <a:gd name="T3" fmla="*/ 4 h 22"/>
                <a:gd name="T4" fmla="*/ 12 w 33"/>
                <a:gd name="T5" fmla="*/ 5 h 22"/>
                <a:gd name="T6" fmla="*/ 12 w 33"/>
                <a:gd name="T7" fmla="*/ 6 h 22"/>
                <a:gd name="T8" fmla="*/ 14 w 33"/>
                <a:gd name="T9" fmla="*/ 8 h 22"/>
                <a:gd name="T10" fmla="*/ 15 w 33"/>
                <a:gd name="T11" fmla="*/ 9 h 22"/>
                <a:gd name="T12" fmla="*/ 16 w 33"/>
                <a:gd name="T13" fmla="*/ 9 h 22"/>
                <a:gd name="T14" fmla="*/ 19 w 33"/>
                <a:gd name="T15" fmla="*/ 9 h 22"/>
                <a:gd name="T16" fmla="*/ 20 w 33"/>
                <a:gd name="T17" fmla="*/ 8 h 22"/>
                <a:gd name="T18" fmla="*/ 23 w 33"/>
                <a:gd name="T19" fmla="*/ 5 h 22"/>
                <a:gd name="T20" fmla="*/ 33 w 33"/>
                <a:gd name="T21" fmla="*/ 14 h 22"/>
                <a:gd name="T22" fmla="*/ 29 w 33"/>
                <a:gd name="T23" fmla="*/ 18 h 22"/>
                <a:gd name="T24" fmla="*/ 25 w 33"/>
                <a:gd name="T25" fmla="*/ 20 h 22"/>
                <a:gd name="T26" fmla="*/ 21 w 33"/>
                <a:gd name="T27" fmla="*/ 22 h 22"/>
                <a:gd name="T28" fmla="*/ 16 w 33"/>
                <a:gd name="T29" fmla="*/ 22 h 22"/>
                <a:gd name="T30" fmla="*/ 12 w 33"/>
                <a:gd name="T31" fmla="*/ 22 h 22"/>
                <a:gd name="T32" fmla="*/ 9 w 33"/>
                <a:gd name="T33" fmla="*/ 20 h 22"/>
                <a:gd name="T34" fmla="*/ 5 w 33"/>
                <a:gd name="T35" fmla="*/ 17 h 22"/>
                <a:gd name="T36" fmla="*/ 2 w 33"/>
                <a:gd name="T37" fmla="*/ 14 h 22"/>
                <a:gd name="T38" fmla="*/ 0 w 33"/>
                <a:gd name="T39" fmla="*/ 9 h 22"/>
                <a:gd name="T40" fmla="*/ 0 w 33"/>
                <a:gd name="T41" fmla="*/ 5 h 22"/>
                <a:gd name="T42" fmla="*/ 1 w 33"/>
                <a:gd name="T4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3" h="22">
                  <a:moveTo>
                    <a:pt x="1" y="0"/>
                  </a:moveTo>
                  <a:lnTo>
                    <a:pt x="12" y="4"/>
                  </a:lnTo>
                  <a:lnTo>
                    <a:pt x="12" y="5"/>
                  </a:lnTo>
                  <a:lnTo>
                    <a:pt x="12" y="6"/>
                  </a:lnTo>
                  <a:lnTo>
                    <a:pt x="14" y="8"/>
                  </a:lnTo>
                  <a:lnTo>
                    <a:pt x="15" y="9"/>
                  </a:lnTo>
                  <a:lnTo>
                    <a:pt x="16" y="9"/>
                  </a:lnTo>
                  <a:lnTo>
                    <a:pt x="19" y="9"/>
                  </a:lnTo>
                  <a:lnTo>
                    <a:pt x="20" y="8"/>
                  </a:lnTo>
                  <a:lnTo>
                    <a:pt x="23" y="5"/>
                  </a:lnTo>
                  <a:lnTo>
                    <a:pt x="33" y="14"/>
                  </a:lnTo>
                  <a:lnTo>
                    <a:pt x="29" y="18"/>
                  </a:lnTo>
                  <a:lnTo>
                    <a:pt x="25" y="20"/>
                  </a:lnTo>
                  <a:lnTo>
                    <a:pt x="21" y="22"/>
                  </a:lnTo>
                  <a:lnTo>
                    <a:pt x="16" y="22"/>
                  </a:lnTo>
                  <a:lnTo>
                    <a:pt x="12" y="22"/>
                  </a:lnTo>
                  <a:lnTo>
                    <a:pt x="9" y="20"/>
                  </a:lnTo>
                  <a:lnTo>
                    <a:pt x="5" y="17"/>
                  </a:lnTo>
                  <a:lnTo>
                    <a:pt x="2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endParaRPr>
            </a:p>
          </p:txBody>
        </p:sp>
        <p:sp>
          <p:nvSpPr>
            <p:cNvPr id="48" name="Freeform 258"/>
            <p:cNvSpPr>
              <a:spLocks/>
            </p:cNvSpPr>
            <p:nvPr/>
          </p:nvSpPr>
          <p:spPr bwMode="auto">
            <a:xfrm>
              <a:off x="15836901" y="941388"/>
              <a:ext cx="53975" cy="111125"/>
            </a:xfrm>
            <a:custGeom>
              <a:avLst/>
              <a:gdLst>
                <a:gd name="T0" fmla="*/ 21 w 34"/>
                <a:gd name="T1" fmla="*/ 0 h 70"/>
                <a:gd name="T2" fmla="*/ 34 w 34"/>
                <a:gd name="T3" fmla="*/ 0 h 70"/>
                <a:gd name="T4" fmla="*/ 34 w 34"/>
                <a:gd name="T5" fmla="*/ 57 h 70"/>
                <a:gd name="T6" fmla="*/ 33 w 34"/>
                <a:gd name="T7" fmla="*/ 61 h 70"/>
                <a:gd name="T8" fmla="*/ 30 w 34"/>
                <a:gd name="T9" fmla="*/ 65 h 70"/>
                <a:gd name="T10" fmla="*/ 26 w 34"/>
                <a:gd name="T11" fmla="*/ 68 h 70"/>
                <a:gd name="T12" fmla="*/ 21 w 34"/>
                <a:gd name="T13" fmla="*/ 70 h 70"/>
                <a:gd name="T14" fmla="*/ 16 w 34"/>
                <a:gd name="T15" fmla="*/ 70 h 70"/>
                <a:gd name="T16" fmla="*/ 16 w 34"/>
                <a:gd name="T17" fmla="*/ 70 h 70"/>
                <a:gd name="T18" fmla="*/ 11 w 34"/>
                <a:gd name="T19" fmla="*/ 70 h 70"/>
                <a:gd name="T20" fmla="*/ 6 w 34"/>
                <a:gd name="T21" fmla="*/ 68 h 70"/>
                <a:gd name="T22" fmla="*/ 2 w 34"/>
                <a:gd name="T23" fmla="*/ 65 h 70"/>
                <a:gd name="T24" fmla="*/ 0 w 34"/>
                <a:gd name="T25" fmla="*/ 61 h 70"/>
                <a:gd name="T26" fmla="*/ 0 w 34"/>
                <a:gd name="T27" fmla="*/ 57 h 70"/>
                <a:gd name="T28" fmla="*/ 0 w 34"/>
                <a:gd name="T29" fmla="*/ 2 h 70"/>
                <a:gd name="T30" fmla="*/ 12 w 34"/>
                <a:gd name="T31" fmla="*/ 2 h 70"/>
                <a:gd name="T32" fmla="*/ 12 w 34"/>
                <a:gd name="T33" fmla="*/ 56 h 70"/>
                <a:gd name="T34" fmla="*/ 14 w 34"/>
                <a:gd name="T35" fmla="*/ 57 h 70"/>
                <a:gd name="T36" fmla="*/ 16 w 34"/>
                <a:gd name="T37" fmla="*/ 57 h 70"/>
                <a:gd name="T38" fmla="*/ 16 w 34"/>
                <a:gd name="T39" fmla="*/ 57 h 70"/>
                <a:gd name="T40" fmla="*/ 19 w 34"/>
                <a:gd name="T41" fmla="*/ 57 h 70"/>
                <a:gd name="T42" fmla="*/ 21 w 34"/>
                <a:gd name="T43" fmla="*/ 56 h 70"/>
                <a:gd name="T44" fmla="*/ 21 w 34"/>
                <a:gd name="T45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4" h="70">
                  <a:moveTo>
                    <a:pt x="21" y="0"/>
                  </a:moveTo>
                  <a:lnTo>
                    <a:pt x="34" y="0"/>
                  </a:lnTo>
                  <a:lnTo>
                    <a:pt x="34" y="57"/>
                  </a:lnTo>
                  <a:lnTo>
                    <a:pt x="33" y="61"/>
                  </a:lnTo>
                  <a:lnTo>
                    <a:pt x="30" y="65"/>
                  </a:lnTo>
                  <a:lnTo>
                    <a:pt x="26" y="68"/>
                  </a:lnTo>
                  <a:lnTo>
                    <a:pt x="21" y="70"/>
                  </a:lnTo>
                  <a:lnTo>
                    <a:pt x="16" y="70"/>
                  </a:lnTo>
                  <a:lnTo>
                    <a:pt x="16" y="70"/>
                  </a:lnTo>
                  <a:lnTo>
                    <a:pt x="11" y="70"/>
                  </a:lnTo>
                  <a:lnTo>
                    <a:pt x="6" y="68"/>
                  </a:lnTo>
                  <a:lnTo>
                    <a:pt x="2" y="65"/>
                  </a:lnTo>
                  <a:lnTo>
                    <a:pt x="0" y="61"/>
                  </a:lnTo>
                  <a:lnTo>
                    <a:pt x="0" y="57"/>
                  </a:lnTo>
                  <a:lnTo>
                    <a:pt x="0" y="2"/>
                  </a:lnTo>
                  <a:lnTo>
                    <a:pt x="12" y="2"/>
                  </a:lnTo>
                  <a:lnTo>
                    <a:pt x="12" y="56"/>
                  </a:lnTo>
                  <a:lnTo>
                    <a:pt x="14" y="57"/>
                  </a:lnTo>
                  <a:lnTo>
                    <a:pt x="16" y="57"/>
                  </a:lnTo>
                  <a:lnTo>
                    <a:pt x="16" y="57"/>
                  </a:lnTo>
                  <a:lnTo>
                    <a:pt x="19" y="57"/>
                  </a:lnTo>
                  <a:lnTo>
                    <a:pt x="21" y="56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endParaRPr>
            </a:p>
          </p:txBody>
        </p:sp>
        <p:sp>
          <p:nvSpPr>
            <p:cNvPr id="49" name="Rectangle 259"/>
            <p:cNvSpPr>
              <a:spLocks noChangeArrowheads="1"/>
            </p:cNvSpPr>
            <p:nvPr/>
          </p:nvSpPr>
          <p:spPr bwMode="auto">
            <a:xfrm>
              <a:off x="15870238" y="939800"/>
              <a:ext cx="20638" cy="15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endParaRPr>
            </a:p>
          </p:txBody>
        </p:sp>
        <p:sp>
          <p:nvSpPr>
            <p:cNvPr id="50" name="Freeform 260"/>
            <p:cNvSpPr>
              <a:spLocks/>
            </p:cNvSpPr>
            <p:nvPr/>
          </p:nvSpPr>
          <p:spPr bwMode="auto">
            <a:xfrm>
              <a:off x="15870238" y="944563"/>
              <a:ext cx="55563" cy="107950"/>
            </a:xfrm>
            <a:custGeom>
              <a:avLst/>
              <a:gdLst>
                <a:gd name="T0" fmla="*/ 0 w 35"/>
                <a:gd name="T1" fmla="*/ 0 h 68"/>
                <a:gd name="T2" fmla="*/ 13 w 35"/>
                <a:gd name="T3" fmla="*/ 0 h 68"/>
                <a:gd name="T4" fmla="*/ 13 w 35"/>
                <a:gd name="T5" fmla="*/ 54 h 68"/>
                <a:gd name="T6" fmla="*/ 14 w 35"/>
                <a:gd name="T7" fmla="*/ 55 h 68"/>
                <a:gd name="T8" fmla="*/ 17 w 35"/>
                <a:gd name="T9" fmla="*/ 55 h 68"/>
                <a:gd name="T10" fmla="*/ 17 w 35"/>
                <a:gd name="T11" fmla="*/ 55 h 68"/>
                <a:gd name="T12" fmla="*/ 19 w 35"/>
                <a:gd name="T13" fmla="*/ 55 h 68"/>
                <a:gd name="T14" fmla="*/ 22 w 35"/>
                <a:gd name="T15" fmla="*/ 54 h 68"/>
                <a:gd name="T16" fmla="*/ 22 w 35"/>
                <a:gd name="T17" fmla="*/ 1 h 68"/>
                <a:gd name="T18" fmla="*/ 35 w 35"/>
                <a:gd name="T19" fmla="*/ 1 h 68"/>
                <a:gd name="T20" fmla="*/ 35 w 35"/>
                <a:gd name="T21" fmla="*/ 55 h 68"/>
                <a:gd name="T22" fmla="*/ 33 w 35"/>
                <a:gd name="T23" fmla="*/ 59 h 68"/>
                <a:gd name="T24" fmla="*/ 31 w 35"/>
                <a:gd name="T25" fmla="*/ 63 h 68"/>
                <a:gd name="T26" fmla="*/ 27 w 35"/>
                <a:gd name="T27" fmla="*/ 66 h 68"/>
                <a:gd name="T28" fmla="*/ 22 w 35"/>
                <a:gd name="T29" fmla="*/ 68 h 68"/>
                <a:gd name="T30" fmla="*/ 17 w 35"/>
                <a:gd name="T31" fmla="*/ 68 h 68"/>
                <a:gd name="T32" fmla="*/ 17 w 35"/>
                <a:gd name="T33" fmla="*/ 68 h 68"/>
                <a:gd name="T34" fmla="*/ 12 w 35"/>
                <a:gd name="T35" fmla="*/ 68 h 68"/>
                <a:gd name="T36" fmla="*/ 7 w 35"/>
                <a:gd name="T37" fmla="*/ 66 h 68"/>
                <a:gd name="T38" fmla="*/ 3 w 35"/>
                <a:gd name="T39" fmla="*/ 63 h 68"/>
                <a:gd name="T40" fmla="*/ 0 w 35"/>
                <a:gd name="T41" fmla="*/ 59 h 68"/>
                <a:gd name="T42" fmla="*/ 0 w 35"/>
                <a:gd name="T43" fmla="*/ 55 h 68"/>
                <a:gd name="T44" fmla="*/ 0 w 35"/>
                <a:gd name="T4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5" h="68">
                  <a:moveTo>
                    <a:pt x="0" y="0"/>
                  </a:moveTo>
                  <a:lnTo>
                    <a:pt x="13" y="0"/>
                  </a:lnTo>
                  <a:lnTo>
                    <a:pt x="13" y="54"/>
                  </a:lnTo>
                  <a:lnTo>
                    <a:pt x="14" y="55"/>
                  </a:lnTo>
                  <a:lnTo>
                    <a:pt x="17" y="55"/>
                  </a:lnTo>
                  <a:lnTo>
                    <a:pt x="17" y="55"/>
                  </a:lnTo>
                  <a:lnTo>
                    <a:pt x="19" y="55"/>
                  </a:lnTo>
                  <a:lnTo>
                    <a:pt x="22" y="54"/>
                  </a:lnTo>
                  <a:lnTo>
                    <a:pt x="22" y="1"/>
                  </a:lnTo>
                  <a:lnTo>
                    <a:pt x="35" y="1"/>
                  </a:lnTo>
                  <a:lnTo>
                    <a:pt x="35" y="55"/>
                  </a:lnTo>
                  <a:lnTo>
                    <a:pt x="33" y="59"/>
                  </a:lnTo>
                  <a:lnTo>
                    <a:pt x="31" y="63"/>
                  </a:lnTo>
                  <a:lnTo>
                    <a:pt x="27" y="66"/>
                  </a:lnTo>
                  <a:lnTo>
                    <a:pt x="22" y="68"/>
                  </a:lnTo>
                  <a:lnTo>
                    <a:pt x="17" y="68"/>
                  </a:lnTo>
                  <a:lnTo>
                    <a:pt x="17" y="68"/>
                  </a:lnTo>
                  <a:lnTo>
                    <a:pt x="12" y="68"/>
                  </a:lnTo>
                  <a:lnTo>
                    <a:pt x="7" y="66"/>
                  </a:lnTo>
                  <a:lnTo>
                    <a:pt x="3" y="63"/>
                  </a:lnTo>
                  <a:lnTo>
                    <a:pt x="0" y="59"/>
                  </a:lnTo>
                  <a:lnTo>
                    <a:pt x="0" y="5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endParaRPr>
            </a:p>
          </p:txBody>
        </p:sp>
        <p:sp>
          <p:nvSpPr>
            <p:cNvPr id="51" name="Freeform 261"/>
            <p:cNvSpPr>
              <a:spLocks noEditPoints="1"/>
            </p:cNvSpPr>
            <p:nvPr/>
          </p:nvSpPr>
          <p:spPr bwMode="auto">
            <a:xfrm>
              <a:off x="15694026" y="839788"/>
              <a:ext cx="60325" cy="60325"/>
            </a:xfrm>
            <a:custGeom>
              <a:avLst/>
              <a:gdLst>
                <a:gd name="T0" fmla="*/ 19 w 38"/>
                <a:gd name="T1" fmla="*/ 12 h 38"/>
                <a:gd name="T2" fmla="*/ 15 w 38"/>
                <a:gd name="T3" fmla="*/ 14 h 38"/>
                <a:gd name="T4" fmla="*/ 12 w 38"/>
                <a:gd name="T5" fmla="*/ 16 h 38"/>
                <a:gd name="T6" fmla="*/ 12 w 38"/>
                <a:gd name="T7" fmla="*/ 19 h 38"/>
                <a:gd name="T8" fmla="*/ 12 w 38"/>
                <a:gd name="T9" fmla="*/ 22 h 38"/>
                <a:gd name="T10" fmla="*/ 15 w 38"/>
                <a:gd name="T11" fmla="*/ 25 h 38"/>
                <a:gd name="T12" fmla="*/ 19 w 38"/>
                <a:gd name="T13" fmla="*/ 25 h 38"/>
                <a:gd name="T14" fmla="*/ 21 w 38"/>
                <a:gd name="T15" fmla="*/ 25 h 38"/>
                <a:gd name="T16" fmla="*/ 24 w 38"/>
                <a:gd name="T17" fmla="*/ 22 h 38"/>
                <a:gd name="T18" fmla="*/ 25 w 38"/>
                <a:gd name="T19" fmla="*/ 19 h 38"/>
                <a:gd name="T20" fmla="*/ 24 w 38"/>
                <a:gd name="T21" fmla="*/ 16 h 38"/>
                <a:gd name="T22" fmla="*/ 21 w 38"/>
                <a:gd name="T23" fmla="*/ 14 h 38"/>
                <a:gd name="T24" fmla="*/ 19 w 38"/>
                <a:gd name="T25" fmla="*/ 12 h 38"/>
                <a:gd name="T26" fmla="*/ 19 w 38"/>
                <a:gd name="T27" fmla="*/ 0 h 38"/>
                <a:gd name="T28" fmla="*/ 24 w 38"/>
                <a:gd name="T29" fmla="*/ 0 h 38"/>
                <a:gd name="T30" fmla="*/ 29 w 38"/>
                <a:gd name="T31" fmla="*/ 2 h 38"/>
                <a:gd name="T32" fmla="*/ 33 w 38"/>
                <a:gd name="T33" fmla="*/ 5 h 38"/>
                <a:gd name="T34" fmla="*/ 35 w 38"/>
                <a:gd name="T35" fmla="*/ 9 h 38"/>
                <a:gd name="T36" fmla="*/ 38 w 38"/>
                <a:gd name="T37" fmla="*/ 14 h 38"/>
                <a:gd name="T38" fmla="*/ 38 w 38"/>
                <a:gd name="T39" fmla="*/ 19 h 38"/>
                <a:gd name="T40" fmla="*/ 38 w 38"/>
                <a:gd name="T41" fmla="*/ 24 h 38"/>
                <a:gd name="T42" fmla="*/ 35 w 38"/>
                <a:gd name="T43" fmla="*/ 29 h 38"/>
                <a:gd name="T44" fmla="*/ 33 w 38"/>
                <a:gd name="T45" fmla="*/ 33 h 38"/>
                <a:gd name="T46" fmla="*/ 29 w 38"/>
                <a:gd name="T47" fmla="*/ 35 h 38"/>
                <a:gd name="T48" fmla="*/ 24 w 38"/>
                <a:gd name="T49" fmla="*/ 38 h 38"/>
                <a:gd name="T50" fmla="*/ 19 w 38"/>
                <a:gd name="T51" fmla="*/ 38 h 38"/>
                <a:gd name="T52" fmla="*/ 14 w 38"/>
                <a:gd name="T53" fmla="*/ 38 h 38"/>
                <a:gd name="T54" fmla="*/ 9 w 38"/>
                <a:gd name="T55" fmla="*/ 35 h 38"/>
                <a:gd name="T56" fmla="*/ 5 w 38"/>
                <a:gd name="T57" fmla="*/ 33 h 38"/>
                <a:gd name="T58" fmla="*/ 2 w 38"/>
                <a:gd name="T59" fmla="*/ 29 h 38"/>
                <a:gd name="T60" fmla="*/ 0 w 38"/>
                <a:gd name="T61" fmla="*/ 24 h 38"/>
                <a:gd name="T62" fmla="*/ 0 w 38"/>
                <a:gd name="T63" fmla="*/ 19 h 38"/>
                <a:gd name="T64" fmla="*/ 0 w 38"/>
                <a:gd name="T65" fmla="*/ 14 h 38"/>
                <a:gd name="T66" fmla="*/ 2 w 38"/>
                <a:gd name="T67" fmla="*/ 9 h 38"/>
                <a:gd name="T68" fmla="*/ 5 w 38"/>
                <a:gd name="T69" fmla="*/ 5 h 38"/>
                <a:gd name="T70" fmla="*/ 9 w 38"/>
                <a:gd name="T71" fmla="*/ 2 h 38"/>
                <a:gd name="T72" fmla="*/ 14 w 38"/>
                <a:gd name="T73" fmla="*/ 0 h 38"/>
                <a:gd name="T74" fmla="*/ 19 w 38"/>
                <a:gd name="T7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8" h="38">
                  <a:moveTo>
                    <a:pt x="19" y="12"/>
                  </a:moveTo>
                  <a:lnTo>
                    <a:pt x="15" y="14"/>
                  </a:lnTo>
                  <a:lnTo>
                    <a:pt x="12" y="16"/>
                  </a:lnTo>
                  <a:lnTo>
                    <a:pt x="12" y="19"/>
                  </a:lnTo>
                  <a:lnTo>
                    <a:pt x="12" y="22"/>
                  </a:lnTo>
                  <a:lnTo>
                    <a:pt x="15" y="25"/>
                  </a:lnTo>
                  <a:lnTo>
                    <a:pt x="19" y="25"/>
                  </a:lnTo>
                  <a:lnTo>
                    <a:pt x="21" y="25"/>
                  </a:lnTo>
                  <a:lnTo>
                    <a:pt x="24" y="22"/>
                  </a:lnTo>
                  <a:lnTo>
                    <a:pt x="25" y="19"/>
                  </a:lnTo>
                  <a:lnTo>
                    <a:pt x="24" y="16"/>
                  </a:lnTo>
                  <a:lnTo>
                    <a:pt x="21" y="14"/>
                  </a:lnTo>
                  <a:lnTo>
                    <a:pt x="19" y="12"/>
                  </a:lnTo>
                  <a:close/>
                  <a:moveTo>
                    <a:pt x="19" y="0"/>
                  </a:moveTo>
                  <a:lnTo>
                    <a:pt x="24" y="0"/>
                  </a:lnTo>
                  <a:lnTo>
                    <a:pt x="29" y="2"/>
                  </a:lnTo>
                  <a:lnTo>
                    <a:pt x="33" y="5"/>
                  </a:lnTo>
                  <a:lnTo>
                    <a:pt x="35" y="9"/>
                  </a:lnTo>
                  <a:lnTo>
                    <a:pt x="38" y="14"/>
                  </a:lnTo>
                  <a:lnTo>
                    <a:pt x="38" y="19"/>
                  </a:lnTo>
                  <a:lnTo>
                    <a:pt x="38" y="24"/>
                  </a:lnTo>
                  <a:lnTo>
                    <a:pt x="35" y="29"/>
                  </a:lnTo>
                  <a:lnTo>
                    <a:pt x="33" y="33"/>
                  </a:lnTo>
                  <a:lnTo>
                    <a:pt x="29" y="35"/>
                  </a:lnTo>
                  <a:lnTo>
                    <a:pt x="24" y="38"/>
                  </a:lnTo>
                  <a:lnTo>
                    <a:pt x="19" y="38"/>
                  </a:lnTo>
                  <a:lnTo>
                    <a:pt x="14" y="38"/>
                  </a:lnTo>
                  <a:lnTo>
                    <a:pt x="9" y="35"/>
                  </a:lnTo>
                  <a:lnTo>
                    <a:pt x="5" y="33"/>
                  </a:lnTo>
                  <a:lnTo>
                    <a:pt x="2" y="29"/>
                  </a:lnTo>
                  <a:lnTo>
                    <a:pt x="0" y="24"/>
                  </a:lnTo>
                  <a:lnTo>
                    <a:pt x="0" y="19"/>
                  </a:lnTo>
                  <a:lnTo>
                    <a:pt x="0" y="14"/>
                  </a:lnTo>
                  <a:lnTo>
                    <a:pt x="2" y="9"/>
                  </a:lnTo>
                  <a:lnTo>
                    <a:pt x="5" y="5"/>
                  </a:lnTo>
                  <a:lnTo>
                    <a:pt x="9" y="2"/>
                  </a:lnTo>
                  <a:lnTo>
                    <a:pt x="14" y="0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endParaRPr>
            </a:p>
          </p:txBody>
        </p:sp>
        <p:sp>
          <p:nvSpPr>
            <p:cNvPr id="52" name="Freeform 262"/>
            <p:cNvSpPr>
              <a:spLocks/>
            </p:cNvSpPr>
            <p:nvPr/>
          </p:nvSpPr>
          <p:spPr bwMode="auto">
            <a:xfrm>
              <a:off x="15676563" y="931863"/>
              <a:ext cx="96838" cy="68263"/>
            </a:xfrm>
            <a:custGeom>
              <a:avLst/>
              <a:gdLst>
                <a:gd name="T0" fmla="*/ 53 w 61"/>
                <a:gd name="T1" fmla="*/ 0 h 43"/>
                <a:gd name="T2" fmla="*/ 61 w 61"/>
                <a:gd name="T3" fmla="*/ 43 h 43"/>
                <a:gd name="T4" fmla="*/ 0 w 61"/>
                <a:gd name="T5" fmla="*/ 43 h 43"/>
                <a:gd name="T6" fmla="*/ 7 w 61"/>
                <a:gd name="T7" fmla="*/ 0 h 43"/>
                <a:gd name="T8" fmla="*/ 18 w 61"/>
                <a:gd name="T9" fmla="*/ 3 h 43"/>
                <a:gd name="T10" fmla="*/ 16 w 61"/>
                <a:gd name="T11" fmla="*/ 30 h 43"/>
                <a:gd name="T12" fmla="*/ 46 w 61"/>
                <a:gd name="T13" fmla="*/ 30 h 43"/>
                <a:gd name="T14" fmla="*/ 40 w 61"/>
                <a:gd name="T15" fmla="*/ 3 h 43"/>
                <a:gd name="T16" fmla="*/ 53 w 61"/>
                <a:gd name="T1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" h="43">
                  <a:moveTo>
                    <a:pt x="53" y="0"/>
                  </a:moveTo>
                  <a:lnTo>
                    <a:pt x="61" y="43"/>
                  </a:lnTo>
                  <a:lnTo>
                    <a:pt x="0" y="43"/>
                  </a:lnTo>
                  <a:lnTo>
                    <a:pt x="7" y="0"/>
                  </a:lnTo>
                  <a:lnTo>
                    <a:pt x="18" y="3"/>
                  </a:lnTo>
                  <a:lnTo>
                    <a:pt x="16" y="30"/>
                  </a:lnTo>
                  <a:lnTo>
                    <a:pt x="46" y="30"/>
                  </a:lnTo>
                  <a:lnTo>
                    <a:pt x="40" y="3"/>
                  </a:lnTo>
                  <a:lnTo>
                    <a:pt x="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endParaRPr>
            </a:p>
          </p:txBody>
        </p:sp>
        <p:sp>
          <p:nvSpPr>
            <p:cNvPr id="53" name="Freeform 263"/>
            <p:cNvSpPr>
              <a:spLocks/>
            </p:cNvSpPr>
            <p:nvPr/>
          </p:nvSpPr>
          <p:spPr bwMode="auto">
            <a:xfrm>
              <a:off x="15649576" y="895350"/>
              <a:ext cx="149225" cy="52388"/>
            </a:xfrm>
            <a:custGeom>
              <a:avLst/>
              <a:gdLst>
                <a:gd name="T0" fmla="*/ 7 w 94"/>
                <a:gd name="T1" fmla="*/ 0 h 33"/>
                <a:gd name="T2" fmla="*/ 28 w 94"/>
                <a:gd name="T3" fmla="*/ 14 h 33"/>
                <a:gd name="T4" fmla="*/ 29 w 94"/>
                <a:gd name="T5" fmla="*/ 10 h 33"/>
                <a:gd name="T6" fmla="*/ 33 w 94"/>
                <a:gd name="T7" fmla="*/ 8 h 33"/>
                <a:gd name="T8" fmla="*/ 37 w 94"/>
                <a:gd name="T9" fmla="*/ 7 h 33"/>
                <a:gd name="T10" fmla="*/ 40 w 94"/>
                <a:gd name="T11" fmla="*/ 5 h 33"/>
                <a:gd name="T12" fmla="*/ 47 w 94"/>
                <a:gd name="T13" fmla="*/ 4 h 33"/>
                <a:gd name="T14" fmla="*/ 47 w 94"/>
                <a:gd name="T15" fmla="*/ 4 h 33"/>
                <a:gd name="T16" fmla="*/ 52 w 94"/>
                <a:gd name="T17" fmla="*/ 5 h 33"/>
                <a:gd name="T18" fmla="*/ 57 w 94"/>
                <a:gd name="T19" fmla="*/ 7 h 33"/>
                <a:gd name="T20" fmla="*/ 61 w 94"/>
                <a:gd name="T21" fmla="*/ 8 h 33"/>
                <a:gd name="T22" fmla="*/ 63 w 94"/>
                <a:gd name="T23" fmla="*/ 10 h 33"/>
                <a:gd name="T24" fmla="*/ 66 w 94"/>
                <a:gd name="T25" fmla="*/ 13 h 33"/>
                <a:gd name="T26" fmla="*/ 67 w 94"/>
                <a:gd name="T27" fmla="*/ 15 h 33"/>
                <a:gd name="T28" fmla="*/ 89 w 94"/>
                <a:gd name="T29" fmla="*/ 7 h 33"/>
                <a:gd name="T30" fmla="*/ 94 w 94"/>
                <a:gd name="T31" fmla="*/ 18 h 33"/>
                <a:gd name="T32" fmla="*/ 61 w 94"/>
                <a:gd name="T33" fmla="*/ 32 h 33"/>
                <a:gd name="T34" fmla="*/ 58 w 94"/>
                <a:gd name="T35" fmla="*/ 26 h 33"/>
                <a:gd name="T36" fmla="*/ 57 w 94"/>
                <a:gd name="T37" fmla="*/ 23 h 33"/>
                <a:gd name="T38" fmla="*/ 54 w 94"/>
                <a:gd name="T39" fmla="*/ 20 h 33"/>
                <a:gd name="T40" fmla="*/ 53 w 94"/>
                <a:gd name="T41" fmla="*/ 18 h 33"/>
                <a:gd name="T42" fmla="*/ 50 w 94"/>
                <a:gd name="T43" fmla="*/ 17 h 33"/>
                <a:gd name="T44" fmla="*/ 47 w 94"/>
                <a:gd name="T45" fmla="*/ 17 h 33"/>
                <a:gd name="T46" fmla="*/ 47 w 94"/>
                <a:gd name="T47" fmla="*/ 17 h 33"/>
                <a:gd name="T48" fmla="*/ 43 w 94"/>
                <a:gd name="T49" fmla="*/ 17 h 33"/>
                <a:gd name="T50" fmla="*/ 40 w 94"/>
                <a:gd name="T51" fmla="*/ 18 h 33"/>
                <a:gd name="T52" fmla="*/ 39 w 94"/>
                <a:gd name="T53" fmla="*/ 19 h 33"/>
                <a:gd name="T54" fmla="*/ 38 w 94"/>
                <a:gd name="T55" fmla="*/ 20 h 33"/>
                <a:gd name="T56" fmla="*/ 37 w 94"/>
                <a:gd name="T57" fmla="*/ 23 h 33"/>
                <a:gd name="T58" fmla="*/ 37 w 94"/>
                <a:gd name="T59" fmla="*/ 24 h 33"/>
                <a:gd name="T60" fmla="*/ 34 w 94"/>
                <a:gd name="T61" fmla="*/ 33 h 33"/>
                <a:gd name="T62" fmla="*/ 0 w 94"/>
                <a:gd name="T63" fmla="*/ 10 h 33"/>
                <a:gd name="T64" fmla="*/ 7 w 94"/>
                <a:gd name="T6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4" h="33">
                  <a:moveTo>
                    <a:pt x="7" y="0"/>
                  </a:moveTo>
                  <a:lnTo>
                    <a:pt x="28" y="14"/>
                  </a:lnTo>
                  <a:lnTo>
                    <a:pt x="29" y="10"/>
                  </a:lnTo>
                  <a:lnTo>
                    <a:pt x="33" y="8"/>
                  </a:lnTo>
                  <a:lnTo>
                    <a:pt x="37" y="7"/>
                  </a:lnTo>
                  <a:lnTo>
                    <a:pt x="40" y="5"/>
                  </a:lnTo>
                  <a:lnTo>
                    <a:pt x="47" y="4"/>
                  </a:lnTo>
                  <a:lnTo>
                    <a:pt x="47" y="4"/>
                  </a:lnTo>
                  <a:lnTo>
                    <a:pt x="52" y="5"/>
                  </a:lnTo>
                  <a:lnTo>
                    <a:pt x="57" y="7"/>
                  </a:lnTo>
                  <a:lnTo>
                    <a:pt x="61" y="8"/>
                  </a:lnTo>
                  <a:lnTo>
                    <a:pt x="63" y="10"/>
                  </a:lnTo>
                  <a:lnTo>
                    <a:pt x="66" y="13"/>
                  </a:lnTo>
                  <a:lnTo>
                    <a:pt x="67" y="15"/>
                  </a:lnTo>
                  <a:lnTo>
                    <a:pt x="89" y="7"/>
                  </a:lnTo>
                  <a:lnTo>
                    <a:pt x="94" y="18"/>
                  </a:lnTo>
                  <a:lnTo>
                    <a:pt x="61" y="32"/>
                  </a:lnTo>
                  <a:lnTo>
                    <a:pt x="58" y="26"/>
                  </a:lnTo>
                  <a:lnTo>
                    <a:pt x="57" y="23"/>
                  </a:lnTo>
                  <a:lnTo>
                    <a:pt x="54" y="20"/>
                  </a:lnTo>
                  <a:lnTo>
                    <a:pt x="53" y="18"/>
                  </a:lnTo>
                  <a:lnTo>
                    <a:pt x="50" y="17"/>
                  </a:lnTo>
                  <a:lnTo>
                    <a:pt x="47" y="17"/>
                  </a:lnTo>
                  <a:lnTo>
                    <a:pt x="47" y="17"/>
                  </a:lnTo>
                  <a:lnTo>
                    <a:pt x="43" y="17"/>
                  </a:lnTo>
                  <a:lnTo>
                    <a:pt x="40" y="18"/>
                  </a:lnTo>
                  <a:lnTo>
                    <a:pt x="39" y="19"/>
                  </a:lnTo>
                  <a:lnTo>
                    <a:pt x="38" y="20"/>
                  </a:lnTo>
                  <a:lnTo>
                    <a:pt x="37" y="23"/>
                  </a:lnTo>
                  <a:lnTo>
                    <a:pt x="37" y="24"/>
                  </a:lnTo>
                  <a:lnTo>
                    <a:pt x="34" y="33"/>
                  </a:lnTo>
                  <a:lnTo>
                    <a:pt x="0" y="10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endParaRPr>
            </a:p>
          </p:txBody>
        </p:sp>
        <p:sp>
          <p:nvSpPr>
            <p:cNvPr id="54" name="Rectangle 264"/>
            <p:cNvSpPr>
              <a:spLocks noChangeArrowheads="1"/>
            </p:cNvSpPr>
            <p:nvPr/>
          </p:nvSpPr>
          <p:spPr bwMode="auto">
            <a:xfrm>
              <a:off x="15716251" y="984250"/>
              <a:ext cx="19050" cy="15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endParaRPr>
            </a:p>
          </p:txBody>
        </p:sp>
        <p:sp>
          <p:nvSpPr>
            <p:cNvPr id="55" name="Freeform 265"/>
            <p:cNvSpPr>
              <a:spLocks noEditPoints="1"/>
            </p:cNvSpPr>
            <p:nvPr/>
          </p:nvSpPr>
          <p:spPr bwMode="auto">
            <a:xfrm>
              <a:off x="15528926" y="704850"/>
              <a:ext cx="82550" cy="82550"/>
            </a:xfrm>
            <a:custGeom>
              <a:avLst/>
              <a:gdLst>
                <a:gd name="T0" fmla="*/ 25 w 52"/>
                <a:gd name="T1" fmla="*/ 12 h 52"/>
                <a:gd name="T2" fmla="*/ 21 w 52"/>
                <a:gd name="T3" fmla="*/ 14 h 52"/>
                <a:gd name="T4" fmla="*/ 17 w 52"/>
                <a:gd name="T5" fmla="*/ 15 h 52"/>
                <a:gd name="T6" fmla="*/ 15 w 52"/>
                <a:gd name="T7" fmla="*/ 19 h 52"/>
                <a:gd name="T8" fmla="*/ 12 w 52"/>
                <a:gd name="T9" fmla="*/ 22 h 52"/>
                <a:gd name="T10" fmla="*/ 12 w 52"/>
                <a:gd name="T11" fmla="*/ 26 h 52"/>
                <a:gd name="T12" fmla="*/ 12 w 52"/>
                <a:gd name="T13" fmla="*/ 30 h 52"/>
                <a:gd name="T14" fmla="*/ 15 w 52"/>
                <a:gd name="T15" fmla="*/ 34 h 52"/>
                <a:gd name="T16" fmla="*/ 17 w 52"/>
                <a:gd name="T17" fmla="*/ 36 h 52"/>
                <a:gd name="T18" fmla="*/ 21 w 52"/>
                <a:gd name="T19" fmla="*/ 39 h 52"/>
                <a:gd name="T20" fmla="*/ 25 w 52"/>
                <a:gd name="T21" fmla="*/ 39 h 52"/>
                <a:gd name="T22" fmla="*/ 29 w 52"/>
                <a:gd name="T23" fmla="*/ 39 h 52"/>
                <a:gd name="T24" fmla="*/ 33 w 52"/>
                <a:gd name="T25" fmla="*/ 36 h 52"/>
                <a:gd name="T26" fmla="*/ 36 w 52"/>
                <a:gd name="T27" fmla="*/ 34 h 52"/>
                <a:gd name="T28" fmla="*/ 38 w 52"/>
                <a:gd name="T29" fmla="*/ 30 h 52"/>
                <a:gd name="T30" fmla="*/ 39 w 52"/>
                <a:gd name="T31" fmla="*/ 26 h 52"/>
                <a:gd name="T32" fmla="*/ 38 w 52"/>
                <a:gd name="T33" fmla="*/ 22 h 52"/>
                <a:gd name="T34" fmla="*/ 36 w 52"/>
                <a:gd name="T35" fmla="*/ 19 h 52"/>
                <a:gd name="T36" fmla="*/ 33 w 52"/>
                <a:gd name="T37" fmla="*/ 15 h 52"/>
                <a:gd name="T38" fmla="*/ 29 w 52"/>
                <a:gd name="T39" fmla="*/ 14 h 52"/>
                <a:gd name="T40" fmla="*/ 25 w 52"/>
                <a:gd name="T41" fmla="*/ 12 h 52"/>
                <a:gd name="T42" fmla="*/ 25 w 52"/>
                <a:gd name="T43" fmla="*/ 0 h 52"/>
                <a:gd name="T44" fmla="*/ 38 w 52"/>
                <a:gd name="T45" fmla="*/ 3 h 52"/>
                <a:gd name="T46" fmla="*/ 48 w 52"/>
                <a:gd name="T47" fmla="*/ 14 h 52"/>
                <a:gd name="T48" fmla="*/ 52 w 52"/>
                <a:gd name="T49" fmla="*/ 26 h 52"/>
                <a:gd name="T50" fmla="*/ 48 w 52"/>
                <a:gd name="T51" fmla="*/ 39 h 52"/>
                <a:gd name="T52" fmla="*/ 38 w 52"/>
                <a:gd name="T53" fmla="*/ 49 h 52"/>
                <a:gd name="T54" fmla="*/ 25 w 52"/>
                <a:gd name="T55" fmla="*/ 52 h 52"/>
                <a:gd name="T56" fmla="*/ 12 w 52"/>
                <a:gd name="T57" fmla="*/ 49 h 52"/>
                <a:gd name="T58" fmla="*/ 2 w 52"/>
                <a:gd name="T59" fmla="*/ 39 h 52"/>
                <a:gd name="T60" fmla="*/ 0 w 52"/>
                <a:gd name="T61" fmla="*/ 26 h 52"/>
                <a:gd name="T62" fmla="*/ 2 w 52"/>
                <a:gd name="T63" fmla="*/ 14 h 52"/>
                <a:gd name="T64" fmla="*/ 12 w 52"/>
                <a:gd name="T65" fmla="*/ 3 h 52"/>
                <a:gd name="T66" fmla="*/ 25 w 52"/>
                <a:gd name="T6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2" h="52">
                  <a:moveTo>
                    <a:pt x="25" y="12"/>
                  </a:moveTo>
                  <a:lnTo>
                    <a:pt x="21" y="14"/>
                  </a:lnTo>
                  <a:lnTo>
                    <a:pt x="17" y="15"/>
                  </a:lnTo>
                  <a:lnTo>
                    <a:pt x="15" y="19"/>
                  </a:lnTo>
                  <a:lnTo>
                    <a:pt x="12" y="22"/>
                  </a:lnTo>
                  <a:lnTo>
                    <a:pt x="12" y="26"/>
                  </a:lnTo>
                  <a:lnTo>
                    <a:pt x="12" y="30"/>
                  </a:lnTo>
                  <a:lnTo>
                    <a:pt x="15" y="34"/>
                  </a:lnTo>
                  <a:lnTo>
                    <a:pt x="17" y="36"/>
                  </a:lnTo>
                  <a:lnTo>
                    <a:pt x="21" y="39"/>
                  </a:lnTo>
                  <a:lnTo>
                    <a:pt x="25" y="39"/>
                  </a:lnTo>
                  <a:lnTo>
                    <a:pt x="29" y="39"/>
                  </a:lnTo>
                  <a:lnTo>
                    <a:pt x="33" y="36"/>
                  </a:lnTo>
                  <a:lnTo>
                    <a:pt x="36" y="34"/>
                  </a:lnTo>
                  <a:lnTo>
                    <a:pt x="38" y="30"/>
                  </a:lnTo>
                  <a:lnTo>
                    <a:pt x="39" y="26"/>
                  </a:lnTo>
                  <a:lnTo>
                    <a:pt x="38" y="22"/>
                  </a:lnTo>
                  <a:lnTo>
                    <a:pt x="36" y="19"/>
                  </a:lnTo>
                  <a:lnTo>
                    <a:pt x="33" y="15"/>
                  </a:lnTo>
                  <a:lnTo>
                    <a:pt x="29" y="14"/>
                  </a:lnTo>
                  <a:lnTo>
                    <a:pt x="25" y="12"/>
                  </a:lnTo>
                  <a:close/>
                  <a:moveTo>
                    <a:pt x="25" y="0"/>
                  </a:moveTo>
                  <a:lnTo>
                    <a:pt x="38" y="3"/>
                  </a:lnTo>
                  <a:lnTo>
                    <a:pt x="48" y="14"/>
                  </a:lnTo>
                  <a:lnTo>
                    <a:pt x="52" y="26"/>
                  </a:lnTo>
                  <a:lnTo>
                    <a:pt x="48" y="39"/>
                  </a:lnTo>
                  <a:lnTo>
                    <a:pt x="38" y="49"/>
                  </a:lnTo>
                  <a:lnTo>
                    <a:pt x="25" y="52"/>
                  </a:lnTo>
                  <a:lnTo>
                    <a:pt x="12" y="49"/>
                  </a:lnTo>
                  <a:lnTo>
                    <a:pt x="2" y="39"/>
                  </a:lnTo>
                  <a:lnTo>
                    <a:pt x="0" y="26"/>
                  </a:lnTo>
                  <a:lnTo>
                    <a:pt x="2" y="14"/>
                  </a:lnTo>
                  <a:lnTo>
                    <a:pt x="12" y="3"/>
                  </a:lnTo>
                  <a:lnTo>
                    <a:pt x="2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endParaRPr>
            </a:p>
          </p:txBody>
        </p:sp>
        <p:sp>
          <p:nvSpPr>
            <p:cNvPr id="56" name="Freeform 266"/>
            <p:cNvSpPr>
              <a:spLocks/>
            </p:cNvSpPr>
            <p:nvPr/>
          </p:nvSpPr>
          <p:spPr bwMode="auto">
            <a:xfrm>
              <a:off x="15525751" y="839788"/>
              <a:ext cx="26988" cy="106363"/>
            </a:xfrm>
            <a:custGeom>
              <a:avLst/>
              <a:gdLst>
                <a:gd name="T0" fmla="*/ 4 w 17"/>
                <a:gd name="T1" fmla="*/ 0 h 67"/>
                <a:gd name="T2" fmla="*/ 17 w 17"/>
                <a:gd name="T3" fmla="*/ 3 h 67"/>
                <a:gd name="T4" fmla="*/ 14 w 17"/>
                <a:gd name="T5" fmla="*/ 12 h 67"/>
                <a:gd name="T6" fmla="*/ 13 w 17"/>
                <a:gd name="T7" fmla="*/ 26 h 67"/>
                <a:gd name="T8" fmla="*/ 13 w 17"/>
                <a:gd name="T9" fmla="*/ 42 h 67"/>
                <a:gd name="T10" fmla="*/ 13 w 17"/>
                <a:gd name="T11" fmla="*/ 55 h 67"/>
                <a:gd name="T12" fmla="*/ 13 w 17"/>
                <a:gd name="T13" fmla="*/ 67 h 67"/>
                <a:gd name="T14" fmla="*/ 0 w 17"/>
                <a:gd name="T15" fmla="*/ 67 h 67"/>
                <a:gd name="T16" fmla="*/ 0 w 17"/>
                <a:gd name="T17" fmla="*/ 61 h 67"/>
                <a:gd name="T18" fmla="*/ 0 w 17"/>
                <a:gd name="T19" fmla="*/ 50 h 67"/>
                <a:gd name="T20" fmla="*/ 0 w 17"/>
                <a:gd name="T21" fmla="*/ 36 h 67"/>
                <a:gd name="T22" fmla="*/ 2 w 17"/>
                <a:gd name="T23" fmla="*/ 22 h 67"/>
                <a:gd name="T24" fmla="*/ 3 w 17"/>
                <a:gd name="T25" fmla="*/ 9 h 67"/>
                <a:gd name="T26" fmla="*/ 4 w 17"/>
                <a:gd name="T27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" h="67">
                  <a:moveTo>
                    <a:pt x="4" y="0"/>
                  </a:moveTo>
                  <a:lnTo>
                    <a:pt x="17" y="3"/>
                  </a:lnTo>
                  <a:lnTo>
                    <a:pt x="14" y="12"/>
                  </a:lnTo>
                  <a:lnTo>
                    <a:pt x="13" y="26"/>
                  </a:lnTo>
                  <a:lnTo>
                    <a:pt x="13" y="42"/>
                  </a:lnTo>
                  <a:lnTo>
                    <a:pt x="13" y="55"/>
                  </a:lnTo>
                  <a:lnTo>
                    <a:pt x="13" y="67"/>
                  </a:lnTo>
                  <a:lnTo>
                    <a:pt x="0" y="67"/>
                  </a:lnTo>
                  <a:lnTo>
                    <a:pt x="0" y="61"/>
                  </a:lnTo>
                  <a:lnTo>
                    <a:pt x="0" y="50"/>
                  </a:lnTo>
                  <a:lnTo>
                    <a:pt x="0" y="36"/>
                  </a:lnTo>
                  <a:lnTo>
                    <a:pt x="2" y="22"/>
                  </a:lnTo>
                  <a:lnTo>
                    <a:pt x="3" y="9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endParaRPr>
            </a:p>
          </p:txBody>
        </p:sp>
        <p:sp>
          <p:nvSpPr>
            <p:cNvPr id="57" name="Freeform 267"/>
            <p:cNvSpPr>
              <a:spLocks/>
            </p:cNvSpPr>
            <p:nvPr/>
          </p:nvSpPr>
          <p:spPr bwMode="auto">
            <a:xfrm>
              <a:off x="15590838" y="839788"/>
              <a:ext cx="25400" cy="106363"/>
            </a:xfrm>
            <a:custGeom>
              <a:avLst/>
              <a:gdLst>
                <a:gd name="T0" fmla="*/ 11 w 16"/>
                <a:gd name="T1" fmla="*/ 0 h 67"/>
                <a:gd name="T2" fmla="*/ 14 w 16"/>
                <a:gd name="T3" fmla="*/ 9 h 67"/>
                <a:gd name="T4" fmla="*/ 15 w 16"/>
                <a:gd name="T5" fmla="*/ 22 h 67"/>
                <a:gd name="T6" fmla="*/ 15 w 16"/>
                <a:gd name="T7" fmla="*/ 36 h 67"/>
                <a:gd name="T8" fmla="*/ 16 w 16"/>
                <a:gd name="T9" fmla="*/ 50 h 67"/>
                <a:gd name="T10" fmla="*/ 16 w 16"/>
                <a:gd name="T11" fmla="*/ 61 h 67"/>
                <a:gd name="T12" fmla="*/ 16 w 16"/>
                <a:gd name="T13" fmla="*/ 67 h 67"/>
                <a:gd name="T14" fmla="*/ 4 w 16"/>
                <a:gd name="T15" fmla="*/ 67 h 67"/>
                <a:gd name="T16" fmla="*/ 4 w 16"/>
                <a:gd name="T17" fmla="*/ 49 h 67"/>
                <a:gd name="T18" fmla="*/ 2 w 16"/>
                <a:gd name="T19" fmla="*/ 31 h 67"/>
                <a:gd name="T20" fmla="*/ 1 w 16"/>
                <a:gd name="T21" fmla="*/ 15 h 67"/>
                <a:gd name="T22" fmla="*/ 0 w 16"/>
                <a:gd name="T23" fmla="*/ 3 h 67"/>
                <a:gd name="T24" fmla="*/ 11 w 16"/>
                <a:gd name="T2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" h="67">
                  <a:moveTo>
                    <a:pt x="11" y="0"/>
                  </a:moveTo>
                  <a:lnTo>
                    <a:pt x="14" y="9"/>
                  </a:lnTo>
                  <a:lnTo>
                    <a:pt x="15" y="22"/>
                  </a:lnTo>
                  <a:lnTo>
                    <a:pt x="15" y="36"/>
                  </a:lnTo>
                  <a:lnTo>
                    <a:pt x="16" y="50"/>
                  </a:lnTo>
                  <a:lnTo>
                    <a:pt x="16" y="61"/>
                  </a:lnTo>
                  <a:lnTo>
                    <a:pt x="16" y="67"/>
                  </a:lnTo>
                  <a:lnTo>
                    <a:pt x="4" y="67"/>
                  </a:lnTo>
                  <a:lnTo>
                    <a:pt x="4" y="49"/>
                  </a:lnTo>
                  <a:lnTo>
                    <a:pt x="2" y="31"/>
                  </a:lnTo>
                  <a:lnTo>
                    <a:pt x="1" y="15"/>
                  </a:lnTo>
                  <a:lnTo>
                    <a:pt x="0" y="3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endParaRPr>
            </a:p>
          </p:txBody>
        </p:sp>
        <p:sp>
          <p:nvSpPr>
            <p:cNvPr id="58" name="Freeform 268"/>
            <p:cNvSpPr>
              <a:spLocks/>
            </p:cNvSpPr>
            <p:nvPr/>
          </p:nvSpPr>
          <p:spPr bwMode="auto">
            <a:xfrm>
              <a:off x="15478126" y="787400"/>
              <a:ext cx="187325" cy="109538"/>
            </a:xfrm>
            <a:custGeom>
              <a:avLst/>
              <a:gdLst>
                <a:gd name="T0" fmla="*/ 45 w 118"/>
                <a:gd name="T1" fmla="*/ 0 h 69"/>
                <a:gd name="T2" fmla="*/ 71 w 118"/>
                <a:gd name="T3" fmla="*/ 0 h 69"/>
                <a:gd name="T4" fmla="*/ 82 w 118"/>
                <a:gd name="T5" fmla="*/ 2 h 69"/>
                <a:gd name="T6" fmla="*/ 91 w 118"/>
                <a:gd name="T7" fmla="*/ 10 h 69"/>
                <a:gd name="T8" fmla="*/ 99 w 118"/>
                <a:gd name="T9" fmla="*/ 20 h 69"/>
                <a:gd name="T10" fmla="*/ 118 w 118"/>
                <a:gd name="T11" fmla="*/ 62 h 69"/>
                <a:gd name="T12" fmla="*/ 106 w 118"/>
                <a:gd name="T13" fmla="*/ 67 h 69"/>
                <a:gd name="T14" fmla="*/ 87 w 118"/>
                <a:gd name="T15" fmla="*/ 25 h 69"/>
                <a:gd name="T16" fmla="*/ 85 w 118"/>
                <a:gd name="T17" fmla="*/ 21 h 69"/>
                <a:gd name="T18" fmla="*/ 82 w 118"/>
                <a:gd name="T19" fmla="*/ 19 h 69"/>
                <a:gd name="T20" fmla="*/ 80 w 118"/>
                <a:gd name="T21" fmla="*/ 15 h 69"/>
                <a:gd name="T22" fmla="*/ 75 w 118"/>
                <a:gd name="T23" fmla="*/ 14 h 69"/>
                <a:gd name="T24" fmla="*/ 71 w 118"/>
                <a:gd name="T25" fmla="*/ 12 h 69"/>
                <a:gd name="T26" fmla="*/ 45 w 118"/>
                <a:gd name="T27" fmla="*/ 12 h 69"/>
                <a:gd name="T28" fmla="*/ 40 w 118"/>
                <a:gd name="T29" fmla="*/ 14 h 69"/>
                <a:gd name="T30" fmla="*/ 37 w 118"/>
                <a:gd name="T31" fmla="*/ 15 h 69"/>
                <a:gd name="T32" fmla="*/ 33 w 118"/>
                <a:gd name="T33" fmla="*/ 17 h 69"/>
                <a:gd name="T34" fmla="*/ 30 w 118"/>
                <a:gd name="T35" fmla="*/ 22 h 69"/>
                <a:gd name="T36" fmla="*/ 28 w 118"/>
                <a:gd name="T37" fmla="*/ 28 h 69"/>
                <a:gd name="T38" fmla="*/ 28 w 118"/>
                <a:gd name="T39" fmla="*/ 28 h 69"/>
                <a:gd name="T40" fmla="*/ 11 w 118"/>
                <a:gd name="T41" fmla="*/ 69 h 69"/>
                <a:gd name="T42" fmla="*/ 0 w 118"/>
                <a:gd name="T43" fmla="*/ 66 h 69"/>
                <a:gd name="T44" fmla="*/ 16 w 118"/>
                <a:gd name="T45" fmla="*/ 22 h 69"/>
                <a:gd name="T46" fmla="*/ 23 w 118"/>
                <a:gd name="T47" fmla="*/ 11 h 69"/>
                <a:gd name="T48" fmla="*/ 33 w 118"/>
                <a:gd name="T49" fmla="*/ 2 h 69"/>
                <a:gd name="T50" fmla="*/ 45 w 118"/>
                <a:gd name="T51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8" h="69">
                  <a:moveTo>
                    <a:pt x="45" y="0"/>
                  </a:moveTo>
                  <a:lnTo>
                    <a:pt x="71" y="0"/>
                  </a:lnTo>
                  <a:lnTo>
                    <a:pt x="82" y="2"/>
                  </a:lnTo>
                  <a:lnTo>
                    <a:pt x="91" y="10"/>
                  </a:lnTo>
                  <a:lnTo>
                    <a:pt x="99" y="20"/>
                  </a:lnTo>
                  <a:lnTo>
                    <a:pt x="118" y="62"/>
                  </a:lnTo>
                  <a:lnTo>
                    <a:pt x="106" y="67"/>
                  </a:lnTo>
                  <a:lnTo>
                    <a:pt x="87" y="25"/>
                  </a:lnTo>
                  <a:lnTo>
                    <a:pt x="85" y="21"/>
                  </a:lnTo>
                  <a:lnTo>
                    <a:pt x="82" y="19"/>
                  </a:lnTo>
                  <a:lnTo>
                    <a:pt x="80" y="15"/>
                  </a:lnTo>
                  <a:lnTo>
                    <a:pt x="75" y="14"/>
                  </a:lnTo>
                  <a:lnTo>
                    <a:pt x="71" y="12"/>
                  </a:lnTo>
                  <a:lnTo>
                    <a:pt x="45" y="12"/>
                  </a:lnTo>
                  <a:lnTo>
                    <a:pt x="40" y="14"/>
                  </a:lnTo>
                  <a:lnTo>
                    <a:pt x="37" y="15"/>
                  </a:lnTo>
                  <a:lnTo>
                    <a:pt x="33" y="17"/>
                  </a:lnTo>
                  <a:lnTo>
                    <a:pt x="30" y="22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11" y="69"/>
                  </a:lnTo>
                  <a:lnTo>
                    <a:pt x="0" y="66"/>
                  </a:lnTo>
                  <a:lnTo>
                    <a:pt x="16" y="22"/>
                  </a:lnTo>
                  <a:lnTo>
                    <a:pt x="23" y="11"/>
                  </a:lnTo>
                  <a:lnTo>
                    <a:pt x="33" y="2"/>
                  </a:lnTo>
                  <a:lnTo>
                    <a:pt x="4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endParaRPr>
            </a:p>
          </p:txBody>
        </p:sp>
        <p:sp>
          <p:nvSpPr>
            <p:cNvPr id="59" name="Freeform 269"/>
            <p:cNvSpPr>
              <a:spLocks/>
            </p:cNvSpPr>
            <p:nvPr/>
          </p:nvSpPr>
          <p:spPr bwMode="auto">
            <a:xfrm>
              <a:off x="15614651" y="885825"/>
              <a:ext cx="52388" cy="38100"/>
            </a:xfrm>
            <a:custGeom>
              <a:avLst/>
              <a:gdLst>
                <a:gd name="T0" fmla="*/ 32 w 33"/>
                <a:gd name="T1" fmla="*/ 0 h 24"/>
                <a:gd name="T2" fmla="*/ 33 w 33"/>
                <a:gd name="T3" fmla="*/ 9 h 24"/>
                <a:gd name="T4" fmla="*/ 31 w 33"/>
                <a:gd name="T5" fmla="*/ 15 h 24"/>
                <a:gd name="T6" fmla="*/ 25 w 33"/>
                <a:gd name="T7" fmla="*/ 20 h 24"/>
                <a:gd name="T8" fmla="*/ 20 w 33"/>
                <a:gd name="T9" fmla="*/ 23 h 24"/>
                <a:gd name="T10" fmla="*/ 14 w 33"/>
                <a:gd name="T11" fmla="*/ 24 h 24"/>
                <a:gd name="T12" fmla="*/ 10 w 33"/>
                <a:gd name="T13" fmla="*/ 23 h 24"/>
                <a:gd name="T14" fmla="*/ 5 w 33"/>
                <a:gd name="T15" fmla="*/ 21 h 24"/>
                <a:gd name="T16" fmla="*/ 0 w 33"/>
                <a:gd name="T17" fmla="*/ 19 h 24"/>
                <a:gd name="T18" fmla="*/ 9 w 33"/>
                <a:gd name="T19" fmla="*/ 9 h 24"/>
                <a:gd name="T20" fmla="*/ 13 w 33"/>
                <a:gd name="T21" fmla="*/ 11 h 24"/>
                <a:gd name="T22" fmla="*/ 15 w 33"/>
                <a:gd name="T23" fmla="*/ 11 h 24"/>
                <a:gd name="T24" fmla="*/ 18 w 33"/>
                <a:gd name="T25" fmla="*/ 10 h 24"/>
                <a:gd name="T26" fmla="*/ 20 w 33"/>
                <a:gd name="T27" fmla="*/ 9 h 24"/>
                <a:gd name="T28" fmla="*/ 20 w 33"/>
                <a:gd name="T29" fmla="*/ 6 h 24"/>
                <a:gd name="T30" fmla="*/ 20 w 33"/>
                <a:gd name="T31" fmla="*/ 4 h 24"/>
                <a:gd name="T32" fmla="*/ 32 w 33"/>
                <a:gd name="T3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24">
                  <a:moveTo>
                    <a:pt x="32" y="0"/>
                  </a:moveTo>
                  <a:lnTo>
                    <a:pt x="33" y="9"/>
                  </a:lnTo>
                  <a:lnTo>
                    <a:pt x="31" y="15"/>
                  </a:lnTo>
                  <a:lnTo>
                    <a:pt x="25" y="20"/>
                  </a:lnTo>
                  <a:lnTo>
                    <a:pt x="20" y="23"/>
                  </a:lnTo>
                  <a:lnTo>
                    <a:pt x="14" y="24"/>
                  </a:lnTo>
                  <a:lnTo>
                    <a:pt x="10" y="23"/>
                  </a:lnTo>
                  <a:lnTo>
                    <a:pt x="5" y="21"/>
                  </a:lnTo>
                  <a:lnTo>
                    <a:pt x="0" y="19"/>
                  </a:lnTo>
                  <a:lnTo>
                    <a:pt x="9" y="9"/>
                  </a:lnTo>
                  <a:lnTo>
                    <a:pt x="13" y="11"/>
                  </a:lnTo>
                  <a:lnTo>
                    <a:pt x="15" y="11"/>
                  </a:lnTo>
                  <a:lnTo>
                    <a:pt x="18" y="10"/>
                  </a:lnTo>
                  <a:lnTo>
                    <a:pt x="20" y="9"/>
                  </a:lnTo>
                  <a:lnTo>
                    <a:pt x="20" y="6"/>
                  </a:lnTo>
                  <a:lnTo>
                    <a:pt x="20" y="4"/>
                  </a:lnTo>
                  <a:lnTo>
                    <a:pt x="3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endParaRPr>
            </a:p>
          </p:txBody>
        </p:sp>
        <p:sp>
          <p:nvSpPr>
            <p:cNvPr id="60" name="Freeform 270"/>
            <p:cNvSpPr>
              <a:spLocks/>
            </p:cNvSpPr>
            <p:nvPr/>
          </p:nvSpPr>
          <p:spPr bwMode="auto">
            <a:xfrm>
              <a:off x="15476538" y="889000"/>
              <a:ext cx="53975" cy="36513"/>
            </a:xfrm>
            <a:custGeom>
              <a:avLst/>
              <a:gdLst>
                <a:gd name="T0" fmla="*/ 1 w 34"/>
                <a:gd name="T1" fmla="*/ 0 h 23"/>
                <a:gd name="T2" fmla="*/ 12 w 34"/>
                <a:gd name="T3" fmla="*/ 4 h 23"/>
                <a:gd name="T4" fmla="*/ 12 w 34"/>
                <a:gd name="T5" fmla="*/ 7 h 23"/>
                <a:gd name="T6" fmla="*/ 12 w 34"/>
                <a:gd name="T7" fmla="*/ 8 h 23"/>
                <a:gd name="T8" fmla="*/ 13 w 34"/>
                <a:gd name="T9" fmla="*/ 9 h 23"/>
                <a:gd name="T10" fmla="*/ 15 w 34"/>
                <a:gd name="T11" fmla="*/ 9 h 23"/>
                <a:gd name="T12" fmla="*/ 16 w 34"/>
                <a:gd name="T13" fmla="*/ 11 h 23"/>
                <a:gd name="T14" fmla="*/ 19 w 34"/>
                <a:gd name="T15" fmla="*/ 11 h 23"/>
                <a:gd name="T16" fmla="*/ 21 w 34"/>
                <a:gd name="T17" fmla="*/ 9 h 23"/>
                <a:gd name="T18" fmla="*/ 24 w 34"/>
                <a:gd name="T19" fmla="*/ 7 h 23"/>
                <a:gd name="T20" fmla="*/ 34 w 34"/>
                <a:gd name="T21" fmla="*/ 14 h 23"/>
                <a:gd name="T22" fmla="*/ 30 w 34"/>
                <a:gd name="T23" fmla="*/ 18 h 23"/>
                <a:gd name="T24" fmla="*/ 26 w 34"/>
                <a:gd name="T25" fmla="*/ 21 h 23"/>
                <a:gd name="T26" fmla="*/ 21 w 34"/>
                <a:gd name="T27" fmla="*/ 23 h 23"/>
                <a:gd name="T28" fmla="*/ 17 w 34"/>
                <a:gd name="T29" fmla="*/ 23 h 23"/>
                <a:gd name="T30" fmla="*/ 13 w 34"/>
                <a:gd name="T31" fmla="*/ 23 h 23"/>
                <a:gd name="T32" fmla="*/ 8 w 34"/>
                <a:gd name="T33" fmla="*/ 21 h 23"/>
                <a:gd name="T34" fmla="*/ 3 w 34"/>
                <a:gd name="T35" fmla="*/ 16 h 23"/>
                <a:gd name="T36" fmla="*/ 0 w 34"/>
                <a:gd name="T37" fmla="*/ 9 h 23"/>
                <a:gd name="T38" fmla="*/ 1 w 34"/>
                <a:gd name="T3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23">
                  <a:moveTo>
                    <a:pt x="1" y="0"/>
                  </a:moveTo>
                  <a:lnTo>
                    <a:pt x="12" y="4"/>
                  </a:lnTo>
                  <a:lnTo>
                    <a:pt x="12" y="7"/>
                  </a:lnTo>
                  <a:lnTo>
                    <a:pt x="12" y="8"/>
                  </a:lnTo>
                  <a:lnTo>
                    <a:pt x="13" y="9"/>
                  </a:lnTo>
                  <a:lnTo>
                    <a:pt x="15" y="9"/>
                  </a:lnTo>
                  <a:lnTo>
                    <a:pt x="16" y="11"/>
                  </a:lnTo>
                  <a:lnTo>
                    <a:pt x="19" y="11"/>
                  </a:lnTo>
                  <a:lnTo>
                    <a:pt x="21" y="9"/>
                  </a:lnTo>
                  <a:lnTo>
                    <a:pt x="24" y="7"/>
                  </a:lnTo>
                  <a:lnTo>
                    <a:pt x="34" y="14"/>
                  </a:lnTo>
                  <a:lnTo>
                    <a:pt x="30" y="18"/>
                  </a:lnTo>
                  <a:lnTo>
                    <a:pt x="26" y="21"/>
                  </a:lnTo>
                  <a:lnTo>
                    <a:pt x="21" y="23"/>
                  </a:lnTo>
                  <a:lnTo>
                    <a:pt x="17" y="23"/>
                  </a:lnTo>
                  <a:lnTo>
                    <a:pt x="13" y="23"/>
                  </a:lnTo>
                  <a:lnTo>
                    <a:pt x="8" y="21"/>
                  </a:lnTo>
                  <a:lnTo>
                    <a:pt x="3" y="16"/>
                  </a:lnTo>
                  <a:lnTo>
                    <a:pt x="0" y="9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endParaRPr>
            </a:p>
          </p:txBody>
        </p:sp>
        <p:sp>
          <p:nvSpPr>
            <p:cNvPr id="61" name="Freeform 271"/>
            <p:cNvSpPr>
              <a:spLocks/>
            </p:cNvSpPr>
            <p:nvPr/>
          </p:nvSpPr>
          <p:spPr bwMode="auto">
            <a:xfrm>
              <a:off x="15525751" y="933450"/>
              <a:ext cx="57150" cy="117475"/>
            </a:xfrm>
            <a:custGeom>
              <a:avLst/>
              <a:gdLst>
                <a:gd name="T0" fmla="*/ 23 w 36"/>
                <a:gd name="T1" fmla="*/ 0 h 74"/>
                <a:gd name="T2" fmla="*/ 36 w 36"/>
                <a:gd name="T3" fmla="*/ 0 h 74"/>
                <a:gd name="T4" fmla="*/ 36 w 36"/>
                <a:gd name="T5" fmla="*/ 60 h 74"/>
                <a:gd name="T6" fmla="*/ 35 w 36"/>
                <a:gd name="T7" fmla="*/ 64 h 74"/>
                <a:gd name="T8" fmla="*/ 32 w 36"/>
                <a:gd name="T9" fmla="*/ 68 h 74"/>
                <a:gd name="T10" fmla="*/ 29 w 36"/>
                <a:gd name="T11" fmla="*/ 70 h 74"/>
                <a:gd name="T12" fmla="*/ 26 w 36"/>
                <a:gd name="T13" fmla="*/ 73 h 74"/>
                <a:gd name="T14" fmla="*/ 22 w 36"/>
                <a:gd name="T15" fmla="*/ 74 h 74"/>
                <a:gd name="T16" fmla="*/ 17 w 36"/>
                <a:gd name="T17" fmla="*/ 74 h 74"/>
                <a:gd name="T18" fmla="*/ 17 w 36"/>
                <a:gd name="T19" fmla="*/ 74 h 74"/>
                <a:gd name="T20" fmla="*/ 12 w 36"/>
                <a:gd name="T21" fmla="*/ 74 h 74"/>
                <a:gd name="T22" fmla="*/ 7 w 36"/>
                <a:gd name="T23" fmla="*/ 71 h 74"/>
                <a:gd name="T24" fmla="*/ 3 w 36"/>
                <a:gd name="T25" fmla="*/ 69 h 74"/>
                <a:gd name="T26" fmla="*/ 0 w 36"/>
                <a:gd name="T27" fmla="*/ 65 h 74"/>
                <a:gd name="T28" fmla="*/ 0 w 36"/>
                <a:gd name="T29" fmla="*/ 60 h 74"/>
                <a:gd name="T30" fmla="*/ 0 w 36"/>
                <a:gd name="T31" fmla="*/ 2 h 74"/>
                <a:gd name="T32" fmla="*/ 13 w 36"/>
                <a:gd name="T33" fmla="*/ 2 h 74"/>
                <a:gd name="T34" fmla="*/ 13 w 36"/>
                <a:gd name="T35" fmla="*/ 60 h 74"/>
                <a:gd name="T36" fmla="*/ 13 w 36"/>
                <a:gd name="T37" fmla="*/ 61 h 74"/>
                <a:gd name="T38" fmla="*/ 14 w 36"/>
                <a:gd name="T39" fmla="*/ 61 h 74"/>
                <a:gd name="T40" fmla="*/ 17 w 36"/>
                <a:gd name="T41" fmla="*/ 61 h 74"/>
                <a:gd name="T42" fmla="*/ 17 w 36"/>
                <a:gd name="T43" fmla="*/ 61 h 74"/>
                <a:gd name="T44" fmla="*/ 19 w 36"/>
                <a:gd name="T45" fmla="*/ 61 h 74"/>
                <a:gd name="T46" fmla="*/ 22 w 36"/>
                <a:gd name="T47" fmla="*/ 60 h 74"/>
                <a:gd name="T48" fmla="*/ 23 w 36"/>
                <a:gd name="T49" fmla="*/ 60 h 74"/>
                <a:gd name="T50" fmla="*/ 23 w 36"/>
                <a:gd name="T51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" h="74">
                  <a:moveTo>
                    <a:pt x="23" y="0"/>
                  </a:moveTo>
                  <a:lnTo>
                    <a:pt x="36" y="0"/>
                  </a:lnTo>
                  <a:lnTo>
                    <a:pt x="36" y="60"/>
                  </a:lnTo>
                  <a:lnTo>
                    <a:pt x="35" y="64"/>
                  </a:lnTo>
                  <a:lnTo>
                    <a:pt x="32" y="68"/>
                  </a:lnTo>
                  <a:lnTo>
                    <a:pt x="29" y="70"/>
                  </a:lnTo>
                  <a:lnTo>
                    <a:pt x="26" y="73"/>
                  </a:lnTo>
                  <a:lnTo>
                    <a:pt x="22" y="74"/>
                  </a:lnTo>
                  <a:lnTo>
                    <a:pt x="17" y="74"/>
                  </a:lnTo>
                  <a:lnTo>
                    <a:pt x="17" y="74"/>
                  </a:lnTo>
                  <a:lnTo>
                    <a:pt x="12" y="74"/>
                  </a:lnTo>
                  <a:lnTo>
                    <a:pt x="7" y="71"/>
                  </a:lnTo>
                  <a:lnTo>
                    <a:pt x="3" y="69"/>
                  </a:lnTo>
                  <a:lnTo>
                    <a:pt x="0" y="65"/>
                  </a:lnTo>
                  <a:lnTo>
                    <a:pt x="0" y="60"/>
                  </a:lnTo>
                  <a:lnTo>
                    <a:pt x="0" y="2"/>
                  </a:lnTo>
                  <a:lnTo>
                    <a:pt x="13" y="2"/>
                  </a:lnTo>
                  <a:lnTo>
                    <a:pt x="13" y="60"/>
                  </a:lnTo>
                  <a:lnTo>
                    <a:pt x="13" y="61"/>
                  </a:lnTo>
                  <a:lnTo>
                    <a:pt x="14" y="61"/>
                  </a:lnTo>
                  <a:lnTo>
                    <a:pt x="17" y="61"/>
                  </a:lnTo>
                  <a:lnTo>
                    <a:pt x="17" y="61"/>
                  </a:lnTo>
                  <a:lnTo>
                    <a:pt x="19" y="61"/>
                  </a:lnTo>
                  <a:lnTo>
                    <a:pt x="22" y="60"/>
                  </a:lnTo>
                  <a:lnTo>
                    <a:pt x="23" y="6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endParaRPr>
            </a:p>
          </p:txBody>
        </p:sp>
        <p:sp>
          <p:nvSpPr>
            <p:cNvPr id="62" name="Rectangle 272"/>
            <p:cNvSpPr>
              <a:spLocks noChangeArrowheads="1"/>
            </p:cNvSpPr>
            <p:nvPr/>
          </p:nvSpPr>
          <p:spPr bwMode="auto">
            <a:xfrm>
              <a:off x="15562263" y="931863"/>
              <a:ext cx="20638" cy="15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endParaRPr>
            </a:p>
          </p:txBody>
        </p:sp>
        <p:sp>
          <p:nvSpPr>
            <p:cNvPr id="63" name="Freeform 273"/>
            <p:cNvSpPr>
              <a:spLocks/>
            </p:cNvSpPr>
            <p:nvPr/>
          </p:nvSpPr>
          <p:spPr bwMode="auto">
            <a:xfrm>
              <a:off x="15562263" y="936625"/>
              <a:ext cx="53975" cy="114300"/>
            </a:xfrm>
            <a:custGeom>
              <a:avLst/>
              <a:gdLst>
                <a:gd name="T0" fmla="*/ 0 w 34"/>
                <a:gd name="T1" fmla="*/ 0 h 72"/>
                <a:gd name="T2" fmla="*/ 13 w 34"/>
                <a:gd name="T3" fmla="*/ 0 h 72"/>
                <a:gd name="T4" fmla="*/ 13 w 34"/>
                <a:gd name="T5" fmla="*/ 58 h 72"/>
                <a:gd name="T6" fmla="*/ 13 w 34"/>
                <a:gd name="T7" fmla="*/ 59 h 72"/>
                <a:gd name="T8" fmla="*/ 14 w 34"/>
                <a:gd name="T9" fmla="*/ 59 h 72"/>
                <a:gd name="T10" fmla="*/ 17 w 34"/>
                <a:gd name="T11" fmla="*/ 59 h 72"/>
                <a:gd name="T12" fmla="*/ 17 w 34"/>
                <a:gd name="T13" fmla="*/ 59 h 72"/>
                <a:gd name="T14" fmla="*/ 19 w 34"/>
                <a:gd name="T15" fmla="*/ 59 h 72"/>
                <a:gd name="T16" fmla="*/ 20 w 34"/>
                <a:gd name="T17" fmla="*/ 59 h 72"/>
                <a:gd name="T18" fmla="*/ 22 w 34"/>
                <a:gd name="T19" fmla="*/ 58 h 72"/>
                <a:gd name="T20" fmla="*/ 22 w 34"/>
                <a:gd name="T21" fmla="*/ 1 h 72"/>
                <a:gd name="T22" fmla="*/ 34 w 34"/>
                <a:gd name="T23" fmla="*/ 1 h 72"/>
                <a:gd name="T24" fmla="*/ 34 w 34"/>
                <a:gd name="T25" fmla="*/ 58 h 72"/>
                <a:gd name="T26" fmla="*/ 33 w 34"/>
                <a:gd name="T27" fmla="*/ 63 h 72"/>
                <a:gd name="T28" fmla="*/ 31 w 34"/>
                <a:gd name="T29" fmla="*/ 67 h 72"/>
                <a:gd name="T30" fmla="*/ 27 w 34"/>
                <a:gd name="T31" fmla="*/ 69 h 72"/>
                <a:gd name="T32" fmla="*/ 22 w 34"/>
                <a:gd name="T33" fmla="*/ 72 h 72"/>
                <a:gd name="T34" fmla="*/ 17 w 34"/>
                <a:gd name="T35" fmla="*/ 72 h 72"/>
                <a:gd name="T36" fmla="*/ 17 w 34"/>
                <a:gd name="T37" fmla="*/ 72 h 72"/>
                <a:gd name="T38" fmla="*/ 12 w 34"/>
                <a:gd name="T39" fmla="*/ 72 h 72"/>
                <a:gd name="T40" fmla="*/ 6 w 34"/>
                <a:gd name="T41" fmla="*/ 69 h 72"/>
                <a:gd name="T42" fmla="*/ 3 w 34"/>
                <a:gd name="T43" fmla="*/ 67 h 72"/>
                <a:gd name="T44" fmla="*/ 0 w 34"/>
                <a:gd name="T45" fmla="*/ 63 h 72"/>
                <a:gd name="T46" fmla="*/ 0 w 34"/>
                <a:gd name="T47" fmla="*/ 58 h 72"/>
                <a:gd name="T48" fmla="*/ 0 w 34"/>
                <a:gd name="T49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4" h="72">
                  <a:moveTo>
                    <a:pt x="0" y="0"/>
                  </a:moveTo>
                  <a:lnTo>
                    <a:pt x="13" y="0"/>
                  </a:lnTo>
                  <a:lnTo>
                    <a:pt x="13" y="58"/>
                  </a:lnTo>
                  <a:lnTo>
                    <a:pt x="13" y="59"/>
                  </a:lnTo>
                  <a:lnTo>
                    <a:pt x="14" y="59"/>
                  </a:lnTo>
                  <a:lnTo>
                    <a:pt x="17" y="59"/>
                  </a:lnTo>
                  <a:lnTo>
                    <a:pt x="17" y="59"/>
                  </a:lnTo>
                  <a:lnTo>
                    <a:pt x="19" y="59"/>
                  </a:lnTo>
                  <a:lnTo>
                    <a:pt x="20" y="59"/>
                  </a:lnTo>
                  <a:lnTo>
                    <a:pt x="22" y="58"/>
                  </a:lnTo>
                  <a:lnTo>
                    <a:pt x="22" y="1"/>
                  </a:lnTo>
                  <a:lnTo>
                    <a:pt x="34" y="1"/>
                  </a:lnTo>
                  <a:lnTo>
                    <a:pt x="34" y="58"/>
                  </a:lnTo>
                  <a:lnTo>
                    <a:pt x="33" y="63"/>
                  </a:lnTo>
                  <a:lnTo>
                    <a:pt x="31" y="67"/>
                  </a:lnTo>
                  <a:lnTo>
                    <a:pt x="27" y="69"/>
                  </a:lnTo>
                  <a:lnTo>
                    <a:pt x="22" y="72"/>
                  </a:lnTo>
                  <a:lnTo>
                    <a:pt x="17" y="72"/>
                  </a:lnTo>
                  <a:lnTo>
                    <a:pt x="17" y="72"/>
                  </a:lnTo>
                  <a:lnTo>
                    <a:pt x="12" y="72"/>
                  </a:lnTo>
                  <a:lnTo>
                    <a:pt x="6" y="69"/>
                  </a:lnTo>
                  <a:lnTo>
                    <a:pt x="3" y="67"/>
                  </a:lnTo>
                  <a:lnTo>
                    <a:pt x="0" y="63"/>
                  </a:lnTo>
                  <a:lnTo>
                    <a:pt x="0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endParaRPr>
            </a:p>
          </p:txBody>
        </p:sp>
        <p:sp>
          <p:nvSpPr>
            <p:cNvPr id="64" name="Freeform 274"/>
            <p:cNvSpPr>
              <a:spLocks/>
            </p:cNvSpPr>
            <p:nvPr/>
          </p:nvSpPr>
          <p:spPr bwMode="auto">
            <a:xfrm>
              <a:off x="15698788" y="990600"/>
              <a:ext cx="20638" cy="61913"/>
            </a:xfrm>
            <a:custGeom>
              <a:avLst/>
              <a:gdLst>
                <a:gd name="T0" fmla="*/ 7 w 13"/>
                <a:gd name="T1" fmla="*/ 0 h 39"/>
                <a:gd name="T2" fmla="*/ 9 w 13"/>
                <a:gd name="T3" fmla="*/ 1 h 39"/>
                <a:gd name="T4" fmla="*/ 12 w 13"/>
                <a:gd name="T5" fmla="*/ 4 h 39"/>
                <a:gd name="T6" fmla="*/ 13 w 13"/>
                <a:gd name="T7" fmla="*/ 6 h 39"/>
                <a:gd name="T8" fmla="*/ 13 w 13"/>
                <a:gd name="T9" fmla="*/ 33 h 39"/>
                <a:gd name="T10" fmla="*/ 12 w 13"/>
                <a:gd name="T11" fmla="*/ 37 h 39"/>
                <a:gd name="T12" fmla="*/ 9 w 13"/>
                <a:gd name="T13" fmla="*/ 39 h 39"/>
                <a:gd name="T14" fmla="*/ 7 w 13"/>
                <a:gd name="T15" fmla="*/ 39 h 39"/>
                <a:gd name="T16" fmla="*/ 3 w 13"/>
                <a:gd name="T17" fmla="*/ 39 h 39"/>
                <a:gd name="T18" fmla="*/ 0 w 13"/>
                <a:gd name="T19" fmla="*/ 37 h 39"/>
                <a:gd name="T20" fmla="*/ 0 w 13"/>
                <a:gd name="T21" fmla="*/ 33 h 39"/>
                <a:gd name="T22" fmla="*/ 0 w 13"/>
                <a:gd name="T23" fmla="*/ 6 h 39"/>
                <a:gd name="T24" fmla="*/ 0 w 13"/>
                <a:gd name="T25" fmla="*/ 4 h 39"/>
                <a:gd name="T26" fmla="*/ 3 w 13"/>
                <a:gd name="T27" fmla="*/ 1 h 39"/>
                <a:gd name="T28" fmla="*/ 7 w 13"/>
                <a:gd name="T2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" h="39">
                  <a:moveTo>
                    <a:pt x="7" y="0"/>
                  </a:moveTo>
                  <a:lnTo>
                    <a:pt x="9" y="1"/>
                  </a:lnTo>
                  <a:lnTo>
                    <a:pt x="12" y="4"/>
                  </a:lnTo>
                  <a:lnTo>
                    <a:pt x="13" y="6"/>
                  </a:lnTo>
                  <a:lnTo>
                    <a:pt x="13" y="33"/>
                  </a:lnTo>
                  <a:lnTo>
                    <a:pt x="12" y="37"/>
                  </a:lnTo>
                  <a:lnTo>
                    <a:pt x="9" y="39"/>
                  </a:lnTo>
                  <a:lnTo>
                    <a:pt x="7" y="39"/>
                  </a:lnTo>
                  <a:lnTo>
                    <a:pt x="3" y="39"/>
                  </a:lnTo>
                  <a:lnTo>
                    <a:pt x="0" y="37"/>
                  </a:lnTo>
                  <a:lnTo>
                    <a:pt x="0" y="33"/>
                  </a:lnTo>
                  <a:lnTo>
                    <a:pt x="0" y="6"/>
                  </a:lnTo>
                  <a:lnTo>
                    <a:pt x="0" y="4"/>
                  </a:lnTo>
                  <a:lnTo>
                    <a:pt x="3" y="1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endParaRPr>
            </a:p>
          </p:txBody>
        </p:sp>
        <p:sp>
          <p:nvSpPr>
            <p:cNvPr id="65" name="Freeform 275"/>
            <p:cNvSpPr>
              <a:spLocks/>
            </p:cNvSpPr>
            <p:nvPr/>
          </p:nvSpPr>
          <p:spPr bwMode="auto">
            <a:xfrm>
              <a:off x="15732126" y="990600"/>
              <a:ext cx="19050" cy="61913"/>
            </a:xfrm>
            <a:custGeom>
              <a:avLst/>
              <a:gdLst>
                <a:gd name="T0" fmla="*/ 6 w 12"/>
                <a:gd name="T1" fmla="*/ 0 h 39"/>
                <a:gd name="T2" fmla="*/ 9 w 12"/>
                <a:gd name="T3" fmla="*/ 1 h 39"/>
                <a:gd name="T4" fmla="*/ 11 w 12"/>
                <a:gd name="T5" fmla="*/ 2 h 39"/>
                <a:gd name="T6" fmla="*/ 12 w 12"/>
                <a:gd name="T7" fmla="*/ 6 h 39"/>
                <a:gd name="T8" fmla="*/ 12 w 12"/>
                <a:gd name="T9" fmla="*/ 33 h 39"/>
                <a:gd name="T10" fmla="*/ 11 w 12"/>
                <a:gd name="T11" fmla="*/ 37 h 39"/>
                <a:gd name="T12" fmla="*/ 9 w 12"/>
                <a:gd name="T13" fmla="*/ 39 h 39"/>
                <a:gd name="T14" fmla="*/ 6 w 12"/>
                <a:gd name="T15" fmla="*/ 39 h 39"/>
                <a:gd name="T16" fmla="*/ 6 w 12"/>
                <a:gd name="T17" fmla="*/ 39 h 39"/>
                <a:gd name="T18" fmla="*/ 2 w 12"/>
                <a:gd name="T19" fmla="*/ 38 h 39"/>
                <a:gd name="T20" fmla="*/ 0 w 12"/>
                <a:gd name="T21" fmla="*/ 37 h 39"/>
                <a:gd name="T22" fmla="*/ 0 w 12"/>
                <a:gd name="T23" fmla="*/ 33 h 39"/>
                <a:gd name="T24" fmla="*/ 0 w 12"/>
                <a:gd name="T25" fmla="*/ 6 h 39"/>
                <a:gd name="T26" fmla="*/ 1 w 12"/>
                <a:gd name="T27" fmla="*/ 2 h 39"/>
                <a:gd name="T28" fmla="*/ 2 w 12"/>
                <a:gd name="T29" fmla="*/ 1 h 39"/>
                <a:gd name="T30" fmla="*/ 6 w 12"/>
                <a:gd name="T3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" h="39">
                  <a:moveTo>
                    <a:pt x="6" y="0"/>
                  </a:moveTo>
                  <a:lnTo>
                    <a:pt x="9" y="1"/>
                  </a:lnTo>
                  <a:lnTo>
                    <a:pt x="11" y="2"/>
                  </a:lnTo>
                  <a:lnTo>
                    <a:pt x="12" y="6"/>
                  </a:lnTo>
                  <a:lnTo>
                    <a:pt x="12" y="33"/>
                  </a:lnTo>
                  <a:lnTo>
                    <a:pt x="11" y="37"/>
                  </a:lnTo>
                  <a:lnTo>
                    <a:pt x="9" y="39"/>
                  </a:lnTo>
                  <a:lnTo>
                    <a:pt x="6" y="39"/>
                  </a:lnTo>
                  <a:lnTo>
                    <a:pt x="6" y="39"/>
                  </a:lnTo>
                  <a:lnTo>
                    <a:pt x="2" y="38"/>
                  </a:lnTo>
                  <a:lnTo>
                    <a:pt x="0" y="37"/>
                  </a:lnTo>
                  <a:lnTo>
                    <a:pt x="0" y="33"/>
                  </a:lnTo>
                  <a:lnTo>
                    <a:pt x="0" y="6"/>
                  </a:lnTo>
                  <a:lnTo>
                    <a:pt x="1" y="2"/>
                  </a:lnTo>
                  <a:lnTo>
                    <a:pt x="2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endParaRPr>
            </a:p>
          </p:txBody>
        </p:sp>
      </p:grpSp>
      <p:sp>
        <p:nvSpPr>
          <p:cNvPr id="77" name="Prostokąt 76"/>
          <p:cNvSpPr/>
          <p:nvPr/>
        </p:nvSpPr>
        <p:spPr>
          <a:xfrm>
            <a:off x="4100878" y="2360165"/>
            <a:ext cx="2399935" cy="331623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r>
              <a:rPr lang="pl-PL" sz="1600" b="1" dirty="0"/>
              <a:t>Infrastruktura, </a:t>
            </a:r>
            <a:r>
              <a:rPr lang="pl-PL" sz="1600" b="1" dirty="0" smtClean="0"/>
              <a:t>transport</a:t>
            </a:r>
            <a:br>
              <a:rPr lang="pl-PL" sz="1600" b="1" dirty="0" smtClean="0"/>
            </a:br>
            <a:r>
              <a:rPr lang="pl-PL" sz="1600" b="1" dirty="0" smtClean="0"/>
              <a:t>i </a:t>
            </a:r>
            <a:r>
              <a:rPr lang="pl-PL" sz="1600" b="1" dirty="0"/>
              <a:t>logistyka</a:t>
            </a:r>
            <a:endParaRPr kumimoji="0" lang="pl-PL" sz="1600" b="1" i="0" u="none" strike="noStrike" cap="none" spc="0" normalizeH="0" dirty="0" smtClean="0">
              <a:ln>
                <a:noFill/>
              </a:ln>
              <a:solidFill>
                <a:schemeClr val="tx1"/>
              </a:solidFill>
              <a:effectLst/>
              <a:uFillTx/>
              <a:sym typeface="Calibri"/>
            </a:endParaRPr>
          </a:p>
        </p:txBody>
      </p:sp>
      <p:sp>
        <p:nvSpPr>
          <p:cNvPr id="79" name="Prostokąt 78"/>
          <p:cNvSpPr/>
          <p:nvPr/>
        </p:nvSpPr>
        <p:spPr>
          <a:xfrm>
            <a:off x="4100878" y="3348026"/>
            <a:ext cx="2187045" cy="331623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r>
              <a:rPr lang="pl-PL" sz="1600" b="1" dirty="0" smtClean="0"/>
              <a:t>Bezpieczeństwo strategiczne</a:t>
            </a:r>
            <a:endParaRPr lang="pl-PL" sz="1600" b="1" dirty="0"/>
          </a:p>
        </p:txBody>
      </p:sp>
      <p:sp>
        <p:nvSpPr>
          <p:cNvPr id="81" name="Prostokąt 80"/>
          <p:cNvSpPr/>
          <p:nvPr/>
        </p:nvSpPr>
        <p:spPr>
          <a:xfrm>
            <a:off x="4100878" y="4370054"/>
            <a:ext cx="2187045" cy="331623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r>
              <a:rPr lang="pl-PL" sz="1600" b="1" dirty="0" smtClean="0"/>
              <a:t>Finanse publiczne</a:t>
            </a:r>
            <a:endParaRPr lang="pl-PL" sz="1600" b="1" dirty="0"/>
          </a:p>
        </p:txBody>
      </p:sp>
      <p:sp>
        <p:nvSpPr>
          <p:cNvPr id="83" name="Prostokąt 82"/>
          <p:cNvSpPr/>
          <p:nvPr/>
        </p:nvSpPr>
        <p:spPr>
          <a:xfrm>
            <a:off x="4100878" y="5372512"/>
            <a:ext cx="2187045" cy="331623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r>
              <a:rPr lang="pl-PL" sz="1600" b="1" dirty="0" smtClean="0"/>
              <a:t>Mieszkalnictwo</a:t>
            </a:r>
            <a:endParaRPr lang="pl-PL" sz="1600" b="1" dirty="0"/>
          </a:p>
        </p:txBody>
      </p:sp>
      <p:sp>
        <p:nvSpPr>
          <p:cNvPr id="85" name="Prostokąt 84"/>
          <p:cNvSpPr/>
          <p:nvPr/>
        </p:nvSpPr>
        <p:spPr>
          <a:xfrm>
            <a:off x="3572596" y="2784796"/>
            <a:ext cx="2857936" cy="501587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>
              <a:lnSpc>
                <a:spcPts val="1300"/>
              </a:lnSpc>
              <a:buClr>
                <a:schemeClr val="accent1"/>
              </a:buClr>
            </a:pPr>
            <a:r>
              <a:rPr lang="pl-PL" sz="1200" dirty="0">
                <a:solidFill>
                  <a:schemeClr val="tx1"/>
                </a:solidFill>
              </a:rPr>
              <a:t>rozwój zintegrowanego </a:t>
            </a:r>
            <a:r>
              <a:rPr lang="pl-PL" sz="1200" dirty="0" smtClean="0">
                <a:solidFill>
                  <a:schemeClr val="tx1"/>
                </a:solidFill>
              </a:rPr>
              <a:t>i </a:t>
            </a:r>
            <a:r>
              <a:rPr lang="pl-PL" sz="1200" dirty="0">
                <a:solidFill>
                  <a:schemeClr val="tx1"/>
                </a:solidFill>
              </a:rPr>
              <a:t>zrównoważonego systemu transportowego w Polsce </a:t>
            </a:r>
          </a:p>
        </p:txBody>
      </p:sp>
      <p:sp>
        <p:nvSpPr>
          <p:cNvPr id="87" name="Prostokąt 86"/>
          <p:cNvSpPr/>
          <p:nvPr/>
        </p:nvSpPr>
        <p:spPr>
          <a:xfrm>
            <a:off x="3619898" y="3784354"/>
            <a:ext cx="2758347" cy="483045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>
              <a:lnSpc>
                <a:spcPts val="1300"/>
              </a:lnSpc>
              <a:buClr>
                <a:schemeClr val="accent1"/>
              </a:buClr>
            </a:pPr>
            <a:r>
              <a:rPr lang="pl-PL" sz="1200" dirty="0">
                <a:solidFill>
                  <a:schemeClr val="tx1"/>
                </a:solidFill>
              </a:rPr>
              <a:t>zrównoważony rozwój </a:t>
            </a:r>
            <a:r>
              <a:rPr lang="pl-PL" sz="1200" dirty="0" smtClean="0">
                <a:solidFill>
                  <a:schemeClr val="tx1"/>
                </a:solidFill>
              </a:rPr>
              <a:t>w </a:t>
            </a:r>
            <a:r>
              <a:rPr lang="pl-PL" sz="1200" dirty="0">
                <a:solidFill>
                  <a:schemeClr val="tx1"/>
                </a:solidFill>
              </a:rPr>
              <a:t>energetyce oraz zwiększenie bezpieczeństwa obronnego </a:t>
            </a:r>
            <a:endParaRPr lang="pl-PL" sz="1200" dirty="0" smtClean="0">
              <a:solidFill>
                <a:schemeClr val="tx1"/>
              </a:solidFill>
            </a:endParaRPr>
          </a:p>
          <a:p>
            <a:pPr>
              <a:lnSpc>
                <a:spcPts val="1300"/>
              </a:lnSpc>
              <a:buClr>
                <a:schemeClr val="accent1"/>
              </a:buClr>
            </a:pPr>
            <a:r>
              <a:rPr lang="pl-PL" sz="1200" dirty="0" smtClean="0">
                <a:solidFill>
                  <a:schemeClr val="tx1"/>
                </a:solidFill>
              </a:rPr>
              <a:t>i energetycznego</a:t>
            </a:r>
            <a:endParaRPr lang="pl-PL" sz="1200" dirty="0">
              <a:solidFill>
                <a:schemeClr val="tx1"/>
              </a:solidFill>
            </a:endParaRPr>
          </a:p>
        </p:txBody>
      </p:sp>
      <p:sp>
        <p:nvSpPr>
          <p:cNvPr id="89" name="Prostokąt 88"/>
          <p:cNvSpPr/>
          <p:nvPr/>
        </p:nvSpPr>
        <p:spPr>
          <a:xfrm>
            <a:off x="3632597" y="4711914"/>
            <a:ext cx="2706291" cy="399881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>
              <a:lnSpc>
                <a:spcPts val="1300"/>
              </a:lnSpc>
              <a:buClr>
                <a:schemeClr val="accent1"/>
              </a:buClr>
            </a:pPr>
            <a:r>
              <a:rPr lang="pl-PL" sz="1200" dirty="0">
                <a:solidFill>
                  <a:schemeClr val="tx1"/>
                </a:solidFill>
              </a:rPr>
              <a:t>zrównoważone finansowanie państwa, jakość i efektywność obsługi </a:t>
            </a:r>
          </a:p>
        </p:txBody>
      </p:sp>
      <p:grpSp>
        <p:nvGrpSpPr>
          <p:cNvPr id="28" name="Grupa 27"/>
          <p:cNvGrpSpPr/>
          <p:nvPr/>
        </p:nvGrpSpPr>
        <p:grpSpPr>
          <a:xfrm>
            <a:off x="595059" y="2375304"/>
            <a:ext cx="317529" cy="315633"/>
            <a:chOff x="2349501" y="3802063"/>
            <a:chExt cx="531813" cy="528638"/>
          </a:xfrm>
          <a:solidFill>
            <a:schemeClr val="accent1"/>
          </a:solidFill>
        </p:grpSpPr>
        <p:sp>
          <p:nvSpPr>
            <p:cNvPr id="29" name="Freeform 263"/>
            <p:cNvSpPr>
              <a:spLocks noEditPoints="1"/>
            </p:cNvSpPr>
            <p:nvPr/>
          </p:nvSpPr>
          <p:spPr bwMode="auto">
            <a:xfrm>
              <a:off x="2441576" y="3968751"/>
              <a:ext cx="92075" cy="92075"/>
            </a:xfrm>
            <a:custGeom>
              <a:avLst/>
              <a:gdLst>
                <a:gd name="T0" fmla="*/ 88 w 175"/>
                <a:gd name="T1" fmla="*/ 47 h 176"/>
                <a:gd name="T2" fmla="*/ 71 w 175"/>
                <a:gd name="T3" fmla="*/ 51 h 176"/>
                <a:gd name="T4" fmla="*/ 59 w 175"/>
                <a:gd name="T5" fmla="*/ 60 h 176"/>
                <a:gd name="T6" fmla="*/ 50 w 175"/>
                <a:gd name="T7" fmla="*/ 72 h 176"/>
                <a:gd name="T8" fmla="*/ 48 w 175"/>
                <a:gd name="T9" fmla="*/ 88 h 176"/>
                <a:gd name="T10" fmla="*/ 50 w 175"/>
                <a:gd name="T11" fmla="*/ 103 h 176"/>
                <a:gd name="T12" fmla="*/ 59 w 175"/>
                <a:gd name="T13" fmla="*/ 117 h 176"/>
                <a:gd name="T14" fmla="*/ 71 w 175"/>
                <a:gd name="T15" fmla="*/ 126 h 176"/>
                <a:gd name="T16" fmla="*/ 88 w 175"/>
                <a:gd name="T17" fmla="*/ 128 h 176"/>
                <a:gd name="T18" fmla="*/ 104 w 175"/>
                <a:gd name="T19" fmla="*/ 126 h 176"/>
                <a:gd name="T20" fmla="*/ 116 w 175"/>
                <a:gd name="T21" fmla="*/ 117 h 176"/>
                <a:gd name="T22" fmla="*/ 125 w 175"/>
                <a:gd name="T23" fmla="*/ 103 h 176"/>
                <a:gd name="T24" fmla="*/ 127 w 175"/>
                <a:gd name="T25" fmla="*/ 88 h 176"/>
                <a:gd name="T26" fmla="*/ 125 w 175"/>
                <a:gd name="T27" fmla="*/ 72 h 176"/>
                <a:gd name="T28" fmla="*/ 116 w 175"/>
                <a:gd name="T29" fmla="*/ 60 h 176"/>
                <a:gd name="T30" fmla="*/ 104 w 175"/>
                <a:gd name="T31" fmla="*/ 51 h 176"/>
                <a:gd name="T32" fmla="*/ 88 w 175"/>
                <a:gd name="T33" fmla="*/ 47 h 176"/>
                <a:gd name="T34" fmla="*/ 88 w 175"/>
                <a:gd name="T35" fmla="*/ 0 h 176"/>
                <a:gd name="T36" fmla="*/ 111 w 175"/>
                <a:gd name="T37" fmla="*/ 2 h 176"/>
                <a:gd name="T38" fmla="*/ 132 w 175"/>
                <a:gd name="T39" fmla="*/ 12 h 176"/>
                <a:gd name="T40" fmla="*/ 150 w 175"/>
                <a:gd name="T41" fmla="*/ 26 h 176"/>
                <a:gd name="T42" fmla="*/ 164 w 175"/>
                <a:gd name="T43" fmla="*/ 43 h 176"/>
                <a:gd name="T44" fmla="*/ 172 w 175"/>
                <a:gd name="T45" fmla="*/ 64 h 176"/>
                <a:gd name="T46" fmla="*/ 175 w 175"/>
                <a:gd name="T47" fmla="*/ 88 h 176"/>
                <a:gd name="T48" fmla="*/ 172 w 175"/>
                <a:gd name="T49" fmla="*/ 112 h 176"/>
                <a:gd name="T50" fmla="*/ 164 w 175"/>
                <a:gd name="T51" fmla="*/ 133 h 176"/>
                <a:gd name="T52" fmla="*/ 150 w 175"/>
                <a:gd name="T53" fmla="*/ 151 h 176"/>
                <a:gd name="T54" fmla="*/ 132 w 175"/>
                <a:gd name="T55" fmla="*/ 163 h 176"/>
                <a:gd name="T56" fmla="*/ 111 w 175"/>
                <a:gd name="T57" fmla="*/ 173 h 176"/>
                <a:gd name="T58" fmla="*/ 88 w 175"/>
                <a:gd name="T59" fmla="*/ 176 h 176"/>
                <a:gd name="T60" fmla="*/ 64 w 175"/>
                <a:gd name="T61" fmla="*/ 173 h 176"/>
                <a:gd name="T62" fmla="*/ 43 w 175"/>
                <a:gd name="T63" fmla="*/ 163 h 176"/>
                <a:gd name="T64" fmla="*/ 25 w 175"/>
                <a:gd name="T65" fmla="*/ 151 h 176"/>
                <a:gd name="T66" fmla="*/ 11 w 175"/>
                <a:gd name="T67" fmla="*/ 133 h 176"/>
                <a:gd name="T68" fmla="*/ 3 w 175"/>
                <a:gd name="T69" fmla="*/ 112 h 176"/>
                <a:gd name="T70" fmla="*/ 0 w 175"/>
                <a:gd name="T71" fmla="*/ 88 h 176"/>
                <a:gd name="T72" fmla="*/ 3 w 175"/>
                <a:gd name="T73" fmla="*/ 64 h 176"/>
                <a:gd name="T74" fmla="*/ 11 w 175"/>
                <a:gd name="T75" fmla="*/ 43 h 176"/>
                <a:gd name="T76" fmla="*/ 25 w 175"/>
                <a:gd name="T77" fmla="*/ 26 h 176"/>
                <a:gd name="T78" fmla="*/ 43 w 175"/>
                <a:gd name="T79" fmla="*/ 12 h 176"/>
                <a:gd name="T80" fmla="*/ 64 w 175"/>
                <a:gd name="T81" fmla="*/ 2 h 176"/>
                <a:gd name="T82" fmla="*/ 88 w 175"/>
                <a:gd name="T83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75" h="176">
                  <a:moveTo>
                    <a:pt x="88" y="47"/>
                  </a:moveTo>
                  <a:lnTo>
                    <a:pt x="71" y="51"/>
                  </a:lnTo>
                  <a:lnTo>
                    <a:pt x="59" y="60"/>
                  </a:lnTo>
                  <a:lnTo>
                    <a:pt x="50" y="72"/>
                  </a:lnTo>
                  <a:lnTo>
                    <a:pt x="48" y="88"/>
                  </a:lnTo>
                  <a:lnTo>
                    <a:pt x="50" y="103"/>
                  </a:lnTo>
                  <a:lnTo>
                    <a:pt x="59" y="117"/>
                  </a:lnTo>
                  <a:lnTo>
                    <a:pt x="71" y="126"/>
                  </a:lnTo>
                  <a:lnTo>
                    <a:pt x="88" y="128"/>
                  </a:lnTo>
                  <a:lnTo>
                    <a:pt x="104" y="126"/>
                  </a:lnTo>
                  <a:lnTo>
                    <a:pt x="116" y="117"/>
                  </a:lnTo>
                  <a:lnTo>
                    <a:pt x="125" y="103"/>
                  </a:lnTo>
                  <a:lnTo>
                    <a:pt x="127" y="88"/>
                  </a:lnTo>
                  <a:lnTo>
                    <a:pt x="125" y="72"/>
                  </a:lnTo>
                  <a:lnTo>
                    <a:pt x="116" y="60"/>
                  </a:lnTo>
                  <a:lnTo>
                    <a:pt x="104" y="51"/>
                  </a:lnTo>
                  <a:lnTo>
                    <a:pt x="88" y="47"/>
                  </a:lnTo>
                  <a:close/>
                  <a:moveTo>
                    <a:pt x="88" y="0"/>
                  </a:moveTo>
                  <a:lnTo>
                    <a:pt x="111" y="2"/>
                  </a:lnTo>
                  <a:lnTo>
                    <a:pt x="132" y="12"/>
                  </a:lnTo>
                  <a:lnTo>
                    <a:pt x="150" y="26"/>
                  </a:lnTo>
                  <a:lnTo>
                    <a:pt x="164" y="43"/>
                  </a:lnTo>
                  <a:lnTo>
                    <a:pt x="172" y="64"/>
                  </a:lnTo>
                  <a:lnTo>
                    <a:pt x="175" y="88"/>
                  </a:lnTo>
                  <a:lnTo>
                    <a:pt x="172" y="112"/>
                  </a:lnTo>
                  <a:lnTo>
                    <a:pt x="164" y="133"/>
                  </a:lnTo>
                  <a:lnTo>
                    <a:pt x="150" y="151"/>
                  </a:lnTo>
                  <a:lnTo>
                    <a:pt x="132" y="163"/>
                  </a:lnTo>
                  <a:lnTo>
                    <a:pt x="111" y="173"/>
                  </a:lnTo>
                  <a:lnTo>
                    <a:pt x="88" y="176"/>
                  </a:lnTo>
                  <a:lnTo>
                    <a:pt x="64" y="173"/>
                  </a:lnTo>
                  <a:lnTo>
                    <a:pt x="43" y="163"/>
                  </a:lnTo>
                  <a:lnTo>
                    <a:pt x="25" y="151"/>
                  </a:lnTo>
                  <a:lnTo>
                    <a:pt x="11" y="133"/>
                  </a:lnTo>
                  <a:lnTo>
                    <a:pt x="3" y="112"/>
                  </a:lnTo>
                  <a:lnTo>
                    <a:pt x="0" y="88"/>
                  </a:lnTo>
                  <a:lnTo>
                    <a:pt x="3" y="64"/>
                  </a:lnTo>
                  <a:lnTo>
                    <a:pt x="11" y="43"/>
                  </a:lnTo>
                  <a:lnTo>
                    <a:pt x="25" y="26"/>
                  </a:lnTo>
                  <a:lnTo>
                    <a:pt x="43" y="12"/>
                  </a:lnTo>
                  <a:lnTo>
                    <a:pt x="64" y="2"/>
                  </a:lnTo>
                  <a:lnTo>
                    <a:pt x="8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endParaRPr>
            </a:p>
          </p:txBody>
        </p:sp>
        <p:sp>
          <p:nvSpPr>
            <p:cNvPr id="30" name="Freeform 264"/>
            <p:cNvSpPr>
              <a:spLocks/>
            </p:cNvSpPr>
            <p:nvPr/>
          </p:nvSpPr>
          <p:spPr bwMode="auto">
            <a:xfrm>
              <a:off x="2668589" y="3838576"/>
              <a:ext cx="28575" cy="28575"/>
            </a:xfrm>
            <a:custGeom>
              <a:avLst/>
              <a:gdLst>
                <a:gd name="T0" fmla="*/ 26 w 53"/>
                <a:gd name="T1" fmla="*/ 0 h 52"/>
                <a:gd name="T2" fmla="*/ 39 w 53"/>
                <a:gd name="T3" fmla="*/ 3 h 52"/>
                <a:gd name="T4" fmla="*/ 49 w 53"/>
                <a:gd name="T5" fmla="*/ 13 h 52"/>
                <a:gd name="T6" fmla="*/ 53 w 53"/>
                <a:gd name="T7" fmla="*/ 27 h 52"/>
                <a:gd name="T8" fmla="*/ 49 w 53"/>
                <a:gd name="T9" fmla="*/ 39 h 52"/>
                <a:gd name="T10" fmla="*/ 39 w 53"/>
                <a:gd name="T11" fmla="*/ 49 h 52"/>
                <a:gd name="T12" fmla="*/ 26 w 53"/>
                <a:gd name="T13" fmla="*/ 52 h 52"/>
                <a:gd name="T14" fmla="*/ 12 w 53"/>
                <a:gd name="T15" fmla="*/ 49 h 52"/>
                <a:gd name="T16" fmla="*/ 4 w 53"/>
                <a:gd name="T17" fmla="*/ 39 h 52"/>
                <a:gd name="T18" fmla="*/ 0 w 53"/>
                <a:gd name="T19" fmla="*/ 27 h 52"/>
                <a:gd name="T20" fmla="*/ 4 w 53"/>
                <a:gd name="T21" fmla="*/ 13 h 52"/>
                <a:gd name="T22" fmla="*/ 12 w 53"/>
                <a:gd name="T23" fmla="*/ 3 h 52"/>
                <a:gd name="T24" fmla="*/ 26 w 53"/>
                <a:gd name="T25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3" h="52">
                  <a:moveTo>
                    <a:pt x="26" y="0"/>
                  </a:moveTo>
                  <a:lnTo>
                    <a:pt x="39" y="3"/>
                  </a:lnTo>
                  <a:lnTo>
                    <a:pt x="49" y="13"/>
                  </a:lnTo>
                  <a:lnTo>
                    <a:pt x="53" y="27"/>
                  </a:lnTo>
                  <a:lnTo>
                    <a:pt x="49" y="39"/>
                  </a:lnTo>
                  <a:lnTo>
                    <a:pt x="39" y="49"/>
                  </a:lnTo>
                  <a:lnTo>
                    <a:pt x="26" y="52"/>
                  </a:lnTo>
                  <a:lnTo>
                    <a:pt x="12" y="49"/>
                  </a:lnTo>
                  <a:lnTo>
                    <a:pt x="4" y="39"/>
                  </a:lnTo>
                  <a:lnTo>
                    <a:pt x="0" y="27"/>
                  </a:lnTo>
                  <a:lnTo>
                    <a:pt x="4" y="13"/>
                  </a:lnTo>
                  <a:lnTo>
                    <a:pt x="12" y="3"/>
                  </a:lnTo>
                  <a:lnTo>
                    <a:pt x="2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endParaRPr>
            </a:p>
          </p:txBody>
        </p:sp>
        <p:sp>
          <p:nvSpPr>
            <p:cNvPr id="31" name="Freeform 265"/>
            <p:cNvSpPr>
              <a:spLocks noEditPoints="1"/>
            </p:cNvSpPr>
            <p:nvPr/>
          </p:nvSpPr>
          <p:spPr bwMode="auto">
            <a:xfrm>
              <a:off x="2349501" y="3802063"/>
              <a:ext cx="485775" cy="528638"/>
            </a:xfrm>
            <a:custGeom>
              <a:avLst/>
              <a:gdLst>
                <a:gd name="T0" fmla="*/ 47 w 917"/>
                <a:gd name="T1" fmla="*/ 951 h 999"/>
                <a:gd name="T2" fmla="*/ 469 w 917"/>
                <a:gd name="T3" fmla="*/ 900 h 999"/>
                <a:gd name="T4" fmla="*/ 392 w 917"/>
                <a:gd name="T5" fmla="*/ 852 h 999"/>
                <a:gd name="T6" fmla="*/ 228 w 917"/>
                <a:gd name="T7" fmla="*/ 562 h 999"/>
                <a:gd name="T8" fmla="*/ 768 w 917"/>
                <a:gd name="T9" fmla="*/ 368 h 999"/>
                <a:gd name="T10" fmla="*/ 757 w 917"/>
                <a:gd name="T11" fmla="*/ 378 h 999"/>
                <a:gd name="T12" fmla="*/ 756 w 917"/>
                <a:gd name="T13" fmla="*/ 394 h 999"/>
                <a:gd name="T14" fmla="*/ 770 w 917"/>
                <a:gd name="T15" fmla="*/ 406 h 999"/>
                <a:gd name="T16" fmla="*/ 789 w 917"/>
                <a:gd name="T17" fmla="*/ 400 h 999"/>
                <a:gd name="T18" fmla="*/ 795 w 917"/>
                <a:gd name="T19" fmla="*/ 386 h 999"/>
                <a:gd name="T20" fmla="*/ 781 w 917"/>
                <a:gd name="T21" fmla="*/ 368 h 999"/>
                <a:gd name="T22" fmla="*/ 201 w 917"/>
                <a:gd name="T23" fmla="*/ 303 h 999"/>
                <a:gd name="T24" fmla="*/ 144 w 917"/>
                <a:gd name="T25" fmla="*/ 403 h 999"/>
                <a:gd name="T26" fmla="*/ 201 w 917"/>
                <a:gd name="T27" fmla="*/ 502 h 999"/>
                <a:gd name="T28" fmla="*/ 302 w 917"/>
                <a:gd name="T29" fmla="*/ 509 h 999"/>
                <a:gd name="T30" fmla="*/ 360 w 917"/>
                <a:gd name="T31" fmla="*/ 459 h 999"/>
                <a:gd name="T32" fmla="*/ 374 w 917"/>
                <a:gd name="T33" fmla="*/ 396 h 999"/>
                <a:gd name="T34" fmla="*/ 316 w 917"/>
                <a:gd name="T35" fmla="*/ 303 h 999"/>
                <a:gd name="T36" fmla="*/ 673 w 917"/>
                <a:gd name="T37" fmla="*/ 184 h 999"/>
                <a:gd name="T38" fmla="*/ 688 w 917"/>
                <a:gd name="T39" fmla="*/ 268 h 999"/>
                <a:gd name="T40" fmla="*/ 730 w 917"/>
                <a:gd name="T41" fmla="*/ 246 h 999"/>
                <a:gd name="T42" fmla="*/ 693 w 917"/>
                <a:gd name="T43" fmla="*/ 170 h 999"/>
                <a:gd name="T44" fmla="*/ 385 w 917"/>
                <a:gd name="T45" fmla="*/ 299 h 999"/>
                <a:gd name="T46" fmla="*/ 553 w 917"/>
                <a:gd name="T47" fmla="*/ 159 h 999"/>
                <a:gd name="T48" fmla="*/ 592 w 917"/>
                <a:gd name="T49" fmla="*/ 61 h 999"/>
                <a:gd name="T50" fmla="*/ 592 w 917"/>
                <a:gd name="T51" fmla="*/ 133 h 999"/>
                <a:gd name="T52" fmla="*/ 663 w 917"/>
                <a:gd name="T53" fmla="*/ 133 h 999"/>
                <a:gd name="T54" fmla="*/ 663 w 917"/>
                <a:gd name="T55" fmla="*/ 61 h 999"/>
                <a:gd name="T56" fmla="*/ 653 w 917"/>
                <a:gd name="T57" fmla="*/ 2 h 999"/>
                <a:gd name="T58" fmla="*/ 722 w 917"/>
                <a:gd name="T59" fmla="*/ 71 h 999"/>
                <a:gd name="T60" fmla="*/ 774 w 917"/>
                <a:gd name="T61" fmla="*/ 224 h 999"/>
                <a:gd name="T62" fmla="*/ 753 w 917"/>
                <a:gd name="T63" fmla="*/ 289 h 999"/>
                <a:gd name="T64" fmla="*/ 775 w 917"/>
                <a:gd name="T65" fmla="*/ 327 h 999"/>
                <a:gd name="T66" fmla="*/ 831 w 917"/>
                <a:gd name="T67" fmla="*/ 368 h 999"/>
                <a:gd name="T68" fmla="*/ 896 w 917"/>
                <a:gd name="T69" fmla="*/ 431 h 999"/>
                <a:gd name="T70" fmla="*/ 917 w 917"/>
                <a:gd name="T71" fmla="*/ 590 h 999"/>
                <a:gd name="T72" fmla="*/ 903 w 917"/>
                <a:gd name="T73" fmla="*/ 609 h 999"/>
                <a:gd name="T74" fmla="*/ 880 w 917"/>
                <a:gd name="T75" fmla="*/ 602 h 999"/>
                <a:gd name="T76" fmla="*/ 877 w 917"/>
                <a:gd name="T77" fmla="*/ 467 h 999"/>
                <a:gd name="T78" fmla="*/ 875 w 917"/>
                <a:gd name="T79" fmla="*/ 464 h 999"/>
                <a:gd name="T80" fmla="*/ 775 w 917"/>
                <a:gd name="T81" fmla="*/ 446 h 999"/>
                <a:gd name="T82" fmla="*/ 674 w 917"/>
                <a:gd name="T83" fmla="*/ 464 h 999"/>
                <a:gd name="T84" fmla="*/ 673 w 917"/>
                <a:gd name="T85" fmla="*/ 469 h 999"/>
                <a:gd name="T86" fmla="*/ 665 w 917"/>
                <a:gd name="T87" fmla="*/ 606 h 999"/>
                <a:gd name="T88" fmla="*/ 641 w 917"/>
                <a:gd name="T89" fmla="*/ 606 h 999"/>
                <a:gd name="T90" fmla="*/ 634 w 917"/>
                <a:gd name="T91" fmla="*/ 469 h 999"/>
                <a:gd name="T92" fmla="*/ 655 w 917"/>
                <a:gd name="T93" fmla="*/ 431 h 999"/>
                <a:gd name="T94" fmla="*/ 723 w 917"/>
                <a:gd name="T95" fmla="*/ 358 h 999"/>
                <a:gd name="T96" fmla="*/ 709 w 917"/>
                <a:gd name="T97" fmla="*/ 310 h 999"/>
                <a:gd name="T98" fmla="*/ 698 w 917"/>
                <a:gd name="T99" fmla="*/ 315 h 999"/>
                <a:gd name="T100" fmla="*/ 656 w 917"/>
                <a:gd name="T101" fmla="*/ 303 h 999"/>
                <a:gd name="T102" fmla="*/ 603 w 917"/>
                <a:gd name="T103" fmla="*/ 205 h 999"/>
                <a:gd name="T104" fmla="*/ 386 w 917"/>
                <a:gd name="T105" fmla="*/ 505 h 999"/>
                <a:gd name="T106" fmla="*/ 488 w 917"/>
                <a:gd name="T107" fmla="*/ 856 h 999"/>
                <a:gd name="T108" fmla="*/ 518 w 917"/>
                <a:gd name="T109" fmla="*/ 975 h 999"/>
                <a:gd name="T110" fmla="*/ 24 w 917"/>
                <a:gd name="T111" fmla="*/ 999 h 999"/>
                <a:gd name="T112" fmla="*/ 0 w 917"/>
                <a:gd name="T113" fmla="*/ 901 h 999"/>
                <a:gd name="T114" fmla="*/ 49 w 917"/>
                <a:gd name="T115" fmla="*/ 852 h 999"/>
                <a:gd name="T116" fmla="*/ 113 w 917"/>
                <a:gd name="T117" fmla="*/ 474 h 999"/>
                <a:gd name="T118" fmla="*/ 113 w 917"/>
                <a:gd name="T119" fmla="*/ 331 h 999"/>
                <a:gd name="T120" fmla="*/ 222 w 917"/>
                <a:gd name="T121" fmla="*/ 245 h 999"/>
                <a:gd name="T122" fmla="*/ 534 w 917"/>
                <a:gd name="T123" fmla="*/ 68 h 999"/>
                <a:gd name="T124" fmla="*/ 603 w 917"/>
                <a:gd name="T125" fmla="*/ 2 h 9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17" h="999">
                  <a:moveTo>
                    <a:pt x="49" y="900"/>
                  </a:moveTo>
                  <a:lnTo>
                    <a:pt x="49" y="901"/>
                  </a:lnTo>
                  <a:lnTo>
                    <a:pt x="47" y="901"/>
                  </a:lnTo>
                  <a:lnTo>
                    <a:pt x="47" y="951"/>
                  </a:lnTo>
                  <a:lnTo>
                    <a:pt x="470" y="951"/>
                  </a:lnTo>
                  <a:lnTo>
                    <a:pt x="470" y="901"/>
                  </a:lnTo>
                  <a:lnTo>
                    <a:pt x="470" y="901"/>
                  </a:lnTo>
                  <a:lnTo>
                    <a:pt x="469" y="900"/>
                  </a:lnTo>
                  <a:lnTo>
                    <a:pt x="49" y="900"/>
                  </a:lnTo>
                  <a:close/>
                  <a:moveTo>
                    <a:pt x="200" y="554"/>
                  </a:moveTo>
                  <a:lnTo>
                    <a:pt x="127" y="852"/>
                  </a:lnTo>
                  <a:lnTo>
                    <a:pt x="392" y="852"/>
                  </a:lnTo>
                  <a:lnTo>
                    <a:pt x="319" y="554"/>
                  </a:lnTo>
                  <a:lnTo>
                    <a:pt x="290" y="562"/>
                  </a:lnTo>
                  <a:lnTo>
                    <a:pt x="260" y="565"/>
                  </a:lnTo>
                  <a:lnTo>
                    <a:pt x="228" y="562"/>
                  </a:lnTo>
                  <a:lnTo>
                    <a:pt x="200" y="554"/>
                  </a:lnTo>
                  <a:close/>
                  <a:moveTo>
                    <a:pt x="775" y="366"/>
                  </a:moveTo>
                  <a:lnTo>
                    <a:pt x="771" y="366"/>
                  </a:lnTo>
                  <a:lnTo>
                    <a:pt x="768" y="368"/>
                  </a:lnTo>
                  <a:lnTo>
                    <a:pt x="765" y="369"/>
                  </a:lnTo>
                  <a:lnTo>
                    <a:pt x="764" y="369"/>
                  </a:lnTo>
                  <a:lnTo>
                    <a:pt x="760" y="373"/>
                  </a:lnTo>
                  <a:lnTo>
                    <a:pt x="757" y="378"/>
                  </a:lnTo>
                  <a:lnTo>
                    <a:pt x="756" y="382"/>
                  </a:lnTo>
                  <a:lnTo>
                    <a:pt x="754" y="386"/>
                  </a:lnTo>
                  <a:lnTo>
                    <a:pt x="756" y="390"/>
                  </a:lnTo>
                  <a:lnTo>
                    <a:pt x="756" y="394"/>
                  </a:lnTo>
                  <a:lnTo>
                    <a:pt x="757" y="396"/>
                  </a:lnTo>
                  <a:lnTo>
                    <a:pt x="760" y="400"/>
                  </a:lnTo>
                  <a:lnTo>
                    <a:pt x="764" y="404"/>
                  </a:lnTo>
                  <a:lnTo>
                    <a:pt x="770" y="406"/>
                  </a:lnTo>
                  <a:lnTo>
                    <a:pt x="775" y="407"/>
                  </a:lnTo>
                  <a:lnTo>
                    <a:pt x="781" y="406"/>
                  </a:lnTo>
                  <a:lnTo>
                    <a:pt x="785" y="404"/>
                  </a:lnTo>
                  <a:lnTo>
                    <a:pt x="789" y="400"/>
                  </a:lnTo>
                  <a:lnTo>
                    <a:pt x="793" y="396"/>
                  </a:lnTo>
                  <a:lnTo>
                    <a:pt x="793" y="394"/>
                  </a:lnTo>
                  <a:lnTo>
                    <a:pt x="795" y="390"/>
                  </a:lnTo>
                  <a:lnTo>
                    <a:pt x="795" y="386"/>
                  </a:lnTo>
                  <a:lnTo>
                    <a:pt x="795" y="380"/>
                  </a:lnTo>
                  <a:lnTo>
                    <a:pt x="791" y="375"/>
                  </a:lnTo>
                  <a:lnTo>
                    <a:pt x="786" y="371"/>
                  </a:lnTo>
                  <a:lnTo>
                    <a:pt x="781" y="368"/>
                  </a:lnTo>
                  <a:lnTo>
                    <a:pt x="775" y="366"/>
                  </a:lnTo>
                  <a:close/>
                  <a:moveTo>
                    <a:pt x="260" y="288"/>
                  </a:moveTo>
                  <a:lnTo>
                    <a:pt x="229" y="292"/>
                  </a:lnTo>
                  <a:lnTo>
                    <a:pt x="201" y="303"/>
                  </a:lnTo>
                  <a:lnTo>
                    <a:pt x="179" y="322"/>
                  </a:lnTo>
                  <a:lnTo>
                    <a:pt x="161" y="345"/>
                  </a:lnTo>
                  <a:lnTo>
                    <a:pt x="148" y="372"/>
                  </a:lnTo>
                  <a:lnTo>
                    <a:pt x="144" y="403"/>
                  </a:lnTo>
                  <a:lnTo>
                    <a:pt x="148" y="434"/>
                  </a:lnTo>
                  <a:lnTo>
                    <a:pt x="161" y="462"/>
                  </a:lnTo>
                  <a:lnTo>
                    <a:pt x="179" y="484"/>
                  </a:lnTo>
                  <a:lnTo>
                    <a:pt x="201" y="502"/>
                  </a:lnTo>
                  <a:lnTo>
                    <a:pt x="229" y="513"/>
                  </a:lnTo>
                  <a:lnTo>
                    <a:pt x="260" y="518"/>
                  </a:lnTo>
                  <a:lnTo>
                    <a:pt x="281" y="516"/>
                  </a:lnTo>
                  <a:lnTo>
                    <a:pt x="302" y="509"/>
                  </a:lnTo>
                  <a:lnTo>
                    <a:pt x="320" y="501"/>
                  </a:lnTo>
                  <a:lnTo>
                    <a:pt x="323" y="498"/>
                  </a:lnTo>
                  <a:lnTo>
                    <a:pt x="344" y="480"/>
                  </a:lnTo>
                  <a:lnTo>
                    <a:pt x="360" y="459"/>
                  </a:lnTo>
                  <a:lnTo>
                    <a:pt x="371" y="432"/>
                  </a:lnTo>
                  <a:lnTo>
                    <a:pt x="375" y="404"/>
                  </a:lnTo>
                  <a:lnTo>
                    <a:pt x="374" y="400"/>
                  </a:lnTo>
                  <a:lnTo>
                    <a:pt x="374" y="396"/>
                  </a:lnTo>
                  <a:lnTo>
                    <a:pt x="369" y="368"/>
                  </a:lnTo>
                  <a:lnTo>
                    <a:pt x="357" y="341"/>
                  </a:lnTo>
                  <a:lnTo>
                    <a:pt x="339" y="320"/>
                  </a:lnTo>
                  <a:lnTo>
                    <a:pt x="316" y="303"/>
                  </a:lnTo>
                  <a:lnTo>
                    <a:pt x="290" y="292"/>
                  </a:lnTo>
                  <a:lnTo>
                    <a:pt x="260" y="288"/>
                  </a:lnTo>
                  <a:close/>
                  <a:moveTo>
                    <a:pt x="693" y="170"/>
                  </a:moveTo>
                  <a:lnTo>
                    <a:pt x="673" y="184"/>
                  </a:lnTo>
                  <a:lnTo>
                    <a:pt x="649" y="193"/>
                  </a:lnTo>
                  <a:lnTo>
                    <a:pt x="687" y="267"/>
                  </a:lnTo>
                  <a:lnTo>
                    <a:pt x="688" y="268"/>
                  </a:lnTo>
                  <a:lnTo>
                    <a:pt x="688" y="268"/>
                  </a:lnTo>
                  <a:lnTo>
                    <a:pt x="730" y="247"/>
                  </a:lnTo>
                  <a:lnTo>
                    <a:pt x="730" y="247"/>
                  </a:lnTo>
                  <a:lnTo>
                    <a:pt x="730" y="247"/>
                  </a:lnTo>
                  <a:lnTo>
                    <a:pt x="730" y="246"/>
                  </a:lnTo>
                  <a:lnTo>
                    <a:pt x="732" y="246"/>
                  </a:lnTo>
                  <a:lnTo>
                    <a:pt x="730" y="246"/>
                  </a:lnTo>
                  <a:lnTo>
                    <a:pt x="730" y="246"/>
                  </a:lnTo>
                  <a:lnTo>
                    <a:pt x="693" y="170"/>
                  </a:lnTo>
                  <a:close/>
                  <a:moveTo>
                    <a:pt x="541" y="142"/>
                  </a:moveTo>
                  <a:lnTo>
                    <a:pt x="341" y="263"/>
                  </a:lnTo>
                  <a:lnTo>
                    <a:pt x="364" y="280"/>
                  </a:lnTo>
                  <a:lnTo>
                    <a:pt x="385" y="299"/>
                  </a:lnTo>
                  <a:lnTo>
                    <a:pt x="400" y="322"/>
                  </a:lnTo>
                  <a:lnTo>
                    <a:pt x="413" y="348"/>
                  </a:lnTo>
                  <a:lnTo>
                    <a:pt x="568" y="173"/>
                  </a:lnTo>
                  <a:lnTo>
                    <a:pt x="553" y="159"/>
                  </a:lnTo>
                  <a:lnTo>
                    <a:pt x="541" y="142"/>
                  </a:lnTo>
                  <a:close/>
                  <a:moveTo>
                    <a:pt x="628" y="47"/>
                  </a:moveTo>
                  <a:lnTo>
                    <a:pt x="609" y="50"/>
                  </a:lnTo>
                  <a:lnTo>
                    <a:pt x="592" y="61"/>
                  </a:lnTo>
                  <a:lnTo>
                    <a:pt x="582" y="78"/>
                  </a:lnTo>
                  <a:lnTo>
                    <a:pt x="578" y="98"/>
                  </a:lnTo>
                  <a:lnTo>
                    <a:pt x="582" y="116"/>
                  </a:lnTo>
                  <a:lnTo>
                    <a:pt x="592" y="133"/>
                  </a:lnTo>
                  <a:lnTo>
                    <a:pt x="609" y="144"/>
                  </a:lnTo>
                  <a:lnTo>
                    <a:pt x="628" y="147"/>
                  </a:lnTo>
                  <a:lnTo>
                    <a:pt x="648" y="144"/>
                  </a:lnTo>
                  <a:lnTo>
                    <a:pt x="663" y="133"/>
                  </a:lnTo>
                  <a:lnTo>
                    <a:pt x="674" y="116"/>
                  </a:lnTo>
                  <a:lnTo>
                    <a:pt x="679" y="98"/>
                  </a:lnTo>
                  <a:lnTo>
                    <a:pt x="674" y="78"/>
                  </a:lnTo>
                  <a:lnTo>
                    <a:pt x="663" y="61"/>
                  </a:lnTo>
                  <a:lnTo>
                    <a:pt x="648" y="50"/>
                  </a:lnTo>
                  <a:lnTo>
                    <a:pt x="628" y="47"/>
                  </a:lnTo>
                  <a:close/>
                  <a:moveTo>
                    <a:pt x="628" y="0"/>
                  </a:moveTo>
                  <a:lnTo>
                    <a:pt x="653" y="2"/>
                  </a:lnTo>
                  <a:lnTo>
                    <a:pt x="677" y="12"/>
                  </a:lnTo>
                  <a:lnTo>
                    <a:pt x="697" y="28"/>
                  </a:lnTo>
                  <a:lnTo>
                    <a:pt x="712" y="47"/>
                  </a:lnTo>
                  <a:lnTo>
                    <a:pt x="722" y="71"/>
                  </a:lnTo>
                  <a:lnTo>
                    <a:pt x="726" y="98"/>
                  </a:lnTo>
                  <a:lnTo>
                    <a:pt x="722" y="126"/>
                  </a:lnTo>
                  <a:lnTo>
                    <a:pt x="774" y="224"/>
                  </a:lnTo>
                  <a:lnTo>
                    <a:pt x="774" y="224"/>
                  </a:lnTo>
                  <a:lnTo>
                    <a:pt x="778" y="242"/>
                  </a:lnTo>
                  <a:lnTo>
                    <a:pt x="777" y="260"/>
                  </a:lnTo>
                  <a:lnTo>
                    <a:pt x="767" y="277"/>
                  </a:lnTo>
                  <a:lnTo>
                    <a:pt x="753" y="289"/>
                  </a:lnTo>
                  <a:lnTo>
                    <a:pt x="751" y="289"/>
                  </a:lnTo>
                  <a:lnTo>
                    <a:pt x="749" y="291"/>
                  </a:lnTo>
                  <a:lnTo>
                    <a:pt x="767" y="327"/>
                  </a:lnTo>
                  <a:lnTo>
                    <a:pt x="775" y="327"/>
                  </a:lnTo>
                  <a:lnTo>
                    <a:pt x="793" y="330"/>
                  </a:lnTo>
                  <a:lnTo>
                    <a:pt x="810" y="338"/>
                  </a:lnTo>
                  <a:lnTo>
                    <a:pt x="823" y="351"/>
                  </a:lnTo>
                  <a:lnTo>
                    <a:pt x="831" y="368"/>
                  </a:lnTo>
                  <a:lnTo>
                    <a:pt x="834" y="386"/>
                  </a:lnTo>
                  <a:lnTo>
                    <a:pt x="834" y="394"/>
                  </a:lnTo>
                  <a:lnTo>
                    <a:pt x="896" y="431"/>
                  </a:lnTo>
                  <a:lnTo>
                    <a:pt x="896" y="431"/>
                  </a:lnTo>
                  <a:lnTo>
                    <a:pt x="907" y="441"/>
                  </a:lnTo>
                  <a:lnTo>
                    <a:pt x="914" y="453"/>
                  </a:lnTo>
                  <a:lnTo>
                    <a:pt x="917" y="469"/>
                  </a:lnTo>
                  <a:lnTo>
                    <a:pt x="917" y="590"/>
                  </a:lnTo>
                  <a:lnTo>
                    <a:pt x="915" y="596"/>
                  </a:lnTo>
                  <a:lnTo>
                    <a:pt x="912" y="602"/>
                  </a:lnTo>
                  <a:lnTo>
                    <a:pt x="908" y="606"/>
                  </a:lnTo>
                  <a:lnTo>
                    <a:pt x="903" y="609"/>
                  </a:lnTo>
                  <a:lnTo>
                    <a:pt x="897" y="610"/>
                  </a:lnTo>
                  <a:lnTo>
                    <a:pt x="890" y="609"/>
                  </a:lnTo>
                  <a:lnTo>
                    <a:pt x="884" y="606"/>
                  </a:lnTo>
                  <a:lnTo>
                    <a:pt x="880" y="602"/>
                  </a:lnTo>
                  <a:lnTo>
                    <a:pt x="877" y="596"/>
                  </a:lnTo>
                  <a:lnTo>
                    <a:pt x="877" y="590"/>
                  </a:lnTo>
                  <a:lnTo>
                    <a:pt x="877" y="469"/>
                  </a:lnTo>
                  <a:lnTo>
                    <a:pt x="877" y="467"/>
                  </a:lnTo>
                  <a:lnTo>
                    <a:pt x="876" y="466"/>
                  </a:lnTo>
                  <a:lnTo>
                    <a:pt x="875" y="464"/>
                  </a:lnTo>
                  <a:lnTo>
                    <a:pt x="875" y="464"/>
                  </a:lnTo>
                  <a:lnTo>
                    <a:pt x="875" y="464"/>
                  </a:lnTo>
                  <a:lnTo>
                    <a:pt x="816" y="429"/>
                  </a:lnTo>
                  <a:lnTo>
                    <a:pt x="805" y="438"/>
                  </a:lnTo>
                  <a:lnTo>
                    <a:pt x="791" y="443"/>
                  </a:lnTo>
                  <a:lnTo>
                    <a:pt x="775" y="446"/>
                  </a:lnTo>
                  <a:lnTo>
                    <a:pt x="760" y="443"/>
                  </a:lnTo>
                  <a:lnTo>
                    <a:pt x="746" y="438"/>
                  </a:lnTo>
                  <a:lnTo>
                    <a:pt x="733" y="429"/>
                  </a:lnTo>
                  <a:lnTo>
                    <a:pt x="674" y="464"/>
                  </a:lnTo>
                  <a:lnTo>
                    <a:pt x="674" y="464"/>
                  </a:lnTo>
                  <a:lnTo>
                    <a:pt x="674" y="464"/>
                  </a:lnTo>
                  <a:lnTo>
                    <a:pt x="673" y="466"/>
                  </a:lnTo>
                  <a:lnTo>
                    <a:pt x="673" y="469"/>
                  </a:lnTo>
                  <a:lnTo>
                    <a:pt x="673" y="590"/>
                  </a:lnTo>
                  <a:lnTo>
                    <a:pt x="672" y="596"/>
                  </a:lnTo>
                  <a:lnTo>
                    <a:pt x="669" y="602"/>
                  </a:lnTo>
                  <a:lnTo>
                    <a:pt x="665" y="606"/>
                  </a:lnTo>
                  <a:lnTo>
                    <a:pt x="659" y="609"/>
                  </a:lnTo>
                  <a:lnTo>
                    <a:pt x="653" y="610"/>
                  </a:lnTo>
                  <a:lnTo>
                    <a:pt x="646" y="609"/>
                  </a:lnTo>
                  <a:lnTo>
                    <a:pt x="641" y="606"/>
                  </a:lnTo>
                  <a:lnTo>
                    <a:pt x="637" y="602"/>
                  </a:lnTo>
                  <a:lnTo>
                    <a:pt x="634" y="596"/>
                  </a:lnTo>
                  <a:lnTo>
                    <a:pt x="634" y="590"/>
                  </a:lnTo>
                  <a:lnTo>
                    <a:pt x="634" y="469"/>
                  </a:lnTo>
                  <a:lnTo>
                    <a:pt x="635" y="453"/>
                  </a:lnTo>
                  <a:lnTo>
                    <a:pt x="644" y="441"/>
                  </a:lnTo>
                  <a:lnTo>
                    <a:pt x="655" y="431"/>
                  </a:lnTo>
                  <a:lnTo>
                    <a:pt x="655" y="431"/>
                  </a:lnTo>
                  <a:lnTo>
                    <a:pt x="716" y="394"/>
                  </a:lnTo>
                  <a:lnTo>
                    <a:pt x="715" y="386"/>
                  </a:lnTo>
                  <a:lnTo>
                    <a:pt x="718" y="371"/>
                  </a:lnTo>
                  <a:lnTo>
                    <a:pt x="723" y="358"/>
                  </a:lnTo>
                  <a:lnTo>
                    <a:pt x="732" y="345"/>
                  </a:lnTo>
                  <a:lnTo>
                    <a:pt x="714" y="309"/>
                  </a:lnTo>
                  <a:lnTo>
                    <a:pt x="709" y="310"/>
                  </a:lnTo>
                  <a:lnTo>
                    <a:pt x="709" y="310"/>
                  </a:lnTo>
                  <a:lnTo>
                    <a:pt x="709" y="310"/>
                  </a:lnTo>
                  <a:lnTo>
                    <a:pt x="709" y="312"/>
                  </a:lnTo>
                  <a:lnTo>
                    <a:pt x="708" y="312"/>
                  </a:lnTo>
                  <a:lnTo>
                    <a:pt x="698" y="315"/>
                  </a:lnTo>
                  <a:lnTo>
                    <a:pt x="688" y="316"/>
                  </a:lnTo>
                  <a:lnTo>
                    <a:pt x="681" y="316"/>
                  </a:lnTo>
                  <a:lnTo>
                    <a:pt x="673" y="313"/>
                  </a:lnTo>
                  <a:lnTo>
                    <a:pt x="656" y="303"/>
                  </a:lnTo>
                  <a:lnTo>
                    <a:pt x="644" y="289"/>
                  </a:lnTo>
                  <a:lnTo>
                    <a:pt x="644" y="289"/>
                  </a:lnTo>
                  <a:lnTo>
                    <a:pt x="644" y="289"/>
                  </a:lnTo>
                  <a:lnTo>
                    <a:pt x="603" y="205"/>
                  </a:lnTo>
                  <a:lnTo>
                    <a:pt x="421" y="408"/>
                  </a:lnTo>
                  <a:lnTo>
                    <a:pt x="417" y="443"/>
                  </a:lnTo>
                  <a:lnTo>
                    <a:pt x="404" y="476"/>
                  </a:lnTo>
                  <a:lnTo>
                    <a:pt x="386" y="505"/>
                  </a:lnTo>
                  <a:lnTo>
                    <a:pt x="362" y="529"/>
                  </a:lnTo>
                  <a:lnTo>
                    <a:pt x="441" y="852"/>
                  </a:lnTo>
                  <a:lnTo>
                    <a:pt x="469" y="852"/>
                  </a:lnTo>
                  <a:lnTo>
                    <a:pt x="488" y="856"/>
                  </a:lnTo>
                  <a:lnTo>
                    <a:pt x="504" y="867"/>
                  </a:lnTo>
                  <a:lnTo>
                    <a:pt x="513" y="883"/>
                  </a:lnTo>
                  <a:lnTo>
                    <a:pt x="518" y="901"/>
                  </a:lnTo>
                  <a:lnTo>
                    <a:pt x="518" y="975"/>
                  </a:lnTo>
                  <a:lnTo>
                    <a:pt x="515" y="988"/>
                  </a:lnTo>
                  <a:lnTo>
                    <a:pt x="506" y="996"/>
                  </a:lnTo>
                  <a:lnTo>
                    <a:pt x="494" y="999"/>
                  </a:lnTo>
                  <a:lnTo>
                    <a:pt x="24" y="999"/>
                  </a:lnTo>
                  <a:lnTo>
                    <a:pt x="12" y="996"/>
                  </a:lnTo>
                  <a:lnTo>
                    <a:pt x="4" y="988"/>
                  </a:lnTo>
                  <a:lnTo>
                    <a:pt x="0" y="975"/>
                  </a:lnTo>
                  <a:lnTo>
                    <a:pt x="0" y="901"/>
                  </a:lnTo>
                  <a:lnTo>
                    <a:pt x="4" y="883"/>
                  </a:lnTo>
                  <a:lnTo>
                    <a:pt x="15" y="867"/>
                  </a:lnTo>
                  <a:lnTo>
                    <a:pt x="31" y="856"/>
                  </a:lnTo>
                  <a:lnTo>
                    <a:pt x="49" y="852"/>
                  </a:lnTo>
                  <a:lnTo>
                    <a:pt x="78" y="852"/>
                  </a:lnTo>
                  <a:lnTo>
                    <a:pt x="157" y="529"/>
                  </a:lnTo>
                  <a:lnTo>
                    <a:pt x="131" y="504"/>
                  </a:lnTo>
                  <a:lnTo>
                    <a:pt x="113" y="474"/>
                  </a:lnTo>
                  <a:lnTo>
                    <a:pt x="101" y="439"/>
                  </a:lnTo>
                  <a:lnTo>
                    <a:pt x="96" y="403"/>
                  </a:lnTo>
                  <a:lnTo>
                    <a:pt x="102" y="366"/>
                  </a:lnTo>
                  <a:lnTo>
                    <a:pt x="113" y="331"/>
                  </a:lnTo>
                  <a:lnTo>
                    <a:pt x="133" y="302"/>
                  </a:lnTo>
                  <a:lnTo>
                    <a:pt x="158" y="277"/>
                  </a:lnTo>
                  <a:lnTo>
                    <a:pt x="189" y="257"/>
                  </a:lnTo>
                  <a:lnTo>
                    <a:pt x="222" y="245"/>
                  </a:lnTo>
                  <a:lnTo>
                    <a:pt x="260" y="240"/>
                  </a:lnTo>
                  <a:lnTo>
                    <a:pt x="283" y="242"/>
                  </a:lnTo>
                  <a:lnTo>
                    <a:pt x="530" y="93"/>
                  </a:lnTo>
                  <a:lnTo>
                    <a:pt x="534" y="68"/>
                  </a:lnTo>
                  <a:lnTo>
                    <a:pt x="544" y="46"/>
                  </a:lnTo>
                  <a:lnTo>
                    <a:pt x="560" y="26"/>
                  </a:lnTo>
                  <a:lnTo>
                    <a:pt x="579" y="12"/>
                  </a:lnTo>
                  <a:lnTo>
                    <a:pt x="603" y="2"/>
                  </a:lnTo>
                  <a:lnTo>
                    <a:pt x="6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endParaRPr>
            </a:p>
          </p:txBody>
        </p:sp>
        <p:sp>
          <p:nvSpPr>
            <p:cNvPr id="32" name="Freeform 266"/>
            <p:cNvSpPr>
              <a:spLocks noEditPoints="1"/>
            </p:cNvSpPr>
            <p:nvPr/>
          </p:nvSpPr>
          <p:spPr bwMode="auto">
            <a:xfrm>
              <a:off x="2638426" y="4175126"/>
              <a:ext cx="242888" cy="155575"/>
            </a:xfrm>
            <a:custGeom>
              <a:avLst/>
              <a:gdLst>
                <a:gd name="T0" fmla="*/ 49 w 461"/>
                <a:gd name="T1" fmla="*/ 133 h 294"/>
                <a:gd name="T2" fmla="*/ 49 w 461"/>
                <a:gd name="T3" fmla="*/ 133 h 294"/>
                <a:gd name="T4" fmla="*/ 48 w 461"/>
                <a:gd name="T5" fmla="*/ 134 h 294"/>
                <a:gd name="T6" fmla="*/ 48 w 461"/>
                <a:gd name="T7" fmla="*/ 246 h 294"/>
                <a:gd name="T8" fmla="*/ 413 w 461"/>
                <a:gd name="T9" fmla="*/ 246 h 294"/>
                <a:gd name="T10" fmla="*/ 413 w 461"/>
                <a:gd name="T11" fmla="*/ 134 h 294"/>
                <a:gd name="T12" fmla="*/ 413 w 461"/>
                <a:gd name="T13" fmla="*/ 133 h 294"/>
                <a:gd name="T14" fmla="*/ 412 w 461"/>
                <a:gd name="T15" fmla="*/ 133 h 294"/>
                <a:gd name="T16" fmla="*/ 49 w 461"/>
                <a:gd name="T17" fmla="*/ 133 h 294"/>
                <a:gd name="T18" fmla="*/ 143 w 461"/>
                <a:gd name="T19" fmla="*/ 48 h 294"/>
                <a:gd name="T20" fmla="*/ 143 w 461"/>
                <a:gd name="T21" fmla="*/ 86 h 294"/>
                <a:gd name="T22" fmla="*/ 318 w 461"/>
                <a:gd name="T23" fmla="*/ 86 h 294"/>
                <a:gd name="T24" fmla="*/ 318 w 461"/>
                <a:gd name="T25" fmla="*/ 48 h 294"/>
                <a:gd name="T26" fmla="*/ 143 w 461"/>
                <a:gd name="T27" fmla="*/ 48 h 294"/>
                <a:gd name="T28" fmla="*/ 119 w 461"/>
                <a:gd name="T29" fmla="*/ 0 h 294"/>
                <a:gd name="T30" fmla="*/ 342 w 461"/>
                <a:gd name="T31" fmla="*/ 0 h 294"/>
                <a:gd name="T32" fmla="*/ 354 w 461"/>
                <a:gd name="T33" fmla="*/ 3 h 294"/>
                <a:gd name="T34" fmla="*/ 363 w 461"/>
                <a:gd name="T35" fmla="*/ 11 h 294"/>
                <a:gd name="T36" fmla="*/ 366 w 461"/>
                <a:gd name="T37" fmla="*/ 24 h 294"/>
                <a:gd name="T38" fmla="*/ 366 w 461"/>
                <a:gd name="T39" fmla="*/ 86 h 294"/>
                <a:gd name="T40" fmla="*/ 412 w 461"/>
                <a:gd name="T41" fmla="*/ 86 h 294"/>
                <a:gd name="T42" fmla="*/ 431 w 461"/>
                <a:gd name="T43" fmla="*/ 90 h 294"/>
                <a:gd name="T44" fmla="*/ 447 w 461"/>
                <a:gd name="T45" fmla="*/ 100 h 294"/>
                <a:gd name="T46" fmla="*/ 458 w 461"/>
                <a:gd name="T47" fmla="*/ 115 h 294"/>
                <a:gd name="T48" fmla="*/ 461 w 461"/>
                <a:gd name="T49" fmla="*/ 134 h 294"/>
                <a:gd name="T50" fmla="*/ 461 w 461"/>
                <a:gd name="T51" fmla="*/ 270 h 294"/>
                <a:gd name="T52" fmla="*/ 458 w 461"/>
                <a:gd name="T53" fmla="*/ 283 h 294"/>
                <a:gd name="T54" fmla="*/ 450 w 461"/>
                <a:gd name="T55" fmla="*/ 291 h 294"/>
                <a:gd name="T56" fmla="*/ 437 w 461"/>
                <a:gd name="T57" fmla="*/ 294 h 294"/>
                <a:gd name="T58" fmla="*/ 24 w 461"/>
                <a:gd name="T59" fmla="*/ 294 h 294"/>
                <a:gd name="T60" fmla="*/ 13 w 461"/>
                <a:gd name="T61" fmla="*/ 291 h 294"/>
                <a:gd name="T62" fmla="*/ 4 w 461"/>
                <a:gd name="T63" fmla="*/ 283 h 294"/>
                <a:gd name="T64" fmla="*/ 0 w 461"/>
                <a:gd name="T65" fmla="*/ 270 h 294"/>
                <a:gd name="T66" fmla="*/ 0 w 461"/>
                <a:gd name="T67" fmla="*/ 134 h 294"/>
                <a:gd name="T68" fmla="*/ 4 w 461"/>
                <a:gd name="T69" fmla="*/ 115 h 294"/>
                <a:gd name="T70" fmla="*/ 14 w 461"/>
                <a:gd name="T71" fmla="*/ 100 h 294"/>
                <a:gd name="T72" fmla="*/ 30 w 461"/>
                <a:gd name="T73" fmla="*/ 90 h 294"/>
                <a:gd name="T74" fmla="*/ 49 w 461"/>
                <a:gd name="T75" fmla="*/ 86 h 294"/>
                <a:gd name="T76" fmla="*/ 95 w 461"/>
                <a:gd name="T77" fmla="*/ 86 h 294"/>
                <a:gd name="T78" fmla="*/ 95 w 461"/>
                <a:gd name="T79" fmla="*/ 24 h 294"/>
                <a:gd name="T80" fmla="*/ 100 w 461"/>
                <a:gd name="T81" fmla="*/ 11 h 294"/>
                <a:gd name="T82" fmla="*/ 108 w 461"/>
                <a:gd name="T83" fmla="*/ 3 h 294"/>
                <a:gd name="T84" fmla="*/ 119 w 461"/>
                <a:gd name="T85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61" h="294">
                  <a:moveTo>
                    <a:pt x="49" y="133"/>
                  </a:moveTo>
                  <a:lnTo>
                    <a:pt x="49" y="133"/>
                  </a:lnTo>
                  <a:lnTo>
                    <a:pt x="48" y="134"/>
                  </a:lnTo>
                  <a:lnTo>
                    <a:pt x="48" y="246"/>
                  </a:lnTo>
                  <a:lnTo>
                    <a:pt x="413" y="246"/>
                  </a:lnTo>
                  <a:lnTo>
                    <a:pt x="413" y="134"/>
                  </a:lnTo>
                  <a:lnTo>
                    <a:pt x="413" y="133"/>
                  </a:lnTo>
                  <a:lnTo>
                    <a:pt x="412" y="133"/>
                  </a:lnTo>
                  <a:lnTo>
                    <a:pt x="49" y="133"/>
                  </a:lnTo>
                  <a:close/>
                  <a:moveTo>
                    <a:pt x="143" y="48"/>
                  </a:moveTo>
                  <a:lnTo>
                    <a:pt x="143" y="86"/>
                  </a:lnTo>
                  <a:lnTo>
                    <a:pt x="318" y="86"/>
                  </a:lnTo>
                  <a:lnTo>
                    <a:pt x="318" y="48"/>
                  </a:lnTo>
                  <a:lnTo>
                    <a:pt x="143" y="48"/>
                  </a:lnTo>
                  <a:close/>
                  <a:moveTo>
                    <a:pt x="119" y="0"/>
                  </a:moveTo>
                  <a:lnTo>
                    <a:pt x="342" y="0"/>
                  </a:lnTo>
                  <a:lnTo>
                    <a:pt x="354" y="3"/>
                  </a:lnTo>
                  <a:lnTo>
                    <a:pt x="363" y="11"/>
                  </a:lnTo>
                  <a:lnTo>
                    <a:pt x="366" y="24"/>
                  </a:lnTo>
                  <a:lnTo>
                    <a:pt x="366" y="86"/>
                  </a:lnTo>
                  <a:lnTo>
                    <a:pt x="412" y="86"/>
                  </a:lnTo>
                  <a:lnTo>
                    <a:pt x="431" y="90"/>
                  </a:lnTo>
                  <a:lnTo>
                    <a:pt x="447" y="100"/>
                  </a:lnTo>
                  <a:lnTo>
                    <a:pt x="458" y="115"/>
                  </a:lnTo>
                  <a:lnTo>
                    <a:pt x="461" y="134"/>
                  </a:lnTo>
                  <a:lnTo>
                    <a:pt x="461" y="270"/>
                  </a:lnTo>
                  <a:lnTo>
                    <a:pt x="458" y="283"/>
                  </a:lnTo>
                  <a:lnTo>
                    <a:pt x="450" y="291"/>
                  </a:lnTo>
                  <a:lnTo>
                    <a:pt x="437" y="294"/>
                  </a:lnTo>
                  <a:lnTo>
                    <a:pt x="24" y="294"/>
                  </a:lnTo>
                  <a:lnTo>
                    <a:pt x="13" y="291"/>
                  </a:lnTo>
                  <a:lnTo>
                    <a:pt x="4" y="283"/>
                  </a:lnTo>
                  <a:lnTo>
                    <a:pt x="0" y="270"/>
                  </a:lnTo>
                  <a:lnTo>
                    <a:pt x="0" y="134"/>
                  </a:lnTo>
                  <a:lnTo>
                    <a:pt x="4" y="115"/>
                  </a:lnTo>
                  <a:lnTo>
                    <a:pt x="14" y="100"/>
                  </a:lnTo>
                  <a:lnTo>
                    <a:pt x="30" y="90"/>
                  </a:lnTo>
                  <a:lnTo>
                    <a:pt x="49" y="86"/>
                  </a:lnTo>
                  <a:lnTo>
                    <a:pt x="95" y="86"/>
                  </a:lnTo>
                  <a:lnTo>
                    <a:pt x="95" y="24"/>
                  </a:lnTo>
                  <a:lnTo>
                    <a:pt x="100" y="11"/>
                  </a:lnTo>
                  <a:lnTo>
                    <a:pt x="108" y="3"/>
                  </a:lnTo>
                  <a:lnTo>
                    <a:pt x="11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endParaRPr>
            </a:p>
          </p:txBody>
        </p:sp>
      </p:grpSp>
      <p:sp>
        <p:nvSpPr>
          <p:cNvPr id="37" name="Freeform 49"/>
          <p:cNvSpPr>
            <a:spLocks noEditPoints="1"/>
          </p:cNvSpPr>
          <p:nvPr/>
        </p:nvSpPr>
        <p:spPr bwMode="auto">
          <a:xfrm>
            <a:off x="558064" y="4408241"/>
            <a:ext cx="346615" cy="246447"/>
          </a:xfrm>
          <a:custGeom>
            <a:avLst/>
            <a:gdLst>
              <a:gd name="T0" fmla="*/ 372 w 436"/>
              <a:gd name="T1" fmla="*/ 125 h 310"/>
              <a:gd name="T2" fmla="*/ 328 w 436"/>
              <a:gd name="T3" fmla="*/ 38 h 310"/>
              <a:gd name="T4" fmla="*/ 284 w 436"/>
              <a:gd name="T5" fmla="*/ 26 h 310"/>
              <a:gd name="T6" fmla="*/ 262 w 436"/>
              <a:gd name="T7" fmla="*/ 18 h 310"/>
              <a:gd name="T8" fmla="*/ 20 w 436"/>
              <a:gd name="T9" fmla="*/ 2 h 310"/>
              <a:gd name="T10" fmla="*/ 4 w 436"/>
              <a:gd name="T11" fmla="*/ 268 h 310"/>
              <a:gd name="T12" fmla="*/ 83 w 436"/>
              <a:gd name="T13" fmla="*/ 301 h 310"/>
              <a:gd name="T14" fmla="*/ 147 w 436"/>
              <a:gd name="T15" fmla="*/ 292 h 310"/>
              <a:gd name="T16" fmla="*/ 328 w 436"/>
              <a:gd name="T17" fmla="*/ 307 h 310"/>
              <a:gd name="T18" fmla="*/ 386 w 436"/>
              <a:gd name="T19" fmla="*/ 278 h 310"/>
              <a:gd name="T20" fmla="*/ 436 w 436"/>
              <a:gd name="T21" fmla="*/ 248 h 310"/>
              <a:gd name="T22" fmla="*/ 280 w 436"/>
              <a:gd name="T23" fmla="*/ 93 h 310"/>
              <a:gd name="T24" fmla="*/ 301 w 436"/>
              <a:gd name="T25" fmla="*/ 31 h 310"/>
              <a:gd name="T26" fmla="*/ 312 w 436"/>
              <a:gd name="T27" fmla="*/ 38 h 310"/>
              <a:gd name="T28" fmla="*/ 63 w 436"/>
              <a:gd name="T29" fmla="*/ 263 h 310"/>
              <a:gd name="T30" fmla="*/ 16 w 436"/>
              <a:gd name="T31" fmla="*/ 256 h 310"/>
              <a:gd name="T32" fmla="*/ 110 w 436"/>
              <a:gd name="T33" fmla="*/ 294 h 310"/>
              <a:gd name="T34" fmla="*/ 81 w 436"/>
              <a:gd name="T35" fmla="*/ 251 h 310"/>
              <a:gd name="T36" fmla="*/ 122 w 436"/>
              <a:gd name="T37" fmla="*/ 235 h 310"/>
              <a:gd name="T38" fmla="*/ 131 w 436"/>
              <a:gd name="T39" fmla="*/ 285 h 310"/>
              <a:gd name="T40" fmla="*/ 156 w 436"/>
              <a:gd name="T41" fmla="*/ 263 h 310"/>
              <a:gd name="T42" fmla="*/ 299 w 436"/>
              <a:gd name="T43" fmla="*/ 247 h 310"/>
              <a:gd name="T44" fmla="*/ 314 w 436"/>
              <a:gd name="T45" fmla="*/ 276 h 310"/>
              <a:gd name="T46" fmla="*/ 343 w 436"/>
              <a:gd name="T47" fmla="*/ 233 h 310"/>
              <a:gd name="T48" fmla="*/ 373 w 436"/>
              <a:gd name="T49" fmla="*/ 263 h 310"/>
              <a:gd name="T50" fmla="*/ 420 w 436"/>
              <a:gd name="T51" fmla="*/ 248 h 310"/>
              <a:gd name="T52" fmla="*/ 405 w 436"/>
              <a:gd name="T53" fmla="*/ 263 h 310"/>
              <a:gd name="T54" fmla="*/ 420 w 436"/>
              <a:gd name="T55" fmla="*/ 233 h 310"/>
              <a:gd name="T56" fmla="*/ 16 w 436"/>
              <a:gd name="T57" fmla="*/ 217 h 310"/>
              <a:gd name="T58" fmla="*/ 26 w 436"/>
              <a:gd name="T59" fmla="*/ 15 h 310"/>
              <a:gd name="T60" fmla="*/ 246 w 436"/>
              <a:gd name="T61" fmla="*/ 21 h 310"/>
              <a:gd name="T62" fmla="*/ 252 w 436"/>
              <a:gd name="T63" fmla="*/ 59 h 310"/>
              <a:gd name="T64" fmla="*/ 273 w 436"/>
              <a:gd name="T65" fmla="*/ 77 h 310"/>
              <a:gd name="T66" fmla="*/ 265 w 436"/>
              <a:gd name="T67" fmla="*/ 132 h 310"/>
              <a:gd name="T68" fmla="*/ 364 w 436"/>
              <a:gd name="T69" fmla="*/ 140 h 310"/>
              <a:gd name="T70" fmla="*/ 405 w 436"/>
              <a:gd name="T71" fmla="*/ 186 h 310"/>
              <a:gd name="T72" fmla="*/ 398 w 436"/>
              <a:gd name="T73" fmla="*/ 196 h 310"/>
              <a:gd name="T74" fmla="*/ 105 w 436"/>
              <a:gd name="T75" fmla="*/ 49 h 310"/>
              <a:gd name="T76" fmla="*/ 66 w 436"/>
              <a:gd name="T77" fmla="*/ 128 h 310"/>
              <a:gd name="T78" fmla="*/ 144 w 436"/>
              <a:gd name="T79" fmla="*/ 167 h 310"/>
              <a:gd name="T80" fmla="*/ 184 w 436"/>
              <a:gd name="T81" fmla="*/ 89 h 310"/>
              <a:gd name="T82" fmla="*/ 125 w 436"/>
              <a:gd name="T83" fmla="*/ 154 h 310"/>
              <a:gd name="T84" fmla="*/ 83 w 436"/>
              <a:gd name="T85" fmla="*/ 90 h 310"/>
              <a:gd name="T86" fmla="*/ 159 w 436"/>
              <a:gd name="T87" fmla="*/ 76 h 310"/>
              <a:gd name="T88" fmla="*/ 143 w 436"/>
              <a:gd name="T89" fmla="*/ 152 h 310"/>
              <a:gd name="T90" fmla="*/ 132 w 436"/>
              <a:gd name="T91" fmla="*/ 82 h 310"/>
              <a:gd name="T92" fmla="*/ 119 w 436"/>
              <a:gd name="T93" fmla="*/ 80 h 310"/>
              <a:gd name="T94" fmla="*/ 98 w 436"/>
              <a:gd name="T95" fmla="*/ 100 h 310"/>
              <a:gd name="T96" fmla="*/ 96 w 436"/>
              <a:gd name="T97" fmla="*/ 114 h 310"/>
              <a:gd name="T98" fmla="*/ 118 w 436"/>
              <a:gd name="T99" fmla="*/ 134 h 310"/>
              <a:gd name="T100" fmla="*/ 131 w 436"/>
              <a:gd name="T101" fmla="*/ 137 h 310"/>
              <a:gd name="T102" fmla="*/ 151 w 436"/>
              <a:gd name="T103" fmla="*/ 115 h 310"/>
              <a:gd name="T104" fmla="*/ 153 w 436"/>
              <a:gd name="T105" fmla="*/ 103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436" h="310">
                <a:moveTo>
                  <a:pt x="436" y="186"/>
                </a:moveTo>
                <a:lnTo>
                  <a:pt x="432" y="170"/>
                </a:lnTo>
                <a:lnTo>
                  <a:pt x="424" y="155"/>
                </a:lnTo>
                <a:lnTo>
                  <a:pt x="411" y="145"/>
                </a:lnTo>
                <a:lnTo>
                  <a:pt x="372" y="125"/>
                </a:lnTo>
                <a:lnTo>
                  <a:pt x="334" y="51"/>
                </a:lnTo>
                <a:lnTo>
                  <a:pt x="333" y="48"/>
                </a:lnTo>
                <a:lnTo>
                  <a:pt x="330" y="47"/>
                </a:lnTo>
                <a:lnTo>
                  <a:pt x="328" y="45"/>
                </a:lnTo>
                <a:lnTo>
                  <a:pt x="328" y="38"/>
                </a:lnTo>
                <a:lnTo>
                  <a:pt x="324" y="26"/>
                </a:lnTo>
                <a:lnTo>
                  <a:pt x="316" y="18"/>
                </a:lnTo>
                <a:lnTo>
                  <a:pt x="304" y="15"/>
                </a:lnTo>
                <a:lnTo>
                  <a:pt x="292" y="18"/>
                </a:lnTo>
                <a:lnTo>
                  <a:pt x="284" y="26"/>
                </a:lnTo>
                <a:lnTo>
                  <a:pt x="280" y="38"/>
                </a:lnTo>
                <a:lnTo>
                  <a:pt x="280" y="45"/>
                </a:lnTo>
                <a:lnTo>
                  <a:pt x="265" y="45"/>
                </a:lnTo>
                <a:lnTo>
                  <a:pt x="265" y="30"/>
                </a:lnTo>
                <a:lnTo>
                  <a:pt x="262" y="18"/>
                </a:lnTo>
                <a:lnTo>
                  <a:pt x="256" y="9"/>
                </a:lnTo>
                <a:lnTo>
                  <a:pt x="246" y="2"/>
                </a:lnTo>
                <a:lnTo>
                  <a:pt x="233" y="0"/>
                </a:lnTo>
                <a:lnTo>
                  <a:pt x="32" y="0"/>
                </a:lnTo>
                <a:lnTo>
                  <a:pt x="20" y="2"/>
                </a:lnTo>
                <a:lnTo>
                  <a:pt x="9" y="9"/>
                </a:lnTo>
                <a:lnTo>
                  <a:pt x="3" y="18"/>
                </a:lnTo>
                <a:lnTo>
                  <a:pt x="0" y="30"/>
                </a:lnTo>
                <a:lnTo>
                  <a:pt x="0" y="256"/>
                </a:lnTo>
                <a:lnTo>
                  <a:pt x="4" y="268"/>
                </a:lnTo>
                <a:lnTo>
                  <a:pt x="12" y="276"/>
                </a:lnTo>
                <a:lnTo>
                  <a:pt x="24" y="278"/>
                </a:lnTo>
                <a:lnTo>
                  <a:pt x="66" y="278"/>
                </a:lnTo>
                <a:lnTo>
                  <a:pt x="72" y="292"/>
                </a:lnTo>
                <a:lnTo>
                  <a:pt x="83" y="301"/>
                </a:lnTo>
                <a:lnTo>
                  <a:pt x="95" y="307"/>
                </a:lnTo>
                <a:lnTo>
                  <a:pt x="110" y="310"/>
                </a:lnTo>
                <a:lnTo>
                  <a:pt x="125" y="307"/>
                </a:lnTo>
                <a:lnTo>
                  <a:pt x="136" y="301"/>
                </a:lnTo>
                <a:lnTo>
                  <a:pt x="147" y="292"/>
                </a:lnTo>
                <a:lnTo>
                  <a:pt x="153" y="278"/>
                </a:lnTo>
                <a:lnTo>
                  <a:pt x="299" y="278"/>
                </a:lnTo>
                <a:lnTo>
                  <a:pt x="305" y="292"/>
                </a:lnTo>
                <a:lnTo>
                  <a:pt x="316" y="301"/>
                </a:lnTo>
                <a:lnTo>
                  <a:pt x="328" y="307"/>
                </a:lnTo>
                <a:lnTo>
                  <a:pt x="343" y="310"/>
                </a:lnTo>
                <a:lnTo>
                  <a:pt x="358" y="307"/>
                </a:lnTo>
                <a:lnTo>
                  <a:pt x="369" y="301"/>
                </a:lnTo>
                <a:lnTo>
                  <a:pt x="380" y="292"/>
                </a:lnTo>
                <a:lnTo>
                  <a:pt x="386" y="278"/>
                </a:lnTo>
                <a:lnTo>
                  <a:pt x="405" y="278"/>
                </a:lnTo>
                <a:lnTo>
                  <a:pt x="417" y="276"/>
                </a:lnTo>
                <a:lnTo>
                  <a:pt x="427" y="269"/>
                </a:lnTo>
                <a:lnTo>
                  <a:pt x="434" y="260"/>
                </a:lnTo>
                <a:lnTo>
                  <a:pt x="436" y="248"/>
                </a:lnTo>
                <a:lnTo>
                  <a:pt x="436" y="186"/>
                </a:lnTo>
                <a:close/>
                <a:moveTo>
                  <a:pt x="338" y="93"/>
                </a:moveTo>
                <a:lnTo>
                  <a:pt x="354" y="124"/>
                </a:lnTo>
                <a:lnTo>
                  <a:pt x="280" y="124"/>
                </a:lnTo>
                <a:lnTo>
                  <a:pt x="280" y="93"/>
                </a:lnTo>
                <a:lnTo>
                  <a:pt x="338" y="93"/>
                </a:lnTo>
                <a:close/>
                <a:moveTo>
                  <a:pt x="296" y="38"/>
                </a:moveTo>
                <a:lnTo>
                  <a:pt x="296" y="35"/>
                </a:lnTo>
                <a:lnTo>
                  <a:pt x="299" y="32"/>
                </a:lnTo>
                <a:lnTo>
                  <a:pt x="301" y="31"/>
                </a:lnTo>
                <a:lnTo>
                  <a:pt x="304" y="30"/>
                </a:lnTo>
                <a:lnTo>
                  <a:pt x="307" y="31"/>
                </a:lnTo>
                <a:lnTo>
                  <a:pt x="309" y="32"/>
                </a:lnTo>
                <a:lnTo>
                  <a:pt x="311" y="35"/>
                </a:lnTo>
                <a:lnTo>
                  <a:pt x="312" y="38"/>
                </a:lnTo>
                <a:lnTo>
                  <a:pt x="312" y="45"/>
                </a:lnTo>
                <a:lnTo>
                  <a:pt x="296" y="45"/>
                </a:lnTo>
                <a:lnTo>
                  <a:pt x="296" y="38"/>
                </a:lnTo>
                <a:close/>
                <a:moveTo>
                  <a:pt x="63" y="263"/>
                </a:moveTo>
                <a:lnTo>
                  <a:pt x="63" y="263"/>
                </a:lnTo>
                <a:lnTo>
                  <a:pt x="24" y="263"/>
                </a:lnTo>
                <a:lnTo>
                  <a:pt x="21" y="263"/>
                </a:lnTo>
                <a:lnTo>
                  <a:pt x="19" y="261"/>
                </a:lnTo>
                <a:lnTo>
                  <a:pt x="17" y="259"/>
                </a:lnTo>
                <a:lnTo>
                  <a:pt x="16" y="256"/>
                </a:lnTo>
                <a:lnTo>
                  <a:pt x="16" y="233"/>
                </a:lnTo>
                <a:lnTo>
                  <a:pt x="75" y="233"/>
                </a:lnTo>
                <a:lnTo>
                  <a:pt x="66" y="247"/>
                </a:lnTo>
                <a:lnTo>
                  <a:pt x="63" y="263"/>
                </a:lnTo>
                <a:close/>
                <a:moveTo>
                  <a:pt x="110" y="294"/>
                </a:moveTo>
                <a:lnTo>
                  <a:pt x="97" y="292"/>
                </a:lnTo>
                <a:lnTo>
                  <a:pt x="88" y="285"/>
                </a:lnTo>
                <a:lnTo>
                  <a:pt x="81" y="276"/>
                </a:lnTo>
                <a:lnTo>
                  <a:pt x="79" y="263"/>
                </a:lnTo>
                <a:lnTo>
                  <a:pt x="81" y="251"/>
                </a:lnTo>
                <a:lnTo>
                  <a:pt x="88" y="242"/>
                </a:lnTo>
                <a:lnTo>
                  <a:pt x="97" y="235"/>
                </a:lnTo>
                <a:lnTo>
                  <a:pt x="109" y="233"/>
                </a:lnTo>
                <a:lnTo>
                  <a:pt x="110" y="233"/>
                </a:lnTo>
                <a:lnTo>
                  <a:pt x="122" y="235"/>
                </a:lnTo>
                <a:lnTo>
                  <a:pt x="131" y="242"/>
                </a:lnTo>
                <a:lnTo>
                  <a:pt x="138" y="251"/>
                </a:lnTo>
                <a:lnTo>
                  <a:pt x="140" y="263"/>
                </a:lnTo>
                <a:lnTo>
                  <a:pt x="138" y="276"/>
                </a:lnTo>
                <a:lnTo>
                  <a:pt x="131" y="285"/>
                </a:lnTo>
                <a:lnTo>
                  <a:pt x="122" y="292"/>
                </a:lnTo>
                <a:lnTo>
                  <a:pt x="110" y="294"/>
                </a:lnTo>
                <a:close/>
                <a:moveTo>
                  <a:pt x="296" y="263"/>
                </a:moveTo>
                <a:lnTo>
                  <a:pt x="296" y="263"/>
                </a:lnTo>
                <a:lnTo>
                  <a:pt x="156" y="263"/>
                </a:lnTo>
                <a:lnTo>
                  <a:pt x="156" y="263"/>
                </a:lnTo>
                <a:lnTo>
                  <a:pt x="153" y="247"/>
                </a:lnTo>
                <a:lnTo>
                  <a:pt x="144" y="233"/>
                </a:lnTo>
                <a:lnTo>
                  <a:pt x="308" y="233"/>
                </a:lnTo>
                <a:lnTo>
                  <a:pt x="299" y="247"/>
                </a:lnTo>
                <a:lnTo>
                  <a:pt x="296" y="263"/>
                </a:lnTo>
                <a:close/>
                <a:moveTo>
                  <a:pt x="343" y="294"/>
                </a:moveTo>
                <a:lnTo>
                  <a:pt x="330" y="292"/>
                </a:lnTo>
                <a:lnTo>
                  <a:pt x="321" y="285"/>
                </a:lnTo>
                <a:lnTo>
                  <a:pt x="314" y="276"/>
                </a:lnTo>
                <a:lnTo>
                  <a:pt x="312" y="263"/>
                </a:lnTo>
                <a:lnTo>
                  <a:pt x="314" y="251"/>
                </a:lnTo>
                <a:lnTo>
                  <a:pt x="321" y="242"/>
                </a:lnTo>
                <a:lnTo>
                  <a:pt x="330" y="235"/>
                </a:lnTo>
                <a:lnTo>
                  <a:pt x="343" y="233"/>
                </a:lnTo>
                <a:lnTo>
                  <a:pt x="343" y="233"/>
                </a:lnTo>
                <a:lnTo>
                  <a:pt x="355" y="235"/>
                </a:lnTo>
                <a:lnTo>
                  <a:pt x="364" y="242"/>
                </a:lnTo>
                <a:lnTo>
                  <a:pt x="371" y="251"/>
                </a:lnTo>
                <a:lnTo>
                  <a:pt x="373" y="263"/>
                </a:lnTo>
                <a:lnTo>
                  <a:pt x="371" y="276"/>
                </a:lnTo>
                <a:lnTo>
                  <a:pt x="364" y="285"/>
                </a:lnTo>
                <a:lnTo>
                  <a:pt x="355" y="292"/>
                </a:lnTo>
                <a:lnTo>
                  <a:pt x="343" y="294"/>
                </a:lnTo>
                <a:close/>
                <a:moveTo>
                  <a:pt x="420" y="248"/>
                </a:moveTo>
                <a:lnTo>
                  <a:pt x="419" y="252"/>
                </a:lnTo>
                <a:lnTo>
                  <a:pt x="418" y="258"/>
                </a:lnTo>
                <a:lnTo>
                  <a:pt x="414" y="260"/>
                </a:lnTo>
                <a:lnTo>
                  <a:pt x="410" y="263"/>
                </a:lnTo>
                <a:lnTo>
                  <a:pt x="405" y="263"/>
                </a:lnTo>
                <a:lnTo>
                  <a:pt x="389" y="263"/>
                </a:lnTo>
                <a:lnTo>
                  <a:pt x="389" y="263"/>
                </a:lnTo>
                <a:lnTo>
                  <a:pt x="386" y="247"/>
                </a:lnTo>
                <a:lnTo>
                  <a:pt x="377" y="233"/>
                </a:lnTo>
                <a:lnTo>
                  <a:pt x="420" y="233"/>
                </a:lnTo>
                <a:lnTo>
                  <a:pt x="420" y="248"/>
                </a:lnTo>
                <a:close/>
                <a:moveTo>
                  <a:pt x="405" y="201"/>
                </a:moveTo>
                <a:lnTo>
                  <a:pt x="420" y="201"/>
                </a:lnTo>
                <a:lnTo>
                  <a:pt x="420" y="217"/>
                </a:lnTo>
                <a:lnTo>
                  <a:pt x="16" y="217"/>
                </a:lnTo>
                <a:lnTo>
                  <a:pt x="16" y="30"/>
                </a:lnTo>
                <a:lnTo>
                  <a:pt x="17" y="26"/>
                </a:lnTo>
                <a:lnTo>
                  <a:pt x="20" y="21"/>
                </a:lnTo>
                <a:lnTo>
                  <a:pt x="23" y="18"/>
                </a:lnTo>
                <a:lnTo>
                  <a:pt x="26" y="15"/>
                </a:lnTo>
                <a:lnTo>
                  <a:pt x="32" y="15"/>
                </a:lnTo>
                <a:lnTo>
                  <a:pt x="233" y="15"/>
                </a:lnTo>
                <a:lnTo>
                  <a:pt x="239" y="15"/>
                </a:lnTo>
                <a:lnTo>
                  <a:pt x="242" y="18"/>
                </a:lnTo>
                <a:lnTo>
                  <a:pt x="246" y="21"/>
                </a:lnTo>
                <a:lnTo>
                  <a:pt x="249" y="26"/>
                </a:lnTo>
                <a:lnTo>
                  <a:pt x="249" y="30"/>
                </a:lnTo>
                <a:lnTo>
                  <a:pt x="249" y="53"/>
                </a:lnTo>
                <a:lnTo>
                  <a:pt x="250" y="57"/>
                </a:lnTo>
                <a:lnTo>
                  <a:pt x="252" y="59"/>
                </a:lnTo>
                <a:lnTo>
                  <a:pt x="254" y="61"/>
                </a:lnTo>
                <a:lnTo>
                  <a:pt x="257" y="61"/>
                </a:lnTo>
                <a:lnTo>
                  <a:pt x="322" y="61"/>
                </a:lnTo>
                <a:lnTo>
                  <a:pt x="330" y="77"/>
                </a:lnTo>
                <a:lnTo>
                  <a:pt x="273" y="77"/>
                </a:lnTo>
                <a:lnTo>
                  <a:pt x="270" y="78"/>
                </a:lnTo>
                <a:lnTo>
                  <a:pt x="267" y="80"/>
                </a:lnTo>
                <a:lnTo>
                  <a:pt x="266" y="82"/>
                </a:lnTo>
                <a:lnTo>
                  <a:pt x="265" y="85"/>
                </a:lnTo>
                <a:lnTo>
                  <a:pt x="265" y="132"/>
                </a:lnTo>
                <a:lnTo>
                  <a:pt x="266" y="134"/>
                </a:lnTo>
                <a:lnTo>
                  <a:pt x="267" y="137"/>
                </a:lnTo>
                <a:lnTo>
                  <a:pt x="270" y="138"/>
                </a:lnTo>
                <a:lnTo>
                  <a:pt x="273" y="140"/>
                </a:lnTo>
                <a:lnTo>
                  <a:pt x="364" y="140"/>
                </a:lnTo>
                <a:lnTo>
                  <a:pt x="403" y="159"/>
                </a:lnTo>
                <a:lnTo>
                  <a:pt x="413" y="166"/>
                </a:lnTo>
                <a:lnTo>
                  <a:pt x="418" y="175"/>
                </a:lnTo>
                <a:lnTo>
                  <a:pt x="420" y="186"/>
                </a:lnTo>
                <a:lnTo>
                  <a:pt x="405" y="186"/>
                </a:lnTo>
                <a:lnTo>
                  <a:pt x="402" y="187"/>
                </a:lnTo>
                <a:lnTo>
                  <a:pt x="400" y="188"/>
                </a:lnTo>
                <a:lnTo>
                  <a:pt x="398" y="191"/>
                </a:lnTo>
                <a:lnTo>
                  <a:pt x="397" y="193"/>
                </a:lnTo>
                <a:lnTo>
                  <a:pt x="398" y="196"/>
                </a:lnTo>
                <a:lnTo>
                  <a:pt x="400" y="199"/>
                </a:lnTo>
                <a:lnTo>
                  <a:pt x="402" y="201"/>
                </a:lnTo>
                <a:lnTo>
                  <a:pt x="405" y="201"/>
                </a:lnTo>
                <a:close/>
                <a:moveTo>
                  <a:pt x="125" y="45"/>
                </a:moveTo>
                <a:lnTo>
                  <a:pt x="105" y="49"/>
                </a:lnTo>
                <a:lnTo>
                  <a:pt x="88" y="57"/>
                </a:lnTo>
                <a:lnTo>
                  <a:pt x="75" y="72"/>
                </a:lnTo>
                <a:lnTo>
                  <a:pt x="66" y="89"/>
                </a:lnTo>
                <a:lnTo>
                  <a:pt x="63" y="108"/>
                </a:lnTo>
                <a:lnTo>
                  <a:pt x="66" y="128"/>
                </a:lnTo>
                <a:lnTo>
                  <a:pt x="75" y="145"/>
                </a:lnTo>
                <a:lnTo>
                  <a:pt x="88" y="158"/>
                </a:lnTo>
                <a:lnTo>
                  <a:pt x="105" y="167"/>
                </a:lnTo>
                <a:lnTo>
                  <a:pt x="125" y="170"/>
                </a:lnTo>
                <a:lnTo>
                  <a:pt x="144" y="167"/>
                </a:lnTo>
                <a:lnTo>
                  <a:pt x="161" y="158"/>
                </a:lnTo>
                <a:lnTo>
                  <a:pt x="176" y="145"/>
                </a:lnTo>
                <a:lnTo>
                  <a:pt x="184" y="128"/>
                </a:lnTo>
                <a:lnTo>
                  <a:pt x="187" y="108"/>
                </a:lnTo>
                <a:lnTo>
                  <a:pt x="184" y="89"/>
                </a:lnTo>
                <a:lnTo>
                  <a:pt x="176" y="72"/>
                </a:lnTo>
                <a:lnTo>
                  <a:pt x="161" y="57"/>
                </a:lnTo>
                <a:lnTo>
                  <a:pt x="144" y="49"/>
                </a:lnTo>
                <a:lnTo>
                  <a:pt x="125" y="45"/>
                </a:lnTo>
                <a:close/>
                <a:moveTo>
                  <a:pt x="125" y="154"/>
                </a:moveTo>
                <a:lnTo>
                  <a:pt x="108" y="152"/>
                </a:lnTo>
                <a:lnTo>
                  <a:pt x="92" y="141"/>
                </a:lnTo>
                <a:lnTo>
                  <a:pt x="83" y="127"/>
                </a:lnTo>
                <a:lnTo>
                  <a:pt x="79" y="108"/>
                </a:lnTo>
                <a:lnTo>
                  <a:pt x="83" y="90"/>
                </a:lnTo>
                <a:lnTo>
                  <a:pt x="92" y="76"/>
                </a:lnTo>
                <a:lnTo>
                  <a:pt x="108" y="65"/>
                </a:lnTo>
                <a:lnTo>
                  <a:pt x="125" y="61"/>
                </a:lnTo>
                <a:lnTo>
                  <a:pt x="143" y="65"/>
                </a:lnTo>
                <a:lnTo>
                  <a:pt x="159" y="76"/>
                </a:lnTo>
                <a:lnTo>
                  <a:pt x="168" y="90"/>
                </a:lnTo>
                <a:lnTo>
                  <a:pt x="172" y="108"/>
                </a:lnTo>
                <a:lnTo>
                  <a:pt x="168" y="127"/>
                </a:lnTo>
                <a:lnTo>
                  <a:pt x="159" y="141"/>
                </a:lnTo>
                <a:lnTo>
                  <a:pt x="143" y="152"/>
                </a:lnTo>
                <a:lnTo>
                  <a:pt x="125" y="154"/>
                </a:lnTo>
                <a:close/>
                <a:moveTo>
                  <a:pt x="148" y="100"/>
                </a:moveTo>
                <a:lnTo>
                  <a:pt x="132" y="100"/>
                </a:lnTo>
                <a:lnTo>
                  <a:pt x="132" y="85"/>
                </a:lnTo>
                <a:lnTo>
                  <a:pt x="132" y="82"/>
                </a:lnTo>
                <a:lnTo>
                  <a:pt x="131" y="80"/>
                </a:lnTo>
                <a:lnTo>
                  <a:pt x="129" y="78"/>
                </a:lnTo>
                <a:lnTo>
                  <a:pt x="125" y="77"/>
                </a:lnTo>
                <a:lnTo>
                  <a:pt x="122" y="78"/>
                </a:lnTo>
                <a:lnTo>
                  <a:pt x="119" y="80"/>
                </a:lnTo>
                <a:lnTo>
                  <a:pt x="118" y="82"/>
                </a:lnTo>
                <a:lnTo>
                  <a:pt x="117" y="85"/>
                </a:lnTo>
                <a:lnTo>
                  <a:pt x="117" y="100"/>
                </a:lnTo>
                <a:lnTo>
                  <a:pt x="102" y="100"/>
                </a:lnTo>
                <a:lnTo>
                  <a:pt x="98" y="100"/>
                </a:lnTo>
                <a:lnTo>
                  <a:pt x="96" y="103"/>
                </a:lnTo>
                <a:lnTo>
                  <a:pt x="95" y="104"/>
                </a:lnTo>
                <a:lnTo>
                  <a:pt x="95" y="108"/>
                </a:lnTo>
                <a:lnTo>
                  <a:pt x="95" y="111"/>
                </a:lnTo>
                <a:lnTo>
                  <a:pt x="96" y="114"/>
                </a:lnTo>
                <a:lnTo>
                  <a:pt x="98" y="115"/>
                </a:lnTo>
                <a:lnTo>
                  <a:pt x="102" y="116"/>
                </a:lnTo>
                <a:lnTo>
                  <a:pt x="117" y="116"/>
                </a:lnTo>
                <a:lnTo>
                  <a:pt x="117" y="132"/>
                </a:lnTo>
                <a:lnTo>
                  <a:pt x="118" y="134"/>
                </a:lnTo>
                <a:lnTo>
                  <a:pt x="119" y="137"/>
                </a:lnTo>
                <a:lnTo>
                  <a:pt x="122" y="138"/>
                </a:lnTo>
                <a:lnTo>
                  <a:pt x="125" y="140"/>
                </a:lnTo>
                <a:lnTo>
                  <a:pt x="129" y="138"/>
                </a:lnTo>
                <a:lnTo>
                  <a:pt x="131" y="137"/>
                </a:lnTo>
                <a:lnTo>
                  <a:pt x="132" y="134"/>
                </a:lnTo>
                <a:lnTo>
                  <a:pt x="132" y="132"/>
                </a:lnTo>
                <a:lnTo>
                  <a:pt x="132" y="116"/>
                </a:lnTo>
                <a:lnTo>
                  <a:pt x="148" y="116"/>
                </a:lnTo>
                <a:lnTo>
                  <a:pt x="151" y="115"/>
                </a:lnTo>
                <a:lnTo>
                  <a:pt x="153" y="114"/>
                </a:lnTo>
                <a:lnTo>
                  <a:pt x="156" y="111"/>
                </a:lnTo>
                <a:lnTo>
                  <a:pt x="156" y="108"/>
                </a:lnTo>
                <a:lnTo>
                  <a:pt x="156" y="104"/>
                </a:lnTo>
                <a:lnTo>
                  <a:pt x="153" y="103"/>
                </a:lnTo>
                <a:lnTo>
                  <a:pt x="151" y="100"/>
                </a:lnTo>
                <a:lnTo>
                  <a:pt x="148" y="10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333F48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39" name="Freeform 617"/>
          <p:cNvSpPr>
            <a:spLocks noEditPoints="1"/>
          </p:cNvSpPr>
          <p:nvPr/>
        </p:nvSpPr>
        <p:spPr bwMode="auto">
          <a:xfrm>
            <a:off x="553206" y="5350357"/>
            <a:ext cx="329238" cy="330088"/>
          </a:xfrm>
          <a:custGeom>
            <a:avLst/>
            <a:gdLst>
              <a:gd name="T0" fmla="*/ 290 w 387"/>
              <a:gd name="T1" fmla="*/ 353 h 388"/>
              <a:gd name="T2" fmla="*/ 343 w 387"/>
              <a:gd name="T3" fmla="*/ 321 h 388"/>
              <a:gd name="T4" fmla="*/ 246 w 387"/>
              <a:gd name="T5" fmla="*/ 364 h 388"/>
              <a:gd name="T6" fmla="*/ 297 w 387"/>
              <a:gd name="T7" fmla="*/ 315 h 388"/>
              <a:gd name="T8" fmla="*/ 178 w 387"/>
              <a:gd name="T9" fmla="*/ 315 h 388"/>
              <a:gd name="T10" fmla="*/ 231 w 387"/>
              <a:gd name="T11" fmla="*/ 364 h 388"/>
              <a:gd name="T12" fmla="*/ 133 w 387"/>
              <a:gd name="T13" fmla="*/ 322 h 388"/>
              <a:gd name="T14" fmla="*/ 186 w 387"/>
              <a:gd name="T15" fmla="*/ 353 h 388"/>
              <a:gd name="T16" fmla="*/ 133 w 387"/>
              <a:gd name="T17" fmla="*/ 298 h 388"/>
              <a:gd name="T18" fmla="*/ 133 w 387"/>
              <a:gd name="T19" fmla="*/ 253 h 388"/>
              <a:gd name="T20" fmla="*/ 148 w 387"/>
              <a:gd name="T21" fmla="*/ 245 h 388"/>
              <a:gd name="T22" fmla="*/ 326 w 387"/>
              <a:gd name="T23" fmla="*/ 261 h 388"/>
              <a:gd name="T24" fmla="*/ 372 w 387"/>
              <a:gd name="T25" fmla="*/ 238 h 388"/>
              <a:gd name="T26" fmla="*/ 246 w 387"/>
              <a:gd name="T27" fmla="*/ 194 h 388"/>
              <a:gd name="T28" fmla="*/ 312 w 387"/>
              <a:gd name="T29" fmla="*/ 238 h 388"/>
              <a:gd name="T30" fmla="*/ 169 w 387"/>
              <a:gd name="T31" fmla="*/ 194 h 388"/>
              <a:gd name="T32" fmla="*/ 169 w 387"/>
              <a:gd name="T33" fmla="*/ 283 h 388"/>
              <a:gd name="T34" fmla="*/ 246 w 387"/>
              <a:gd name="T35" fmla="*/ 112 h 388"/>
              <a:gd name="T36" fmla="*/ 290 w 387"/>
              <a:gd name="T37" fmla="*/ 147 h 388"/>
              <a:gd name="T38" fmla="*/ 231 w 387"/>
              <a:gd name="T39" fmla="*/ 112 h 388"/>
              <a:gd name="T40" fmla="*/ 178 w 387"/>
              <a:gd name="T41" fmla="*/ 162 h 388"/>
              <a:gd name="T42" fmla="*/ 276 w 387"/>
              <a:gd name="T43" fmla="*/ 109 h 388"/>
              <a:gd name="T44" fmla="*/ 320 w 387"/>
              <a:gd name="T45" fmla="*/ 179 h 388"/>
              <a:gd name="T46" fmla="*/ 301 w 387"/>
              <a:gd name="T47" fmla="*/ 120 h 388"/>
              <a:gd name="T48" fmla="*/ 163 w 387"/>
              <a:gd name="T49" fmla="*/ 127 h 388"/>
              <a:gd name="T50" fmla="*/ 186 w 387"/>
              <a:gd name="T51" fmla="*/ 123 h 388"/>
              <a:gd name="T52" fmla="*/ 21 w 387"/>
              <a:gd name="T53" fmla="*/ 115 h 388"/>
              <a:gd name="T54" fmla="*/ 17 w 387"/>
              <a:gd name="T55" fmla="*/ 225 h 388"/>
              <a:gd name="T56" fmla="*/ 30 w 387"/>
              <a:gd name="T57" fmla="*/ 153 h 388"/>
              <a:gd name="T58" fmla="*/ 39 w 387"/>
              <a:gd name="T59" fmla="*/ 149 h 388"/>
              <a:gd name="T60" fmla="*/ 45 w 387"/>
              <a:gd name="T61" fmla="*/ 373 h 388"/>
              <a:gd name="T62" fmla="*/ 77 w 387"/>
              <a:gd name="T63" fmla="*/ 240 h 388"/>
              <a:gd name="T64" fmla="*/ 86 w 387"/>
              <a:gd name="T65" fmla="*/ 240 h 388"/>
              <a:gd name="T66" fmla="*/ 118 w 387"/>
              <a:gd name="T67" fmla="*/ 373 h 388"/>
              <a:gd name="T68" fmla="*/ 124 w 387"/>
              <a:gd name="T69" fmla="*/ 149 h 388"/>
              <a:gd name="T70" fmla="*/ 133 w 387"/>
              <a:gd name="T71" fmla="*/ 153 h 388"/>
              <a:gd name="T72" fmla="*/ 146 w 387"/>
              <a:gd name="T73" fmla="*/ 225 h 388"/>
              <a:gd name="T74" fmla="*/ 142 w 387"/>
              <a:gd name="T75" fmla="*/ 115 h 388"/>
              <a:gd name="T76" fmla="*/ 84 w 387"/>
              <a:gd name="T77" fmla="*/ 140 h 388"/>
              <a:gd name="T78" fmla="*/ 42 w 387"/>
              <a:gd name="T79" fmla="*/ 105 h 388"/>
              <a:gd name="T80" fmla="*/ 322 w 387"/>
              <a:gd name="T81" fmla="*/ 115 h 388"/>
              <a:gd name="T82" fmla="*/ 384 w 387"/>
              <a:gd name="T83" fmla="*/ 208 h 388"/>
              <a:gd name="T84" fmla="*/ 361 w 387"/>
              <a:gd name="T85" fmla="*/ 321 h 388"/>
              <a:gd name="T86" fmla="*/ 268 w 387"/>
              <a:gd name="T87" fmla="*/ 384 h 388"/>
              <a:gd name="T88" fmla="*/ 156 w 387"/>
              <a:gd name="T89" fmla="*/ 362 h 388"/>
              <a:gd name="T90" fmla="*/ 131 w 387"/>
              <a:gd name="T91" fmla="*/ 385 h 388"/>
              <a:gd name="T92" fmla="*/ 34 w 387"/>
              <a:gd name="T93" fmla="*/ 387 h 388"/>
              <a:gd name="T94" fmla="*/ 30 w 387"/>
              <a:gd name="T95" fmla="*/ 253 h 388"/>
              <a:gd name="T96" fmla="*/ 0 w 387"/>
              <a:gd name="T97" fmla="*/ 216 h 388"/>
              <a:gd name="T98" fmla="*/ 22 w 387"/>
              <a:gd name="T99" fmla="*/ 96 h 388"/>
              <a:gd name="T100" fmla="*/ 50 w 387"/>
              <a:gd name="T101" fmla="*/ 91 h 388"/>
              <a:gd name="T102" fmla="*/ 118 w 387"/>
              <a:gd name="T103" fmla="*/ 89 h 388"/>
              <a:gd name="T104" fmla="*/ 159 w 387"/>
              <a:gd name="T105" fmla="*/ 111 h 388"/>
              <a:gd name="T106" fmla="*/ 82 w 387"/>
              <a:gd name="T107" fmla="*/ 15 h 388"/>
              <a:gd name="T108" fmla="*/ 52 w 387"/>
              <a:gd name="T109" fmla="*/ 44 h 388"/>
              <a:gd name="T110" fmla="*/ 82 w 387"/>
              <a:gd name="T111" fmla="*/ 74 h 388"/>
              <a:gd name="T112" fmla="*/ 111 w 387"/>
              <a:gd name="T113" fmla="*/ 44 h 388"/>
              <a:gd name="T114" fmla="*/ 82 w 387"/>
              <a:gd name="T115" fmla="*/ 15 h 388"/>
              <a:gd name="T116" fmla="*/ 117 w 387"/>
              <a:gd name="T117" fmla="*/ 18 h 388"/>
              <a:gd name="T118" fmla="*/ 117 w 387"/>
              <a:gd name="T119" fmla="*/ 71 h 388"/>
              <a:gd name="T120" fmla="*/ 67 w 387"/>
              <a:gd name="T121" fmla="*/ 87 h 388"/>
              <a:gd name="T122" fmla="*/ 37 w 387"/>
              <a:gd name="T123" fmla="*/ 44 h 388"/>
              <a:gd name="T124" fmla="*/ 67 w 387"/>
              <a:gd name="T125" fmla="*/ 2 h 3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7" h="388">
                <a:moveTo>
                  <a:pt x="320" y="298"/>
                </a:moveTo>
                <a:lnTo>
                  <a:pt x="312" y="318"/>
                </a:lnTo>
                <a:lnTo>
                  <a:pt x="302" y="337"/>
                </a:lnTo>
                <a:lnTo>
                  <a:pt x="290" y="353"/>
                </a:lnTo>
                <a:lnTo>
                  <a:pt x="276" y="367"/>
                </a:lnTo>
                <a:lnTo>
                  <a:pt x="301" y="357"/>
                </a:lnTo>
                <a:lnTo>
                  <a:pt x="324" y="341"/>
                </a:lnTo>
                <a:lnTo>
                  <a:pt x="343" y="321"/>
                </a:lnTo>
                <a:lnTo>
                  <a:pt x="358" y="298"/>
                </a:lnTo>
                <a:lnTo>
                  <a:pt x="320" y="298"/>
                </a:lnTo>
                <a:close/>
                <a:moveTo>
                  <a:pt x="246" y="298"/>
                </a:moveTo>
                <a:lnTo>
                  <a:pt x="246" y="364"/>
                </a:lnTo>
                <a:lnTo>
                  <a:pt x="262" y="359"/>
                </a:lnTo>
                <a:lnTo>
                  <a:pt x="277" y="347"/>
                </a:lnTo>
                <a:lnTo>
                  <a:pt x="290" y="329"/>
                </a:lnTo>
                <a:lnTo>
                  <a:pt x="297" y="315"/>
                </a:lnTo>
                <a:lnTo>
                  <a:pt x="304" y="298"/>
                </a:lnTo>
                <a:lnTo>
                  <a:pt x="246" y="298"/>
                </a:lnTo>
                <a:close/>
                <a:moveTo>
                  <a:pt x="172" y="298"/>
                </a:moveTo>
                <a:lnTo>
                  <a:pt x="178" y="315"/>
                </a:lnTo>
                <a:lnTo>
                  <a:pt x="187" y="329"/>
                </a:lnTo>
                <a:lnTo>
                  <a:pt x="200" y="347"/>
                </a:lnTo>
                <a:lnTo>
                  <a:pt x="215" y="359"/>
                </a:lnTo>
                <a:lnTo>
                  <a:pt x="231" y="364"/>
                </a:lnTo>
                <a:lnTo>
                  <a:pt x="231" y="298"/>
                </a:lnTo>
                <a:lnTo>
                  <a:pt x="172" y="298"/>
                </a:lnTo>
                <a:close/>
                <a:moveTo>
                  <a:pt x="133" y="298"/>
                </a:moveTo>
                <a:lnTo>
                  <a:pt x="133" y="322"/>
                </a:lnTo>
                <a:lnTo>
                  <a:pt x="153" y="342"/>
                </a:lnTo>
                <a:lnTo>
                  <a:pt x="175" y="357"/>
                </a:lnTo>
                <a:lnTo>
                  <a:pt x="201" y="367"/>
                </a:lnTo>
                <a:lnTo>
                  <a:pt x="186" y="353"/>
                </a:lnTo>
                <a:lnTo>
                  <a:pt x="174" y="337"/>
                </a:lnTo>
                <a:lnTo>
                  <a:pt x="164" y="318"/>
                </a:lnTo>
                <a:lnTo>
                  <a:pt x="157" y="298"/>
                </a:lnTo>
                <a:lnTo>
                  <a:pt x="133" y="298"/>
                </a:lnTo>
                <a:close/>
                <a:moveTo>
                  <a:pt x="148" y="245"/>
                </a:moveTo>
                <a:lnTo>
                  <a:pt x="144" y="248"/>
                </a:lnTo>
                <a:lnTo>
                  <a:pt x="139" y="251"/>
                </a:lnTo>
                <a:lnTo>
                  <a:pt x="133" y="253"/>
                </a:lnTo>
                <a:lnTo>
                  <a:pt x="133" y="283"/>
                </a:lnTo>
                <a:lnTo>
                  <a:pt x="153" y="283"/>
                </a:lnTo>
                <a:lnTo>
                  <a:pt x="151" y="264"/>
                </a:lnTo>
                <a:lnTo>
                  <a:pt x="148" y="245"/>
                </a:lnTo>
                <a:close/>
                <a:moveTo>
                  <a:pt x="323" y="194"/>
                </a:moveTo>
                <a:lnTo>
                  <a:pt x="326" y="215"/>
                </a:lnTo>
                <a:lnTo>
                  <a:pt x="327" y="238"/>
                </a:lnTo>
                <a:lnTo>
                  <a:pt x="326" y="261"/>
                </a:lnTo>
                <a:lnTo>
                  <a:pt x="323" y="283"/>
                </a:lnTo>
                <a:lnTo>
                  <a:pt x="365" y="283"/>
                </a:lnTo>
                <a:lnTo>
                  <a:pt x="370" y="261"/>
                </a:lnTo>
                <a:lnTo>
                  <a:pt x="372" y="238"/>
                </a:lnTo>
                <a:lnTo>
                  <a:pt x="370" y="215"/>
                </a:lnTo>
                <a:lnTo>
                  <a:pt x="365" y="194"/>
                </a:lnTo>
                <a:lnTo>
                  <a:pt x="323" y="194"/>
                </a:lnTo>
                <a:close/>
                <a:moveTo>
                  <a:pt x="246" y="194"/>
                </a:moveTo>
                <a:lnTo>
                  <a:pt x="246" y="283"/>
                </a:lnTo>
                <a:lnTo>
                  <a:pt x="308" y="283"/>
                </a:lnTo>
                <a:lnTo>
                  <a:pt x="311" y="261"/>
                </a:lnTo>
                <a:lnTo>
                  <a:pt x="312" y="238"/>
                </a:lnTo>
                <a:lnTo>
                  <a:pt x="311" y="215"/>
                </a:lnTo>
                <a:lnTo>
                  <a:pt x="308" y="194"/>
                </a:lnTo>
                <a:lnTo>
                  <a:pt x="246" y="194"/>
                </a:lnTo>
                <a:close/>
                <a:moveTo>
                  <a:pt x="169" y="194"/>
                </a:moveTo>
                <a:lnTo>
                  <a:pt x="164" y="215"/>
                </a:lnTo>
                <a:lnTo>
                  <a:pt x="163" y="238"/>
                </a:lnTo>
                <a:lnTo>
                  <a:pt x="164" y="261"/>
                </a:lnTo>
                <a:lnTo>
                  <a:pt x="169" y="283"/>
                </a:lnTo>
                <a:lnTo>
                  <a:pt x="231" y="283"/>
                </a:lnTo>
                <a:lnTo>
                  <a:pt x="231" y="194"/>
                </a:lnTo>
                <a:lnTo>
                  <a:pt x="169" y="194"/>
                </a:lnTo>
                <a:close/>
                <a:moveTo>
                  <a:pt x="246" y="112"/>
                </a:moveTo>
                <a:lnTo>
                  <a:pt x="246" y="179"/>
                </a:lnTo>
                <a:lnTo>
                  <a:pt x="304" y="179"/>
                </a:lnTo>
                <a:lnTo>
                  <a:pt x="297" y="162"/>
                </a:lnTo>
                <a:lnTo>
                  <a:pt x="290" y="147"/>
                </a:lnTo>
                <a:lnTo>
                  <a:pt x="277" y="130"/>
                </a:lnTo>
                <a:lnTo>
                  <a:pt x="262" y="118"/>
                </a:lnTo>
                <a:lnTo>
                  <a:pt x="246" y="112"/>
                </a:lnTo>
                <a:close/>
                <a:moveTo>
                  <a:pt x="231" y="112"/>
                </a:moveTo>
                <a:lnTo>
                  <a:pt x="215" y="118"/>
                </a:lnTo>
                <a:lnTo>
                  <a:pt x="200" y="130"/>
                </a:lnTo>
                <a:lnTo>
                  <a:pt x="187" y="147"/>
                </a:lnTo>
                <a:lnTo>
                  <a:pt x="178" y="162"/>
                </a:lnTo>
                <a:lnTo>
                  <a:pt x="172" y="179"/>
                </a:lnTo>
                <a:lnTo>
                  <a:pt x="231" y="179"/>
                </a:lnTo>
                <a:lnTo>
                  <a:pt x="231" y="112"/>
                </a:lnTo>
                <a:close/>
                <a:moveTo>
                  <a:pt x="276" y="109"/>
                </a:moveTo>
                <a:lnTo>
                  <a:pt x="290" y="123"/>
                </a:lnTo>
                <a:lnTo>
                  <a:pt x="302" y="139"/>
                </a:lnTo>
                <a:lnTo>
                  <a:pt x="312" y="157"/>
                </a:lnTo>
                <a:lnTo>
                  <a:pt x="320" y="179"/>
                </a:lnTo>
                <a:lnTo>
                  <a:pt x="358" y="179"/>
                </a:lnTo>
                <a:lnTo>
                  <a:pt x="343" y="155"/>
                </a:lnTo>
                <a:lnTo>
                  <a:pt x="324" y="136"/>
                </a:lnTo>
                <a:lnTo>
                  <a:pt x="301" y="120"/>
                </a:lnTo>
                <a:lnTo>
                  <a:pt x="276" y="109"/>
                </a:lnTo>
                <a:close/>
                <a:moveTo>
                  <a:pt x="201" y="109"/>
                </a:moveTo>
                <a:lnTo>
                  <a:pt x="182" y="117"/>
                </a:lnTo>
                <a:lnTo>
                  <a:pt x="163" y="127"/>
                </a:lnTo>
                <a:lnTo>
                  <a:pt x="163" y="128"/>
                </a:lnTo>
                <a:lnTo>
                  <a:pt x="163" y="160"/>
                </a:lnTo>
                <a:lnTo>
                  <a:pt x="174" y="139"/>
                </a:lnTo>
                <a:lnTo>
                  <a:pt x="186" y="123"/>
                </a:lnTo>
                <a:lnTo>
                  <a:pt x="201" y="109"/>
                </a:lnTo>
                <a:close/>
                <a:moveTo>
                  <a:pt x="42" y="105"/>
                </a:moveTo>
                <a:lnTo>
                  <a:pt x="27" y="110"/>
                </a:lnTo>
                <a:lnTo>
                  <a:pt x="21" y="115"/>
                </a:lnTo>
                <a:lnTo>
                  <a:pt x="16" y="120"/>
                </a:lnTo>
                <a:lnTo>
                  <a:pt x="15" y="128"/>
                </a:lnTo>
                <a:lnTo>
                  <a:pt x="15" y="216"/>
                </a:lnTo>
                <a:lnTo>
                  <a:pt x="17" y="225"/>
                </a:lnTo>
                <a:lnTo>
                  <a:pt x="22" y="232"/>
                </a:lnTo>
                <a:lnTo>
                  <a:pt x="30" y="237"/>
                </a:lnTo>
                <a:lnTo>
                  <a:pt x="30" y="156"/>
                </a:lnTo>
                <a:lnTo>
                  <a:pt x="30" y="153"/>
                </a:lnTo>
                <a:lnTo>
                  <a:pt x="32" y="151"/>
                </a:lnTo>
                <a:lnTo>
                  <a:pt x="34" y="149"/>
                </a:lnTo>
                <a:lnTo>
                  <a:pt x="37" y="149"/>
                </a:lnTo>
                <a:lnTo>
                  <a:pt x="39" y="149"/>
                </a:lnTo>
                <a:lnTo>
                  <a:pt x="42" y="151"/>
                </a:lnTo>
                <a:lnTo>
                  <a:pt x="44" y="153"/>
                </a:lnTo>
                <a:lnTo>
                  <a:pt x="45" y="156"/>
                </a:lnTo>
                <a:lnTo>
                  <a:pt x="45" y="373"/>
                </a:lnTo>
                <a:lnTo>
                  <a:pt x="75" y="373"/>
                </a:lnTo>
                <a:lnTo>
                  <a:pt x="75" y="245"/>
                </a:lnTo>
                <a:lnTo>
                  <a:pt x="75" y="243"/>
                </a:lnTo>
                <a:lnTo>
                  <a:pt x="77" y="240"/>
                </a:lnTo>
                <a:lnTo>
                  <a:pt x="79" y="239"/>
                </a:lnTo>
                <a:lnTo>
                  <a:pt x="82" y="238"/>
                </a:lnTo>
                <a:lnTo>
                  <a:pt x="84" y="239"/>
                </a:lnTo>
                <a:lnTo>
                  <a:pt x="86" y="240"/>
                </a:lnTo>
                <a:lnTo>
                  <a:pt x="88" y="243"/>
                </a:lnTo>
                <a:lnTo>
                  <a:pt x="90" y="245"/>
                </a:lnTo>
                <a:lnTo>
                  <a:pt x="90" y="373"/>
                </a:lnTo>
                <a:lnTo>
                  <a:pt x="118" y="373"/>
                </a:lnTo>
                <a:lnTo>
                  <a:pt x="118" y="156"/>
                </a:lnTo>
                <a:lnTo>
                  <a:pt x="120" y="153"/>
                </a:lnTo>
                <a:lnTo>
                  <a:pt x="121" y="151"/>
                </a:lnTo>
                <a:lnTo>
                  <a:pt x="124" y="149"/>
                </a:lnTo>
                <a:lnTo>
                  <a:pt x="126" y="149"/>
                </a:lnTo>
                <a:lnTo>
                  <a:pt x="129" y="149"/>
                </a:lnTo>
                <a:lnTo>
                  <a:pt x="131" y="151"/>
                </a:lnTo>
                <a:lnTo>
                  <a:pt x="133" y="153"/>
                </a:lnTo>
                <a:lnTo>
                  <a:pt x="133" y="156"/>
                </a:lnTo>
                <a:lnTo>
                  <a:pt x="133" y="237"/>
                </a:lnTo>
                <a:lnTo>
                  <a:pt x="141" y="232"/>
                </a:lnTo>
                <a:lnTo>
                  <a:pt x="146" y="225"/>
                </a:lnTo>
                <a:lnTo>
                  <a:pt x="148" y="216"/>
                </a:lnTo>
                <a:lnTo>
                  <a:pt x="148" y="128"/>
                </a:lnTo>
                <a:lnTo>
                  <a:pt x="147" y="120"/>
                </a:lnTo>
                <a:lnTo>
                  <a:pt x="142" y="115"/>
                </a:lnTo>
                <a:lnTo>
                  <a:pt x="136" y="110"/>
                </a:lnTo>
                <a:lnTo>
                  <a:pt x="121" y="105"/>
                </a:lnTo>
                <a:lnTo>
                  <a:pt x="86" y="139"/>
                </a:lnTo>
                <a:lnTo>
                  <a:pt x="84" y="140"/>
                </a:lnTo>
                <a:lnTo>
                  <a:pt x="82" y="141"/>
                </a:lnTo>
                <a:lnTo>
                  <a:pt x="79" y="140"/>
                </a:lnTo>
                <a:lnTo>
                  <a:pt x="77" y="139"/>
                </a:lnTo>
                <a:lnTo>
                  <a:pt x="42" y="105"/>
                </a:lnTo>
                <a:close/>
                <a:moveTo>
                  <a:pt x="238" y="89"/>
                </a:moveTo>
                <a:lnTo>
                  <a:pt x="268" y="92"/>
                </a:lnTo>
                <a:lnTo>
                  <a:pt x="296" y="101"/>
                </a:lnTo>
                <a:lnTo>
                  <a:pt x="322" y="115"/>
                </a:lnTo>
                <a:lnTo>
                  <a:pt x="343" y="133"/>
                </a:lnTo>
                <a:lnTo>
                  <a:pt x="361" y="155"/>
                </a:lnTo>
                <a:lnTo>
                  <a:pt x="375" y="180"/>
                </a:lnTo>
                <a:lnTo>
                  <a:pt x="384" y="208"/>
                </a:lnTo>
                <a:lnTo>
                  <a:pt x="387" y="238"/>
                </a:lnTo>
                <a:lnTo>
                  <a:pt x="384" y="268"/>
                </a:lnTo>
                <a:lnTo>
                  <a:pt x="375" y="297"/>
                </a:lnTo>
                <a:lnTo>
                  <a:pt x="361" y="321"/>
                </a:lnTo>
                <a:lnTo>
                  <a:pt x="343" y="344"/>
                </a:lnTo>
                <a:lnTo>
                  <a:pt x="322" y="362"/>
                </a:lnTo>
                <a:lnTo>
                  <a:pt x="296" y="376"/>
                </a:lnTo>
                <a:lnTo>
                  <a:pt x="268" y="384"/>
                </a:lnTo>
                <a:lnTo>
                  <a:pt x="238" y="388"/>
                </a:lnTo>
                <a:lnTo>
                  <a:pt x="208" y="384"/>
                </a:lnTo>
                <a:lnTo>
                  <a:pt x="180" y="376"/>
                </a:lnTo>
                <a:lnTo>
                  <a:pt x="156" y="362"/>
                </a:lnTo>
                <a:lnTo>
                  <a:pt x="133" y="345"/>
                </a:lnTo>
                <a:lnTo>
                  <a:pt x="133" y="380"/>
                </a:lnTo>
                <a:lnTo>
                  <a:pt x="133" y="382"/>
                </a:lnTo>
                <a:lnTo>
                  <a:pt x="131" y="385"/>
                </a:lnTo>
                <a:lnTo>
                  <a:pt x="129" y="387"/>
                </a:lnTo>
                <a:lnTo>
                  <a:pt x="126" y="388"/>
                </a:lnTo>
                <a:lnTo>
                  <a:pt x="37" y="388"/>
                </a:lnTo>
                <a:lnTo>
                  <a:pt x="34" y="387"/>
                </a:lnTo>
                <a:lnTo>
                  <a:pt x="32" y="385"/>
                </a:lnTo>
                <a:lnTo>
                  <a:pt x="30" y="382"/>
                </a:lnTo>
                <a:lnTo>
                  <a:pt x="30" y="380"/>
                </a:lnTo>
                <a:lnTo>
                  <a:pt x="30" y="253"/>
                </a:lnTo>
                <a:lnTo>
                  <a:pt x="18" y="247"/>
                </a:lnTo>
                <a:lnTo>
                  <a:pt x="8" y="240"/>
                </a:lnTo>
                <a:lnTo>
                  <a:pt x="2" y="229"/>
                </a:lnTo>
                <a:lnTo>
                  <a:pt x="0" y="216"/>
                </a:lnTo>
                <a:lnTo>
                  <a:pt x="0" y="128"/>
                </a:lnTo>
                <a:lnTo>
                  <a:pt x="3" y="115"/>
                </a:lnTo>
                <a:lnTo>
                  <a:pt x="10" y="103"/>
                </a:lnTo>
                <a:lnTo>
                  <a:pt x="22" y="96"/>
                </a:lnTo>
                <a:lnTo>
                  <a:pt x="41" y="90"/>
                </a:lnTo>
                <a:lnTo>
                  <a:pt x="45" y="89"/>
                </a:lnTo>
                <a:lnTo>
                  <a:pt x="48" y="90"/>
                </a:lnTo>
                <a:lnTo>
                  <a:pt x="50" y="91"/>
                </a:lnTo>
                <a:lnTo>
                  <a:pt x="82" y="123"/>
                </a:lnTo>
                <a:lnTo>
                  <a:pt x="113" y="91"/>
                </a:lnTo>
                <a:lnTo>
                  <a:pt x="116" y="90"/>
                </a:lnTo>
                <a:lnTo>
                  <a:pt x="118" y="89"/>
                </a:lnTo>
                <a:lnTo>
                  <a:pt x="122" y="90"/>
                </a:lnTo>
                <a:lnTo>
                  <a:pt x="141" y="96"/>
                </a:lnTo>
                <a:lnTo>
                  <a:pt x="152" y="103"/>
                </a:lnTo>
                <a:lnTo>
                  <a:pt x="159" y="111"/>
                </a:lnTo>
                <a:lnTo>
                  <a:pt x="184" y="100"/>
                </a:lnTo>
                <a:lnTo>
                  <a:pt x="209" y="92"/>
                </a:lnTo>
                <a:lnTo>
                  <a:pt x="238" y="89"/>
                </a:lnTo>
                <a:close/>
                <a:moveTo>
                  <a:pt x="82" y="15"/>
                </a:moveTo>
                <a:lnTo>
                  <a:pt x="70" y="17"/>
                </a:lnTo>
                <a:lnTo>
                  <a:pt x="61" y="24"/>
                </a:lnTo>
                <a:lnTo>
                  <a:pt x="54" y="33"/>
                </a:lnTo>
                <a:lnTo>
                  <a:pt x="52" y="44"/>
                </a:lnTo>
                <a:lnTo>
                  <a:pt x="54" y="56"/>
                </a:lnTo>
                <a:lnTo>
                  <a:pt x="61" y="65"/>
                </a:lnTo>
                <a:lnTo>
                  <a:pt x="70" y="72"/>
                </a:lnTo>
                <a:lnTo>
                  <a:pt x="82" y="74"/>
                </a:lnTo>
                <a:lnTo>
                  <a:pt x="93" y="72"/>
                </a:lnTo>
                <a:lnTo>
                  <a:pt x="102" y="65"/>
                </a:lnTo>
                <a:lnTo>
                  <a:pt x="109" y="56"/>
                </a:lnTo>
                <a:lnTo>
                  <a:pt x="111" y="44"/>
                </a:lnTo>
                <a:lnTo>
                  <a:pt x="109" y="33"/>
                </a:lnTo>
                <a:lnTo>
                  <a:pt x="102" y="24"/>
                </a:lnTo>
                <a:lnTo>
                  <a:pt x="93" y="17"/>
                </a:lnTo>
                <a:lnTo>
                  <a:pt x="82" y="15"/>
                </a:lnTo>
                <a:close/>
                <a:moveTo>
                  <a:pt x="82" y="0"/>
                </a:moveTo>
                <a:lnTo>
                  <a:pt x="96" y="2"/>
                </a:lnTo>
                <a:lnTo>
                  <a:pt x="108" y="9"/>
                </a:lnTo>
                <a:lnTo>
                  <a:pt x="117" y="18"/>
                </a:lnTo>
                <a:lnTo>
                  <a:pt x="124" y="30"/>
                </a:lnTo>
                <a:lnTo>
                  <a:pt x="126" y="44"/>
                </a:lnTo>
                <a:lnTo>
                  <a:pt x="124" y="59"/>
                </a:lnTo>
                <a:lnTo>
                  <a:pt x="117" y="71"/>
                </a:lnTo>
                <a:lnTo>
                  <a:pt x="108" y="80"/>
                </a:lnTo>
                <a:lnTo>
                  <a:pt x="96" y="87"/>
                </a:lnTo>
                <a:lnTo>
                  <a:pt x="82" y="89"/>
                </a:lnTo>
                <a:lnTo>
                  <a:pt x="67" y="87"/>
                </a:lnTo>
                <a:lnTo>
                  <a:pt x="55" y="80"/>
                </a:lnTo>
                <a:lnTo>
                  <a:pt x="46" y="71"/>
                </a:lnTo>
                <a:lnTo>
                  <a:pt x="39" y="59"/>
                </a:lnTo>
                <a:lnTo>
                  <a:pt x="37" y="44"/>
                </a:lnTo>
                <a:lnTo>
                  <a:pt x="39" y="30"/>
                </a:lnTo>
                <a:lnTo>
                  <a:pt x="46" y="18"/>
                </a:lnTo>
                <a:lnTo>
                  <a:pt x="55" y="9"/>
                </a:lnTo>
                <a:lnTo>
                  <a:pt x="67" y="2"/>
                </a:lnTo>
                <a:lnTo>
                  <a:pt x="82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333F48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</p:txBody>
      </p:sp>
      <p:grpSp>
        <p:nvGrpSpPr>
          <p:cNvPr id="66" name="Grupa 65"/>
          <p:cNvGrpSpPr/>
          <p:nvPr/>
        </p:nvGrpSpPr>
        <p:grpSpPr>
          <a:xfrm>
            <a:off x="581161" y="3327646"/>
            <a:ext cx="273329" cy="348864"/>
            <a:chOff x="4640000" y="2210800"/>
            <a:chExt cx="482625" cy="616000"/>
          </a:xfrm>
          <a:solidFill>
            <a:schemeClr val="accent1"/>
          </a:solidFill>
        </p:grpSpPr>
        <p:sp>
          <p:nvSpPr>
            <p:cNvPr id="67" name="Freeform 636"/>
            <p:cNvSpPr>
              <a:spLocks noEditPoints="1"/>
            </p:cNvSpPr>
            <p:nvPr/>
          </p:nvSpPr>
          <p:spPr bwMode="auto">
            <a:xfrm>
              <a:off x="4706000" y="2341425"/>
              <a:ext cx="220000" cy="210375"/>
            </a:xfrm>
            <a:custGeom>
              <a:avLst/>
              <a:gdLst>
                <a:gd name="T0" fmla="*/ 133 w 160"/>
                <a:gd name="T1" fmla="*/ 51 h 153"/>
                <a:gd name="T2" fmla="*/ 134 w 160"/>
                <a:gd name="T3" fmla="*/ 22 h 153"/>
                <a:gd name="T4" fmla="*/ 132 w 160"/>
                <a:gd name="T5" fmla="*/ 16 h 153"/>
                <a:gd name="T6" fmla="*/ 110 w 160"/>
                <a:gd name="T7" fmla="*/ 1 h 153"/>
                <a:gd name="T8" fmla="*/ 102 w 160"/>
                <a:gd name="T9" fmla="*/ 1 h 153"/>
                <a:gd name="T10" fmla="*/ 84 w 160"/>
                <a:gd name="T11" fmla="*/ 17 h 153"/>
                <a:gd name="T12" fmla="*/ 60 w 160"/>
                <a:gd name="T13" fmla="*/ 2 h 153"/>
                <a:gd name="T14" fmla="*/ 54 w 160"/>
                <a:gd name="T15" fmla="*/ 0 h 153"/>
                <a:gd name="T16" fmla="*/ 30 w 160"/>
                <a:gd name="T17" fmla="*/ 14 h 153"/>
                <a:gd name="T18" fmla="*/ 26 w 160"/>
                <a:gd name="T19" fmla="*/ 19 h 153"/>
                <a:gd name="T20" fmla="*/ 30 w 160"/>
                <a:gd name="T21" fmla="*/ 44 h 153"/>
                <a:gd name="T22" fmla="*/ 5 w 160"/>
                <a:gd name="T23" fmla="*/ 57 h 153"/>
                <a:gd name="T24" fmla="*/ 1 w 160"/>
                <a:gd name="T25" fmla="*/ 62 h 153"/>
                <a:gd name="T26" fmla="*/ 0 w 160"/>
                <a:gd name="T27" fmla="*/ 88 h 153"/>
                <a:gd name="T28" fmla="*/ 2 w 160"/>
                <a:gd name="T29" fmla="*/ 95 h 153"/>
                <a:gd name="T30" fmla="*/ 27 w 160"/>
                <a:gd name="T31" fmla="*/ 104 h 153"/>
                <a:gd name="T32" fmla="*/ 26 w 160"/>
                <a:gd name="T33" fmla="*/ 132 h 153"/>
                <a:gd name="T34" fmla="*/ 26 w 160"/>
                <a:gd name="T35" fmla="*/ 136 h 153"/>
                <a:gd name="T36" fmla="*/ 29 w 160"/>
                <a:gd name="T37" fmla="*/ 140 h 153"/>
                <a:gd name="T38" fmla="*/ 54 w 160"/>
                <a:gd name="T39" fmla="*/ 153 h 153"/>
                <a:gd name="T40" fmla="*/ 60 w 160"/>
                <a:gd name="T41" fmla="*/ 151 h 153"/>
                <a:gd name="T42" fmla="*/ 84 w 160"/>
                <a:gd name="T43" fmla="*/ 137 h 153"/>
                <a:gd name="T44" fmla="*/ 103 w 160"/>
                <a:gd name="T45" fmla="*/ 153 h 153"/>
                <a:gd name="T46" fmla="*/ 108 w 160"/>
                <a:gd name="T47" fmla="*/ 153 h 153"/>
                <a:gd name="T48" fmla="*/ 131 w 160"/>
                <a:gd name="T49" fmla="*/ 140 h 153"/>
                <a:gd name="T50" fmla="*/ 134 w 160"/>
                <a:gd name="T51" fmla="*/ 136 h 153"/>
                <a:gd name="T52" fmla="*/ 134 w 160"/>
                <a:gd name="T53" fmla="*/ 132 h 153"/>
                <a:gd name="T54" fmla="*/ 133 w 160"/>
                <a:gd name="T55" fmla="*/ 104 h 153"/>
                <a:gd name="T56" fmla="*/ 157 w 160"/>
                <a:gd name="T57" fmla="*/ 95 h 153"/>
                <a:gd name="T58" fmla="*/ 160 w 160"/>
                <a:gd name="T59" fmla="*/ 88 h 153"/>
                <a:gd name="T60" fmla="*/ 159 w 160"/>
                <a:gd name="T61" fmla="*/ 62 h 153"/>
                <a:gd name="T62" fmla="*/ 155 w 160"/>
                <a:gd name="T63" fmla="*/ 57 h 153"/>
                <a:gd name="T64" fmla="*/ 126 w 160"/>
                <a:gd name="T65" fmla="*/ 90 h 153"/>
                <a:gd name="T66" fmla="*/ 122 w 160"/>
                <a:gd name="T67" fmla="*/ 93 h 153"/>
                <a:gd name="T68" fmla="*/ 113 w 160"/>
                <a:gd name="T69" fmla="*/ 108 h 153"/>
                <a:gd name="T70" fmla="*/ 117 w 160"/>
                <a:gd name="T71" fmla="*/ 129 h 153"/>
                <a:gd name="T72" fmla="*/ 93 w 160"/>
                <a:gd name="T73" fmla="*/ 123 h 153"/>
                <a:gd name="T74" fmla="*/ 87 w 160"/>
                <a:gd name="T75" fmla="*/ 121 h 153"/>
                <a:gd name="T76" fmla="*/ 73 w 160"/>
                <a:gd name="T77" fmla="*/ 121 h 153"/>
                <a:gd name="T78" fmla="*/ 68 w 160"/>
                <a:gd name="T79" fmla="*/ 123 h 153"/>
                <a:gd name="T80" fmla="*/ 42 w 160"/>
                <a:gd name="T81" fmla="*/ 129 h 153"/>
                <a:gd name="T82" fmla="*/ 46 w 160"/>
                <a:gd name="T83" fmla="*/ 108 h 153"/>
                <a:gd name="T84" fmla="*/ 39 w 160"/>
                <a:gd name="T85" fmla="*/ 93 h 153"/>
                <a:gd name="T86" fmla="*/ 34 w 160"/>
                <a:gd name="T87" fmla="*/ 90 h 153"/>
                <a:gd name="T88" fmla="*/ 16 w 160"/>
                <a:gd name="T89" fmla="*/ 70 h 153"/>
                <a:gd name="T90" fmla="*/ 37 w 160"/>
                <a:gd name="T91" fmla="*/ 64 h 153"/>
                <a:gd name="T92" fmla="*/ 45 w 160"/>
                <a:gd name="T93" fmla="*/ 50 h 153"/>
                <a:gd name="T94" fmla="*/ 46 w 160"/>
                <a:gd name="T95" fmla="*/ 44 h 153"/>
                <a:gd name="T96" fmla="*/ 54 w 160"/>
                <a:gd name="T97" fmla="*/ 19 h 153"/>
                <a:gd name="T98" fmla="*/ 70 w 160"/>
                <a:gd name="T99" fmla="*/ 33 h 153"/>
                <a:gd name="T100" fmla="*/ 87 w 160"/>
                <a:gd name="T101" fmla="*/ 34 h 153"/>
                <a:gd name="T102" fmla="*/ 93 w 160"/>
                <a:gd name="T103" fmla="*/ 31 h 153"/>
                <a:gd name="T104" fmla="*/ 117 w 160"/>
                <a:gd name="T105" fmla="*/ 25 h 153"/>
                <a:gd name="T106" fmla="*/ 113 w 160"/>
                <a:gd name="T107" fmla="*/ 46 h 153"/>
                <a:gd name="T108" fmla="*/ 122 w 160"/>
                <a:gd name="T109" fmla="*/ 60 h 153"/>
                <a:gd name="T110" fmla="*/ 126 w 160"/>
                <a:gd name="T111" fmla="*/ 65 h 153"/>
                <a:gd name="T112" fmla="*/ 144 w 160"/>
                <a:gd name="T113" fmla="*/ 8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0" h="153">
                  <a:moveTo>
                    <a:pt x="155" y="57"/>
                  </a:moveTo>
                  <a:lnTo>
                    <a:pt x="133" y="51"/>
                  </a:lnTo>
                  <a:lnTo>
                    <a:pt x="130" y="44"/>
                  </a:lnTo>
                  <a:lnTo>
                    <a:pt x="134" y="22"/>
                  </a:lnTo>
                  <a:lnTo>
                    <a:pt x="134" y="19"/>
                  </a:lnTo>
                  <a:lnTo>
                    <a:pt x="132" y="16"/>
                  </a:lnTo>
                  <a:lnTo>
                    <a:pt x="130" y="14"/>
                  </a:lnTo>
                  <a:lnTo>
                    <a:pt x="110" y="1"/>
                  </a:lnTo>
                  <a:lnTo>
                    <a:pt x="107" y="0"/>
                  </a:lnTo>
                  <a:lnTo>
                    <a:pt x="102" y="1"/>
                  </a:lnTo>
                  <a:lnTo>
                    <a:pt x="100" y="2"/>
                  </a:lnTo>
                  <a:lnTo>
                    <a:pt x="84" y="17"/>
                  </a:lnTo>
                  <a:lnTo>
                    <a:pt x="76" y="17"/>
                  </a:lnTo>
                  <a:lnTo>
                    <a:pt x="60" y="2"/>
                  </a:lnTo>
                  <a:lnTo>
                    <a:pt x="57" y="1"/>
                  </a:lnTo>
                  <a:lnTo>
                    <a:pt x="54" y="0"/>
                  </a:lnTo>
                  <a:lnTo>
                    <a:pt x="51" y="1"/>
                  </a:lnTo>
                  <a:lnTo>
                    <a:pt x="30" y="14"/>
                  </a:lnTo>
                  <a:lnTo>
                    <a:pt x="27" y="16"/>
                  </a:lnTo>
                  <a:lnTo>
                    <a:pt x="26" y="19"/>
                  </a:lnTo>
                  <a:lnTo>
                    <a:pt x="26" y="22"/>
                  </a:lnTo>
                  <a:lnTo>
                    <a:pt x="30" y="44"/>
                  </a:lnTo>
                  <a:lnTo>
                    <a:pt x="27" y="51"/>
                  </a:lnTo>
                  <a:lnTo>
                    <a:pt x="5" y="57"/>
                  </a:lnTo>
                  <a:lnTo>
                    <a:pt x="3" y="58"/>
                  </a:lnTo>
                  <a:lnTo>
                    <a:pt x="1" y="62"/>
                  </a:lnTo>
                  <a:lnTo>
                    <a:pt x="0" y="65"/>
                  </a:lnTo>
                  <a:lnTo>
                    <a:pt x="0" y="88"/>
                  </a:lnTo>
                  <a:lnTo>
                    <a:pt x="1" y="93"/>
                  </a:lnTo>
                  <a:lnTo>
                    <a:pt x="2" y="95"/>
                  </a:lnTo>
                  <a:lnTo>
                    <a:pt x="5" y="97"/>
                  </a:lnTo>
                  <a:lnTo>
                    <a:pt x="27" y="104"/>
                  </a:lnTo>
                  <a:lnTo>
                    <a:pt x="30" y="110"/>
                  </a:lnTo>
                  <a:lnTo>
                    <a:pt x="26" y="132"/>
                  </a:lnTo>
                  <a:lnTo>
                    <a:pt x="26" y="134"/>
                  </a:lnTo>
                  <a:lnTo>
                    <a:pt x="26" y="136"/>
                  </a:lnTo>
                  <a:lnTo>
                    <a:pt x="27" y="138"/>
                  </a:lnTo>
                  <a:lnTo>
                    <a:pt x="29" y="140"/>
                  </a:lnTo>
                  <a:lnTo>
                    <a:pt x="51" y="152"/>
                  </a:lnTo>
                  <a:lnTo>
                    <a:pt x="54" y="153"/>
                  </a:lnTo>
                  <a:lnTo>
                    <a:pt x="57" y="153"/>
                  </a:lnTo>
                  <a:lnTo>
                    <a:pt x="60" y="151"/>
                  </a:lnTo>
                  <a:lnTo>
                    <a:pt x="76" y="137"/>
                  </a:lnTo>
                  <a:lnTo>
                    <a:pt x="84" y="137"/>
                  </a:lnTo>
                  <a:lnTo>
                    <a:pt x="100" y="151"/>
                  </a:lnTo>
                  <a:lnTo>
                    <a:pt x="103" y="153"/>
                  </a:lnTo>
                  <a:lnTo>
                    <a:pt x="105" y="153"/>
                  </a:lnTo>
                  <a:lnTo>
                    <a:pt x="108" y="153"/>
                  </a:lnTo>
                  <a:lnTo>
                    <a:pt x="110" y="152"/>
                  </a:lnTo>
                  <a:lnTo>
                    <a:pt x="131" y="140"/>
                  </a:lnTo>
                  <a:lnTo>
                    <a:pt x="132" y="138"/>
                  </a:lnTo>
                  <a:lnTo>
                    <a:pt x="134" y="136"/>
                  </a:lnTo>
                  <a:lnTo>
                    <a:pt x="134" y="134"/>
                  </a:lnTo>
                  <a:lnTo>
                    <a:pt x="134" y="132"/>
                  </a:lnTo>
                  <a:lnTo>
                    <a:pt x="130" y="110"/>
                  </a:lnTo>
                  <a:lnTo>
                    <a:pt x="133" y="104"/>
                  </a:lnTo>
                  <a:lnTo>
                    <a:pt x="155" y="97"/>
                  </a:lnTo>
                  <a:lnTo>
                    <a:pt x="157" y="95"/>
                  </a:lnTo>
                  <a:lnTo>
                    <a:pt x="159" y="93"/>
                  </a:lnTo>
                  <a:lnTo>
                    <a:pt x="160" y="88"/>
                  </a:lnTo>
                  <a:lnTo>
                    <a:pt x="160" y="65"/>
                  </a:lnTo>
                  <a:lnTo>
                    <a:pt x="159" y="62"/>
                  </a:lnTo>
                  <a:lnTo>
                    <a:pt x="157" y="58"/>
                  </a:lnTo>
                  <a:lnTo>
                    <a:pt x="155" y="57"/>
                  </a:lnTo>
                  <a:close/>
                  <a:moveTo>
                    <a:pt x="144" y="83"/>
                  </a:moveTo>
                  <a:lnTo>
                    <a:pt x="126" y="90"/>
                  </a:lnTo>
                  <a:lnTo>
                    <a:pt x="123" y="91"/>
                  </a:lnTo>
                  <a:lnTo>
                    <a:pt x="122" y="93"/>
                  </a:lnTo>
                  <a:lnTo>
                    <a:pt x="114" y="105"/>
                  </a:lnTo>
                  <a:lnTo>
                    <a:pt x="113" y="108"/>
                  </a:lnTo>
                  <a:lnTo>
                    <a:pt x="114" y="110"/>
                  </a:lnTo>
                  <a:lnTo>
                    <a:pt x="117" y="129"/>
                  </a:lnTo>
                  <a:lnTo>
                    <a:pt x="107" y="136"/>
                  </a:lnTo>
                  <a:lnTo>
                    <a:pt x="93" y="123"/>
                  </a:lnTo>
                  <a:lnTo>
                    <a:pt x="89" y="121"/>
                  </a:lnTo>
                  <a:lnTo>
                    <a:pt x="87" y="121"/>
                  </a:lnTo>
                  <a:lnTo>
                    <a:pt x="73" y="121"/>
                  </a:lnTo>
                  <a:lnTo>
                    <a:pt x="73" y="121"/>
                  </a:lnTo>
                  <a:lnTo>
                    <a:pt x="71" y="121"/>
                  </a:lnTo>
                  <a:lnTo>
                    <a:pt x="68" y="123"/>
                  </a:lnTo>
                  <a:lnTo>
                    <a:pt x="54" y="136"/>
                  </a:lnTo>
                  <a:lnTo>
                    <a:pt x="42" y="129"/>
                  </a:lnTo>
                  <a:lnTo>
                    <a:pt x="46" y="110"/>
                  </a:lnTo>
                  <a:lnTo>
                    <a:pt x="46" y="108"/>
                  </a:lnTo>
                  <a:lnTo>
                    <a:pt x="45" y="105"/>
                  </a:lnTo>
                  <a:lnTo>
                    <a:pt x="39" y="93"/>
                  </a:lnTo>
                  <a:lnTo>
                    <a:pt x="37" y="91"/>
                  </a:lnTo>
                  <a:lnTo>
                    <a:pt x="34" y="90"/>
                  </a:lnTo>
                  <a:lnTo>
                    <a:pt x="16" y="83"/>
                  </a:lnTo>
                  <a:lnTo>
                    <a:pt x="16" y="70"/>
                  </a:lnTo>
                  <a:lnTo>
                    <a:pt x="34" y="65"/>
                  </a:lnTo>
                  <a:lnTo>
                    <a:pt x="37" y="64"/>
                  </a:lnTo>
                  <a:lnTo>
                    <a:pt x="39" y="60"/>
                  </a:lnTo>
                  <a:lnTo>
                    <a:pt x="45" y="50"/>
                  </a:lnTo>
                  <a:lnTo>
                    <a:pt x="46" y="46"/>
                  </a:lnTo>
                  <a:lnTo>
                    <a:pt x="46" y="44"/>
                  </a:lnTo>
                  <a:lnTo>
                    <a:pt x="43" y="25"/>
                  </a:lnTo>
                  <a:lnTo>
                    <a:pt x="54" y="19"/>
                  </a:lnTo>
                  <a:lnTo>
                    <a:pt x="68" y="31"/>
                  </a:lnTo>
                  <a:lnTo>
                    <a:pt x="70" y="33"/>
                  </a:lnTo>
                  <a:lnTo>
                    <a:pt x="73" y="34"/>
                  </a:lnTo>
                  <a:lnTo>
                    <a:pt x="87" y="34"/>
                  </a:lnTo>
                  <a:lnTo>
                    <a:pt x="89" y="33"/>
                  </a:lnTo>
                  <a:lnTo>
                    <a:pt x="93" y="31"/>
                  </a:lnTo>
                  <a:lnTo>
                    <a:pt x="107" y="19"/>
                  </a:lnTo>
                  <a:lnTo>
                    <a:pt x="117" y="25"/>
                  </a:lnTo>
                  <a:lnTo>
                    <a:pt x="113" y="44"/>
                  </a:lnTo>
                  <a:lnTo>
                    <a:pt x="113" y="46"/>
                  </a:lnTo>
                  <a:lnTo>
                    <a:pt x="114" y="50"/>
                  </a:lnTo>
                  <a:lnTo>
                    <a:pt x="122" y="60"/>
                  </a:lnTo>
                  <a:lnTo>
                    <a:pt x="123" y="64"/>
                  </a:lnTo>
                  <a:lnTo>
                    <a:pt x="126" y="65"/>
                  </a:lnTo>
                  <a:lnTo>
                    <a:pt x="144" y="70"/>
                  </a:lnTo>
                  <a:lnTo>
                    <a:pt x="144" y="8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endParaRPr>
            </a:p>
          </p:txBody>
        </p:sp>
        <p:sp>
          <p:nvSpPr>
            <p:cNvPr id="69" name="Freeform 637"/>
            <p:cNvSpPr>
              <a:spLocks noEditPoints="1"/>
            </p:cNvSpPr>
            <p:nvPr/>
          </p:nvSpPr>
          <p:spPr bwMode="auto">
            <a:xfrm>
              <a:off x="4897125" y="2282300"/>
              <a:ext cx="145750" cy="154000"/>
            </a:xfrm>
            <a:custGeom>
              <a:avLst/>
              <a:gdLst>
                <a:gd name="T0" fmla="*/ 104 w 106"/>
                <a:gd name="T1" fmla="*/ 43 h 112"/>
                <a:gd name="T2" fmla="*/ 106 w 106"/>
                <a:gd name="T3" fmla="*/ 37 h 112"/>
                <a:gd name="T4" fmla="*/ 98 w 106"/>
                <a:gd name="T5" fmla="*/ 22 h 112"/>
                <a:gd name="T6" fmla="*/ 95 w 106"/>
                <a:gd name="T7" fmla="*/ 18 h 112"/>
                <a:gd name="T8" fmla="*/ 89 w 106"/>
                <a:gd name="T9" fmla="*/ 18 h 112"/>
                <a:gd name="T10" fmla="*/ 69 w 106"/>
                <a:gd name="T11" fmla="*/ 6 h 112"/>
                <a:gd name="T12" fmla="*/ 63 w 106"/>
                <a:gd name="T13" fmla="*/ 1 h 112"/>
                <a:gd name="T14" fmla="*/ 46 w 106"/>
                <a:gd name="T15" fmla="*/ 0 h 112"/>
                <a:gd name="T16" fmla="*/ 41 w 106"/>
                <a:gd name="T17" fmla="*/ 2 h 112"/>
                <a:gd name="T18" fmla="*/ 33 w 106"/>
                <a:gd name="T19" fmla="*/ 22 h 112"/>
                <a:gd name="T20" fmla="*/ 15 w 106"/>
                <a:gd name="T21" fmla="*/ 17 h 112"/>
                <a:gd name="T22" fmla="*/ 9 w 106"/>
                <a:gd name="T23" fmla="*/ 20 h 112"/>
                <a:gd name="T24" fmla="*/ 1 w 106"/>
                <a:gd name="T25" fmla="*/ 34 h 112"/>
                <a:gd name="T26" fmla="*/ 1 w 106"/>
                <a:gd name="T27" fmla="*/ 40 h 112"/>
                <a:gd name="T28" fmla="*/ 14 w 106"/>
                <a:gd name="T29" fmla="*/ 56 h 112"/>
                <a:gd name="T30" fmla="*/ 1 w 106"/>
                <a:gd name="T31" fmla="*/ 71 h 112"/>
                <a:gd name="T32" fmla="*/ 1 w 106"/>
                <a:gd name="T33" fmla="*/ 78 h 112"/>
                <a:gd name="T34" fmla="*/ 11 w 106"/>
                <a:gd name="T35" fmla="*/ 93 h 112"/>
                <a:gd name="T36" fmla="*/ 17 w 106"/>
                <a:gd name="T37" fmla="*/ 94 h 112"/>
                <a:gd name="T38" fmla="*/ 39 w 106"/>
                <a:gd name="T39" fmla="*/ 107 h 112"/>
                <a:gd name="T40" fmla="*/ 43 w 106"/>
                <a:gd name="T41" fmla="*/ 111 h 112"/>
                <a:gd name="T42" fmla="*/ 60 w 106"/>
                <a:gd name="T43" fmla="*/ 112 h 112"/>
                <a:gd name="T44" fmla="*/ 67 w 106"/>
                <a:gd name="T45" fmla="*/ 109 h 112"/>
                <a:gd name="T46" fmla="*/ 73 w 106"/>
                <a:gd name="T47" fmla="*/ 91 h 112"/>
                <a:gd name="T48" fmla="*/ 93 w 106"/>
                <a:gd name="T49" fmla="*/ 94 h 112"/>
                <a:gd name="T50" fmla="*/ 99 w 106"/>
                <a:gd name="T51" fmla="*/ 89 h 112"/>
                <a:gd name="T52" fmla="*/ 106 w 106"/>
                <a:gd name="T53" fmla="*/ 74 h 112"/>
                <a:gd name="T54" fmla="*/ 104 w 106"/>
                <a:gd name="T55" fmla="*/ 68 h 112"/>
                <a:gd name="T56" fmla="*/ 87 w 106"/>
                <a:gd name="T57" fmla="*/ 77 h 112"/>
                <a:gd name="T58" fmla="*/ 69 w 106"/>
                <a:gd name="T59" fmla="*/ 73 h 112"/>
                <a:gd name="T60" fmla="*/ 63 w 106"/>
                <a:gd name="T61" fmla="*/ 77 h 112"/>
                <a:gd name="T62" fmla="*/ 59 w 106"/>
                <a:gd name="T63" fmla="*/ 81 h 112"/>
                <a:gd name="T64" fmla="*/ 53 w 106"/>
                <a:gd name="T65" fmla="*/ 96 h 112"/>
                <a:gd name="T66" fmla="*/ 46 w 106"/>
                <a:gd name="T67" fmla="*/ 79 h 112"/>
                <a:gd name="T68" fmla="*/ 41 w 106"/>
                <a:gd name="T69" fmla="*/ 74 h 112"/>
                <a:gd name="T70" fmla="*/ 35 w 106"/>
                <a:gd name="T71" fmla="*/ 73 h 112"/>
                <a:gd name="T72" fmla="*/ 18 w 106"/>
                <a:gd name="T73" fmla="*/ 74 h 112"/>
                <a:gd name="T74" fmla="*/ 30 w 106"/>
                <a:gd name="T75" fmla="*/ 60 h 112"/>
                <a:gd name="T76" fmla="*/ 31 w 106"/>
                <a:gd name="T77" fmla="*/ 54 h 112"/>
                <a:gd name="T78" fmla="*/ 29 w 106"/>
                <a:gd name="T79" fmla="*/ 49 h 112"/>
                <a:gd name="T80" fmla="*/ 19 w 106"/>
                <a:gd name="T81" fmla="*/ 35 h 112"/>
                <a:gd name="T82" fmla="*/ 37 w 106"/>
                <a:gd name="T83" fmla="*/ 38 h 112"/>
                <a:gd name="T84" fmla="*/ 44 w 106"/>
                <a:gd name="T85" fmla="*/ 36 h 112"/>
                <a:gd name="T86" fmla="*/ 47 w 106"/>
                <a:gd name="T87" fmla="*/ 31 h 112"/>
                <a:gd name="T88" fmla="*/ 55 w 106"/>
                <a:gd name="T89" fmla="*/ 16 h 112"/>
                <a:gd name="T90" fmla="*/ 61 w 106"/>
                <a:gd name="T91" fmla="*/ 34 h 112"/>
                <a:gd name="T92" fmla="*/ 67 w 106"/>
                <a:gd name="T93" fmla="*/ 38 h 112"/>
                <a:gd name="T94" fmla="*/ 72 w 106"/>
                <a:gd name="T95" fmla="*/ 38 h 112"/>
                <a:gd name="T96" fmla="*/ 88 w 106"/>
                <a:gd name="T97" fmla="*/ 37 h 112"/>
                <a:gd name="T98" fmla="*/ 76 w 106"/>
                <a:gd name="T99" fmla="*/ 52 h 112"/>
                <a:gd name="T100" fmla="*/ 76 w 106"/>
                <a:gd name="T101" fmla="*/ 58 h 112"/>
                <a:gd name="T102" fmla="*/ 78 w 106"/>
                <a:gd name="T103" fmla="*/ 64 h 112"/>
                <a:gd name="T104" fmla="*/ 87 w 106"/>
                <a:gd name="T105" fmla="*/ 77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6" h="112">
                  <a:moveTo>
                    <a:pt x="93" y="56"/>
                  </a:moveTo>
                  <a:lnTo>
                    <a:pt x="104" y="43"/>
                  </a:lnTo>
                  <a:lnTo>
                    <a:pt x="106" y="40"/>
                  </a:lnTo>
                  <a:lnTo>
                    <a:pt x="106" y="37"/>
                  </a:lnTo>
                  <a:lnTo>
                    <a:pt x="105" y="34"/>
                  </a:lnTo>
                  <a:lnTo>
                    <a:pt x="98" y="22"/>
                  </a:lnTo>
                  <a:lnTo>
                    <a:pt x="97" y="20"/>
                  </a:lnTo>
                  <a:lnTo>
                    <a:pt x="95" y="18"/>
                  </a:lnTo>
                  <a:lnTo>
                    <a:pt x="92" y="17"/>
                  </a:lnTo>
                  <a:lnTo>
                    <a:pt x="89" y="18"/>
                  </a:lnTo>
                  <a:lnTo>
                    <a:pt x="73" y="22"/>
                  </a:lnTo>
                  <a:lnTo>
                    <a:pt x="69" y="6"/>
                  </a:lnTo>
                  <a:lnTo>
                    <a:pt x="67" y="2"/>
                  </a:lnTo>
                  <a:lnTo>
                    <a:pt x="63" y="1"/>
                  </a:lnTo>
                  <a:lnTo>
                    <a:pt x="60" y="0"/>
                  </a:lnTo>
                  <a:lnTo>
                    <a:pt x="46" y="0"/>
                  </a:lnTo>
                  <a:lnTo>
                    <a:pt x="43" y="1"/>
                  </a:lnTo>
                  <a:lnTo>
                    <a:pt x="41" y="2"/>
                  </a:lnTo>
                  <a:lnTo>
                    <a:pt x="39" y="6"/>
                  </a:lnTo>
                  <a:lnTo>
                    <a:pt x="33" y="22"/>
                  </a:lnTo>
                  <a:lnTo>
                    <a:pt x="17" y="18"/>
                  </a:lnTo>
                  <a:lnTo>
                    <a:pt x="15" y="17"/>
                  </a:lnTo>
                  <a:lnTo>
                    <a:pt x="12" y="18"/>
                  </a:lnTo>
                  <a:lnTo>
                    <a:pt x="9" y="20"/>
                  </a:lnTo>
                  <a:lnTo>
                    <a:pt x="8" y="22"/>
                  </a:lnTo>
                  <a:lnTo>
                    <a:pt x="1" y="34"/>
                  </a:lnTo>
                  <a:lnTo>
                    <a:pt x="0" y="37"/>
                  </a:lnTo>
                  <a:lnTo>
                    <a:pt x="1" y="40"/>
                  </a:lnTo>
                  <a:lnTo>
                    <a:pt x="2" y="43"/>
                  </a:lnTo>
                  <a:lnTo>
                    <a:pt x="14" y="56"/>
                  </a:lnTo>
                  <a:lnTo>
                    <a:pt x="2" y="68"/>
                  </a:lnTo>
                  <a:lnTo>
                    <a:pt x="1" y="71"/>
                  </a:lnTo>
                  <a:lnTo>
                    <a:pt x="0" y="74"/>
                  </a:lnTo>
                  <a:lnTo>
                    <a:pt x="1" y="78"/>
                  </a:lnTo>
                  <a:lnTo>
                    <a:pt x="8" y="89"/>
                  </a:lnTo>
                  <a:lnTo>
                    <a:pt x="11" y="93"/>
                  </a:lnTo>
                  <a:lnTo>
                    <a:pt x="14" y="94"/>
                  </a:lnTo>
                  <a:lnTo>
                    <a:pt x="17" y="94"/>
                  </a:lnTo>
                  <a:lnTo>
                    <a:pt x="33" y="91"/>
                  </a:lnTo>
                  <a:lnTo>
                    <a:pt x="39" y="107"/>
                  </a:lnTo>
                  <a:lnTo>
                    <a:pt x="41" y="110"/>
                  </a:lnTo>
                  <a:lnTo>
                    <a:pt x="43" y="111"/>
                  </a:lnTo>
                  <a:lnTo>
                    <a:pt x="46" y="112"/>
                  </a:lnTo>
                  <a:lnTo>
                    <a:pt x="60" y="112"/>
                  </a:lnTo>
                  <a:lnTo>
                    <a:pt x="63" y="111"/>
                  </a:lnTo>
                  <a:lnTo>
                    <a:pt x="67" y="109"/>
                  </a:lnTo>
                  <a:lnTo>
                    <a:pt x="69" y="107"/>
                  </a:lnTo>
                  <a:lnTo>
                    <a:pt x="73" y="91"/>
                  </a:lnTo>
                  <a:lnTo>
                    <a:pt x="90" y="94"/>
                  </a:lnTo>
                  <a:lnTo>
                    <a:pt x="93" y="94"/>
                  </a:lnTo>
                  <a:lnTo>
                    <a:pt x="96" y="93"/>
                  </a:lnTo>
                  <a:lnTo>
                    <a:pt x="99" y="89"/>
                  </a:lnTo>
                  <a:lnTo>
                    <a:pt x="105" y="78"/>
                  </a:lnTo>
                  <a:lnTo>
                    <a:pt x="106" y="74"/>
                  </a:lnTo>
                  <a:lnTo>
                    <a:pt x="106" y="71"/>
                  </a:lnTo>
                  <a:lnTo>
                    <a:pt x="104" y="68"/>
                  </a:lnTo>
                  <a:lnTo>
                    <a:pt x="93" y="56"/>
                  </a:lnTo>
                  <a:close/>
                  <a:moveTo>
                    <a:pt x="87" y="77"/>
                  </a:moveTo>
                  <a:lnTo>
                    <a:pt x="72" y="73"/>
                  </a:lnTo>
                  <a:lnTo>
                    <a:pt x="69" y="73"/>
                  </a:lnTo>
                  <a:lnTo>
                    <a:pt x="67" y="74"/>
                  </a:lnTo>
                  <a:lnTo>
                    <a:pt x="63" y="77"/>
                  </a:lnTo>
                  <a:lnTo>
                    <a:pt x="61" y="79"/>
                  </a:lnTo>
                  <a:lnTo>
                    <a:pt x="59" y="81"/>
                  </a:lnTo>
                  <a:lnTo>
                    <a:pt x="55" y="96"/>
                  </a:lnTo>
                  <a:lnTo>
                    <a:pt x="53" y="96"/>
                  </a:lnTo>
                  <a:lnTo>
                    <a:pt x="47" y="81"/>
                  </a:lnTo>
                  <a:lnTo>
                    <a:pt x="46" y="79"/>
                  </a:lnTo>
                  <a:lnTo>
                    <a:pt x="44" y="77"/>
                  </a:lnTo>
                  <a:lnTo>
                    <a:pt x="41" y="74"/>
                  </a:lnTo>
                  <a:lnTo>
                    <a:pt x="37" y="73"/>
                  </a:lnTo>
                  <a:lnTo>
                    <a:pt x="35" y="73"/>
                  </a:lnTo>
                  <a:lnTo>
                    <a:pt x="19" y="77"/>
                  </a:lnTo>
                  <a:lnTo>
                    <a:pt x="18" y="74"/>
                  </a:lnTo>
                  <a:lnTo>
                    <a:pt x="29" y="64"/>
                  </a:lnTo>
                  <a:lnTo>
                    <a:pt x="30" y="60"/>
                  </a:lnTo>
                  <a:lnTo>
                    <a:pt x="31" y="58"/>
                  </a:lnTo>
                  <a:lnTo>
                    <a:pt x="31" y="54"/>
                  </a:lnTo>
                  <a:lnTo>
                    <a:pt x="30" y="52"/>
                  </a:lnTo>
                  <a:lnTo>
                    <a:pt x="29" y="49"/>
                  </a:lnTo>
                  <a:lnTo>
                    <a:pt x="18" y="37"/>
                  </a:lnTo>
                  <a:lnTo>
                    <a:pt x="19" y="35"/>
                  </a:lnTo>
                  <a:lnTo>
                    <a:pt x="34" y="38"/>
                  </a:lnTo>
                  <a:lnTo>
                    <a:pt x="37" y="38"/>
                  </a:lnTo>
                  <a:lnTo>
                    <a:pt x="41" y="38"/>
                  </a:lnTo>
                  <a:lnTo>
                    <a:pt x="44" y="36"/>
                  </a:lnTo>
                  <a:lnTo>
                    <a:pt x="46" y="34"/>
                  </a:lnTo>
                  <a:lnTo>
                    <a:pt x="47" y="31"/>
                  </a:lnTo>
                  <a:lnTo>
                    <a:pt x="53" y="16"/>
                  </a:lnTo>
                  <a:lnTo>
                    <a:pt x="55" y="16"/>
                  </a:lnTo>
                  <a:lnTo>
                    <a:pt x="59" y="31"/>
                  </a:lnTo>
                  <a:lnTo>
                    <a:pt x="61" y="34"/>
                  </a:lnTo>
                  <a:lnTo>
                    <a:pt x="63" y="36"/>
                  </a:lnTo>
                  <a:lnTo>
                    <a:pt x="67" y="38"/>
                  </a:lnTo>
                  <a:lnTo>
                    <a:pt x="69" y="38"/>
                  </a:lnTo>
                  <a:lnTo>
                    <a:pt x="72" y="38"/>
                  </a:lnTo>
                  <a:lnTo>
                    <a:pt x="87" y="35"/>
                  </a:lnTo>
                  <a:lnTo>
                    <a:pt x="88" y="37"/>
                  </a:lnTo>
                  <a:lnTo>
                    <a:pt x="78" y="49"/>
                  </a:lnTo>
                  <a:lnTo>
                    <a:pt x="76" y="52"/>
                  </a:lnTo>
                  <a:lnTo>
                    <a:pt x="76" y="54"/>
                  </a:lnTo>
                  <a:lnTo>
                    <a:pt x="76" y="58"/>
                  </a:lnTo>
                  <a:lnTo>
                    <a:pt x="76" y="60"/>
                  </a:lnTo>
                  <a:lnTo>
                    <a:pt x="78" y="64"/>
                  </a:lnTo>
                  <a:lnTo>
                    <a:pt x="89" y="74"/>
                  </a:lnTo>
                  <a:lnTo>
                    <a:pt x="87" y="7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endParaRPr>
            </a:p>
          </p:txBody>
        </p:sp>
        <p:sp>
          <p:nvSpPr>
            <p:cNvPr id="72" name="Freeform 638"/>
            <p:cNvSpPr>
              <a:spLocks/>
            </p:cNvSpPr>
            <p:nvPr/>
          </p:nvSpPr>
          <p:spPr bwMode="auto">
            <a:xfrm>
              <a:off x="4959000" y="2348300"/>
              <a:ext cx="22000" cy="22000"/>
            </a:xfrm>
            <a:custGeom>
              <a:avLst/>
              <a:gdLst>
                <a:gd name="T0" fmla="*/ 8 w 16"/>
                <a:gd name="T1" fmla="*/ 0 h 16"/>
                <a:gd name="T2" fmla="*/ 5 w 16"/>
                <a:gd name="T3" fmla="*/ 1 h 16"/>
                <a:gd name="T4" fmla="*/ 2 w 16"/>
                <a:gd name="T5" fmla="*/ 3 h 16"/>
                <a:gd name="T6" fmla="*/ 1 w 16"/>
                <a:gd name="T7" fmla="*/ 5 h 16"/>
                <a:gd name="T8" fmla="*/ 0 w 16"/>
                <a:gd name="T9" fmla="*/ 8 h 16"/>
                <a:gd name="T10" fmla="*/ 1 w 16"/>
                <a:gd name="T11" fmla="*/ 11 h 16"/>
                <a:gd name="T12" fmla="*/ 2 w 16"/>
                <a:gd name="T13" fmla="*/ 14 h 16"/>
                <a:gd name="T14" fmla="*/ 5 w 16"/>
                <a:gd name="T15" fmla="*/ 16 h 16"/>
                <a:gd name="T16" fmla="*/ 8 w 16"/>
                <a:gd name="T17" fmla="*/ 16 h 16"/>
                <a:gd name="T18" fmla="*/ 11 w 16"/>
                <a:gd name="T19" fmla="*/ 16 h 16"/>
                <a:gd name="T20" fmla="*/ 14 w 16"/>
                <a:gd name="T21" fmla="*/ 14 h 16"/>
                <a:gd name="T22" fmla="*/ 15 w 16"/>
                <a:gd name="T23" fmla="*/ 11 h 16"/>
                <a:gd name="T24" fmla="*/ 16 w 16"/>
                <a:gd name="T25" fmla="*/ 8 h 16"/>
                <a:gd name="T26" fmla="*/ 15 w 16"/>
                <a:gd name="T27" fmla="*/ 5 h 16"/>
                <a:gd name="T28" fmla="*/ 14 w 16"/>
                <a:gd name="T29" fmla="*/ 3 h 16"/>
                <a:gd name="T30" fmla="*/ 11 w 16"/>
                <a:gd name="T31" fmla="*/ 1 h 16"/>
                <a:gd name="T32" fmla="*/ 8 w 16"/>
                <a:gd name="T3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16">
                  <a:moveTo>
                    <a:pt x="8" y="0"/>
                  </a:moveTo>
                  <a:lnTo>
                    <a:pt x="5" y="1"/>
                  </a:lnTo>
                  <a:lnTo>
                    <a:pt x="2" y="3"/>
                  </a:lnTo>
                  <a:lnTo>
                    <a:pt x="1" y="5"/>
                  </a:lnTo>
                  <a:lnTo>
                    <a:pt x="0" y="8"/>
                  </a:lnTo>
                  <a:lnTo>
                    <a:pt x="1" y="11"/>
                  </a:lnTo>
                  <a:lnTo>
                    <a:pt x="2" y="14"/>
                  </a:lnTo>
                  <a:lnTo>
                    <a:pt x="5" y="16"/>
                  </a:lnTo>
                  <a:lnTo>
                    <a:pt x="8" y="16"/>
                  </a:lnTo>
                  <a:lnTo>
                    <a:pt x="11" y="16"/>
                  </a:lnTo>
                  <a:lnTo>
                    <a:pt x="14" y="14"/>
                  </a:lnTo>
                  <a:lnTo>
                    <a:pt x="15" y="11"/>
                  </a:lnTo>
                  <a:lnTo>
                    <a:pt x="16" y="8"/>
                  </a:lnTo>
                  <a:lnTo>
                    <a:pt x="15" y="5"/>
                  </a:lnTo>
                  <a:lnTo>
                    <a:pt x="14" y="3"/>
                  </a:lnTo>
                  <a:lnTo>
                    <a:pt x="11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endParaRPr>
            </a:p>
          </p:txBody>
        </p:sp>
        <p:sp>
          <p:nvSpPr>
            <p:cNvPr id="73" name="Freeform 639"/>
            <p:cNvSpPr>
              <a:spLocks noEditPoints="1"/>
            </p:cNvSpPr>
            <p:nvPr/>
          </p:nvSpPr>
          <p:spPr bwMode="auto">
            <a:xfrm>
              <a:off x="4772000" y="2401925"/>
              <a:ext cx="88000" cy="89375"/>
            </a:xfrm>
            <a:custGeom>
              <a:avLst/>
              <a:gdLst>
                <a:gd name="T0" fmla="*/ 32 w 64"/>
                <a:gd name="T1" fmla="*/ 0 h 65"/>
                <a:gd name="T2" fmla="*/ 20 w 64"/>
                <a:gd name="T3" fmla="*/ 4 h 65"/>
                <a:gd name="T4" fmla="*/ 9 w 64"/>
                <a:gd name="T5" fmla="*/ 10 h 65"/>
                <a:gd name="T6" fmla="*/ 3 w 64"/>
                <a:gd name="T7" fmla="*/ 20 h 65"/>
                <a:gd name="T8" fmla="*/ 0 w 64"/>
                <a:gd name="T9" fmla="*/ 33 h 65"/>
                <a:gd name="T10" fmla="*/ 3 w 64"/>
                <a:gd name="T11" fmla="*/ 44 h 65"/>
                <a:gd name="T12" fmla="*/ 9 w 64"/>
                <a:gd name="T13" fmla="*/ 55 h 65"/>
                <a:gd name="T14" fmla="*/ 20 w 64"/>
                <a:gd name="T15" fmla="*/ 62 h 65"/>
                <a:gd name="T16" fmla="*/ 32 w 64"/>
                <a:gd name="T17" fmla="*/ 65 h 65"/>
                <a:gd name="T18" fmla="*/ 45 w 64"/>
                <a:gd name="T19" fmla="*/ 62 h 65"/>
                <a:gd name="T20" fmla="*/ 54 w 64"/>
                <a:gd name="T21" fmla="*/ 55 h 65"/>
                <a:gd name="T22" fmla="*/ 62 w 64"/>
                <a:gd name="T23" fmla="*/ 44 h 65"/>
                <a:gd name="T24" fmla="*/ 64 w 64"/>
                <a:gd name="T25" fmla="*/ 33 h 65"/>
                <a:gd name="T26" fmla="*/ 62 w 64"/>
                <a:gd name="T27" fmla="*/ 20 h 65"/>
                <a:gd name="T28" fmla="*/ 54 w 64"/>
                <a:gd name="T29" fmla="*/ 10 h 65"/>
                <a:gd name="T30" fmla="*/ 45 w 64"/>
                <a:gd name="T31" fmla="*/ 4 h 65"/>
                <a:gd name="T32" fmla="*/ 32 w 64"/>
                <a:gd name="T33" fmla="*/ 0 h 65"/>
                <a:gd name="T34" fmla="*/ 32 w 64"/>
                <a:gd name="T35" fmla="*/ 49 h 65"/>
                <a:gd name="T36" fmla="*/ 27 w 64"/>
                <a:gd name="T37" fmla="*/ 48 h 65"/>
                <a:gd name="T38" fmla="*/ 23 w 64"/>
                <a:gd name="T39" fmla="*/ 46 h 65"/>
                <a:gd name="T40" fmla="*/ 19 w 64"/>
                <a:gd name="T41" fmla="*/ 42 h 65"/>
                <a:gd name="T42" fmla="*/ 17 w 64"/>
                <a:gd name="T43" fmla="*/ 38 h 65"/>
                <a:gd name="T44" fmla="*/ 17 w 64"/>
                <a:gd name="T45" fmla="*/ 33 h 65"/>
                <a:gd name="T46" fmla="*/ 17 w 64"/>
                <a:gd name="T47" fmla="*/ 27 h 65"/>
                <a:gd name="T48" fmla="*/ 19 w 64"/>
                <a:gd name="T49" fmla="*/ 23 h 65"/>
                <a:gd name="T50" fmla="*/ 23 w 64"/>
                <a:gd name="T51" fmla="*/ 20 h 65"/>
                <a:gd name="T52" fmla="*/ 27 w 64"/>
                <a:gd name="T53" fmla="*/ 18 h 65"/>
                <a:gd name="T54" fmla="*/ 32 w 64"/>
                <a:gd name="T55" fmla="*/ 16 h 65"/>
                <a:gd name="T56" fmla="*/ 37 w 64"/>
                <a:gd name="T57" fmla="*/ 18 h 65"/>
                <a:gd name="T58" fmla="*/ 41 w 64"/>
                <a:gd name="T59" fmla="*/ 20 h 65"/>
                <a:gd name="T60" fmla="*/ 45 w 64"/>
                <a:gd name="T61" fmla="*/ 23 h 65"/>
                <a:gd name="T62" fmla="*/ 47 w 64"/>
                <a:gd name="T63" fmla="*/ 27 h 65"/>
                <a:gd name="T64" fmla="*/ 48 w 64"/>
                <a:gd name="T65" fmla="*/ 33 h 65"/>
                <a:gd name="T66" fmla="*/ 47 w 64"/>
                <a:gd name="T67" fmla="*/ 38 h 65"/>
                <a:gd name="T68" fmla="*/ 45 w 64"/>
                <a:gd name="T69" fmla="*/ 42 h 65"/>
                <a:gd name="T70" fmla="*/ 41 w 64"/>
                <a:gd name="T71" fmla="*/ 46 h 65"/>
                <a:gd name="T72" fmla="*/ 37 w 64"/>
                <a:gd name="T73" fmla="*/ 48 h 65"/>
                <a:gd name="T74" fmla="*/ 32 w 64"/>
                <a:gd name="T75" fmla="*/ 4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4" h="65">
                  <a:moveTo>
                    <a:pt x="32" y="0"/>
                  </a:moveTo>
                  <a:lnTo>
                    <a:pt x="20" y="4"/>
                  </a:lnTo>
                  <a:lnTo>
                    <a:pt x="9" y="10"/>
                  </a:lnTo>
                  <a:lnTo>
                    <a:pt x="3" y="20"/>
                  </a:lnTo>
                  <a:lnTo>
                    <a:pt x="0" y="33"/>
                  </a:lnTo>
                  <a:lnTo>
                    <a:pt x="3" y="44"/>
                  </a:lnTo>
                  <a:lnTo>
                    <a:pt x="9" y="55"/>
                  </a:lnTo>
                  <a:lnTo>
                    <a:pt x="20" y="62"/>
                  </a:lnTo>
                  <a:lnTo>
                    <a:pt x="32" y="65"/>
                  </a:lnTo>
                  <a:lnTo>
                    <a:pt x="45" y="62"/>
                  </a:lnTo>
                  <a:lnTo>
                    <a:pt x="54" y="55"/>
                  </a:lnTo>
                  <a:lnTo>
                    <a:pt x="62" y="44"/>
                  </a:lnTo>
                  <a:lnTo>
                    <a:pt x="64" y="33"/>
                  </a:lnTo>
                  <a:lnTo>
                    <a:pt x="62" y="20"/>
                  </a:lnTo>
                  <a:lnTo>
                    <a:pt x="54" y="10"/>
                  </a:lnTo>
                  <a:lnTo>
                    <a:pt x="45" y="4"/>
                  </a:lnTo>
                  <a:lnTo>
                    <a:pt x="32" y="0"/>
                  </a:lnTo>
                  <a:close/>
                  <a:moveTo>
                    <a:pt x="32" y="49"/>
                  </a:moveTo>
                  <a:lnTo>
                    <a:pt x="27" y="48"/>
                  </a:lnTo>
                  <a:lnTo>
                    <a:pt x="23" y="46"/>
                  </a:lnTo>
                  <a:lnTo>
                    <a:pt x="19" y="42"/>
                  </a:lnTo>
                  <a:lnTo>
                    <a:pt x="17" y="38"/>
                  </a:lnTo>
                  <a:lnTo>
                    <a:pt x="17" y="33"/>
                  </a:lnTo>
                  <a:lnTo>
                    <a:pt x="17" y="27"/>
                  </a:lnTo>
                  <a:lnTo>
                    <a:pt x="19" y="23"/>
                  </a:lnTo>
                  <a:lnTo>
                    <a:pt x="23" y="20"/>
                  </a:lnTo>
                  <a:lnTo>
                    <a:pt x="27" y="18"/>
                  </a:lnTo>
                  <a:lnTo>
                    <a:pt x="32" y="16"/>
                  </a:lnTo>
                  <a:lnTo>
                    <a:pt x="37" y="18"/>
                  </a:lnTo>
                  <a:lnTo>
                    <a:pt x="41" y="20"/>
                  </a:lnTo>
                  <a:lnTo>
                    <a:pt x="45" y="23"/>
                  </a:lnTo>
                  <a:lnTo>
                    <a:pt x="47" y="27"/>
                  </a:lnTo>
                  <a:lnTo>
                    <a:pt x="48" y="33"/>
                  </a:lnTo>
                  <a:lnTo>
                    <a:pt x="47" y="38"/>
                  </a:lnTo>
                  <a:lnTo>
                    <a:pt x="45" y="42"/>
                  </a:lnTo>
                  <a:lnTo>
                    <a:pt x="41" y="46"/>
                  </a:lnTo>
                  <a:lnTo>
                    <a:pt x="37" y="48"/>
                  </a:lnTo>
                  <a:lnTo>
                    <a:pt x="32" y="4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endParaRPr>
            </a:p>
          </p:txBody>
        </p:sp>
        <p:sp>
          <p:nvSpPr>
            <p:cNvPr id="75" name="Freeform 640"/>
            <p:cNvSpPr>
              <a:spLocks noEditPoints="1"/>
            </p:cNvSpPr>
            <p:nvPr/>
          </p:nvSpPr>
          <p:spPr bwMode="auto">
            <a:xfrm>
              <a:off x="4640000" y="2210800"/>
              <a:ext cx="482625" cy="616000"/>
            </a:xfrm>
            <a:custGeom>
              <a:avLst/>
              <a:gdLst>
                <a:gd name="T0" fmla="*/ 340 w 351"/>
                <a:gd name="T1" fmla="*/ 174 h 448"/>
                <a:gd name="T2" fmla="*/ 341 w 351"/>
                <a:gd name="T3" fmla="*/ 129 h 448"/>
                <a:gd name="T4" fmla="*/ 331 w 351"/>
                <a:gd name="T5" fmla="*/ 67 h 448"/>
                <a:gd name="T6" fmla="*/ 287 w 351"/>
                <a:gd name="T7" fmla="*/ 23 h 448"/>
                <a:gd name="T8" fmla="*/ 208 w 351"/>
                <a:gd name="T9" fmla="*/ 2 h 448"/>
                <a:gd name="T10" fmla="*/ 113 w 351"/>
                <a:gd name="T11" fmla="*/ 9 h 448"/>
                <a:gd name="T12" fmla="*/ 39 w 351"/>
                <a:gd name="T13" fmla="*/ 52 h 448"/>
                <a:gd name="T14" fmla="*/ 3 w 351"/>
                <a:gd name="T15" fmla="*/ 123 h 448"/>
                <a:gd name="T16" fmla="*/ 7 w 351"/>
                <a:gd name="T17" fmla="*/ 201 h 448"/>
                <a:gd name="T18" fmla="*/ 34 w 351"/>
                <a:gd name="T19" fmla="*/ 259 h 448"/>
                <a:gd name="T20" fmla="*/ 58 w 351"/>
                <a:gd name="T21" fmla="*/ 310 h 448"/>
                <a:gd name="T22" fmla="*/ 64 w 351"/>
                <a:gd name="T23" fmla="*/ 357 h 448"/>
                <a:gd name="T24" fmla="*/ 54 w 351"/>
                <a:gd name="T25" fmla="*/ 360 h 448"/>
                <a:gd name="T26" fmla="*/ 48 w 351"/>
                <a:gd name="T27" fmla="*/ 368 h 448"/>
                <a:gd name="T28" fmla="*/ 43 w 351"/>
                <a:gd name="T29" fmla="*/ 445 h 448"/>
                <a:gd name="T30" fmla="*/ 256 w 351"/>
                <a:gd name="T31" fmla="*/ 448 h 448"/>
                <a:gd name="T32" fmla="*/ 263 w 351"/>
                <a:gd name="T33" fmla="*/ 443 h 448"/>
                <a:gd name="T34" fmla="*/ 256 w 351"/>
                <a:gd name="T35" fmla="*/ 399 h 448"/>
                <a:gd name="T36" fmla="*/ 249 w 351"/>
                <a:gd name="T37" fmla="*/ 392 h 448"/>
                <a:gd name="T38" fmla="*/ 232 w 351"/>
                <a:gd name="T39" fmla="*/ 384 h 448"/>
                <a:gd name="T40" fmla="*/ 237 w 351"/>
                <a:gd name="T41" fmla="*/ 345 h 448"/>
                <a:gd name="T42" fmla="*/ 296 w 351"/>
                <a:gd name="T43" fmla="*/ 349 h 448"/>
                <a:gd name="T44" fmla="*/ 320 w 351"/>
                <a:gd name="T45" fmla="*/ 320 h 448"/>
                <a:gd name="T46" fmla="*/ 340 w 351"/>
                <a:gd name="T47" fmla="*/ 252 h 448"/>
                <a:gd name="T48" fmla="*/ 351 w 351"/>
                <a:gd name="T49" fmla="*/ 228 h 448"/>
                <a:gd name="T50" fmla="*/ 345 w 351"/>
                <a:gd name="T51" fmla="*/ 200 h 448"/>
                <a:gd name="T52" fmla="*/ 63 w 351"/>
                <a:gd name="T53" fmla="*/ 377 h 448"/>
                <a:gd name="T54" fmla="*/ 328 w 351"/>
                <a:gd name="T55" fmla="*/ 241 h 448"/>
                <a:gd name="T56" fmla="*/ 299 w 351"/>
                <a:gd name="T57" fmla="*/ 243 h 448"/>
                <a:gd name="T58" fmla="*/ 297 w 351"/>
                <a:gd name="T59" fmla="*/ 251 h 448"/>
                <a:gd name="T60" fmla="*/ 304 w 351"/>
                <a:gd name="T61" fmla="*/ 256 h 448"/>
                <a:gd name="T62" fmla="*/ 297 w 351"/>
                <a:gd name="T63" fmla="*/ 331 h 448"/>
                <a:gd name="T64" fmla="*/ 261 w 351"/>
                <a:gd name="T65" fmla="*/ 334 h 448"/>
                <a:gd name="T66" fmla="*/ 208 w 351"/>
                <a:gd name="T67" fmla="*/ 315 h 448"/>
                <a:gd name="T68" fmla="*/ 192 w 351"/>
                <a:gd name="T69" fmla="*/ 304 h 448"/>
                <a:gd name="T70" fmla="*/ 185 w 351"/>
                <a:gd name="T71" fmla="*/ 309 h 448"/>
                <a:gd name="T72" fmla="*/ 187 w 351"/>
                <a:gd name="T73" fmla="*/ 318 h 448"/>
                <a:gd name="T74" fmla="*/ 220 w 351"/>
                <a:gd name="T75" fmla="*/ 351 h 448"/>
                <a:gd name="T76" fmla="*/ 216 w 351"/>
                <a:gd name="T77" fmla="*/ 387 h 448"/>
                <a:gd name="T78" fmla="*/ 80 w 351"/>
                <a:gd name="T79" fmla="*/ 352 h 448"/>
                <a:gd name="T80" fmla="*/ 66 w 351"/>
                <a:gd name="T81" fmla="*/ 286 h 448"/>
                <a:gd name="T82" fmla="*/ 38 w 351"/>
                <a:gd name="T83" fmla="*/ 233 h 448"/>
                <a:gd name="T84" fmla="*/ 18 w 351"/>
                <a:gd name="T85" fmla="*/ 176 h 448"/>
                <a:gd name="T86" fmla="*/ 27 w 351"/>
                <a:gd name="T87" fmla="*/ 97 h 448"/>
                <a:gd name="T88" fmla="*/ 85 w 351"/>
                <a:gd name="T89" fmla="*/ 38 h 448"/>
                <a:gd name="T90" fmla="*/ 176 w 351"/>
                <a:gd name="T91" fmla="*/ 16 h 448"/>
                <a:gd name="T92" fmla="*/ 257 w 351"/>
                <a:gd name="T93" fmla="*/ 27 h 448"/>
                <a:gd name="T94" fmla="*/ 308 w 351"/>
                <a:gd name="T95" fmla="*/ 61 h 448"/>
                <a:gd name="T96" fmla="*/ 325 w 351"/>
                <a:gd name="T97" fmla="*/ 123 h 448"/>
                <a:gd name="T98" fmla="*/ 320 w 351"/>
                <a:gd name="T99" fmla="*/ 160 h 448"/>
                <a:gd name="T100" fmla="*/ 330 w 351"/>
                <a:gd name="T101" fmla="*/ 204 h 448"/>
                <a:gd name="T102" fmla="*/ 335 w 351"/>
                <a:gd name="T103" fmla="*/ 228 h 448"/>
                <a:gd name="T104" fmla="*/ 334 w 351"/>
                <a:gd name="T105" fmla="*/ 236 h 448"/>
                <a:gd name="T106" fmla="*/ 328 w 351"/>
                <a:gd name="T107" fmla="*/ 241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51" h="448">
                  <a:moveTo>
                    <a:pt x="345" y="200"/>
                  </a:moveTo>
                  <a:lnTo>
                    <a:pt x="343" y="187"/>
                  </a:lnTo>
                  <a:lnTo>
                    <a:pt x="340" y="174"/>
                  </a:lnTo>
                  <a:lnTo>
                    <a:pt x="337" y="161"/>
                  </a:lnTo>
                  <a:lnTo>
                    <a:pt x="336" y="153"/>
                  </a:lnTo>
                  <a:lnTo>
                    <a:pt x="341" y="129"/>
                  </a:lnTo>
                  <a:lnTo>
                    <a:pt x="341" y="107"/>
                  </a:lnTo>
                  <a:lnTo>
                    <a:pt x="337" y="87"/>
                  </a:lnTo>
                  <a:lnTo>
                    <a:pt x="331" y="67"/>
                  </a:lnTo>
                  <a:lnTo>
                    <a:pt x="320" y="51"/>
                  </a:lnTo>
                  <a:lnTo>
                    <a:pt x="305" y="36"/>
                  </a:lnTo>
                  <a:lnTo>
                    <a:pt x="287" y="23"/>
                  </a:lnTo>
                  <a:lnTo>
                    <a:pt x="264" y="13"/>
                  </a:lnTo>
                  <a:lnTo>
                    <a:pt x="238" y="6"/>
                  </a:lnTo>
                  <a:lnTo>
                    <a:pt x="208" y="2"/>
                  </a:lnTo>
                  <a:lnTo>
                    <a:pt x="176" y="0"/>
                  </a:lnTo>
                  <a:lnTo>
                    <a:pt x="143" y="3"/>
                  </a:lnTo>
                  <a:lnTo>
                    <a:pt x="113" y="9"/>
                  </a:lnTo>
                  <a:lnTo>
                    <a:pt x="85" y="20"/>
                  </a:lnTo>
                  <a:lnTo>
                    <a:pt x="61" y="34"/>
                  </a:lnTo>
                  <a:lnTo>
                    <a:pt x="39" y="52"/>
                  </a:lnTo>
                  <a:lnTo>
                    <a:pt x="23" y="74"/>
                  </a:lnTo>
                  <a:lnTo>
                    <a:pt x="10" y="97"/>
                  </a:lnTo>
                  <a:lnTo>
                    <a:pt x="3" y="123"/>
                  </a:lnTo>
                  <a:lnTo>
                    <a:pt x="0" y="152"/>
                  </a:lnTo>
                  <a:lnTo>
                    <a:pt x="2" y="178"/>
                  </a:lnTo>
                  <a:lnTo>
                    <a:pt x="7" y="201"/>
                  </a:lnTo>
                  <a:lnTo>
                    <a:pt x="15" y="222"/>
                  </a:lnTo>
                  <a:lnTo>
                    <a:pt x="24" y="241"/>
                  </a:lnTo>
                  <a:lnTo>
                    <a:pt x="34" y="259"/>
                  </a:lnTo>
                  <a:lnTo>
                    <a:pt x="43" y="275"/>
                  </a:lnTo>
                  <a:lnTo>
                    <a:pt x="51" y="292"/>
                  </a:lnTo>
                  <a:lnTo>
                    <a:pt x="58" y="310"/>
                  </a:lnTo>
                  <a:lnTo>
                    <a:pt x="62" y="330"/>
                  </a:lnTo>
                  <a:lnTo>
                    <a:pt x="64" y="352"/>
                  </a:lnTo>
                  <a:lnTo>
                    <a:pt x="64" y="357"/>
                  </a:lnTo>
                  <a:lnTo>
                    <a:pt x="63" y="361"/>
                  </a:lnTo>
                  <a:lnTo>
                    <a:pt x="58" y="360"/>
                  </a:lnTo>
                  <a:lnTo>
                    <a:pt x="54" y="360"/>
                  </a:lnTo>
                  <a:lnTo>
                    <a:pt x="51" y="362"/>
                  </a:lnTo>
                  <a:lnTo>
                    <a:pt x="49" y="364"/>
                  </a:lnTo>
                  <a:lnTo>
                    <a:pt x="48" y="368"/>
                  </a:lnTo>
                  <a:lnTo>
                    <a:pt x="40" y="440"/>
                  </a:lnTo>
                  <a:lnTo>
                    <a:pt x="40" y="443"/>
                  </a:lnTo>
                  <a:lnTo>
                    <a:pt x="43" y="445"/>
                  </a:lnTo>
                  <a:lnTo>
                    <a:pt x="45" y="447"/>
                  </a:lnTo>
                  <a:lnTo>
                    <a:pt x="48" y="448"/>
                  </a:lnTo>
                  <a:lnTo>
                    <a:pt x="256" y="448"/>
                  </a:lnTo>
                  <a:lnTo>
                    <a:pt x="259" y="447"/>
                  </a:lnTo>
                  <a:lnTo>
                    <a:pt x="262" y="446"/>
                  </a:lnTo>
                  <a:lnTo>
                    <a:pt x="263" y="443"/>
                  </a:lnTo>
                  <a:lnTo>
                    <a:pt x="264" y="440"/>
                  </a:lnTo>
                  <a:lnTo>
                    <a:pt x="263" y="436"/>
                  </a:lnTo>
                  <a:lnTo>
                    <a:pt x="256" y="399"/>
                  </a:lnTo>
                  <a:lnTo>
                    <a:pt x="255" y="396"/>
                  </a:lnTo>
                  <a:lnTo>
                    <a:pt x="252" y="393"/>
                  </a:lnTo>
                  <a:lnTo>
                    <a:pt x="249" y="392"/>
                  </a:lnTo>
                  <a:lnTo>
                    <a:pt x="232" y="389"/>
                  </a:lnTo>
                  <a:lnTo>
                    <a:pt x="232" y="387"/>
                  </a:lnTo>
                  <a:lnTo>
                    <a:pt x="232" y="384"/>
                  </a:lnTo>
                  <a:lnTo>
                    <a:pt x="233" y="369"/>
                  </a:lnTo>
                  <a:lnTo>
                    <a:pt x="235" y="356"/>
                  </a:lnTo>
                  <a:lnTo>
                    <a:pt x="237" y="345"/>
                  </a:lnTo>
                  <a:lnTo>
                    <a:pt x="259" y="350"/>
                  </a:lnTo>
                  <a:lnTo>
                    <a:pt x="280" y="352"/>
                  </a:lnTo>
                  <a:lnTo>
                    <a:pt x="296" y="349"/>
                  </a:lnTo>
                  <a:lnTo>
                    <a:pt x="307" y="343"/>
                  </a:lnTo>
                  <a:lnTo>
                    <a:pt x="317" y="332"/>
                  </a:lnTo>
                  <a:lnTo>
                    <a:pt x="320" y="320"/>
                  </a:lnTo>
                  <a:lnTo>
                    <a:pt x="320" y="256"/>
                  </a:lnTo>
                  <a:lnTo>
                    <a:pt x="328" y="256"/>
                  </a:lnTo>
                  <a:lnTo>
                    <a:pt x="340" y="252"/>
                  </a:lnTo>
                  <a:lnTo>
                    <a:pt x="348" y="244"/>
                  </a:lnTo>
                  <a:lnTo>
                    <a:pt x="351" y="232"/>
                  </a:lnTo>
                  <a:lnTo>
                    <a:pt x="351" y="228"/>
                  </a:lnTo>
                  <a:lnTo>
                    <a:pt x="350" y="222"/>
                  </a:lnTo>
                  <a:lnTo>
                    <a:pt x="348" y="213"/>
                  </a:lnTo>
                  <a:lnTo>
                    <a:pt x="345" y="200"/>
                  </a:lnTo>
                  <a:close/>
                  <a:moveTo>
                    <a:pt x="246" y="432"/>
                  </a:moveTo>
                  <a:lnTo>
                    <a:pt x="57" y="432"/>
                  </a:lnTo>
                  <a:lnTo>
                    <a:pt x="63" y="377"/>
                  </a:lnTo>
                  <a:lnTo>
                    <a:pt x="242" y="407"/>
                  </a:lnTo>
                  <a:lnTo>
                    <a:pt x="246" y="432"/>
                  </a:lnTo>
                  <a:close/>
                  <a:moveTo>
                    <a:pt x="328" y="241"/>
                  </a:moveTo>
                  <a:lnTo>
                    <a:pt x="304" y="241"/>
                  </a:lnTo>
                  <a:lnTo>
                    <a:pt x="301" y="241"/>
                  </a:lnTo>
                  <a:lnTo>
                    <a:pt x="299" y="243"/>
                  </a:lnTo>
                  <a:lnTo>
                    <a:pt x="297" y="245"/>
                  </a:lnTo>
                  <a:lnTo>
                    <a:pt x="296" y="248"/>
                  </a:lnTo>
                  <a:lnTo>
                    <a:pt x="297" y="251"/>
                  </a:lnTo>
                  <a:lnTo>
                    <a:pt x="299" y="253"/>
                  </a:lnTo>
                  <a:lnTo>
                    <a:pt x="301" y="256"/>
                  </a:lnTo>
                  <a:lnTo>
                    <a:pt x="304" y="256"/>
                  </a:lnTo>
                  <a:lnTo>
                    <a:pt x="304" y="320"/>
                  </a:lnTo>
                  <a:lnTo>
                    <a:pt x="302" y="326"/>
                  </a:lnTo>
                  <a:lnTo>
                    <a:pt x="297" y="331"/>
                  </a:lnTo>
                  <a:lnTo>
                    <a:pt x="289" y="334"/>
                  </a:lnTo>
                  <a:lnTo>
                    <a:pt x="280" y="336"/>
                  </a:lnTo>
                  <a:lnTo>
                    <a:pt x="261" y="334"/>
                  </a:lnTo>
                  <a:lnTo>
                    <a:pt x="242" y="330"/>
                  </a:lnTo>
                  <a:lnTo>
                    <a:pt x="223" y="322"/>
                  </a:lnTo>
                  <a:lnTo>
                    <a:pt x="208" y="315"/>
                  </a:lnTo>
                  <a:lnTo>
                    <a:pt x="198" y="306"/>
                  </a:lnTo>
                  <a:lnTo>
                    <a:pt x="195" y="305"/>
                  </a:lnTo>
                  <a:lnTo>
                    <a:pt x="192" y="304"/>
                  </a:lnTo>
                  <a:lnTo>
                    <a:pt x="189" y="305"/>
                  </a:lnTo>
                  <a:lnTo>
                    <a:pt x="187" y="306"/>
                  </a:lnTo>
                  <a:lnTo>
                    <a:pt x="185" y="309"/>
                  </a:lnTo>
                  <a:lnTo>
                    <a:pt x="184" y="312"/>
                  </a:lnTo>
                  <a:lnTo>
                    <a:pt x="185" y="315"/>
                  </a:lnTo>
                  <a:lnTo>
                    <a:pt x="187" y="318"/>
                  </a:lnTo>
                  <a:lnTo>
                    <a:pt x="202" y="330"/>
                  </a:lnTo>
                  <a:lnTo>
                    <a:pt x="222" y="340"/>
                  </a:lnTo>
                  <a:lnTo>
                    <a:pt x="220" y="351"/>
                  </a:lnTo>
                  <a:lnTo>
                    <a:pt x="217" y="366"/>
                  </a:lnTo>
                  <a:lnTo>
                    <a:pt x="216" y="384"/>
                  </a:lnTo>
                  <a:lnTo>
                    <a:pt x="216" y="387"/>
                  </a:lnTo>
                  <a:lnTo>
                    <a:pt x="79" y="364"/>
                  </a:lnTo>
                  <a:lnTo>
                    <a:pt x="80" y="358"/>
                  </a:lnTo>
                  <a:lnTo>
                    <a:pt x="80" y="352"/>
                  </a:lnTo>
                  <a:lnTo>
                    <a:pt x="78" y="328"/>
                  </a:lnTo>
                  <a:lnTo>
                    <a:pt x="73" y="306"/>
                  </a:lnTo>
                  <a:lnTo>
                    <a:pt x="66" y="286"/>
                  </a:lnTo>
                  <a:lnTo>
                    <a:pt x="57" y="269"/>
                  </a:lnTo>
                  <a:lnTo>
                    <a:pt x="48" y="251"/>
                  </a:lnTo>
                  <a:lnTo>
                    <a:pt x="38" y="233"/>
                  </a:lnTo>
                  <a:lnTo>
                    <a:pt x="30" y="216"/>
                  </a:lnTo>
                  <a:lnTo>
                    <a:pt x="22" y="196"/>
                  </a:lnTo>
                  <a:lnTo>
                    <a:pt x="18" y="176"/>
                  </a:lnTo>
                  <a:lnTo>
                    <a:pt x="16" y="152"/>
                  </a:lnTo>
                  <a:lnTo>
                    <a:pt x="19" y="123"/>
                  </a:lnTo>
                  <a:lnTo>
                    <a:pt x="27" y="97"/>
                  </a:lnTo>
                  <a:lnTo>
                    <a:pt x="43" y="75"/>
                  </a:lnTo>
                  <a:lnTo>
                    <a:pt x="61" y="54"/>
                  </a:lnTo>
                  <a:lnTo>
                    <a:pt x="85" y="38"/>
                  </a:lnTo>
                  <a:lnTo>
                    <a:pt x="111" y="26"/>
                  </a:lnTo>
                  <a:lnTo>
                    <a:pt x="143" y="19"/>
                  </a:lnTo>
                  <a:lnTo>
                    <a:pt x="176" y="16"/>
                  </a:lnTo>
                  <a:lnTo>
                    <a:pt x="206" y="18"/>
                  </a:lnTo>
                  <a:lnTo>
                    <a:pt x="233" y="21"/>
                  </a:lnTo>
                  <a:lnTo>
                    <a:pt x="257" y="27"/>
                  </a:lnTo>
                  <a:lnTo>
                    <a:pt x="277" y="36"/>
                  </a:lnTo>
                  <a:lnTo>
                    <a:pt x="294" y="48"/>
                  </a:lnTo>
                  <a:lnTo>
                    <a:pt x="308" y="61"/>
                  </a:lnTo>
                  <a:lnTo>
                    <a:pt x="318" y="79"/>
                  </a:lnTo>
                  <a:lnTo>
                    <a:pt x="325" y="100"/>
                  </a:lnTo>
                  <a:lnTo>
                    <a:pt x="325" y="123"/>
                  </a:lnTo>
                  <a:lnTo>
                    <a:pt x="320" y="150"/>
                  </a:lnTo>
                  <a:lnTo>
                    <a:pt x="320" y="152"/>
                  </a:lnTo>
                  <a:lnTo>
                    <a:pt x="320" y="160"/>
                  </a:lnTo>
                  <a:lnTo>
                    <a:pt x="322" y="172"/>
                  </a:lnTo>
                  <a:lnTo>
                    <a:pt x="326" y="187"/>
                  </a:lnTo>
                  <a:lnTo>
                    <a:pt x="330" y="204"/>
                  </a:lnTo>
                  <a:lnTo>
                    <a:pt x="332" y="213"/>
                  </a:lnTo>
                  <a:lnTo>
                    <a:pt x="334" y="221"/>
                  </a:lnTo>
                  <a:lnTo>
                    <a:pt x="335" y="228"/>
                  </a:lnTo>
                  <a:lnTo>
                    <a:pt x="336" y="232"/>
                  </a:lnTo>
                  <a:lnTo>
                    <a:pt x="335" y="234"/>
                  </a:lnTo>
                  <a:lnTo>
                    <a:pt x="334" y="236"/>
                  </a:lnTo>
                  <a:lnTo>
                    <a:pt x="332" y="238"/>
                  </a:lnTo>
                  <a:lnTo>
                    <a:pt x="330" y="239"/>
                  </a:lnTo>
                  <a:lnTo>
                    <a:pt x="328" y="24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endParaRPr>
            </a:p>
          </p:txBody>
        </p:sp>
      </p:grpSp>
      <p:sp>
        <p:nvSpPr>
          <p:cNvPr id="76" name="Prostokąt 75"/>
          <p:cNvSpPr/>
          <p:nvPr/>
        </p:nvSpPr>
        <p:spPr>
          <a:xfrm>
            <a:off x="1025978" y="2360165"/>
            <a:ext cx="2187045" cy="331623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r>
              <a:rPr lang="pl-PL" sz="1600" b="1" dirty="0">
                <a:solidFill>
                  <a:schemeClr val="tx1"/>
                </a:solidFill>
              </a:rPr>
              <a:t>Rozwój przemysłu</a:t>
            </a:r>
            <a:endParaRPr kumimoji="0" lang="pl-PL" sz="1600" b="1" i="0" u="none" strike="noStrike" cap="none" spc="0" normalizeH="0" dirty="0" smtClean="0">
              <a:ln>
                <a:noFill/>
              </a:ln>
              <a:solidFill>
                <a:schemeClr val="tx1"/>
              </a:solidFill>
              <a:effectLst/>
              <a:uFillTx/>
              <a:sym typeface="Calibri"/>
            </a:endParaRPr>
          </a:p>
        </p:txBody>
      </p:sp>
      <p:sp>
        <p:nvSpPr>
          <p:cNvPr id="78" name="Prostokąt 77"/>
          <p:cNvSpPr/>
          <p:nvPr/>
        </p:nvSpPr>
        <p:spPr>
          <a:xfrm>
            <a:off x="1025978" y="3348026"/>
            <a:ext cx="2187045" cy="331623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r>
              <a:rPr lang="pl-PL" sz="1600" b="1" dirty="0" smtClean="0">
                <a:solidFill>
                  <a:schemeClr val="tx1"/>
                </a:solidFill>
              </a:rPr>
              <a:t>Rozwój przedsiębiorczości</a:t>
            </a:r>
            <a:endParaRPr lang="pl-PL" sz="1600" b="1" dirty="0">
              <a:solidFill>
                <a:schemeClr val="tx1"/>
              </a:solidFill>
            </a:endParaRPr>
          </a:p>
        </p:txBody>
      </p:sp>
      <p:sp>
        <p:nvSpPr>
          <p:cNvPr id="80" name="Prostokąt 79"/>
          <p:cNvSpPr/>
          <p:nvPr/>
        </p:nvSpPr>
        <p:spPr>
          <a:xfrm>
            <a:off x="1025978" y="4370054"/>
            <a:ext cx="2187045" cy="331623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r>
              <a:rPr lang="pl-PL" sz="1600" b="1" dirty="0" smtClean="0">
                <a:solidFill>
                  <a:schemeClr val="tx1"/>
                </a:solidFill>
              </a:rPr>
              <a:t>Ochrona zdrowia</a:t>
            </a:r>
            <a:endParaRPr lang="pl-PL" sz="1600" b="1" dirty="0">
              <a:solidFill>
                <a:schemeClr val="tx1"/>
              </a:solidFill>
            </a:endParaRPr>
          </a:p>
        </p:txBody>
      </p:sp>
      <p:sp>
        <p:nvSpPr>
          <p:cNvPr id="82" name="Prostokąt 81"/>
          <p:cNvSpPr/>
          <p:nvPr/>
        </p:nvSpPr>
        <p:spPr>
          <a:xfrm>
            <a:off x="1025978" y="5372512"/>
            <a:ext cx="2187045" cy="331623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r>
              <a:rPr lang="pl-PL" sz="1600" b="1" dirty="0" smtClean="0">
                <a:solidFill>
                  <a:schemeClr val="tx1"/>
                </a:solidFill>
              </a:rPr>
              <a:t>Spójność społeczna</a:t>
            </a:r>
            <a:br>
              <a:rPr lang="pl-PL" sz="1600" b="1" dirty="0" smtClean="0">
                <a:solidFill>
                  <a:schemeClr val="tx1"/>
                </a:solidFill>
              </a:rPr>
            </a:br>
            <a:r>
              <a:rPr lang="pl-PL" sz="1600" b="1" dirty="0" smtClean="0">
                <a:solidFill>
                  <a:schemeClr val="tx1"/>
                </a:solidFill>
              </a:rPr>
              <a:t>i terytorialna</a:t>
            </a:r>
            <a:endParaRPr lang="pl-PL" sz="1600" b="1" dirty="0">
              <a:solidFill>
                <a:schemeClr val="tx1"/>
              </a:solidFill>
            </a:endParaRPr>
          </a:p>
        </p:txBody>
      </p:sp>
      <p:sp>
        <p:nvSpPr>
          <p:cNvPr id="84" name="Prostokąt 83"/>
          <p:cNvSpPr/>
          <p:nvPr/>
        </p:nvSpPr>
        <p:spPr>
          <a:xfrm>
            <a:off x="561995" y="2784796"/>
            <a:ext cx="2370099" cy="576634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R="0" defTabSz="914400" rtl="0" fontAlgn="auto" latinLnBrk="0" hangingPunct="0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tabLst/>
            </a:pPr>
            <a:r>
              <a:rPr kumimoji="0" lang="pl-PL" sz="1200" i="0" u="none" strike="noStrike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sym typeface="Calibri"/>
              </a:rPr>
              <a:t>wzrost konkurencyjności polskiego przemysłu </a:t>
            </a:r>
          </a:p>
        </p:txBody>
      </p:sp>
      <p:sp>
        <p:nvSpPr>
          <p:cNvPr id="86" name="Prostokąt 85"/>
          <p:cNvSpPr/>
          <p:nvPr/>
        </p:nvSpPr>
        <p:spPr>
          <a:xfrm>
            <a:off x="561995" y="3817695"/>
            <a:ext cx="2700502" cy="579457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>
              <a:lnSpc>
                <a:spcPts val="1300"/>
              </a:lnSpc>
              <a:buClr>
                <a:schemeClr val="accent1"/>
              </a:buClr>
            </a:pPr>
            <a:r>
              <a:rPr lang="pl-PL" sz="1200" dirty="0">
                <a:solidFill>
                  <a:schemeClr val="tx1"/>
                </a:solidFill>
              </a:rPr>
              <a:t>finansowanie potrzeb rozwojowych </a:t>
            </a:r>
            <a:r>
              <a:rPr lang="pl-PL" sz="1200" dirty="0" smtClean="0">
                <a:solidFill>
                  <a:schemeClr val="tx1"/>
                </a:solidFill>
              </a:rPr>
              <a:t/>
            </a:r>
            <a:br>
              <a:rPr lang="pl-PL" sz="1200" dirty="0" smtClean="0">
                <a:solidFill>
                  <a:schemeClr val="tx1"/>
                </a:solidFill>
              </a:rPr>
            </a:br>
            <a:r>
              <a:rPr lang="pl-PL" sz="1200" dirty="0" smtClean="0">
                <a:solidFill>
                  <a:schemeClr val="tx1"/>
                </a:solidFill>
              </a:rPr>
              <a:t>i </a:t>
            </a:r>
            <a:r>
              <a:rPr lang="pl-PL" sz="1200" dirty="0">
                <a:solidFill>
                  <a:schemeClr val="tx1"/>
                </a:solidFill>
              </a:rPr>
              <a:t>płynnościowych przedsiębiorstw </a:t>
            </a:r>
          </a:p>
        </p:txBody>
      </p:sp>
      <p:sp>
        <p:nvSpPr>
          <p:cNvPr id="88" name="Prostokąt 87"/>
          <p:cNvSpPr/>
          <p:nvPr/>
        </p:nvSpPr>
        <p:spPr>
          <a:xfrm>
            <a:off x="561995" y="4759544"/>
            <a:ext cx="2479728" cy="661673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>
              <a:lnSpc>
                <a:spcPts val="1300"/>
              </a:lnSpc>
              <a:buClr>
                <a:schemeClr val="accent1"/>
              </a:buClr>
            </a:pPr>
            <a:r>
              <a:rPr lang="pl-PL" sz="1200" dirty="0">
                <a:solidFill>
                  <a:schemeClr val="tx1"/>
                </a:solidFill>
              </a:rPr>
              <a:t>podniesienie jakości i dostępności opieki zdrowotnej </a:t>
            </a:r>
          </a:p>
        </p:txBody>
      </p:sp>
      <p:sp>
        <p:nvSpPr>
          <p:cNvPr id="90" name="Prostokąt 89"/>
          <p:cNvSpPr/>
          <p:nvPr/>
        </p:nvSpPr>
        <p:spPr>
          <a:xfrm>
            <a:off x="561995" y="5814309"/>
            <a:ext cx="2651028" cy="482183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>
              <a:lnSpc>
                <a:spcPts val="1300"/>
              </a:lnSpc>
              <a:buClr>
                <a:schemeClr val="accent1"/>
              </a:buClr>
            </a:pPr>
            <a:r>
              <a:rPr lang="pl-PL" sz="1200" dirty="0" smtClean="0">
                <a:solidFill>
                  <a:schemeClr val="tx1"/>
                </a:solidFill>
              </a:rPr>
              <a:t>poprawa </a:t>
            </a:r>
            <a:r>
              <a:rPr lang="pl-PL" sz="1200" dirty="0">
                <a:solidFill>
                  <a:schemeClr val="tx1"/>
                </a:solidFill>
              </a:rPr>
              <a:t>jakości życia mieszkańców oraz kreowanie wsparcia finansowego dla JST </a:t>
            </a:r>
          </a:p>
        </p:txBody>
      </p:sp>
      <p:sp>
        <p:nvSpPr>
          <p:cNvPr id="91" name="Prostokąt 90"/>
          <p:cNvSpPr/>
          <p:nvPr/>
        </p:nvSpPr>
        <p:spPr>
          <a:xfrm>
            <a:off x="3604132" y="5814309"/>
            <a:ext cx="2845913" cy="456752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>
              <a:lnSpc>
                <a:spcPts val="1300"/>
              </a:lnSpc>
              <a:buClr>
                <a:schemeClr val="accent1"/>
              </a:buClr>
            </a:pPr>
            <a:r>
              <a:rPr lang="pl-PL" sz="1200" dirty="0">
                <a:solidFill>
                  <a:schemeClr val="tx1"/>
                </a:solidFill>
              </a:rPr>
              <a:t>zwiększenie dostępności mieszkań dla </a:t>
            </a:r>
            <a:r>
              <a:rPr lang="pl-PL" sz="1200" dirty="0" smtClean="0">
                <a:solidFill>
                  <a:schemeClr val="tx1"/>
                </a:solidFill>
              </a:rPr>
              <a:t>osób</a:t>
            </a:r>
            <a:br>
              <a:rPr lang="pl-PL" sz="1200" dirty="0" smtClean="0">
                <a:solidFill>
                  <a:schemeClr val="tx1"/>
                </a:solidFill>
              </a:rPr>
            </a:br>
            <a:r>
              <a:rPr lang="pl-PL" sz="1200" dirty="0" smtClean="0">
                <a:solidFill>
                  <a:schemeClr val="tx1"/>
                </a:solidFill>
              </a:rPr>
              <a:t>o </a:t>
            </a:r>
            <a:r>
              <a:rPr lang="pl-PL" sz="1200" dirty="0">
                <a:solidFill>
                  <a:schemeClr val="tx1"/>
                </a:solidFill>
              </a:rPr>
              <a:t>niskich i umiarkowanych dochodach </a:t>
            </a:r>
          </a:p>
        </p:txBody>
      </p:sp>
      <p:sp>
        <p:nvSpPr>
          <p:cNvPr id="68" name="Prostokąt 11">
            <a:extLst>
              <a:ext uri="{FF2B5EF4-FFF2-40B4-BE49-F238E27FC236}">
                <a16:creationId xmlns:a16="http://schemas.microsoft.com/office/drawing/2014/main" id="{ABCC1257-0173-4F71-AD75-985089E1F33C}"/>
              </a:ext>
            </a:extLst>
          </p:cNvPr>
          <p:cNvSpPr/>
          <p:nvPr/>
        </p:nvSpPr>
        <p:spPr>
          <a:xfrm>
            <a:off x="561995" y="361545"/>
            <a:ext cx="5074529" cy="7779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lvl="0" defTabSz="457200">
              <a:spcBef>
                <a:spcPct val="0"/>
              </a:spcBef>
              <a:defRPr/>
            </a:pPr>
            <a:r>
              <a:rPr lang="pl-PL" sz="2400" b="1" dirty="0">
                <a:solidFill>
                  <a:schemeClr val="tx2"/>
                </a:solidFill>
                <a:latin typeface="Calibri" panose="020F0502020204030204" pitchFamily="34" charset="0"/>
              </a:rPr>
              <a:t>Programy modelu biznesowego</a:t>
            </a:r>
          </a:p>
        </p:txBody>
      </p:sp>
      <p:pic>
        <p:nvPicPr>
          <p:cNvPr id="70" name="Obraz 7">
            <a:extLst>
              <a:ext uri="{FF2B5EF4-FFF2-40B4-BE49-F238E27FC236}">
                <a16:creationId xmlns:a16="http://schemas.microsoft.com/office/drawing/2014/main" id="{0B40EE87-5E23-40AC-9CF6-289C68FA758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8050" y="169169"/>
            <a:ext cx="928164" cy="700687"/>
          </a:xfrm>
          <a:prstGeom prst="rect">
            <a:avLst/>
          </a:prstGeom>
        </p:spPr>
      </p:pic>
      <p:sp>
        <p:nvSpPr>
          <p:cNvPr id="71" name="Symbol zastępczy numeru slajdu 4"/>
          <p:cNvSpPr txBox="1">
            <a:spLocks/>
          </p:cNvSpPr>
          <p:nvPr/>
        </p:nvSpPr>
        <p:spPr>
          <a:xfrm>
            <a:off x="910854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FA145B3-C375-4AB9-8F99-B9C6AEFD5B3D}" type="slidenum">
              <a:rPr lang="en-US" smtClean="0">
                <a:solidFill>
                  <a:schemeClr val="bg1"/>
                </a:solidFill>
              </a:rPr>
              <a:pPr algn="r"/>
              <a:t>6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81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Sektor Samorządowy w BGK</a:t>
            </a:r>
            <a:br>
              <a:rPr lang="pl-PL" dirty="0"/>
            </a:b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30D576-EDB4-4767-A840-38EFCFF3C29D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333F48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333F48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  <a:sym typeface="Calibri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3400095" y="1517530"/>
            <a:ext cx="503368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1200"/>
              </a:spcAft>
              <a:buClr>
                <a:srgbClr val="DA2038"/>
              </a:buClr>
            </a:pPr>
            <a:r>
              <a:rPr lang="pl-PL" sz="2200" b="1" dirty="0">
                <a:solidFill>
                  <a:schemeClr val="tx2"/>
                </a:solidFill>
              </a:rPr>
              <a:t>Samorządy </a:t>
            </a:r>
            <a:r>
              <a:rPr lang="pl-PL" sz="2200" b="1" dirty="0" smtClean="0">
                <a:solidFill>
                  <a:schemeClr val="tx2"/>
                </a:solidFill>
              </a:rPr>
              <a:t>są kluczowym </a:t>
            </a:r>
            <a:r>
              <a:rPr lang="pl-PL" sz="2200" b="1" dirty="0">
                <a:solidFill>
                  <a:schemeClr val="tx2"/>
                </a:solidFill>
              </a:rPr>
              <a:t>partnerem BGK</a:t>
            </a:r>
          </a:p>
        </p:txBody>
      </p:sp>
      <p:sp>
        <p:nvSpPr>
          <p:cNvPr id="6" name="Prostokąt 5"/>
          <p:cNvSpPr/>
          <p:nvPr/>
        </p:nvSpPr>
        <p:spPr>
          <a:xfrm>
            <a:off x="461829" y="2537851"/>
            <a:ext cx="23626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DA2038"/>
              </a:buClr>
            </a:pPr>
            <a:r>
              <a:rPr lang="pl-PL" dirty="0"/>
              <a:t>Co piąta złotówka pożyczana przez jednostki samorządu terytorialnego pochodzi z BGK</a:t>
            </a:r>
          </a:p>
        </p:txBody>
      </p:sp>
      <p:sp>
        <p:nvSpPr>
          <p:cNvPr id="7" name="Prostokąt 6"/>
          <p:cNvSpPr/>
          <p:nvPr/>
        </p:nvSpPr>
        <p:spPr>
          <a:xfrm>
            <a:off x="2862372" y="2537851"/>
            <a:ext cx="23626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DA2038"/>
              </a:buClr>
            </a:pPr>
            <a:r>
              <a:rPr lang="pl-PL" dirty="0"/>
              <a:t>Zaangażowanie kredytowe BGK w sektor samorządowy </a:t>
            </a:r>
            <a:r>
              <a:rPr lang="pl-PL" dirty="0" smtClean="0"/>
              <a:t>odzwierciedla rosnące potrzeby inwestycyjne samorządów</a:t>
            </a:r>
            <a:endParaRPr lang="pl-PL" dirty="0"/>
          </a:p>
        </p:txBody>
      </p:sp>
      <p:sp>
        <p:nvSpPr>
          <p:cNvPr id="8" name="Prostokąt 7"/>
          <p:cNvSpPr/>
          <p:nvPr/>
        </p:nvSpPr>
        <p:spPr>
          <a:xfrm>
            <a:off x="5544375" y="2537851"/>
            <a:ext cx="23626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tx2"/>
              </a:buClr>
            </a:pPr>
            <a:r>
              <a:rPr lang="pl-PL" dirty="0"/>
              <a:t>BGK </a:t>
            </a:r>
            <a:r>
              <a:rPr lang="pl-PL" dirty="0" smtClean="0"/>
              <a:t>zabezpiecza samorządom dostęp do finansowania uczestnicząc </a:t>
            </a:r>
            <a:r>
              <a:rPr lang="pl-PL" dirty="0"/>
              <a:t>w </a:t>
            </a:r>
            <a:r>
              <a:rPr lang="pl-PL" dirty="0" smtClean="0"/>
              <a:t>blisko połowie ogłaszanych </a:t>
            </a:r>
            <a:r>
              <a:rPr lang="pl-PL" dirty="0"/>
              <a:t>przetargów</a:t>
            </a:r>
          </a:p>
        </p:txBody>
      </p:sp>
      <p:sp>
        <p:nvSpPr>
          <p:cNvPr id="9" name="Prostokąt 8"/>
          <p:cNvSpPr/>
          <p:nvPr/>
        </p:nvSpPr>
        <p:spPr>
          <a:xfrm>
            <a:off x="8226378" y="2537851"/>
            <a:ext cx="34512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DA2038"/>
              </a:buClr>
            </a:pPr>
            <a:r>
              <a:rPr lang="pl-PL" dirty="0"/>
              <a:t>Zaangażowanie BGK w sektor samorządowy na koniec 2020 to </a:t>
            </a:r>
            <a:r>
              <a:rPr lang="pl-PL" b="1" dirty="0" smtClean="0"/>
              <a:t>18 </a:t>
            </a:r>
            <a:r>
              <a:rPr lang="pl-PL" b="1" dirty="0"/>
              <a:t>mld </a:t>
            </a:r>
            <a:r>
              <a:rPr lang="pl-PL" b="1" dirty="0" smtClean="0"/>
              <a:t>PLN</a:t>
            </a:r>
          </a:p>
          <a:p>
            <a:pPr lvl="0">
              <a:buClr>
                <a:srgbClr val="DA2038"/>
              </a:buClr>
            </a:pPr>
            <a:endParaRPr lang="pl-PL" dirty="0"/>
          </a:p>
        </p:txBody>
      </p:sp>
      <p:sp>
        <p:nvSpPr>
          <p:cNvPr id="11" name="Prostokąt 10"/>
          <p:cNvSpPr/>
          <p:nvPr/>
        </p:nvSpPr>
        <p:spPr>
          <a:xfrm>
            <a:off x="574015" y="2266950"/>
            <a:ext cx="270901" cy="27090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smtClean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6377" y="3762434"/>
            <a:ext cx="3451273" cy="2093881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2934325" y="2266950"/>
            <a:ext cx="270901" cy="27090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smtClean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4" name="Prostokąt 13"/>
          <p:cNvSpPr/>
          <p:nvPr/>
        </p:nvSpPr>
        <p:spPr>
          <a:xfrm>
            <a:off x="5616328" y="2266950"/>
            <a:ext cx="270901" cy="27090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smtClean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5" name="Prostokąt 14"/>
          <p:cNvSpPr/>
          <p:nvPr/>
        </p:nvSpPr>
        <p:spPr>
          <a:xfrm>
            <a:off x="8298331" y="2266950"/>
            <a:ext cx="270901" cy="27090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smtClean="0">
                <a:solidFill>
                  <a:schemeClr val="bg1"/>
                </a:solidFill>
              </a:rPr>
              <a:t>4</a:t>
            </a:r>
          </a:p>
        </p:txBody>
      </p:sp>
      <p:grpSp>
        <p:nvGrpSpPr>
          <p:cNvPr id="16" name="Grupa 15"/>
          <p:cNvGrpSpPr/>
          <p:nvPr/>
        </p:nvGrpSpPr>
        <p:grpSpPr>
          <a:xfrm>
            <a:off x="6021698" y="2104664"/>
            <a:ext cx="600075" cy="428625"/>
            <a:chOff x="15062200" y="4533900"/>
            <a:chExt cx="800100" cy="571500"/>
          </a:xfrm>
        </p:grpSpPr>
        <p:sp>
          <p:nvSpPr>
            <p:cNvPr id="17" name="Freeform 51"/>
            <p:cNvSpPr>
              <a:spLocks noEditPoints="1"/>
            </p:cNvSpPr>
            <p:nvPr/>
          </p:nvSpPr>
          <p:spPr bwMode="auto">
            <a:xfrm>
              <a:off x="15151100" y="4889500"/>
              <a:ext cx="215900" cy="215900"/>
            </a:xfrm>
            <a:custGeom>
              <a:avLst/>
              <a:gdLst>
                <a:gd name="T0" fmla="*/ 68 w 136"/>
                <a:gd name="T1" fmla="*/ 136 h 136"/>
                <a:gd name="T2" fmla="*/ 50 w 136"/>
                <a:gd name="T3" fmla="*/ 133 h 136"/>
                <a:gd name="T4" fmla="*/ 34 w 136"/>
                <a:gd name="T5" fmla="*/ 127 h 136"/>
                <a:gd name="T6" fmla="*/ 20 w 136"/>
                <a:gd name="T7" fmla="*/ 116 h 136"/>
                <a:gd name="T8" fmla="*/ 9 w 136"/>
                <a:gd name="T9" fmla="*/ 102 h 136"/>
                <a:gd name="T10" fmla="*/ 3 w 136"/>
                <a:gd name="T11" fmla="*/ 86 h 136"/>
                <a:gd name="T12" fmla="*/ 0 w 136"/>
                <a:gd name="T13" fmla="*/ 68 h 136"/>
                <a:gd name="T14" fmla="*/ 3 w 136"/>
                <a:gd name="T15" fmla="*/ 49 h 136"/>
                <a:gd name="T16" fmla="*/ 9 w 136"/>
                <a:gd name="T17" fmla="*/ 33 h 136"/>
                <a:gd name="T18" fmla="*/ 20 w 136"/>
                <a:gd name="T19" fmla="*/ 20 h 136"/>
                <a:gd name="T20" fmla="*/ 34 w 136"/>
                <a:gd name="T21" fmla="*/ 10 h 136"/>
                <a:gd name="T22" fmla="*/ 50 w 136"/>
                <a:gd name="T23" fmla="*/ 2 h 136"/>
                <a:gd name="T24" fmla="*/ 68 w 136"/>
                <a:gd name="T25" fmla="*/ 0 h 136"/>
                <a:gd name="T26" fmla="*/ 87 w 136"/>
                <a:gd name="T27" fmla="*/ 2 h 136"/>
                <a:gd name="T28" fmla="*/ 103 w 136"/>
                <a:gd name="T29" fmla="*/ 10 h 136"/>
                <a:gd name="T30" fmla="*/ 116 w 136"/>
                <a:gd name="T31" fmla="*/ 20 h 136"/>
                <a:gd name="T32" fmla="*/ 126 w 136"/>
                <a:gd name="T33" fmla="*/ 33 h 136"/>
                <a:gd name="T34" fmla="*/ 134 w 136"/>
                <a:gd name="T35" fmla="*/ 49 h 136"/>
                <a:gd name="T36" fmla="*/ 136 w 136"/>
                <a:gd name="T37" fmla="*/ 68 h 136"/>
                <a:gd name="T38" fmla="*/ 134 w 136"/>
                <a:gd name="T39" fmla="*/ 86 h 136"/>
                <a:gd name="T40" fmla="*/ 126 w 136"/>
                <a:gd name="T41" fmla="*/ 102 h 136"/>
                <a:gd name="T42" fmla="*/ 116 w 136"/>
                <a:gd name="T43" fmla="*/ 116 h 136"/>
                <a:gd name="T44" fmla="*/ 103 w 136"/>
                <a:gd name="T45" fmla="*/ 127 h 136"/>
                <a:gd name="T46" fmla="*/ 87 w 136"/>
                <a:gd name="T47" fmla="*/ 133 h 136"/>
                <a:gd name="T48" fmla="*/ 68 w 136"/>
                <a:gd name="T49" fmla="*/ 136 h 136"/>
                <a:gd name="T50" fmla="*/ 68 w 136"/>
                <a:gd name="T51" fmla="*/ 16 h 136"/>
                <a:gd name="T52" fmla="*/ 52 w 136"/>
                <a:gd name="T53" fmla="*/ 18 h 136"/>
                <a:gd name="T54" fmla="*/ 37 w 136"/>
                <a:gd name="T55" fmla="*/ 26 h 136"/>
                <a:gd name="T56" fmla="*/ 26 w 136"/>
                <a:gd name="T57" fmla="*/ 38 h 136"/>
                <a:gd name="T58" fmla="*/ 19 w 136"/>
                <a:gd name="T59" fmla="*/ 52 h 136"/>
                <a:gd name="T60" fmla="*/ 15 w 136"/>
                <a:gd name="T61" fmla="*/ 68 h 136"/>
                <a:gd name="T62" fmla="*/ 19 w 136"/>
                <a:gd name="T63" fmla="*/ 84 h 136"/>
                <a:gd name="T64" fmla="*/ 26 w 136"/>
                <a:gd name="T65" fmla="*/ 99 h 136"/>
                <a:gd name="T66" fmla="*/ 37 w 136"/>
                <a:gd name="T67" fmla="*/ 110 h 136"/>
                <a:gd name="T68" fmla="*/ 52 w 136"/>
                <a:gd name="T69" fmla="*/ 117 h 136"/>
                <a:gd name="T70" fmla="*/ 68 w 136"/>
                <a:gd name="T71" fmla="*/ 121 h 136"/>
                <a:gd name="T72" fmla="*/ 84 w 136"/>
                <a:gd name="T73" fmla="*/ 117 h 136"/>
                <a:gd name="T74" fmla="*/ 98 w 136"/>
                <a:gd name="T75" fmla="*/ 110 h 136"/>
                <a:gd name="T76" fmla="*/ 110 w 136"/>
                <a:gd name="T77" fmla="*/ 99 h 136"/>
                <a:gd name="T78" fmla="*/ 118 w 136"/>
                <a:gd name="T79" fmla="*/ 84 h 136"/>
                <a:gd name="T80" fmla="*/ 120 w 136"/>
                <a:gd name="T81" fmla="*/ 68 h 136"/>
                <a:gd name="T82" fmla="*/ 118 w 136"/>
                <a:gd name="T83" fmla="*/ 52 h 136"/>
                <a:gd name="T84" fmla="*/ 110 w 136"/>
                <a:gd name="T85" fmla="*/ 38 h 136"/>
                <a:gd name="T86" fmla="*/ 98 w 136"/>
                <a:gd name="T87" fmla="*/ 26 h 136"/>
                <a:gd name="T88" fmla="*/ 84 w 136"/>
                <a:gd name="T89" fmla="*/ 18 h 136"/>
                <a:gd name="T90" fmla="*/ 68 w 136"/>
                <a:gd name="T91" fmla="*/ 1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36" h="136">
                  <a:moveTo>
                    <a:pt x="68" y="136"/>
                  </a:moveTo>
                  <a:lnTo>
                    <a:pt x="50" y="133"/>
                  </a:lnTo>
                  <a:lnTo>
                    <a:pt x="34" y="127"/>
                  </a:lnTo>
                  <a:lnTo>
                    <a:pt x="20" y="116"/>
                  </a:lnTo>
                  <a:lnTo>
                    <a:pt x="9" y="102"/>
                  </a:lnTo>
                  <a:lnTo>
                    <a:pt x="3" y="86"/>
                  </a:lnTo>
                  <a:lnTo>
                    <a:pt x="0" y="68"/>
                  </a:lnTo>
                  <a:lnTo>
                    <a:pt x="3" y="49"/>
                  </a:lnTo>
                  <a:lnTo>
                    <a:pt x="9" y="33"/>
                  </a:lnTo>
                  <a:lnTo>
                    <a:pt x="20" y="20"/>
                  </a:lnTo>
                  <a:lnTo>
                    <a:pt x="34" y="10"/>
                  </a:lnTo>
                  <a:lnTo>
                    <a:pt x="50" y="2"/>
                  </a:lnTo>
                  <a:lnTo>
                    <a:pt x="68" y="0"/>
                  </a:lnTo>
                  <a:lnTo>
                    <a:pt x="87" y="2"/>
                  </a:lnTo>
                  <a:lnTo>
                    <a:pt x="103" y="10"/>
                  </a:lnTo>
                  <a:lnTo>
                    <a:pt x="116" y="20"/>
                  </a:lnTo>
                  <a:lnTo>
                    <a:pt x="126" y="33"/>
                  </a:lnTo>
                  <a:lnTo>
                    <a:pt x="134" y="49"/>
                  </a:lnTo>
                  <a:lnTo>
                    <a:pt x="136" y="68"/>
                  </a:lnTo>
                  <a:lnTo>
                    <a:pt x="134" y="86"/>
                  </a:lnTo>
                  <a:lnTo>
                    <a:pt x="126" y="102"/>
                  </a:lnTo>
                  <a:lnTo>
                    <a:pt x="116" y="116"/>
                  </a:lnTo>
                  <a:lnTo>
                    <a:pt x="103" y="127"/>
                  </a:lnTo>
                  <a:lnTo>
                    <a:pt x="87" y="133"/>
                  </a:lnTo>
                  <a:lnTo>
                    <a:pt x="68" y="136"/>
                  </a:lnTo>
                  <a:close/>
                  <a:moveTo>
                    <a:pt x="68" y="16"/>
                  </a:moveTo>
                  <a:lnTo>
                    <a:pt x="52" y="18"/>
                  </a:lnTo>
                  <a:lnTo>
                    <a:pt x="37" y="26"/>
                  </a:lnTo>
                  <a:lnTo>
                    <a:pt x="26" y="38"/>
                  </a:lnTo>
                  <a:lnTo>
                    <a:pt x="19" y="52"/>
                  </a:lnTo>
                  <a:lnTo>
                    <a:pt x="15" y="68"/>
                  </a:lnTo>
                  <a:lnTo>
                    <a:pt x="19" y="84"/>
                  </a:lnTo>
                  <a:lnTo>
                    <a:pt x="26" y="99"/>
                  </a:lnTo>
                  <a:lnTo>
                    <a:pt x="37" y="110"/>
                  </a:lnTo>
                  <a:lnTo>
                    <a:pt x="52" y="117"/>
                  </a:lnTo>
                  <a:lnTo>
                    <a:pt x="68" y="121"/>
                  </a:lnTo>
                  <a:lnTo>
                    <a:pt x="84" y="117"/>
                  </a:lnTo>
                  <a:lnTo>
                    <a:pt x="98" y="110"/>
                  </a:lnTo>
                  <a:lnTo>
                    <a:pt x="110" y="99"/>
                  </a:lnTo>
                  <a:lnTo>
                    <a:pt x="118" y="84"/>
                  </a:lnTo>
                  <a:lnTo>
                    <a:pt x="120" y="68"/>
                  </a:lnTo>
                  <a:lnTo>
                    <a:pt x="118" y="52"/>
                  </a:lnTo>
                  <a:lnTo>
                    <a:pt x="110" y="38"/>
                  </a:lnTo>
                  <a:lnTo>
                    <a:pt x="98" y="26"/>
                  </a:lnTo>
                  <a:lnTo>
                    <a:pt x="84" y="18"/>
                  </a:lnTo>
                  <a:lnTo>
                    <a:pt x="68" y="16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52"/>
            <p:cNvSpPr>
              <a:spLocks noEditPoints="1"/>
            </p:cNvSpPr>
            <p:nvPr/>
          </p:nvSpPr>
          <p:spPr bwMode="auto">
            <a:xfrm>
              <a:off x="15214600" y="4953000"/>
              <a:ext cx="88900" cy="88900"/>
            </a:xfrm>
            <a:custGeom>
              <a:avLst/>
              <a:gdLst>
                <a:gd name="T0" fmla="*/ 28 w 56"/>
                <a:gd name="T1" fmla="*/ 56 h 56"/>
                <a:gd name="T2" fmla="*/ 17 w 56"/>
                <a:gd name="T3" fmla="*/ 54 h 56"/>
                <a:gd name="T4" fmla="*/ 8 w 56"/>
                <a:gd name="T5" fmla="*/ 48 h 56"/>
                <a:gd name="T6" fmla="*/ 2 w 56"/>
                <a:gd name="T7" fmla="*/ 39 h 56"/>
                <a:gd name="T8" fmla="*/ 0 w 56"/>
                <a:gd name="T9" fmla="*/ 28 h 56"/>
                <a:gd name="T10" fmla="*/ 2 w 56"/>
                <a:gd name="T11" fmla="*/ 17 h 56"/>
                <a:gd name="T12" fmla="*/ 8 w 56"/>
                <a:gd name="T13" fmla="*/ 8 h 56"/>
                <a:gd name="T14" fmla="*/ 17 w 56"/>
                <a:gd name="T15" fmla="*/ 2 h 56"/>
                <a:gd name="T16" fmla="*/ 28 w 56"/>
                <a:gd name="T17" fmla="*/ 0 h 56"/>
                <a:gd name="T18" fmla="*/ 39 w 56"/>
                <a:gd name="T19" fmla="*/ 2 h 56"/>
                <a:gd name="T20" fmla="*/ 48 w 56"/>
                <a:gd name="T21" fmla="*/ 8 h 56"/>
                <a:gd name="T22" fmla="*/ 54 w 56"/>
                <a:gd name="T23" fmla="*/ 17 h 56"/>
                <a:gd name="T24" fmla="*/ 56 w 56"/>
                <a:gd name="T25" fmla="*/ 28 h 56"/>
                <a:gd name="T26" fmla="*/ 54 w 56"/>
                <a:gd name="T27" fmla="*/ 39 h 56"/>
                <a:gd name="T28" fmla="*/ 48 w 56"/>
                <a:gd name="T29" fmla="*/ 48 h 56"/>
                <a:gd name="T30" fmla="*/ 39 w 56"/>
                <a:gd name="T31" fmla="*/ 54 h 56"/>
                <a:gd name="T32" fmla="*/ 28 w 56"/>
                <a:gd name="T33" fmla="*/ 56 h 56"/>
                <a:gd name="T34" fmla="*/ 28 w 56"/>
                <a:gd name="T35" fmla="*/ 16 h 56"/>
                <a:gd name="T36" fmla="*/ 24 w 56"/>
                <a:gd name="T37" fmla="*/ 17 h 56"/>
                <a:gd name="T38" fmla="*/ 21 w 56"/>
                <a:gd name="T39" fmla="*/ 18 h 56"/>
                <a:gd name="T40" fmla="*/ 19 w 56"/>
                <a:gd name="T41" fmla="*/ 21 h 56"/>
                <a:gd name="T42" fmla="*/ 16 w 56"/>
                <a:gd name="T43" fmla="*/ 25 h 56"/>
                <a:gd name="T44" fmla="*/ 16 w 56"/>
                <a:gd name="T45" fmla="*/ 28 h 56"/>
                <a:gd name="T46" fmla="*/ 16 w 56"/>
                <a:gd name="T47" fmla="*/ 32 h 56"/>
                <a:gd name="T48" fmla="*/ 19 w 56"/>
                <a:gd name="T49" fmla="*/ 35 h 56"/>
                <a:gd name="T50" fmla="*/ 21 w 56"/>
                <a:gd name="T51" fmla="*/ 37 h 56"/>
                <a:gd name="T52" fmla="*/ 24 w 56"/>
                <a:gd name="T53" fmla="*/ 40 h 56"/>
                <a:gd name="T54" fmla="*/ 28 w 56"/>
                <a:gd name="T55" fmla="*/ 40 h 56"/>
                <a:gd name="T56" fmla="*/ 31 w 56"/>
                <a:gd name="T57" fmla="*/ 40 h 56"/>
                <a:gd name="T58" fmla="*/ 35 w 56"/>
                <a:gd name="T59" fmla="*/ 37 h 56"/>
                <a:gd name="T60" fmla="*/ 38 w 56"/>
                <a:gd name="T61" fmla="*/ 35 h 56"/>
                <a:gd name="T62" fmla="*/ 39 w 56"/>
                <a:gd name="T63" fmla="*/ 32 h 56"/>
                <a:gd name="T64" fmla="*/ 40 w 56"/>
                <a:gd name="T65" fmla="*/ 28 h 56"/>
                <a:gd name="T66" fmla="*/ 39 w 56"/>
                <a:gd name="T67" fmla="*/ 25 h 56"/>
                <a:gd name="T68" fmla="*/ 38 w 56"/>
                <a:gd name="T69" fmla="*/ 21 h 56"/>
                <a:gd name="T70" fmla="*/ 35 w 56"/>
                <a:gd name="T71" fmla="*/ 18 h 56"/>
                <a:gd name="T72" fmla="*/ 31 w 56"/>
                <a:gd name="T73" fmla="*/ 17 h 56"/>
                <a:gd name="T74" fmla="*/ 28 w 56"/>
                <a:gd name="T75" fmla="*/ 1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6" h="56">
                  <a:moveTo>
                    <a:pt x="28" y="56"/>
                  </a:moveTo>
                  <a:lnTo>
                    <a:pt x="17" y="54"/>
                  </a:lnTo>
                  <a:lnTo>
                    <a:pt x="8" y="48"/>
                  </a:lnTo>
                  <a:lnTo>
                    <a:pt x="2" y="39"/>
                  </a:lnTo>
                  <a:lnTo>
                    <a:pt x="0" y="28"/>
                  </a:lnTo>
                  <a:lnTo>
                    <a:pt x="2" y="17"/>
                  </a:lnTo>
                  <a:lnTo>
                    <a:pt x="8" y="8"/>
                  </a:lnTo>
                  <a:lnTo>
                    <a:pt x="17" y="2"/>
                  </a:lnTo>
                  <a:lnTo>
                    <a:pt x="28" y="0"/>
                  </a:lnTo>
                  <a:lnTo>
                    <a:pt x="39" y="2"/>
                  </a:lnTo>
                  <a:lnTo>
                    <a:pt x="48" y="8"/>
                  </a:lnTo>
                  <a:lnTo>
                    <a:pt x="54" y="17"/>
                  </a:lnTo>
                  <a:lnTo>
                    <a:pt x="56" y="28"/>
                  </a:lnTo>
                  <a:lnTo>
                    <a:pt x="54" y="39"/>
                  </a:lnTo>
                  <a:lnTo>
                    <a:pt x="48" y="48"/>
                  </a:lnTo>
                  <a:lnTo>
                    <a:pt x="39" y="54"/>
                  </a:lnTo>
                  <a:lnTo>
                    <a:pt x="28" y="56"/>
                  </a:lnTo>
                  <a:close/>
                  <a:moveTo>
                    <a:pt x="28" y="16"/>
                  </a:moveTo>
                  <a:lnTo>
                    <a:pt x="24" y="17"/>
                  </a:lnTo>
                  <a:lnTo>
                    <a:pt x="21" y="18"/>
                  </a:lnTo>
                  <a:lnTo>
                    <a:pt x="19" y="21"/>
                  </a:lnTo>
                  <a:lnTo>
                    <a:pt x="16" y="25"/>
                  </a:lnTo>
                  <a:lnTo>
                    <a:pt x="16" y="28"/>
                  </a:lnTo>
                  <a:lnTo>
                    <a:pt x="16" y="32"/>
                  </a:lnTo>
                  <a:lnTo>
                    <a:pt x="19" y="35"/>
                  </a:lnTo>
                  <a:lnTo>
                    <a:pt x="21" y="37"/>
                  </a:lnTo>
                  <a:lnTo>
                    <a:pt x="24" y="40"/>
                  </a:lnTo>
                  <a:lnTo>
                    <a:pt x="28" y="40"/>
                  </a:lnTo>
                  <a:lnTo>
                    <a:pt x="31" y="40"/>
                  </a:lnTo>
                  <a:lnTo>
                    <a:pt x="35" y="37"/>
                  </a:lnTo>
                  <a:lnTo>
                    <a:pt x="38" y="35"/>
                  </a:lnTo>
                  <a:lnTo>
                    <a:pt x="39" y="32"/>
                  </a:lnTo>
                  <a:lnTo>
                    <a:pt x="40" y="28"/>
                  </a:lnTo>
                  <a:lnTo>
                    <a:pt x="39" y="25"/>
                  </a:lnTo>
                  <a:lnTo>
                    <a:pt x="38" y="21"/>
                  </a:lnTo>
                  <a:lnTo>
                    <a:pt x="35" y="18"/>
                  </a:lnTo>
                  <a:lnTo>
                    <a:pt x="31" y="17"/>
                  </a:lnTo>
                  <a:lnTo>
                    <a:pt x="28" y="16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53"/>
            <p:cNvSpPr>
              <a:spLocks/>
            </p:cNvSpPr>
            <p:nvPr/>
          </p:nvSpPr>
          <p:spPr bwMode="auto">
            <a:xfrm>
              <a:off x="15351125" y="4978400"/>
              <a:ext cx="209550" cy="25400"/>
            </a:xfrm>
            <a:custGeom>
              <a:avLst/>
              <a:gdLst>
                <a:gd name="T0" fmla="*/ 131 w 132"/>
                <a:gd name="T1" fmla="*/ 16 h 16"/>
                <a:gd name="T2" fmla="*/ 130 w 132"/>
                <a:gd name="T3" fmla="*/ 12 h 16"/>
                <a:gd name="T4" fmla="*/ 131 w 132"/>
                <a:gd name="T5" fmla="*/ 6 h 16"/>
                <a:gd name="T6" fmla="*/ 132 w 132"/>
                <a:gd name="T7" fmla="*/ 0 h 16"/>
                <a:gd name="T8" fmla="*/ 0 w 132"/>
                <a:gd name="T9" fmla="*/ 0 h 16"/>
                <a:gd name="T10" fmla="*/ 1 w 132"/>
                <a:gd name="T11" fmla="*/ 6 h 16"/>
                <a:gd name="T12" fmla="*/ 2 w 132"/>
                <a:gd name="T13" fmla="*/ 12 h 16"/>
                <a:gd name="T14" fmla="*/ 1 w 132"/>
                <a:gd name="T15" fmla="*/ 16 h 16"/>
                <a:gd name="T16" fmla="*/ 131 w 132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2" h="16">
                  <a:moveTo>
                    <a:pt x="131" y="16"/>
                  </a:moveTo>
                  <a:lnTo>
                    <a:pt x="130" y="12"/>
                  </a:lnTo>
                  <a:lnTo>
                    <a:pt x="131" y="6"/>
                  </a:lnTo>
                  <a:lnTo>
                    <a:pt x="132" y="0"/>
                  </a:lnTo>
                  <a:lnTo>
                    <a:pt x="0" y="0"/>
                  </a:lnTo>
                  <a:lnTo>
                    <a:pt x="1" y="6"/>
                  </a:lnTo>
                  <a:lnTo>
                    <a:pt x="2" y="12"/>
                  </a:lnTo>
                  <a:lnTo>
                    <a:pt x="1" y="16"/>
                  </a:lnTo>
                  <a:lnTo>
                    <a:pt x="131" y="16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54"/>
            <p:cNvSpPr>
              <a:spLocks noEditPoints="1"/>
            </p:cNvSpPr>
            <p:nvPr/>
          </p:nvSpPr>
          <p:spPr bwMode="auto">
            <a:xfrm>
              <a:off x="15062200" y="4533900"/>
              <a:ext cx="800100" cy="469900"/>
            </a:xfrm>
            <a:custGeom>
              <a:avLst/>
              <a:gdLst>
                <a:gd name="T0" fmla="*/ 496 w 504"/>
                <a:gd name="T1" fmla="*/ 182 h 296"/>
                <a:gd name="T2" fmla="*/ 432 w 504"/>
                <a:gd name="T3" fmla="*/ 46 h 296"/>
                <a:gd name="T4" fmla="*/ 427 w 504"/>
                <a:gd name="T5" fmla="*/ 40 h 296"/>
                <a:gd name="T6" fmla="*/ 328 w 504"/>
                <a:gd name="T7" fmla="*/ 8 h 296"/>
                <a:gd name="T8" fmla="*/ 323 w 504"/>
                <a:gd name="T9" fmla="*/ 1 h 296"/>
                <a:gd name="T10" fmla="*/ 13 w 504"/>
                <a:gd name="T11" fmla="*/ 1 h 296"/>
                <a:gd name="T12" fmla="*/ 8 w 504"/>
                <a:gd name="T13" fmla="*/ 8 h 296"/>
                <a:gd name="T14" fmla="*/ 0 w 504"/>
                <a:gd name="T15" fmla="*/ 264 h 296"/>
                <a:gd name="T16" fmla="*/ 7 w 504"/>
                <a:gd name="T17" fmla="*/ 289 h 296"/>
                <a:gd name="T18" fmla="*/ 64 w 504"/>
                <a:gd name="T19" fmla="*/ 296 h 296"/>
                <a:gd name="T20" fmla="*/ 65 w 504"/>
                <a:gd name="T21" fmla="*/ 280 h 296"/>
                <a:gd name="T22" fmla="*/ 19 w 504"/>
                <a:gd name="T23" fmla="*/ 278 h 296"/>
                <a:gd name="T24" fmla="*/ 16 w 504"/>
                <a:gd name="T25" fmla="*/ 264 h 296"/>
                <a:gd name="T26" fmla="*/ 21 w 504"/>
                <a:gd name="T27" fmla="*/ 256 h 296"/>
                <a:gd name="T28" fmla="*/ 84 w 504"/>
                <a:gd name="T29" fmla="*/ 247 h 296"/>
                <a:gd name="T30" fmla="*/ 24 w 504"/>
                <a:gd name="T31" fmla="*/ 16 h 296"/>
                <a:gd name="T32" fmla="*/ 154 w 504"/>
                <a:gd name="T33" fmla="*/ 240 h 296"/>
                <a:gd name="T34" fmla="*/ 324 w 504"/>
                <a:gd name="T35" fmla="*/ 256 h 296"/>
                <a:gd name="T36" fmla="*/ 328 w 504"/>
                <a:gd name="T37" fmla="*/ 240 h 296"/>
                <a:gd name="T38" fmla="*/ 418 w 504"/>
                <a:gd name="T39" fmla="*/ 143 h 296"/>
                <a:gd name="T40" fmla="*/ 423 w 504"/>
                <a:gd name="T41" fmla="*/ 139 h 296"/>
                <a:gd name="T42" fmla="*/ 407 w 504"/>
                <a:gd name="T43" fmla="*/ 78 h 296"/>
                <a:gd name="T44" fmla="*/ 400 w 504"/>
                <a:gd name="T45" fmla="*/ 72 h 296"/>
                <a:gd name="T46" fmla="*/ 418 w 504"/>
                <a:gd name="T47" fmla="*/ 56 h 296"/>
                <a:gd name="T48" fmla="*/ 479 w 504"/>
                <a:gd name="T49" fmla="*/ 186 h 296"/>
                <a:gd name="T50" fmla="*/ 461 w 504"/>
                <a:gd name="T51" fmla="*/ 193 h 296"/>
                <a:gd name="T52" fmla="*/ 456 w 504"/>
                <a:gd name="T53" fmla="*/ 200 h 296"/>
                <a:gd name="T54" fmla="*/ 461 w 504"/>
                <a:gd name="T55" fmla="*/ 208 h 296"/>
                <a:gd name="T56" fmla="*/ 476 w 504"/>
                <a:gd name="T57" fmla="*/ 216 h 296"/>
                <a:gd name="T58" fmla="*/ 458 w 504"/>
                <a:gd name="T59" fmla="*/ 219 h 296"/>
                <a:gd name="T60" fmla="*/ 457 w 504"/>
                <a:gd name="T61" fmla="*/ 227 h 296"/>
                <a:gd name="T62" fmla="*/ 464 w 504"/>
                <a:gd name="T63" fmla="*/ 232 h 296"/>
                <a:gd name="T64" fmla="*/ 402 w 504"/>
                <a:gd name="T65" fmla="*/ 240 h 296"/>
                <a:gd name="T66" fmla="*/ 480 w 504"/>
                <a:gd name="T67" fmla="*/ 256 h 296"/>
                <a:gd name="T68" fmla="*/ 487 w 504"/>
                <a:gd name="T69" fmla="*/ 261 h 296"/>
                <a:gd name="T70" fmla="*/ 487 w 504"/>
                <a:gd name="T71" fmla="*/ 276 h 296"/>
                <a:gd name="T72" fmla="*/ 480 w 504"/>
                <a:gd name="T73" fmla="*/ 280 h 296"/>
                <a:gd name="T74" fmla="*/ 432 w 504"/>
                <a:gd name="T75" fmla="*/ 292 h 296"/>
                <a:gd name="T76" fmla="*/ 489 w 504"/>
                <a:gd name="T77" fmla="*/ 294 h 296"/>
                <a:gd name="T78" fmla="*/ 504 w 504"/>
                <a:gd name="T79" fmla="*/ 272 h 296"/>
                <a:gd name="T80" fmla="*/ 497 w 504"/>
                <a:gd name="T81" fmla="*/ 247 h 296"/>
                <a:gd name="T82" fmla="*/ 405 w 504"/>
                <a:gd name="T83" fmla="*/ 128 h 296"/>
                <a:gd name="T84" fmla="*/ 394 w 504"/>
                <a:gd name="T85" fmla="*/ 88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04" h="296">
                  <a:moveTo>
                    <a:pt x="489" y="242"/>
                  </a:moveTo>
                  <a:lnTo>
                    <a:pt x="496" y="185"/>
                  </a:lnTo>
                  <a:lnTo>
                    <a:pt x="496" y="182"/>
                  </a:lnTo>
                  <a:lnTo>
                    <a:pt x="494" y="179"/>
                  </a:lnTo>
                  <a:lnTo>
                    <a:pt x="456" y="132"/>
                  </a:lnTo>
                  <a:lnTo>
                    <a:pt x="432" y="46"/>
                  </a:lnTo>
                  <a:lnTo>
                    <a:pt x="431" y="43"/>
                  </a:lnTo>
                  <a:lnTo>
                    <a:pt x="429" y="42"/>
                  </a:lnTo>
                  <a:lnTo>
                    <a:pt x="427" y="40"/>
                  </a:lnTo>
                  <a:lnTo>
                    <a:pt x="425" y="40"/>
                  </a:lnTo>
                  <a:lnTo>
                    <a:pt x="328" y="40"/>
                  </a:lnTo>
                  <a:lnTo>
                    <a:pt x="328" y="8"/>
                  </a:lnTo>
                  <a:lnTo>
                    <a:pt x="328" y="4"/>
                  </a:lnTo>
                  <a:lnTo>
                    <a:pt x="325" y="2"/>
                  </a:lnTo>
                  <a:lnTo>
                    <a:pt x="323" y="1"/>
                  </a:lnTo>
                  <a:lnTo>
                    <a:pt x="320" y="0"/>
                  </a:lnTo>
                  <a:lnTo>
                    <a:pt x="16" y="0"/>
                  </a:lnTo>
                  <a:lnTo>
                    <a:pt x="13" y="1"/>
                  </a:lnTo>
                  <a:lnTo>
                    <a:pt x="10" y="2"/>
                  </a:lnTo>
                  <a:lnTo>
                    <a:pt x="9" y="4"/>
                  </a:lnTo>
                  <a:lnTo>
                    <a:pt x="8" y="8"/>
                  </a:lnTo>
                  <a:lnTo>
                    <a:pt x="8" y="247"/>
                  </a:lnTo>
                  <a:lnTo>
                    <a:pt x="3" y="254"/>
                  </a:lnTo>
                  <a:lnTo>
                    <a:pt x="0" y="264"/>
                  </a:lnTo>
                  <a:lnTo>
                    <a:pt x="0" y="272"/>
                  </a:lnTo>
                  <a:lnTo>
                    <a:pt x="2" y="281"/>
                  </a:lnTo>
                  <a:lnTo>
                    <a:pt x="7" y="289"/>
                  </a:lnTo>
                  <a:lnTo>
                    <a:pt x="14" y="294"/>
                  </a:lnTo>
                  <a:lnTo>
                    <a:pt x="24" y="296"/>
                  </a:lnTo>
                  <a:lnTo>
                    <a:pt x="64" y="296"/>
                  </a:lnTo>
                  <a:lnTo>
                    <a:pt x="64" y="292"/>
                  </a:lnTo>
                  <a:lnTo>
                    <a:pt x="64" y="286"/>
                  </a:lnTo>
                  <a:lnTo>
                    <a:pt x="65" y="280"/>
                  </a:lnTo>
                  <a:lnTo>
                    <a:pt x="24" y="280"/>
                  </a:lnTo>
                  <a:lnTo>
                    <a:pt x="21" y="279"/>
                  </a:lnTo>
                  <a:lnTo>
                    <a:pt x="19" y="278"/>
                  </a:lnTo>
                  <a:lnTo>
                    <a:pt x="17" y="276"/>
                  </a:lnTo>
                  <a:lnTo>
                    <a:pt x="16" y="272"/>
                  </a:lnTo>
                  <a:lnTo>
                    <a:pt x="16" y="264"/>
                  </a:lnTo>
                  <a:lnTo>
                    <a:pt x="17" y="261"/>
                  </a:lnTo>
                  <a:lnTo>
                    <a:pt x="19" y="258"/>
                  </a:lnTo>
                  <a:lnTo>
                    <a:pt x="21" y="256"/>
                  </a:lnTo>
                  <a:lnTo>
                    <a:pt x="24" y="256"/>
                  </a:lnTo>
                  <a:lnTo>
                    <a:pt x="76" y="256"/>
                  </a:lnTo>
                  <a:lnTo>
                    <a:pt x="84" y="247"/>
                  </a:lnTo>
                  <a:lnTo>
                    <a:pt x="94" y="240"/>
                  </a:lnTo>
                  <a:lnTo>
                    <a:pt x="24" y="240"/>
                  </a:lnTo>
                  <a:lnTo>
                    <a:pt x="24" y="16"/>
                  </a:lnTo>
                  <a:lnTo>
                    <a:pt x="312" y="16"/>
                  </a:lnTo>
                  <a:lnTo>
                    <a:pt x="312" y="240"/>
                  </a:lnTo>
                  <a:lnTo>
                    <a:pt x="154" y="240"/>
                  </a:lnTo>
                  <a:lnTo>
                    <a:pt x="164" y="247"/>
                  </a:lnTo>
                  <a:lnTo>
                    <a:pt x="172" y="256"/>
                  </a:lnTo>
                  <a:lnTo>
                    <a:pt x="324" y="256"/>
                  </a:lnTo>
                  <a:lnTo>
                    <a:pt x="332" y="247"/>
                  </a:lnTo>
                  <a:lnTo>
                    <a:pt x="342" y="240"/>
                  </a:lnTo>
                  <a:lnTo>
                    <a:pt x="328" y="240"/>
                  </a:lnTo>
                  <a:lnTo>
                    <a:pt x="328" y="144"/>
                  </a:lnTo>
                  <a:lnTo>
                    <a:pt x="416" y="144"/>
                  </a:lnTo>
                  <a:lnTo>
                    <a:pt x="418" y="143"/>
                  </a:lnTo>
                  <a:lnTo>
                    <a:pt x="420" y="142"/>
                  </a:lnTo>
                  <a:lnTo>
                    <a:pt x="422" y="141"/>
                  </a:lnTo>
                  <a:lnTo>
                    <a:pt x="423" y="139"/>
                  </a:lnTo>
                  <a:lnTo>
                    <a:pt x="425" y="137"/>
                  </a:lnTo>
                  <a:lnTo>
                    <a:pt x="423" y="134"/>
                  </a:lnTo>
                  <a:lnTo>
                    <a:pt x="407" y="78"/>
                  </a:lnTo>
                  <a:lnTo>
                    <a:pt x="406" y="74"/>
                  </a:lnTo>
                  <a:lnTo>
                    <a:pt x="403" y="72"/>
                  </a:lnTo>
                  <a:lnTo>
                    <a:pt x="400" y="72"/>
                  </a:lnTo>
                  <a:lnTo>
                    <a:pt x="328" y="72"/>
                  </a:lnTo>
                  <a:lnTo>
                    <a:pt x="328" y="56"/>
                  </a:lnTo>
                  <a:lnTo>
                    <a:pt x="418" y="56"/>
                  </a:lnTo>
                  <a:lnTo>
                    <a:pt x="441" y="138"/>
                  </a:lnTo>
                  <a:lnTo>
                    <a:pt x="442" y="141"/>
                  </a:lnTo>
                  <a:lnTo>
                    <a:pt x="479" y="186"/>
                  </a:lnTo>
                  <a:lnTo>
                    <a:pt x="479" y="192"/>
                  </a:lnTo>
                  <a:lnTo>
                    <a:pt x="464" y="192"/>
                  </a:lnTo>
                  <a:lnTo>
                    <a:pt x="461" y="193"/>
                  </a:lnTo>
                  <a:lnTo>
                    <a:pt x="458" y="194"/>
                  </a:lnTo>
                  <a:lnTo>
                    <a:pt x="457" y="197"/>
                  </a:lnTo>
                  <a:lnTo>
                    <a:pt x="456" y="200"/>
                  </a:lnTo>
                  <a:lnTo>
                    <a:pt x="457" y="204"/>
                  </a:lnTo>
                  <a:lnTo>
                    <a:pt x="458" y="206"/>
                  </a:lnTo>
                  <a:lnTo>
                    <a:pt x="461" y="208"/>
                  </a:lnTo>
                  <a:lnTo>
                    <a:pt x="464" y="208"/>
                  </a:lnTo>
                  <a:lnTo>
                    <a:pt x="477" y="208"/>
                  </a:lnTo>
                  <a:lnTo>
                    <a:pt x="476" y="216"/>
                  </a:lnTo>
                  <a:lnTo>
                    <a:pt x="464" y="216"/>
                  </a:lnTo>
                  <a:lnTo>
                    <a:pt x="461" y="216"/>
                  </a:lnTo>
                  <a:lnTo>
                    <a:pt x="458" y="219"/>
                  </a:lnTo>
                  <a:lnTo>
                    <a:pt x="457" y="221"/>
                  </a:lnTo>
                  <a:lnTo>
                    <a:pt x="456" y="224"/>
                  </a:lnTo>
                  <a:lnTo>
                    <a:pt x="457" y="227"/>
                  </a:lnTo>
                  <a:lnTo>
                    <a:pt x="458" y="229"/>
                  </a:lnTo>
                  <a:lnTo>
                    <a:pt x="461" y="232"/>
                  </a:lnTo>
                  <a:lnTo>
                    <a:pt x="464" y="232"/>
                  </a:lnTo>
                  <a:lnTo>
                    <a:pt x="474" y="232"/>
                  </a:lnTo>
                  <a:lnTo>
                    <a:pt x="473" y="240"/>
                  </a:lnTo>
                  <a:lnTo>
                    <a:pt x="402" y="240"/>
                  </a:lnTo>
                  <a:lnTo>
                    <a:pt x="412" y="247"/>
                  </a:lnTo>
                  <a:lnTo>
                    <a:pt x="420" y="256"/>
                  </a:lnTo>
                  <a:lnTo>
                    <a:pt x="480" y="256"/>
                  </a:lnTo>
                  <a:lnTo>
                    <a:pt x="483" y="256"/>
                  </a:lnTo>
                  <a:lnTo>
                    <a:pt x="486" y="258"/>
                  </a:lnTo>
                  <a:lnTo>
                    <a:pt x="487" y="261"/>
                  </a:lnTo>
                  <a:lnTo>
                    <a:pt x="488" y="264"/>
                  </a:lnTo>
                  <a:lnTo>
                    <a:pt x="488" y="272"/>
                  </a:lnTo>
                  <a:lnTo>
                    <a:pt x="487" y="276"/>
                  </a:lnTo>
                  <a:lnTo>
                    <a:pt x="486" y="278"/>
                  </a:lnTo>
                  <a:lnTo>
                    <a:pt x="483" y="279"/>
                  </a:lnTo>
                  <a:lnTo>
                    <a:pt x="480" y="280"/>
                  </a:lnTo>
                  <a:lnTo>
                    <a:pt x="431" y="280"/>
                  </a:lnTo>
                  <a:lnTo>
                    <a:pt x="432" y="286"/>
                  </a:lnTo>
                  <a:lnTo>
                    <a:pt x="432" y="292"/>
                  </a:lnTo>
                  <a:lnTo>
                    <a:pt x="432" y="296"/>
                  </a:lnTo>
                  <a:lnTo>
                    <a:pt x="480" y="296"/>
                  </a:lnTo>
                  <a:lnTo>
                    <a:pt x="489" y="294"/>
                  </a:lnTo>
                  <a:lnTo>
                    <a:pt x="497" y="289"/>
                  </a:lnTo>
                  <a:lnTo>
                    <a:pt x="502" y="281"/>
                  </a:lnTo>
                  <a:lnTo>
                    <a:pt x="504" y="272"/>
                  </a:lnTo>
                  <a:lnTo>
                    <a:pt x="504" y="264"/>
                  </a:lnTo>
                  <a:lnTo>
                    <a:pt x="502" y="254"/>
                  </a:lnTo>
                  <a:lnTo>
                    <a:pt x="497" y="247"/>
                  </a:lnTo>
                  <a:lnTo>
                    <a:pt x="489" y="242"/>
                  </a:lnTo>
                  <a:close/>
                  <a:moveTo>
                    <a:pt x="394" y="88"/>
                  </a:moveTo>
                  <a:lnTo>
                    <a:pt x="405" y="128"/>
                  </a:lnTo>
                  <a:lnTo>
                    <a:pt x="328" y="128"/>
                  </a:lnTo>
                  <a:lnTo>
                    <a:pt x="328" y="88"/>
                  </a:lnTo>
                  <a:lnTo>
                    <a:pt x="394" y="88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55"/>
            <p:cNvSpPr>
              <a:spLocks noEditPoints="1"/>
            </p:cNvSpPr>
            <p:nvPr/>
          </p:nvSpPr>
          <p:spPr bwMode="auto">
            <a:xfrm>
              <a:off x="15544800" y="4889500"/>
              <a:ext cx="215900" cy="215900"/>
            </a:xfrm>
            <a:custGeom>
              <a:avLst/>
              <a:gdLst>
                <a:gd name="T0" fmla="*/ 68 w 136"/>
                <a:gd name="T1" fmla="*/ 136 h 136"/>
                <a:gd name="T2" fmla="*/ 49 w 136"/>
                <a:gd name="T3" fmla="*/ 133 h 136"/>
                <a:gd name="T4" fmla="*/ 33 w 136"/>
                <a:gd name="T5" fmla="*/ 127 h 136"/>
                <a:gd name="T6" fmla="*/ 20 w 136"/>
                <a:gd name="T7" fmla="*/ 116 h 136"/>
                <a:gd name="T8" fmla="*/ 10 w 136"/>
                <a:gd name="T9" fmla="*/ 102 h 136"/>
                <a:gd name="T10" fmla="*/ 2 w 136"/>
                <a:gd name="T11" fmla="*/ 86 h 136"/>
                <a:gd name="T12" fmla="*/ 0 w 136"/>
                <a:gd name="T13" fmla="*/ 68 h 136"/>
                <a:gd name="T14" fmla="*/ 2 w 136"/>
                <a:gd name="T15" fmla="*/ 49 h 136"/>
                <a:gd name="T16" fmla="*/ 10 w 136"/>
                <a:gd name="T17" fmla="*/ 33 h 136"/>
                <a:gd name="T18" fmla="*/ 20 w 136"/>
                <a:gd name="T19" fmla="*/ 20 h 136"/>
                <a:gd name="T20" fmla="*/ 33 w 136"/>
                <a:gd name="T21" fmla="*/ 10 h 136"/>
                <a:gd name="T22" fmla="*/ 49 w 136"/>
                <a:gd name="T23" fmla="*/ 2 h 136"/>
                <a:gd name="T24" fmla="*/ 68 w 136"/>
                <a:gd name="T25" fmla="*/ 0 h 136"/>
                <a:gd name="T26" fmla="*/ 86 w 136"/>
                <a:gd name="T27" fmla="*/ 2 h 136"/>
                <a:gd name="T28" fmla="*/ 102 w 136"/>
                <a:gd name="T29" fmla="*/ 10 h 136"/>
                <a:gd name="T30" fmla="*/ 116 w 136"/>
                <a:gd name="T31" fmla="*/ 20 h 136"/>
                <a:gd name="T32" fmla="*/ 127 w 136"/>
                <a:gd name="T33" fmla="*/ 33 h 136"/>
                <a:gd name="T34" fmla="*/ 133 w 136"/>
                <a:gd name="T35" fmla="*/ 49 h 136"/>
                <a:gd name="T36" fmla="*/ 136 w 136"/>
                <a:gd name="T37" fmla="*/ 68 h 136"/>
                <a:gd name="T38" fmla="*/ 133 w 136"/>
                <a:gd name="T39" fmla="*/ 86 h 136"/>
                <a:gd name="T40" fmla="*/ 127 w 136"/>
                <a:gd name="T41" fmla="*/ 102 h 136"/>
                <a:gd name="T42" fmla="*/ 116 w 136"/>
                <a:gd name="T43" fmla="*/ 116 h 136"/>
                <a:gd name="T44" fmla="*/ 102 w 136"/>
                <a:gd name="T45" fmla="*/ 127 h 136"/>
                <a:gd name="T46" fmla="*/ 86 w 136"/>
                <a:gd name="T47" fmla="*/ 133 h 136"/>
                <a:gd name="T48" fmla="*/ 68 w 136"/>
                <a:gd name="T49" fmla="*/ 136 h 136"/>
                <a:gd name="T50" fmla="*/ 68 w 136"/>
                <a:gd name="T51" fmla="*/ 16 h 136"/>
                <a:gd name="T52" fmla="*/ 52 w 136"/>
                <a:gd name="T53" fmla="*/ 18 h 136"/>
                <a:gd name="T54" fmla="*/ 38 w 136"/>
                <a:gd name="T55" fmla="*/ 26 h 136"/>
                <a:gd name="T56" fmla="*/ 26 w 136"/>
                <a:gd name="T57" fmla="*/ 38 h 136"/>
                <a:gd name="T58" fmla="*/ 18 w 136"/>
                <a:gd name="T59" fmla="*/ 52 h 136"/>
                <a:gd name="T60" fmla="*/ 16 w 136"/>
                <a:gd name="T61" fmla="*/ 68 h 136"/>
                <a:gd name="T62" fmla="*/ 18 w 136"/>
                <a:gd name="T63" fmla="*/ 84 h 136"/>
                <a:gd name="T64" fmla="*/ 26 w 136"/>
                <a:gd name="T65" fmla="*/ 99 h 136"/>
                <a:gd name="T66" fmla="*/ 38 w 136"/>
                <a:gd name="T67" fmla="*/ 110 h 136"/>
                <a:gd name="T68" fmla="*/ 52 w 136"/>
                <a:gd name="T69" fmla="*/ 117 h 136"/>
                <a:gd name="T70" fmla="*/ 68 w 136"/>
                <a:gd name="T71" fmla="*/ 121 h 136"/>
                <a:gd name="T72" fmla="*/ 84 w 136"/>
                <a:gd name="T73" fmla="*/ 117 h 136"/>
                <a:gd name="T74" fmla="*/ 99 w 136"/>
                <a:gd name="T75" fmla="*/ 110 h 136"/>
                <a:gd name="T76" fmla="*/ 110 w 136"/>
                <a:gd name="T77" fmla="*/ 99 h 136"/>
                <a:gd name="T78" fmla="*/ 117 w 136"/>
                <a:gd name="T79" fmla="*/ 84 h 136"/>
                <a:gd name="T80" fmla="*/ 121 w 136"/>
                <a:gd name="T81" fmla="*/ 68 h 136"/>
                <a:gd name="T82" fmla="*/ 117 w 136"/>
                <a:gd name="T83" fmla="*/ 52 h 136"/>
                <a:gd name="T84" fmla="*/ 110 w 136"/>
                <a:gd name="T85" fmla="*/ 38 h 136"/>
                <a:gd name="T86" fmla="*/ 99 w 136"/>
                <a:gd name="T87" fmla="*/ 26 h 136"/>
                <a:gd name="T88" fmla="*/ 84 w 136"/>
                <a:gd name="T89" fmla="*/ 18 h 136"/>
                <a:gd name="T90" fmla="*/ 68 w 136"/>
                <a:gd name="T91" fmla="*/ 1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36" h="136">
                  <a:moveTo>
                    <a:pt x="68" y="136"/>
                  </a:moveTo>
                  <a:lnTo>
                    <a:pt x="49" y="133"/>
                  </a:lnTo>
                  <a:lnTo>
                    <a:pt x="33" y="127"/>
                  </a:lnTo>
                  <a:lnTo>
                    <a:pt x="20" y="116"/>
                  </a:lnTo>
                  <a:lnTo>
                    <a:pt x="10" y="102"/>
                  </a:lnTo>
                  <a:lnTo>
                    <a:pt x="2" y="86"/>
                  </a:lnTo>
                  <a:lnTo>
                    <a:pt x="0" y="68"/>
                  </a:lnTo>
                  <a:lnTo>
                    <a:pt x="2" y="49"/>
                  </a:lnTo>
                  <a:lnTo>
                    <a:pt x="10" y="33"/>
                  </a:lnTo>
                  <a:lnTo>
                    <a:pt x="20" y="20"/>
                  </a:lnTo>
                  <a:lnTo>
                    <a:pt x="33" y="10"/>
                  </a:lnTo>
                  <a:lnTo>
                    <a:pt x="49" y="2"/>
                  </a:lnTo>
                  <a:lnTo>
                    <a:pt x="68" y="0"/>
                  </a:lnTo>
                  <a:lnTo>
                    <a:pt x="86" y="2"/>
                  </a:lnTo>
                  <a:lnTo>
                    <a:pt x="102" y="10"/>
                  </a:lnTo>
                  <a:lnTo>
                    <a:pt x="116" y="20"/>
                  </a:lnTo>
                  <a:lnTo>
                    <a:pt x="127" y="33"/>
                  </a:lnTo>
                  <a:lnTo>
                    <a:pt x="133" y="49"/>
                  </a:lnTo>
                  <a:lnTo>
                    <a:pt x="136" y="68"/>
                  </a:lnTo>
                  <a:lnTo>
                    <a:pt x="133" y="86"/>
                  </a:lnTo>
                  <a:lnTo>
                    <a:pt x="127" y="102"/>
                  </a:lnTo>
                  <a:lnTo>
                    <a:pt x="116" y="116"/>
                  </a:lnTo>
                  <a:lnTo>
                    <a:pt x="102" y="127"/>
                  </a:lnTo>
                  <a:lnTo>
                    <a:pt x="86" y="133"/>
                  </a:lnTo>
                  <a:lnTo>
                    <a:pt x="68" y="136"/>
                  </a:lnTo>
                  <a:close/>
                  <a:moveTo>
                    <a:pt x="68" y="16"/>
                  </a:moveTo>
                  <a:lnTo>
                    <a:pt x="52" y="18"/>
                  </a:lnTo>
                  <a:lnTo>
                    <a:pt x="38" y="26"/>
                  </a:lnTo>
                  <a:lnTo>
                    <a:pt x="26" y="38"/>
                  </a:lnTo>
                  <a:lnTo>
                    <a:pt x="18" y="52"/>
                  </a:lnTo>
                  <a:lnTo>
                    <a:pt x="16" y="68"/>
                  </a:lnTo>
                  <a:lnTo>
                    <a:pt x="18" y="84"/>
                  </a:lnTo>
                  <a:lnTo>
                    <a:pt x="26" y="99"/>
                  </a:lnTo>
                  <a:lnTo>
                    <a:pt x="38" y="110"/>
                  </a:lnTo>
                  <a:lnTo>
                    <a:pt x="52" y="117"/>
                  </a:lnTo>
                  <a:lnTo>
                    <a:pt x="68" y="121"/>
                  </a:lnTo>
                  <a:lnTo>
                    <a:pt x="84" y="117"/>
                  </a:lnTo>
                  <a:lnTo>
                    <a:pt x="99" y="110"/>
                  </a:lnTo>
                  <a:lnTo>
                    <a:pt x="110" y="99"/>
                  </a:lnTo>
                  <a:lnTo>
                    <a:pt x="117" y="84"/>
                  </a:lnTo>
                  <a:lnTo>
                    <a:pt x="121" y="68"/>
                  </a:lnTo>
                  <a:lnTo>
                    <a:pt x="117" y="52"/>
                  </a:lnTo>
                  <a:lnTo>
                    <a:pt x="110" y="38"/>
                  </a:lnTo>
                  <a:lnTo>
                    <a:pt x="99" y="26"/>
                  </a:lnTo>
                  <a:lnTo>
                    <a:pt x="84" y="18"/>
                  </a:lnTo>
                  <a:lnTo>
                    <a:pt x="68" y="16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56"/>
            <p:cNvSpPr>
              <a:spLocks noEditPoints="1"/>
            </p:cNvSpPr>
            <p:nvPr/>
          </p:nvSpPr>
          <p:spPr bwMode="auto">
            <a:xfrm>
              <a:off x="15608300" y="4953000"/>
              <a:ext cx="88900" cy="88900"/>
            </a:xfrm>
            <a:custGeom>
              <a:avLst/>
              <a:gdLst>
                <a:gd name="T0" fmla="*/ 28 w 56"/>
                <a:gd name="T1" fmla="*/ 56 h 56"/>
                <a:gd name="T2" fmla="*/ 17 w 56"/>
                <a:gd name="T3" fmla="*/ 54 h 56"/>
                <a:gd name="T4" fmla="*/ 8 w 56"/>
                <a:gd name="T5" fmla="*/ 48 h 56"/>
                <a:gd name="T6" fmla="*/ 2 w 56"/>
                <a:gd name="T7" fmla="*/ 39 h 56"/>
                <a:gd name="T8" fmla="*/ 0 w 56"/>
                <a:gd name="T9" fmla="*/ 28 h 56"/>
                <a:gd name="T10" fmla="*/ 2 w 56"/>
                <a:gd name="T11" fmla="*/ 17 h 56"/>
                <a:gd name="T12" fmla="*/ 8 w 56"/>
                <a:gd name="T13" fmla="*/ 8 h 56"/>
                <a:gd name="T14" fmla="*/ 17 w 56"/>
                <a:gd name="T15" fmla="*/ 2 h 56"/>
                <a:gd name="T16" fmla="*/ 28 w 56"/>
                <a:gd name="T17" fmla="*/ 0 h 56"/>
                <a:gd name="T18" fmla="*/ 39 w 56"/>
                <a:gd name="T19" fmla="*/ 2 h 56"/>
                <a:gd name="T20" fmla="*/ 48 w 56"/>
                <a:gd name="T21" fmla="*/ 8 h 56"/>
                <a:gd name="T22" fmla="*/ 54 w 56"/>
                <a:gd name="T23" fmla="*/ 17 h 56"/>
                <a:gd name="T24" fmla="*/ 56 w 56"/>
                <a:gd name="T25" fmla="*/ 28 h 56"/>
                <a:gd name="T26" fmla="*/ 54 w 56"/>
                <a:gd name="T27" fmla="*/ 39 h 56"/>
                <a:gd name="T28" fmla="*/ 48 w 56"/>
                <a:gd name="T29" fmla="*/ 48 h 56"/>
                <a:gd name="T30" fmla="*/ 39 w 56"/>
                <a:gd name="T31" fmla="*/ 54 h 56"/>
                <a:gd name="T32" fmla="*/ 28 w 56"/>
                <a:gd name="T33" fmla="*/ 56 h 56"/>
                <a:gd name="T34" fmla="*/ 28 w 56"/>
                <a:gd name="T35" fmla="*/ 16 h 56"/>
                <a:gd name="T36" fmla="*/ 25 w 56"/>
                <a:gd name="T37" fmla="*/ 17 h 56"/>
                <a:gd name="T38" fmla="*/ 21 w 56"/>
                <a:gd name="T39" fmla="*/ 18 h 56"/>
                <a:gd name="T40" fmla="*/ 18 w 56"/>
                <a:gd name="T41" fmla="*/ 21 h 56"/>
                <a:gd name="T42" fmla="*/ 17 w 56"/>
                <a:gd name="T43" fmla="*/ 25 h 56"/>
                <a:gd name="T44" fmla="*/ 16 w 56"/>
                <a:gd name="T45" fmla="*/ 28 h 56"/>
                <a:gd name="T46" fmla="*/ 17 w 56"/>
                <a:gd name="T47" fmla="*/ 32 h 56"/>
                <a:gd name="T48" fmla="*/ 18 w 56"/>
                <a:gd name="T49" fmla="*/ 35 h 56"/>
                <a:gd name="T50" fmla="*/ 21 w 56"/>
                <a:gd name="T51" fmla="*/ 37 h 56"/>
                <a:gd name="T52" fmla="*/ 25 w 56"/>
                <a:gd name="T53" fmla="*/ 40 h 56"/>
                <a:gd name="T54" fmla="*/ 28 w 56"/>
                <a:gd name="T55" fmla="*/ 40 h 56"/>
                <a:gd name="T56" fmla="*/ 32 w 56"/>
                <a:gd name="T57" fmla="*/ 40 h 56"/>
                <a:gd name="T58" fmla="*/ 35 w 56"/>
                <a:gd name="T59" fmla="*/ 37 h 56"/>
                <a:gd name="T60" fmla="*/ 37 w 56"/>
                <a:gd name="T61" fmla="*/ 35 h 56"/>
                <a:gd name="T62" fmla="*/ 40 w 56"/>
                <a:gd name="T63" fmla="*/ 32 h 56"/>
                <a:gd name="T64" fmla="*/ 40 w 56"/>
                <a:gd name="T65" fmla="*/ 28 h 56"/>
                <a:gd name="T66" fmla="*/ 40 w 56"/>
                <a:gd name="T67" fmla="*/ 25 h 56"/>
                <a:gd name="T68" fmla="*/ 37 w 56"/>
                <a:gd name="T69" fmla="*/ 21 h 56"/>
                <a:gd name="T70" fmla="*/ 35 w 56"/>
                <a:gd name="T71" fmla="*/ 18 h 56"/>
                <a:gd name="T72" fmla="*/ 32 w 56"/>
                <a:gd name="T73" fmla="*/ 17 h 56"/>
                <a:gd name="T74" fmla="*/ 28 w 56"/>
                <a:gd name="T75" fmla="*/ 1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6" h="56">
                  <a:moveTo>
                    <a:pt x="28" y="56"/>
                  </a:moveTo>
                  <a:lnTo>
                    <a:pt x="17" y="54"/>
                  </a:lnTo>
                  <a:lnTo>
                    <a:pt x="8" y="48"/>
                  </a:lnTo>
                  <a:lnTo>
                    <a:pt x="2" y="39"/>
                  </a:lnTo>
                  <a:lnTo>
                    <a:pt x="0" y="28"/>
                  </a:lnTo>
                  <a:lnTo>
                    <a:pt x="2" y="17"/>
                  </a:lnTo>
                  <a:lnTo>
                    <a:pt x="8" y="8"/>
                  </a:lnTo>
                  <a:lnTo>
                    <a:pt x="17" y="2"/>
                  </a:lnTo>
                  <a:lnTo>
                    <a:pt x="28" y="0"/>
                  </a:lnTo>
                  <a:lnTo>
                    <a:pt x="39" y="2"/>
                  </a:lnTo>
                  <a:lnTo>
                    <a:pt x="48" y="8"/>
                  </a:lnTo>
                  <a:lnTo>
                    <a:pt x="54" y="17"/>
                  </a:lnTo>
                  <a:lnTo>
                    <a:pt x="56" y="28"/>
                  </a:lnTo>
                  <a:lnTo>
                    <a:pt x="54" y="39"/>
                  </a:lnTo>
                  <a:lnTo>
                    <a:pt x="48" y="48"/>
                  </a:lnTo>
                  <a:lnTo>
                    <a:pt x="39" y="54"/>
                  </a:lnTo>
                  <a:lnTo>
                    <a:pt x="28" y="56"/>
                  </a:lnTo>
                  <a:close/>
                  <a:moveTo>
                    <a:pt x="28" y="16"/>
                  </a:moveTo>
                  <a:lnTo>
                    <a:pt x="25" y="17"/>
                  </a:lnTo>
                  <a:lnTo>
                    <a:pt x="21" y="18"/>
                  </a:lnTo>
                  <a:lnTo>
                    <a:pt x="18" y="21"/>
                  </a:lnTo>
                  <a:lnTo>
                    <a:pt x="17" y="25"/>
                  </a:lnTo>
                  <a:lnTo>
                    <a:pt x="16" y="28"/>
                  </a:lnTo>
                  <a:lnTo>
                    <a:pt x="17" y="32"/>
                  </a:lnTo>
                  <a:lnTo>
                    <a:pt x="18" y="35"/>
                  </a:lnTo>
                  <a:lnTo>
                    <a:pt x="21" y="37"/>
                  </a:lnTo>
                  <a:lnTo>
                    <a:pt x="25" y="40"/>
                  </a:lnTo>
                  <a:lnTo>
                    <a:pt x="28" y="40"/>
                  </a:lnTo>
                  <a:lnTo>
                    <a:pt x="32" y="40"/>
                  </a:lnTo>
                  <a:lnTo>
                    <a:pt x="35" y="37"/>
                  </a:lnTo>
                  <a:lnTo>
                    <a:pt x="37" y="35"/>
                  </a:lnTo>
                  <a:lnTo>
                    <a:pt x="40" y="32"/>
                  </a:lnTo>
                  <a:lnTo>
                    <a:pt x="40" y="28"/>
                  </a:lnTo>
                  <a:lnTo>
                    <a:pt x="40" y="25"/>
                  </a:lnTo>
                  <a:lnTo>
                    <a:pt x="37" y="21"/>
                  </a:lnTo>
                  <a:lnTo>
                    <a:pt x="35" y="18"/>
                  </a:lnTo>
                  <a:lnTo>
                    <a:pt x="32" y="17"/>
                  </a:lnTo>
                  <a:lnTo>
                    <a:pt x="28" y="16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57"/>
            <p:cNvSpPr>
              <a:spLocks/>
            </p:cNvSpPr>
            <p:nvPr/>
          </p:nvSpPr>
          <p:spPr bwMode="auto">
            <a:xfrm>
              <a:off x="15354300" y="4673600"/>
              <a:ext cx="101600" cy="177800"/>
            </a:xfrm>
            <a:custGeom>
              <a:avLst/>
              <a:gdLst>
                <a:gd name="T0" fmla="*/ 24 w 64"/>
                <a:gd name="T1" fmla="*/ 48 h 112"/>
                <a:gd name="T2" fmla="*/ 19 w 64"/>
                <a:gd name="T3" fmla="*/ 46 h 112"/>
                <a:gd name="T4" fmla="*/ 16 w 64"/>
                <a:gd name="T5" fmla="*/ 40 h 112"/>
                <a:gd name="T6" fmla="*/ 19 w 64"/>
                <a:gd name="T7" fmla="*/ 35 h 112"/>
                <a:gd name="T8" fmla="*/ 24 w 64"/>
                <a:gd name="T9" fmla="*/ 32 h 112"/>
                <a:gd name="T10" fmla="*/ 51 w 64"/>
                <a:gd name="T11" fmla="*/ 32 h 112"/>
                <a:gd name="T12" fmla="*/ 55 w 64"/>
                <a:gd name="T13" fmla="*/ 27 h 112"/>
                <a:gd name="T14" fmla="*/ 55 w 64"/>
                <a:gd name="T15" fmla="*/ 21 h 112"/>
                <a:gd name="T16" fmla="*/ 51 w 64"/>
                <a:gd name="T17" fmla="*/ 16 h 112"/>
                <a:gd name="T18" fmla="*/ 40 w 64"/>
                <a:gd name="T19" fmla="*/ 16 h 112"/>
                <a:gd name="T20" fmla="*/ 39 w 64"/>
                <a:gd name="T21" fmla="*/ 5 h 112"/>
                <a:gd name="T22" fmla="*/ 35 w 64"/>
                <a:gd name="T23" fmla="*/ 0 h 112"/>
                <a:gd name="T24" fmla="*/ 28 w 64"/>
                <a:gd name="T25" fmla="*/ 0 h 112"/>
                <a:gd name="T26" fmla="*/ 24 w 64"/>
                <a:gd name="T27" fmla="*/ 5 h 112"/>
                <a:gd name="T28" fmla="*/ 24 w 64"/>
                <a:gd name="T29" fmla="*/ 16 h 112"/>
                <a:gd name="T30" fmla="*/ 7 w 64"/>
                <a:gd name="T31" fmla="*/ 23 h 112"/>
                <a:gd name="T32" fmla="*/ 0 w 64"/>
                <a:gd name="T33" fmla="*/ 40 h 112"/>
                <a:gd name="T34" fmla="*/ 7 w 64"/>
                <a:gd name="T35" fmla="*/ 57 h 112"/>
                <a:gd name="T36" fmla="*/ 24 w 64"/>
                <a:gd name="T37" fmla="*/ 64 h 112"/>
                <a:gd name="T38" fmla="*/ 44 w 64"/>
                <a:gd name="T39" fmla="*/ 65 h 112"/>
                <a:gd name="T40" fmla="*/ 48 w 64"/>
                <a:gd name="T41" fmla="*/ 69 h 112"/>
                <a:gd name="T42" fmla="*/ 48 w 64"/>
                <a:gd name="T43" fmla="*/ 75 h 112"/>
                <a:gd name="T44" fmla="*/ 44 w 64"/>
                <a:gd name="T45" fmla="*/ 79 h 112"/>
                <a:gd name="T46" fmla="*/ 8 w 64"/>
                <a:gd name="T47" fmla="*/ 80 h 112"/>
                <a:gd name="T48" fmla="*/ 3 w 64"/>
                <a:gd name="T49" fmla="*/ 82 h 112"/>
                <a:gd name="T50" fmla="*/ 0 w 64"/>
                <a:gd name="T51" fmla="*/ 88 h 112"/>
                <a:gd name="T52" fmla="*/ 3 w 64"/>
                <a:gd name="T53" fmla="*/ 94 h 112"/>
                <a:gd name="T54" fmla="*/ 8 w 64"/>
                <a:gd name="T55" fmla="*/ 96 h 112"/>
                <a:gd name="T56" fmla="*/ 24 w 64"/>
                <a:gd name="T57" fmla="*/ 104 h 112"/>
                <a:gd name="T58" fmla="*/ 26 w 64"/>
                <a:gd name="T59" fmla="*/ 110 h 112"/>
                <a:gd name="T60" fmla="*/ 32 w 64"/>
                <a:gd name="T61" fmla="*/ 112 h 112"/>
                <a:gd name="T62" fmla="*/ 38 w 64"/>
                <a:gd name="T63" fmla="*/ 110 h 112"/>
                <a:gd name="T64" fmla="*/ 40 w 64"/>
                <a:gd name="T65" fmla="*/ 104 h 112"/>
                <a:gd name="T66" fmla="*/ 40 w 64"/>
                <a:gd name="T67" fmla="*/ 96 h 112"/>
                <a:gd name="T68" fmla="*/ 56 w 64"/>
                <a:gd name="T69" fmla="*/ 89 h 112"/>
                <a:gd name="T70" fmla="*/ 64 w 64"/>
                <a:gd name="T71" fmla="*/ 72 h 112"/>
                <a:gd name="T72" fmla="*/ 56 w 64"/>
                <a:gd name="T73" fmla="*/ 55 h 112"/>
                <a:gd name="T74" fmla="*/ 40 w 64"/>
                <a:gd name="T75" fmla="*/ 48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4" h="112">
                  <a:moveTo>
                    <a:pt x="40" y="48"/>
                  </a:moveTo>
                  <a:lnTo>
                    <a:pt x="24" y="48"/>
                  </a:lnTo>
                  <a:lnTo>
                    <a:pt x="21" y="48"/>
                  </a:lnTo>
                  <a:lnTo>
                    <a:pt x="19" y="46"/>
                  </a:lnTo>
                  <a:lnTo>
                    <a:pt x="17" y="43"/>
                  </a:lnTo>
                  <a:lnTo>
                    <a:pt x="16" y="40"/>
                  </a:lnTo>
                  <a:lnTo>
                    <a:pt x="17" y="37"/>
                  </a:lnTo>
                  <a:lnTo>
                    <a:pt x="19" y="35"/>
                  </a:lnTo>
                  <a:lnTo>
                    <a:pt x="21" y="33"/>
                  </a:lnTo>
                  <a:lnTo>
                    <a:pt x="24" y="32"/>
                  </a:lnTo>
                  <a:lnTo>
                    <a:pt x="48" y="32"/>
                  </a:lnTo>
                  <a:lnTo>
                    <a:pt x="51" y="32"/>
                  </a:lnTo>
                  <a:lnTo>
                    <a:pt x="53" y="29"/>
                  </a:lnTo>
                  <a:lnTo>
                    <a:pt x="55" y="27"/>
                  </a:lnTo>
                  <a:lnTo>
                    <a:pt x="56" y="24"/>
                  </a:lnTo>
                  <a:lnTo>
                    <a:pt x="55" y="21"/>
                  </a:lnTo>
                  <a:lnTo>
                    <a:pt x="53" y="19"/>
                  </a:lnTo>
                  <a:lnTo>
                    <a:pt x="51" y="16"/>
                  </a:lnTo>
                  <a:lnTo>
                    <a:pt x="48" y="16"/>
                  </a:lnTo>
                  <a:lnTo>
                    <a:pt x="40" y="16"/>
                  </a:lnTo>
                  <a:lnTo>
                    <a:pt x="40" y="8"/>
                  </a:lnTo>
                  <a:lnTo>
                    <a:pt x="39" y="5"/>
                  </a:lnTo>
                  <a:lnTo>
                    <a:pt x="38" y="3"/>
                  </a:lnTo>
                  <a:lnTo>
                    <a:pt x="35" y="0"/>
                  </a:lnTo>
                  <a:lnTo>
                    <a:pt x="32" y="0"/>
                  </a:lnTo>
                  <a:lnTo>
                    <a:pt x="28" y="0"/>
                  </a:lnTo>
                  <a:lnTo>
                    <a:pt x="26" y="3"/>
                  </a:lnTo>
                  <a:lnTo>
                    <a:pt x="24" y="5"/>
                  </a:lnTo>
                  <a:lnTo>
                    <a:pt x="24" y="8"/>
                  </a:lnTo>
                  <a:lnTo>
                    <a:pt x="24" y="16"/>
                  </a:lnTo>
                  <a:lnTo>
                    <a:pt x="14" y="18"/>
                  </a:lnTo>
                  <a:lnTo>
                    <a:pt x="7" y="23"/>
                  </a:lnTo>
                  <a:lnTo>
                    <a:pt x="2" y="30"/>
                  </a:lnTo>
                  <a:lnTo>
                    <a:pt x="0" y="40"/>
                  </a:lnTo>
                  <a:lnTo>
                    <a:pt x="2" y="50"/>
                  </a:lnTo>
                  <a:lnTo>
                    <a:pt x="7" y="57"/>
                  </a:lnTo>
                  <a:lnTo>
                    <a:pt x="14" y="62"/>
                  </a:lnTo>
                  <a:lnTo>
                    <a:pt x="24" y="64"/>
                  </a:lnTo>
                  <a:lnTo>
                    <a:pt x="40" y="64"/>
                  </a:lnTo>
                  <a:lnTo>
                    <a:pt x="44" y="65"/>
                  </a:lnTo>
                  <a:lnTo>
                    <a:pt x="46" y="66"/>
                  </a:lnTo>
                  <a:lnTo>
                    <a:pt x="48" y="69"/>
                  </a:lnTo>
                  <a:lnTo>
                    <a:pt x="48" y="72"/>
                  </a:lnTo>
                  <a:lnTo>
                    <a:pt x="48" y="75"/>
                  </a:lnTo>
                  <a:lnTo>
                    <a:pt x="46" y="78"/>
                  </a:lnTo>
                  <a:lnTo>
                    <a:pt x="44" y="79"/>
                  </a:lnTo>
                  <a:lnTo>
                    <a:pt x="40" y="80"/>
                  </a:lnTo>
                  <a:lnTo>
                    <a:pt x="8" y="80"/>
                  </a:lnTo>
                  <a:lnTo>
                    <a:pt x="5" y="81"/>
                  </a:lnTo>
                  <a:lnTo>
                    <a:pt x="3" y="82"/>
                  </a:lnTo>
                  <a:lnTo>
                    <a:pt x="0" y="85"/>
                  </a:lnTo>
                  <a:lnTo>
                    <a:pt x="0" y="88"/>
                  </a:lnTo>
                  <a:lnTo>
                    <a:pt x="0" y="91"/>
                  </a:lnTo>
                  <a:lnTo>
                    <a:pt x="3" y="94"/>
                  </a:lnTo>
                  <a:lnTo>
                    <a:pt x="5" y="95"/>
                  </a:lnTo>
                  <a:lnTo>
                    <a:pt x="8" y="96"/>
                  </a:lnTo>
                  <a:lnTo>
                    <a:pt x="24" y="96"/>
                  </a:lnTo>
                  <a:lnTo>
                    <a:pt x="24" y="104"/>
                  </a:lnTo>
                  <a:lnTo>
                    <a:pt x="24" y="107"/>
                  </a:lnTo>
                  <a:lnTo>
                    <a:pt x="26" y="110"/>
                  </a:lnTo>
                  <a:lnTo>
                    <a:pt x="28" y="111"/>
                  </a:lnTo>
                  <a:lnTo>
                    <a:pt x="32" y="112"/>
                  </a:lnTo>
                  <a:lnTo>
                    <a:pt x="35" y="111"/>
                  </a:lnTo>
                  <a:lnTo>
                    <a:pt x="38" y="110"/>
                  </a:lnTo>
                  <a:lnTo>
                    <a:pt x="39" y="107"/>
                  </a:lnTo>
                  <a:lnTo>
                    <a:pt x="40" y="104"/>
                  </a:lnTo>
                  <a:lnTo>
                    <a:pt x="40" y="96"/>
                  </a:lnTo>
                  <a:lnTo>
                    <a:pt x="40" y="96"/>
                  </a:lnTo>
                  <a:lnTo>
                    <a:pt x="49" y="94"/>
                  </a:lnTo>
                  <a:lnTo>
                    <a:pt x="56" y="89"/>
                  </a:lnTo>
                  <a:lnTo>
                    <a:pt x="62" y="81"/>
                  </a:lnTo>
                  <a:lnTo>
                    <a:pt x="64" y="72"/>
                  </a:lnTo>
                  <a:lnTo>
                    <a:pt x="62" y="63"/>
                  </a:lnTo>
                  <a:lnTo>
                    <a:pt x="56" y="55"/>
                  </a:lnTo>
                  <a:lnTo>
                    <a:pt x="49" y="50"/>
                  </a:lnTo>
                  <a:lnTo>
                    <a:pt x="40" y="48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58"/>
            <p:cNvSpPr>
              <a:spLocks/>
            </p:cNvSpPr>
            <p:nvPr/>
          </p:nvSpPr>
          <p:spPr bwMode="auto">
            <a:xfrm>
              <a:off x="15125700" y="4699000"/>
              <a:ext cx="190500" cy="25400"/>
            </a:xfrm>
            <a:custGeom>
              <a:avLst/>
              <a:gdLst>
                <a:gd name="T0" fmla="*/ 112 w 120"/>
                <a:gd name="T1" fmla="*/ 16 h 16"/>
                <a:gd name="T2" fmla="*/ 8 w 120"/>
                <a:gd name="T3" fmla="*/ 16 h 16"/>
                <a:gd name="T4" fmla="*/ 5 w 120"/>
                <a:gd name="T5" fmla="*/ 16 h 16"/>
                <a:gd name="T6" fmla="*/ 2 w 120"/>
                <a:gd name="T7" fmla="*/ 13 h 16"/>
                <a:gd name="T8" fmla="*/ 0 w 120"/>
                <a:gd name="T9" fmla="*/ 11 h 16"/>
                <a:gd name="T10" fmla="*/ 0 w 120"/>
                <a:gd name="T11" fmla="*/ 8 h 16"/>
                <a:gd name="T12" fmla="*/ 0 w 120"/>
                <a:gd name="T13" fmla="*/ 5 h 16"/>
                <a:gd name="T14" fmla="*/ 2 w 120"/>
                <a:gd name="T15" fmla="*/ 3 h 16"/>
                <a:gd name="T16" fmla="*/ 5 w 120"/>
                <a:gd name="T17" fmla="*/ 0 h 16"/>
                <a:gd name="T18" fmla="*/ 8 w 120"/>
                <a:gd name="T19" fmla="*/ 0 h 16"/>
                <a:gd name="T20" fmla="*/ 112 w 120"/>
                <a:gd name="T21" fmla="*/ 0 h 16"/>
                <a:gd name="T22" fmla="*/ 115 w 120"/>
                <a:gd name="T23" fmla="*/ 0 h 16"/>
                <a:gd name="T24" fmla="*/ 118 w 120"/>
                <a:gd name="T25" fmla="*/ 3 h 16"/>
                <a:gd name="T26" fmla="*/ 120 w 120"/>
                <a:gd name="T27" fmla="*/ 5 h 16"/>
                <a:gd name="T28" fmla="*/ 120 w 120"/>
                <a:gd name="T29" fmla="*/ 8 h 16"/>
                <a:gd name="T30" fmla="*/ 120 w 120"/>
                <a:gd name="T31" fmla="*/ 11 h 16"/>
                <a:gd name="T32" fmla="*/ 118 w 120"/>
                <a:gd name="T33" fmla="*/ 13 h 16"/>
                <a:gd name="T34" fmla="*/ 115 w 120"/>
                <a:gd name="T35" fmla="*/ 16 h 16"/>
                <a:gd name="T36" fmla="*/ 112 w 120"/>
                <a:gd name="T3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" h="16">
                  <a:moveTo>
                    <a:pt x="112" y="16"/>
                  </a:moveTo>
                  <a:lnTo>
                    <a:pt x="8" y="16"/>
                  </a:lnTo>
                  <a:lnTo>
                    <a:pt x="5" y="16"/>
                  </a:lnTo>
                  <a:lnTo>
                    <a:pt x="2" y="13"/>
                  </a:lnTo>
                  <a:lnTo>
                    <a:pt x="0" y="11"/>
                  </a:lnTo>
                  <a:lnTo>
                    <a:pt x="0" y="8"/>
                  </a:lnTo>
                  <a:lnTo>
                    <a:pt x="0" y="5"/>
                  </a:lnTo>
                  <a:lnTo>
                    <a:pt x="2" y="3"/>
                  </a:lnTo>
                  <a:lnTo>
                    <a:pt x="5" y="0"/>
                  </a:lnTo>
                  <a:lnTo>
                    <a:pt x="8" y="0"/>
                  </a:lnTo>
                  <a:lnTo>
                    <a:pt x="112" y="0"/>
                  </a:lnTo>
                  <a:lnTo>
                    <a:pt x="115" y="0"/>
                  </a:lnTo>
                  <a:lnTo>
                    <a:pt x="118" y="3"/>
                  </a:lnTo>
                  <a:lnTo>
                    <a:pt x="120" y="5"/>
                  </a:lnTo>
                  <a:lnTo>
                    <a:pt x="120" y="8"/>
                  </a:lnTo>
                  <a:lnTo>
                    <a:pt x="120" y="11"/>
                  </a:lnTo>
                  <a:lnTo>
                    <a:pt x="118" y="13"/>
                  </a:lnTo>
                  <a:lnTo>
                    <a:pt x="115" y="16"/>
                  </a:lnTo>
                  <a:lnTo>
                    <a:pt x="112" y="16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59"/>
            <p:cNvSpPr>
              <a:spLocks/>
            </p:cNvSpPr>
            <p:nvPr/>
          </p:nvSpPr>
          <p:spPr bwMode="auto">
            <a:xfrm>
              <a:off x="15174913" y="4749800"/>
              <a:ext cx="141288" cy="25400"/>
            </a:xfrm>
            <a:custGeom>
              <a:avLst/>
              <a:gdLst>
                <a:gd name="T0" fmla="*/ 81 w 89"/>
                <a:gd name="T1" fmla="*/ 16 h 16"/>
                <a:gd name="T2" fmla="*/ 9 w 89"/>
                <a:gd name="T3" fmla="*/ 16 h 16"/>
                <a:gd name="T4" fmla="*/ 6 w 89"/>
                <a:gd name="T5" fmla="*/ 16 h 16"/>
                <a:gd name="T6" fmla="*/ 4 w 89"/>
                <a:gd name="T7" fmla="*/ 14 h 16"/>
                <a:gd name="T8" fmla="*/ 2 w 89"/>
                <a:gd name="T9" fmla="*/ 12 h 16"/>
                <a:gd name="T10" fmla="*/ 0 w 89"/>
                <a:gd name="T11" fmla="*/ 8 h 16"/>
                <a:gd name="T12" fmla="*/ 2 w 89"/>
                <a:gd name="T13" fmla="*/ 5 h 16"/>
                <a:gd name="T14" fmla="*/ 4 w 89"/>
                <a:gd name="T15" fmla="*/ 2 h 16"/>
                <a:gd name="T16" fmla="*/ 6 w 89"/>
                <a:gd name="T17" fmla="*/ 1 h 16"/>
                <a:gd name="T18" fmla="*/ 9 w 89"/>
                <a:gd name="T19" fmla="*/ 0 h 16"/>
                <a:gd name="T20" fmla="*/ 81 w 89"/>
                <a:gd name="T21" fmla="*/ 0 h 16"/>
                <a:gd name="T22" fmla="*/ 84 w 89"/>
                <a:gd name="T23" fmla="*/ 1 h 16"/>
                <a:gd name="T24" fmla="*/ 87 w 89"/>
                <a:gd name="T25" fmla="*/ 2 h 16"/>
                <a:gd name="T26" fmla="*/ 89 w 89"/>
                <a:gd name="T27" fmla="*/ 5 h 16"/>
                <a:gd name="T28" fmla="*/ 89 w 89"/>
                <a:gd name="T29" fmla="*/ 8 h 16"/>
                <a:gd name="T30" fmla="*/ 89 w 89"/>
                <a:gd name="T31" fmla="*/ 12 h 16"/>
                <a:gd name="T32" fmla="*/ 87 w 89"/>
                <a:gd name="T33" fmla="*/ 14 h 16"/>
                <a:gd name="T34" fmla="*/ 84 w 89"/>
                <a:gd name="T35" fmla="*/ 16 h 16"/>
                <a:gd name="T36" fmla="*/ 81 w 89"/>
                <a:gd name="T3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9" h="16">
                  <a:moveTo>
                    <a:pt x="81" y="16"/>
                  </a:moveTo>
                  <a:lnTo>
                    <a:pt x="9" y="16"/>
                  </a:lnTo>
                  <a:lnTo>
                    <a:pt x="6" y="16"/>
                  </a:lnTo>
                  <a:lnTo>
                    <a:pt x="4" y="14"/>
                  </a:lnTo>
                  <a:lnTo>
                    <a:pt x="2" y="12"/>
                  </a:lnTo>
                  <a:lnTo>
                    <a:pt x="0" y="8"/>
                  </a:lnTo>
                  <a:lnTo>
                    <a:pt x="2" y="5"/>
                  </a:lnTo>
                  <a:lnTo>
                    <a:pt x="4" y="2"/>
                  </a:lnTo>
                  <a:lnTo>
                    <a:pt x="6" y="1"/>
                  </a:lnTo>
                  <a:lnTo>
                    <a:pt x="9" y="0"/>
                  </a:lnTo>
                  <a:lnTo>
                    <a:pt x="81" y="0"/>
                  </a:lnTo>
                  <a:lnTo>
                    <a:pt x="84" y="1"/>
                  </a:lnTo>
                  <a:lnTo>
                    <a:pt x="87" y="2"/>
                  </a:lnTo>
                  <a:lnTo>
                    <a:pt x="89" y="5"/>
                  </a:lnTo>
                  <a:lnTo>
                    <a:pt x="89" y="8"/>
                  </a:lnTo>
                  <a:lnTo>
                    <a:pt x="89" y="12"/>
                  </a:lnTo>
                  <a:lnTo>
                    <a:pt x="87" y="14"/>
                  </a:lnTo>
                  <a:lnTo>
                    <a:pt x="84" y="16"/>
                  </a:lnTo>
                  <a:lnTo>
                    <a:pt x="81" y="16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60"/>
            <p:cNvSpPr>
              <a:spLocks/>
            </p:cNvSpPr>
            <p:nvPr/>
          </p:nvSpPr>
          <p:spPr bwMode="auto">
            <a:xfrm>
              <a:off x="15214600" y="4800600"/>
              <a:ext cx="101600" cy="25400"/>
            </a:xfrm>
            <a:custGeom>
              <a:avLst/>
              <a:gdLst>
                <a:gd name="T0" fmla="*/ 56 w 64"/>
                <a:gd name="T1" fmla="*/ 16 h 16"/>
                <a:gd name="T2" fmla="*/ 8 w 64"/>
                <a:gd name="T3" fmla="*/ 16 h 16"/>
                <a:gd name="T4" fmla="*/ 5 w 64"/>
                <a:gd name="T5" fmla="*/ 15 h 16"/>
                <a:gd name="T6" fmla="*/ 2 w 64"/>
                <a:gd name="T7" fmla="*/ 14 h 16"/>
                <a:gd name="T8" fmla="*/ 0 w 64"/>
                <a:gd name="T9" fmla="*/ 11 h 16"/>
                <a:gd name="T10" fmla="*/ 0 w 64"/>
                <a:gd name="T11" fmla="*/ 8 h 16"/>
                <a:gd name="T12" fmla="*/ 0 w 64"/>
                <a:gd name="T13" fmla="*/ 5 h 16"/>
                <a:gd name="T14" fmla="*/ 2 w 64"/>
                <a:gd name="T15" fmla="*/ 2 h 16"/>
                <a:gd name="T16" fmla="*/ 5 w 64"/>
                <a:gd name="T17" fmla="*/ 1 h 16"/>
                <a:gd name="T18" fmla="*/ 8 w 64"/>
                <a:gd name="T19" fmla="*/ 0 h 16"/>
                <a:gd name="T20" fmla="*/ 56 w 64"/>
                <a:gd name="T21" fmla="*/ 0 h 16"/>
                <a:gd name="T22" fmla="*/ 59 w 64"/>
                <a:gd name="T23" fmla="*/ 1 h 16"/>
                <a:gd name="T24" fmla="*/ 62 w 64"/>
                <a:gd name="T25" fmla="*/ 2 h 16"/>
                <a:gd name="T26" fmla="*/ 64 w 64"/>
                <a:gd name="T27" fmla="*/ 5 h 16"/>
                <a:gd name="T28" fmla="*/ 64 w 64"/>
                <a:gd name="T29" fmla="*/ 8 h 16"/>
                <a:gd name="T30" fmla="*/ 64 w 64"/>
                <a:gd name="T31" fmla="*/ 11 h 16"/>
                <a:gd name="T32" fmla="*/ 62 w 64"/>
                <a:gd name="T33" fmla="*/ 14 h 16"/>
                <a:gd name="T34" fmla="*/ 59 w 64"/>
                <a:gd name="T35" fmla="*/ 15 h 16"/>
                <a:gd name="T36" fmla="*/ 56 w 64"/>
                <a:gd name="T3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4" h="16">
                  <a:moveTo>
                    <a:pt x="56" y="16"/>
                  </a:moveTo>
                  <a:lnTo>
                    <a:pt x="8" y="16"/>
                  </a:lnTo>
                  <a:lnTo>
                    <a:pt x="5" y="15"/>
                  </a:lnTo>
                  <a:lnTo>
                    <a:pt x="2" y="14"/>
                  </a:lnTo>
                  <a:lnTo>
                    <a:pt x="0" y="11"/>
                  </a:lnTo>
                  <a:lnTo>
                    <a:pt x="0" y="8"/>
                  </a:lnTo>
                  <a:lnTo>
                    <a:pt x="0" y="5"/>
                  </a:lnTo>
                  <a:lnTo>
                    <a:pt x="2" y="2"/>
                  </a:lnTo>
                  <a:lnTo>
                    <a:pt x="5" y="1"/>
                  </a:lnTo>
                  <a:lnTo>
                    <a:pt x="8" y="0"/>
                  </a:lnTo>
                  <a:lnTo>
                    <a:pt x="56" y="0"/>
                  </a:lnTo>
                  <a:lnTo>
                    <a:pt x="59" y="1"/>
                  </a:lnTo>
                  <a:lnTo>
                    <a:pt x="62" y="2"/>
                  </a:lnTo>
                  <a:lnTo>
                    <a:pt x="64" y="5"/>
                  </a:lnTo>
                  <a:lnTo>
                    <a:pt x="64" y="8"/>
                  </a:lnTo>
                  <a:lnTo>
                    <a:pt x="64" y="11"/>
                  </a:lnTo>
                  <a:lnTo>
                    <a:pt x="62" y="14"/>
                  </a:lnTo>
                  <a:lnTo>
                    <a:pt x="59" y="15"/>
                  </a:lnTo>
                  <a:lnTo>
                    <a:pt x="56" y="16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61"/>
            <p:cNvSpPr>
              <a:spLocks/>
            </p:cNvSpPr>
            <p:nvPr/>
          </p:nvSpPr>
          <p:spPr bwMode="auto">
            <a:xfrm>
              <a:off x="15125700" y="4597400"/>
              <a:ext cx="25400" cy="25400"/>
            </a:xfrm>
            <a:custGeom>
              <a:avLst/>
              <a:gdLst>
                <a:gd name="T0" fmla="*/ 16 w 16"/>
                <a:gd name="T1" fmla="*/ 9 h 16"/>
                <a:gd name="T2" fmla="*/ 15 w 16"/>
                <a:gd name="T3" fmla="*/ 11 h 16"/>
                <a:gd name="T4" fmla="*/ 13 w 16"/>
                <a:gd name="T5" fmla="*/ 14 h 16"/>
                <a:gd name="T6" fmla="*/ 11 w 16"/>
                <a:gd name="T7" fmla="*/ 15 h 16"/>
                <a:gd name="T8" fmla="*/ 8 w 16"/>
                <a:gd name="T9" fmla="*/ 16 h 16"/>
                <a:gd name="T10" fmla="*/ 5 w 16"/>
                <a:gd name="T11" fmla="*/ 15 h 16"/>
                <a:gd name="T12" fmla="*/ 2 w 16"/>
                <a:gd name="T13" fmla="*/ 14 h 16"/>
                <a:gd name="T14" fmla="*/ 0 w 16"/>
                <a:gd name="T15" fmla="*/ 11 h 16"/>
                <a:gd name="T16" fmla="*/ 0 w 16"/>
                <a:gd name="T17" fmla="*/ 9 h 16"/>
                <a:gd name="T18" fmla="*/ 0 w 16"/>
                <a:gd name="T19" fmla="*/ 5 h 16"/>
                <a:gd name="T20" fmla="*/ 2 w 16"/>
                <a:gd name="T21" fmla="*/ 2 h 16"/>
                <a:gd name="T22" fmla="*/ 5 w 16"/>
                <a:gd name="T23" fmla="*/ 1 h 16"/>
                <a:gd name="T24" fmla="*/ 8 w 16"/>
                <a:gd name="T25" fmla="*/ 0 h 16"/>
                <a:gd name="T26" fmla="*/ 11 w 16"/>
                <a:gd name="T27" fmla="*/ 1 h 16"/>
                <a:gd name="T28" fmla="*/ 13 w 16"/>
                <a:gd name="T29" fmla="*/ 2 h 16"/>
                <a:gd name="T30" fmla="*/ 15 w 16"/>
                <a:gd name="T31" fmla="*/ 5 h 16"/>
                <a:gd name="T32" fmla="*/ 16 w 16"/>
                <a:gd name="T33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16">
                  <a:moveTo>
                    <a:pt x="16" y="9"/>
                  </a:moveTo>
                  <a:lnTo>
                    <a:pt x="15" y="11"/>
                  </a:lnTo>
                  <a:lnTo>
                    <a:pt x="13" y="14"/>
                  </a:lnTo>
                  <a:lnTo>
                    <a:pt x="11" y="15"/>
                  </a:lnTo>
                  <a:lnTo>
                    <a:pt x="8" y="16"/>
                  </a:lnTo>
                  <a:lnTo>
                    <a:pt x="5" y="15"/>
                  </a:lnTo>
                  <a:lnTo>
                    <a:pt x="2" y="14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5" y="1"/>
                  </a:lnTo>
                  <a:lnTo>
                    <a:pt x="8" y="0"/>
                  </a:lnTo>
                  <a:lnTo>
                    <a:pt x="11" y="1"/>
                  </a:lnTo>
                  <a:lnTo>
                    <a:pt x="13" y="2"/>
                  </a:lnTo>
                  <a:lnTo>
                    <a:pt x="15" y="5"/>
                  </a:lnTo>
                  <a:lnTo>
                    <a:pt x="16" y="9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62"/>
            <p:cNvSpPr>
              <a:spLocks/>
            </p:cNvSpPr>
            <p:nvPr/>
          </p:nvSpPr>
          <p:spPr bwMode="auto">
            <a:xfrm>
              <a:off x="15189200" y="4597400"/>
              <a:ext cx="25400" cy="25400"/>
            </a:xfrm>
            <a:custGeom>
              <a:avLst/>
              <a:gdLst>
                <a:gd name="T0" fmla="*/ 16 w 16"/>
                <a:gd name="T1" fmla="*/ 9 h 16"/>
                <a:gd name="T2" fmla="*/ 15 w 16"/>
                <a:gd name="T3" fmla="*/ 11 h 16"/>
                <a:gd name="T4" fmla="*/ 14 w 16"/>
                <a:gd name="T5" fmla="*/ 14 h 16"/>
                <a:gd name="T6" fmla="*/ 11 w 16"/>
                <a:gd name="T7" fmla="*/ 15 h 16"/>
                <a:gd name="T8" fmla="*/ 8 w 16"/>
                <a:gd name="T9" fmla="*/ 16 h 16"/>
                <a:gd name="T10" fmla="*/ 4 w 16"/>
                <a:gd name="T11" fmla="*/ 15 h 16"/>
                <a:gd name="T12" fmla="*/ 2 w 16"/>
                <a:gd name="T13" fmla="*/ 14 h 16"/>
                <a:gd name="T14" fmla="*/ 1 w 16"/>
                <a:gd name="T15" fmla="*/ 11 h 16"/>
                <a:gd name="T16" fmla="*/ 0 w 16"/>
                <a:gd name="T17" fmla="*/ 9 h 16"/>
                <a:gd name="T18" fmla="*/ 1 w 16"/>
                <a:gd name="T19" fmla="*/ 5 h 16"/>
                <a:gd name="T20" fmla="*/ 2 w 16"/>
                <a:gd name="T21" fmla="*/ 2 h 16"/>
                <a:gd name="T22" fmla="*/ 4 w 16"/>
                <a:gd name="T23" fmla="*/ 1 h 16"/>
                <a:gd name="T24" fmla="*/ 8 w 16"/>
                <a:gd name="T25" fmla="*/ 0 h 16"/>
                <a:gd name="T26" fmla="*/ 11 w 16"/>
                <a:gd name="T27" fmla="*/ 1 h 16"/>
                <a:gd name="T28" fmla="*/ 14 w 16"/>
                <a:gd name="T29" fmla="*/ 2 h 16"/>
                <a:gd name="T30" fmla="*/ 15 w 16"/>
                <a:gd name="T31" fmla="*/ 5 h 16"/>
                <a:gd name="T32" fmla="*/ 16 w 16"/>
                <a:gd name="T33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16">
                  <a:moveTo>
                    <a:pt x="16" y="9"/>
                  </a:moveTo>
                  <a:lnTo>
                    <a:pt x="15" y="11"/>
                  </a:lnTo>
                  <a:lnTo>
                    <a:pt x="14" y="14"/>
                  </a:lnTo>
                  <a:lnTo>
                    <a:pt x="11" y="15"/>
                  </a:lnTo>
                  <a:lnTo>
                    <a:pt x="8" y="16"/>
                  </a:lnTo>
                  <a:lnTo>
                    <a:pt x="4" y="15"/>
                  </a:lnTo>
                  <a:lnTo>
                    <a:pt x="2" y="14"/>
                  </a:lnTo>
                  <a:lnTo>
                    <a:pt x="1" y="11"/>
                  </a:lnTo>
                  <a:lnTo>
                    <a:pt x="0" y="9"/>
                  </a:lnTo>
                  <a:lnTo>
                    <a:pt x="1" y="5"/>
                  </a:lnTo>
                  <a:lnTo>
                    <a:pt x="2" y="2"/>
                  </a:lnTo>
                  <a:lnTo>
                    <a:pt x="4" y="1"/>
                  </a:lnTo>
                  <a:lnTo>
                    <a:pt x="8" y="0"/>
                  </a:lnTo>
                  <a:lnTo>
                    <a:pt x="11" y="1"/>
                  </a:lnTo>
                  <a:lnTo>
                    <a:pt x="14" y="2"/>
                  </a:lnTo>
                  <a:lnTo>
                    <a:pt x="15" y="5"/>
                  </a:lnTo>
                  <a:lnTo>
                    <a:pt x="16" y="9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63"/>
            <p:cNvSpPr>
              <a:spLocks/>
            </p:cNvSpPr>
            <p:nvPr/>
          </p:nvSpPr>
          <p:spPr bwMode="auto">
            <a:xfrm>
              <a:off x="15252700" y="4597400"/>
              <a:ext cx="25400" cy="25400"/>
            </a:xfrm>
            <a:custGeom>
              <a:avLst/>
              <a:gdLst>
                <a:gd name="T0" fmla="*/ 16 w 16"/>
                <a:gd name="T1" fmla="*/ 9 h 16"/>
                <a:gd name="T2" fmla="*/ 15 w 16"/>
                <a:gd name="T3" fmla="*/ 11 h 16"/>
                <a:gd name="T4" fmla="*/ 14 w 16"/>
                <a:gd name="T5" fmla="*/ 14 h 16"/>
                <a:gd name="T6" fmla="*/ 11 w 16"/>
                <a:gd name="T7" fmla="*/ 15 h 16"/>
                <a:gd name="T8" fmla="*/ 9 w 16"/>
                <a:gd name="T9" fmla="*/ 16 h 16"/>
                <a:gd name="T10" fmla="*/ 5 w 16"/>
                <a:gd name="T11" fmla="*/ 15 h 16"/>
                <a:gd name="T12" fmla="*/ 2 w 16"/>
                <a:gd name="T13" fmla="*/ 14 h 16"/>
                <a:gd name="T14" fmla="*/ 1 w 16"/>
                <a:gd name="T15" fmla="*/ 11 h 16"/>
                <a:gd name="T16" fmla="*/ 0 w 16"/>
                <a:gd name="T17" fmla="*/ 9 h 16"/>
                <a:gd name="T18" fmla="*/ 1 w 16"/>
                <a:gd name="T19" fmla="*/ 5 h 16"/>
                <a:gd name="T20" fmla="*/ 2 w 16"/>
                <a:gd name="T21" fmla="*/ 2 h 16"/>
                <a:gd name="T22" fmla="*/ 5 w 16"/>
                <a:gd name="T23" fmla="*/ 1 h 16"/>
                <a:gd name="T24" fmla="*/ 9 w 16"/>
                <a:gd name="T25" fmla="*/ 0 h 16"/>
                <a:gd name="T26" fmla="*/ 11 w 16"/>
                <a:gd name="T27" fmla="*/ 1 h 16"/>
                <a:gd name="T28" fmla="*/ 14 w 16"/>
                <a:gd name="T29" fmla="*/ 2 h 16"/>
                <a:gd name="T30" fmla="*/ 15 w 16"/>
                <a:gd name="T31" fmla="*/ 5 h 16"/>
                <a:gd name="T32" fmla="*/ 16 w 16"/>
                <a:gd name="T33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16">
                  <a:moveTo>
                    <a:pt x="16" y="9"/>
                  </a:moveTo>
                  <a:lnTo>
                    <a:pt x="15" y="11"/>
                  </a:lnTo>
                  <a:lnTo>
                    <a:pt x="14" y="14"/>
                  </a:lnTo>
                  <a:lnTo>
                    <a:pt x="11" y="15"/>
                  </a:lnTo>
                  <a:lnTo>
                    <a:pt x="9" y="16"/>
                  </a:lnTo>
                  <a:lnTo>
                    <a:pt x="5" y="15"/>
                  </a:lnTo>
                  <a:lnTo>
                    <a:pt x="2" y="14"/>
                  </a:lnTo>
                  <a:lnTo>
                    <a:pt x="1" y="11"/>
                  </a:lnTo>
                  <a:lnTo>
                    <a:pt x="0" y="9"/>
                  </a:lnTo>
                  <a:lnTo>
                    <a:pt x="1" y="5"/>
                  </a:lnTo>
                  <a:lnTo>
                    <a:pt x="2" y="2"/>
                  </a:lnTo>
                  <a:lnTo>
                    <a:pt x="5" y="1"/>
                  </a:lnTo>
                  <a:lnTo>
                    <a:pt x="9" y="0"/>
                  </a:lnTo>
                  <a:lnTo>
                    <a:pt x="11" y="1"/>
                  </a:lnTo>
                  <a:lnTo>
                    <a:pt x="14" y="2"/>
                  </a:lnTo>
                  <a:lnTo>
                    <a:pt x="15" y="5"/>
                  </a:lnTo>
                  <a:lnTo>
                    <a:pt x="16" y="9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64"/>
            <p:cNvSpPr>
              <a:spLocks/>
            </p:cNvSpPr>
            <p:nvPr/>
          </p:nvSpPr>
          <p:spPr bwMode="auto">
            <a:xfrm>
              <a:off x="15316200" y="4597400"/>
              <a:ext cx="25400" cy="25400"/>
            </a:xfrm>
            <a:custGeom>
              <a:avLst/>
              <a:gdLst>
                <a:gd name="T0" fmla="*/ 16 w 16"/>
                <a:gd name="T1" fmla="*/ 9 h 16"/>
                <a:gd name="T2" fmla="*/ 16 w 16"/>
                <a:gd name="T3" fmla="*/ 11 h 16"/>
                <a:gd name="T4" fmla="*/ 14 w 16"/>
                <a:gd name="T5" fmla="*/ 14 h 16"/>
                <a:gd name="T6" fmla="*/ 12 w 16"/>
                <a:gd name="T7" fmla="*/ 15 h 16"/>
                <a:gd name="T8" fmla="*/ 8 w 16"/>
                <a:gd name="T9" fmla="*/ 16 h 16"/>
                <a:gd name="T10" fmla="*/ 5 w 16"/>
                <a:gd name="T11" fmla="*/ 15 h 16"/>
                <a:gd name="T12" fmla="*/ 2 w 16"/>
                <a:gd name="T13" fmla="*/ 14 h 16"/>
                <a:gd name="T14" fmla="*/ 1 w 16"/>
                <a:gd name="T15" fmla="*/ 11 h 16"/>
                <a:gd name="T16" fmla="*/ 0 w 16"/>
                <a:gd name="T17" fmla="*/ 9 h 16"/>
                <a:gd name="T18" fmla="*/ 1 w 16"/>
                <a:gd name="T19" fmla="*/ 5 h 16"/>
                <a:gd name="T20" fmla="*/ 2 w 16"/>
                <a:gd name="T21" fmla="*/ 2 h 16"/>
                <a:gd name="T22" fmla="*/ 5 w 16"/>
                <a:gd name="T23" fmla="*/ 1 h 16"/>
                <a:gd name="T24" fmla="*/ 8 w 16"/>
                <a:gd name="T25" fmla="*/ 0 h 16"/>
                <a:gd name="T26" fmla="*/ 12 w 16"/>
                <a:gd name="T27" fmla="*/ 1 h 16"/>
                <a:gd name="T28" fmla="*/ 14 w 16"/>
                <a:gd name="T29" fmla="*/ 2 h 16"/>
                <a:gd name="T30" fmla="*/ 16 w 16"/>
                <a:gd name="T31" fmla="*/ 5 h 16"/>
                <a:gd name="T32" fmla="*/ 16 w 16"/>
                <a:gd name="T33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16">
                  <a:moveTo>
                    <a:pt x="16" y="9"/>
                  </a:moveTo>
                  <a:lnTo>
                    <a:pt x="16" y="11"/>
                  </a:lnTo>
                  <a:lnTo>
                    <a:pt x="14" y="14"/>
                  </a:lnTo>
                  <a:lnTo>
                    <a:pt x="12" y="15"/>
                  </a:lnTo>
                  <a:lnTo>
                    <a:pt x="8" y="16"/>
                  </a:lnTo>
                  <a:lnTo>
                    <a:pt x="5" y="15"/>
                  </a:lnTo>
                  <a:lnTo>
                    <a:pt x="2" y="14"/>
                  </a:lnTo>
                  <a:lnTo>
                    <a:pt x="1" y="11"/>
                  </a:lnTo>
                  <a:lnTo>
                    <a:pt x="0" y="9"/>
                  </a:lnTo>
                  <a:lnTo>
                    <a:pt x="1" y="5"/>
                  </a:lnTo>
                  <a:lnTo>
                    <a:pt x="2" y="2"/>
                  </a:lnTo>
                  <a:lnTo>
                    <a:pt x="5" y="1"/>
                  </a:lnTo>
                  <a:lnTo>
                    <a:pt x="8" y="0"/>
                  </a:lnTo>
                  <a:lnTo>
                    <a:pt x="12" y="1"/>
                  </a:lnTo>
                  <a:lnTo>
                    <a:pt x="14" y="2"/>
                  </a:lnTo>
                  <a:lnTo>
                    <a:pt x="16" y="5"/>
                  </a:lnTo>
                  <a:lnTo>
                    <a:pt x="16" y="9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65"/>
            <p:cNvSpPr>
              <a:spLocks/>
            </p:cNvSpPr>
            <p:nvPr/>
          </p:nvSpPr>
          <p:spPr bwMode="auto">
            <a:xfrm>
              <a:off x="15379700" y="4597400"/>
              <a:ext cx="25400" cy="25400"/>
            </a:xfrm>
            <a:custGeom>
              <a:avLst/>
              <a:gdLst>
                <a:gd name="T0" fmla="*/ 16 w 16"/>
                <a:gd name="T1" fmla="*/ 9 h 16"/>
                <a:gd name="T2" fmla="*/ 16 w 16"/>
                <a:gd name="T3" fmla="*/ 11 h 16"/>
                <a:gd name="T4" fmla="*/ 14 w 16"/>
                <a:gd name="T5" fmla="*/ 14 h 16"/>
                <a:gd name="T6" fmla="*/ 11 w 16"/>
                <a:gd name="T7" fmla="*/ 15 h 16"/>
                <a:gd name="T8" fmla="*/ 8 w 16"/>
                <a:gd name="T9" fmla="*/ 16 h 16"/>
                <a:gd name="T10" fmla="*/ 5 w 16"/>
                <a:gd name="T11" fmla="*/ 15 h 16"/>
                <a:gd name="T12" fmla="*/ 3 w 16"/>
                <a:gd name="T13" fmla="*/ 14 h 16"/>
                <a:gd name="T14" fmla="*/ 1 w 16"/>
                <a:gd name="T15" fmla="*/ 11 h 16"/>
                <a:gd name="T16" fmla="*/ 0 w 16"/>
                <a:gd name="T17" fmla="*/ 9 h 16"/>
                <a:gd name="T18" fmla="*/ 1 w 16"/>
                <a:gd name="T19" fmla="*/ 5 h 16"/>
                <a:gd name="T20" fmla="*/ 3 w 16"/>
                <a:gd name="T21" fmla="*/ 2 h 16"/>
                <a:gd name="T22" fmla="*/ 5 w 16"/>
                <a:gd name="T23" fmla="*/ 1 h 16"/>
                <a:gd name="T24" fmla="*/ 8 w 16"/>
                <a:gd name="T25" fmla="*/ 0 h 16"/>
                <a:gd name="T26" fmla="*/ 11 w 16"/>
                <a:gd name="T27" fmla="*/ 1 h 16"/>
                <a:gd name="T28" fmla="*/ 14 w 16"/>
                <a:gd name="T29" fmla="*/ 2 h 16"/>
                <a:gd name="T30" fmla="*/ 16 w 16"/>
                <a:gd name="T31" fmla="*/ 5 h 16"/>
                <a:gd name="T32" fmla="*/ 16 w 16"/>
                <a:gd name="T33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16">
                  <a:moveTo>
                    <a:pt x="16" y="9"/>
                  </a:moveTo>
                  <a:lnTo>
                    <a:pt x="16" y="11"/>
                  </a:lnTo>
                  <a:lnTo>
                    <a:pt x="14" y="14"/>
                  </a:lnTo>
                  <a:lnTo>
                    <a:pt x="11" y="15"/>
                  </a:lnTo>
                  <a:lnTo>
                    <a:pt x="8" y="16"/>
                  </a:lnTo>
                  <a:lnTo>
                    <a:pt x="5" y="15"/>
                  </a:lnTo>
                  <a:lnTo>
                    <a:pt x="3" y="14"/>
                  </a:lnTo>
                  <a:lnTo>
                    <a:pt x="1" y="11"/>
                  </a:lnTo>
                  <a:lnTo>
                    <a:pt x="0" y="9"/>
                  </a:lnTo>
                  <a:lnTo>
                    <a:pt x="1" y="5"/>
                  </a:lnTo>
                  <a:lnTo>
                    <a:pt x="3" y="2"/>
                  </a:lnTo>
                  <a:lnTo>
                    <a:pt x="5" y="1"/>
                  </a:lnTo>
                  <a:lnTo>
                    <a:pt x="8" y="0"/>
                  </a:lnTo>
                  <a:lnTo>
                    <a:pt x="11" y="1"/>
                  </a:lnTo>
                  <a:lnTo>
                    <a:pt x="14" y="2"/>
                  </a:lnTo>
                  <a:lnTo>
                    <a:pt x="16" y="5"/>
                  </a:lnTo>
                  <a:lnTo>
                    <a:pt x="16" y="9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66"/>
            <p:cNvSpPr>
              <a:spLocks/>
            </p:cNvSpPr>
            <p:nvPr/>
          </p:nvSpPr>
          <p:spPr bwMode="auto">
            <a:xfrm>
              <a:off x="15443200" y="4597400"/>
              <a:ext cx="25400" cy="25400"/>
            </a:xfrm>
            <a:custGeom>
              <a:avLst/>
              <a:gdLst>
                <a:gd name="T0" fmla="*/ 16 w 16"/>
                <a:gd name="T1" fmla="*/ 9 h 16"/>
                <a:gd name="T2" fmla="*/ 16 w 16"/>
                <a:gd name="T3" fmla="*/ 11 h 16"/>
                <a:gd name="T4" fmla="*/ 13 w 16"/>
                <a:gd name="T5" fmla="*/ 14 h 16"/>
                <a:gd name="T6" fmla="*/ 11 w 16"/>
                <a:gd name="T7" fmla="*/ 15 h 16"/>
                <a:gd name="T8" fmla="*/ 8 w 16"/>
                <a:gd name="T9" fmla="*/ 16 h 16"/>
                <a:gd name="T10" fmla="*/ 5 w 16"/>
                <a:gd name="T11" fmla="*/ 15 h 16"/>
                <a:gd name="T12" fmla="*/ 3 w 16"/>
                <a:gd name="T13" fmla="*/ 14 h 16"/>
                <a:gd name="T14" fmla="*/ 0 w 16"/>
                <a:gd name="T15" fmla="*/ 11 h 16"/>
                <a:gd name="T16" fmla="*/ 0 w 16"/>
                <a:gd name="T17" fmla="*/ 9 h 16"/>
                <a:gd name="T18" fmla="*/ 0 w 16"/>
                <a:gd name="T19" fmla="*/ 5 h 16"/>
                <a:gd name="T20" fmla="*/ 3 w 16"/>
                <a:gd name="T21" fmla="*/ 2 h 16"/>
                <a:gd name="T22" fmla="*/ 5 w 16"/>
                <a:gd name="T23" fmla="*/ 1 h 16"/>
                <a:gd name="T24" fmla="*/ 8 w 16"/>
                <a:gd name="T25" fmla="*/ 0 h 16"/>
                <a:gd name="T26" fmla="*/ 11 w 16"/>
                <a:gd name="T27" fmla="*/ 1 h 16"/>
                <a:gd name="T28" fmla="*/ 13 w 16"/>
                <a:gd name="T29" fmla="*/ 2 h 16"/>
                <a:gd name="T30" fmla="*/ 16 w 16"/>
                <a:gd name="T31" fmla="*/ 5 h 16"/>
                <a:gd name="T32" fmla="*/ 16 w 16"/>
                <a:gd name="T33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16">
                  <a:moveTo>
                    <a:pt x="16" y="9"/>
                  </a:moveTo>
                  <a:lnTo>
                    <a:pt x="16" y="11"/>
                  </a:lnTo>
                  <a:lnTo>
                    <a:pt x="13" y="14"/>
                  </a:lnTo>
                  <a:lnTo>
                    <a:pt x="11" y="15"/>
                  </a:lnTo>
                  <a:lnTo>
                    <a:pt x="8" y="16"/>
                  </a:lnTo>
                  <a:lnTo>
                    <a:pt x="5" y="15"/>
                  </a:lnTo>
                  <a:lnTo>
                    <a:pt x="3" y="14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5"/>
                  </a:lnTo>
                  <a:lnTo>
                    <a:pt x="3" y="2"/>
                  </a:lnTo>
                  <a:lnTo>
                    <a:pt x="5" y="1"/>
                  </a:lnTo>
                  <a:lnTo>
                    <a:pt x="8" y="0"/>
                  </a:lnTo>
                  <a:lnTo>
                    <a:pt x="11" y="1"/>
                  </a:lnTo>
                  <a:lnTo>
                    <a:pt x="13" y="2"/>
                  </a:lnTo>
                  <a:lnTo>
                    <a:pt x="16" y="5"/>
                  </a:lnTo>
                  <a:lnTo>
                    <a:pt x="16" y="9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67"/>
            <p:cNvSpPr>
              <a:spLocks/>
            </p:cNvSpPr>
            <p:nvPr/>
          </p:nvSpPr>
          <p:spPr bwMode="auto">
            <a:xfrm>
              <a:off x="15506700" y="4597400"/>
              <a:ext cx="25400" cy="25400"/>
            </a:xfrm>
            <a:custGeom>
              <a:avLst/>
              <a:gdLst>
                <a:gd name="T0" fmla="*/ 16 w 16"/>
                <a:gd name="T1" fmla="*/ 9 h 16"/>
                <a:gd name="T2" fmla="*/ 15 w 16"/>
                <a:gd name="T3" fmla="*/ 11 h 16"/>
                <a:gd name="T4" fmla="*/ 13 w 16"/>
                <a:gd name="T5" fmla="*/ 14 h 16"/>
                <a:gd name="T6" fmla="*/ 11 w 16"/>
                <a:gd name="T7" fmla="*/ 15 h 16"/>
                <a:gd name="T8" fmla="*/ 8 w 16"/>
                <a:gd name="T9" fmla="*/ 16 h 16"/>
                <a:gd name="T10" fmla="*/ 5 w 16"/>
                <a:gd name="T11" fmla="*/ 15 h 16"/>
                <a:gd name="T12" fmla="*/ 2 w 16"/>
                <a:gd name="T13" fmla="*/ 14 h 16"/>
                <a:gd name="T14" fmla="*/ 0 w 16"/>
                <a:gd name="T15" fmla="*/ 11 h 16"/>
                <a:gd name="T16" fmla="*/ 0 w 16"/>
                <a:gd name="T17" fmla="*/ 9 h 16"/>
                <a:gd name="T18" fmla="*/ 0 w 16"/>
                <a:gd name="T19" fmla="*/ 5 h 16"/>
                <a:gd name="T20" fmla="*/ 2 w 16"/>
                <a:gd name="T21" fmla="*/ 2 h 16"/>
                <a:gd name="T22" fmla="*/ 5 w 16"/>
                <a:gd name="T23" fmla="*/ 1 h 16"/>
                <a:gd name="T24" fmla="*/ 8 w 16"/>
                <a:gd name="T25" fmla="*/ 0 h 16"/>
                <a:gd name="T26" fmla="*/ 11 w 16"/>
                <a:gd name="T27" fmla="*/ 1 h 16"/>
                <a:gd name="T28" fmla="*/ 13 w 16"/>
                <a:gd name="T29" fmla="*/ 2 h 16"/>
                <a:gd name="T30" fmla="*/ 15 w 16"/>
                <a:gd name="T31" fmla="*/ 5 h 16"/>
                <a:gd name="T32" fmla="*/ 16 w 16"/>
                <a:gd name="T33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16">
                  <a:moveTo>
                    <a:pt x="16" y="9"/>
                  </a:moveTo>
                  <a:lnTo>
                    <a:pt x="15" y="11"/>
                  </a:lnTo>
                  <a:lnTo>
                    <a:pt x="13" y="14"/>
                  </a:lnTo>
                  <a:lnTo>
                    <a:pt x="11" y="15"/>
                  </a:lnTo>
                  <a:lnTo>
                    <a:pt x="8" y="16"/>
                  </a:lnTo>
                  <a:lnTo>
                    <a:pt x="5" y="15"/>
                  </a:lnTo>
                  <a:lnTo>
                    <a:pt x="2" y="14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5" y="1"/>
                  </a:lnTo>
                  <a:lnTo>
                    <a:pt x="8" y="0"/>
                  </a:lnTo>
                  <a:lnTo>
                    <a:pt x="11" y="1"/>
                  </a:lnTo>
                  <a:lnTo>
                    <a:pt x="13" y="2"/>
                  </a:lnTo>
                  <a:lnTo>
                    <a:pt x="15" y="5"/>
                  </a:lnTo>
                  <a:lnTo>
                    <a:pt x="16" y="9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4" name="Grupa 33"/>
          <p:cNvGrpSpPr/>
          <p:nvPr/>
        </p:nvGrpSpPr>
        <p:grpSpPr>
          <a:xfrm>
            <a:off x="949895" y="2077082"/>
            <a:ext cx="534591" cy="457200"/>
            <a:chOff x="14084300" y="3149600"/>
            <a:chExt cx="712788" cy="609600"/>
          </a:xfrm>
        </p:grpSpPr>
        <p:sp>
          <p:nvSpPr>
            <p:cNvPr id="35" name="Freeform 130"/>
            <p:cNvSpPr>
              <a:spLocks/>
            </p:cNvSpPr>
            <p:nvPr/>
          </p:nvSpPr>
          <p:spPr bwMode="auto">
            <a:xfrm>
              <a:off x="14528800" y="3416300"/>
              <a:ext cx="187325" cy="76200"/>
            </a:xfrm>
            <a:custGeom>
              <a:avLst/>
              <a:gdLst>
                <a:gd name="T0" fmla="*/ 95 w 118"/>
                <a:gd name="T1" fmla="*/ 21 h 48"/>
                <a:gd name="T2" fmla="*/ 99 w 118"/>
                <a:gd name="T3" fmla="*/ 23 h 48"/>
                <a:gd name="T4" fmla="*/ 101 w 118"/>
                <a:gd name="T5" fmla="*/ 26 h 48"/>
                <a:gd name="T6" fmla="*/ 102 w 118"/>
                <a:gd name="T7" fmla="*/ 29 h 48"/>
                <a:gd name="T8" fmla="*/ 108 w 118"/>
                <a:gd name="T9" fmla="*/ 27 h 48"/>
                <a:gd name="T10" fmla="*/ 114 w 118"/>
                <a:gd name="T11" fmla="*/ 26 h 48"/>
                <a:gd name="T12" fmla="*/ 118 w 118"/>
                <a:gd name="T13" fmla="*/ 25 h 48"/>
                <a:gd name="T14" fmla="*/ 113 w 118"/>
                <a:gd name="T15" fmla="*/ 15 h 48"/>
                <a:gd name="T16" fmla="*/ 103 w 118"/>
                <a:gd name="T17" fmla="*/ 7 h 48"/>
                <a:gd name="T18" fmla="*/ 96 w 118"/>
                <a:gd name="T19" fmla="*/ 3 h 48"/>
                <a:gd name="T20" fmla="*/ 88 w 118"/>
                <a:gd name="T21" fmla="*/ 0 h 48"/>
                <a:gd name="T22" fmla="*/ 77 w 118"/>
                <a:gd name="T23" fmla="*/ 0 h 48"/>
                <a:gd name="T24" fmla="*/ 65 w 118"/>
                <a:gd name="T25" fmla="*/ 2 h 48"/>
                <a:gd name="T26" fmla="*/ 50 w 118"/>
                <a:gd name="T27" fmla="*/ 8 h 48"/>
                <a:gd name="T28" fmla="*/ 4 w 118"/>
                <a:gd name="T29" fmla="*/ 32 h 48"/>
                <a:gd name="T30" fmla="*/ 2 w 118"/>
                <a:gd name="T31" fmla="*/ 35 h 48"/>
                <a:gd name="T32" fmla="*/ 1 w 118"/>
                <a:gd name="T33" fmla="*/ 38 h 48"/>
                <a:gd name="T34" fmla="*/ 0 w 118"/>
                <a:gd name="T35" fmla="*/ 41 h 48"/>
                <a:gd name="T36" fmla="*/ 1 w 118"/>
                <a:gd name="T37" fmla="*/ 44 h 48"/>
                <a:gd name="T38" fmla="*/ 3 w 118"/>
                <a:gd name="T39" fmla="*/ 46 h 48"/>
                <a:gd name="T40" fmla="*/ 6 w 118"/>
                <a:gd name="T41" fmla="*/ 48 h 48"/>
                <a:gd name="T42" fmla="*/ 9 w 118"/>
                <a:gd name="T43" fmla="*/ 48 h 48"/>
                <a:gd name="T44" fmla="*/ 11 w 118"/>
                <a:gd name="T45" fmla="*/ 48 h 48"/>
                <a:gd name="T46" fmla="*/ 58 w 118"/>
                <a:gd name="T47" fmla="*/ 23 h 48"/>
                <a:gd name="T48" fmla="*/ 73 w 118"/>
                <a:gd name="T49" fmla="*/ 17 h 48"/>
                <a:gd name="T50" fmla="*/ 85 w 118"/>
                <a:gd name="T51" fmla="*/ 16 h 48"/>
                <a:gd name="T52" fmla="*/ 95 w 118"/>
                <a:gd name="T53" fmla="*/ 2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8" h="48">
                  <a:moveTo>
                    <a:pt x="95" y="21"/>
                  </a:moveTo>
                  <a:lnTo>
                    <a:pt x="99" y="23"/>
                  </a:lnTo>
                  <a:lnTo>
                    <a:pt x="101" y="26"/>
                  </a:lnTo>
                  <a:lnTo>
                    <a:pt x="102" y="29"/>
                  </a:lnTo>
                  <a:lnTo>
                    <a:pt x="108" y="27"/>
                  </a:lnTo>
                  <a:lnTo>
                    <a:pt x="114" y="26"/>
                  </a:lnTo>
                  <a:lnTo>
                    <a:pt x="118" y="25"/>
                  </a:lnTo>
                  <a:lnTo>
                    <a:pt x="113" y="15"/>
                  </a:lnTo>
                  <a:lnTo>
                    <a:pt x="103" y="7"/>
                  </a:lnTo>
                  <a:lnTo>
                    <a:pt x="96" y="3"/>
                  </a:lnTo>
                  <a:lnTo>
                    <a:pt x="88" y="0"/>
                  </a:lnTo>
                  <a:lnTo>
                    <a:pt x="77" y="0"/>
                  </a:lnTo>
                  <a:lnTo>
                    <a:pt x="65" y="2"/>
                  </a:lnTo>
                  <a:lnTo>
                    <a:pt x="50" y="8"/>
                  </a:lnTo>
                  <a:lnTo>
                    <a:pt x="4" y="32"/>
                  </a:lnTo>
                  <a:lnTo>
                    <a:pt x="2" y="35"/>
                  </a:lnTo>
                  <a:lnTo>
                    <a:pt x="1" y="38"/>
                  </a:lnTo>
                  <a:lnTo>
                    <a:pt x="0" y="41"/>
                  </a:lnTo>
                  <a:lnTo>
                    <a:pt x="1" y="44"/>
                  </a:lnTo>
                  <a:lnTo>
                    <a:pt x="3" y="46"/>
                  </a:lnTo>
                  <a:lnTo>
                    <a:pt x="6" y="48"/>
                  </a:lnTo>
                  <a:lnTo>
                    <a:pt x="9" y="48"/>
                  </a:lnTo>
                  <a:lnTo>
                    <a:pt x="11" y="48"/>
                  </a:lnTo>
                  <a:lnTo>
                    <a:pt x="58" y="23"/>
                  </a:lnTo>
                  <a:lnTo>
                    <a:pt x="73" y="17"/>
                  </a:lnTo>
                  <a:lnTo>
                    <a:pt x="85" y="16"/>
                  </a:lnTo>
                  <a:lnTo>
                    <a:pt x="95" y="21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31"/>
            <p:cNvSpPr>
              <a:spLocks/>
            </p:cNvSpPr>
            <p:nvPr/>
          </p:nvSpPr>
          <p:spPr bwMode="auto">
            <a:xfrm>
              <a:off x="14541500" y="3443288"/>
              <a:ext cx="241300" cy="100013"/>
            </a:xfrm>
            <a:custGeom>
              <a:avLst/>
              <a:gdLst>
                <a:gd name="T0" fmla="*/ 127 w 152"/>
                <a:gd name="T1" fmla="*/ 21 h 63"/>
                <a:gd name="T2" fmla="*/ 130 w 152"/>
                <a:gd name="T3" fmla="*/ 24 h 63"/>
                <a:gd name="T4" fmla="*/ 134 w 152"/>
                <a:gd name="T5" fmla="*/ 28 h 63"/>
                <a:gd name="T6" fmla="*/ 135 w 152"/>
                <a:gd name="T7" fmla="*/ 32 h 63"/>
                <a:gd name="T8" fmla="*/ 136 w 152"/>
                <a:gd name="T9" fmla="*/ 34 h 63"/>
                <a:gd name="T10" fmla="*/ 107 w 152"/>
                <a:gd name="T11" fmla="*/ 49 h 63"/>
                <a:gd name="T12" fmla="*/ 117 w 152"/>
                <a:gd name="T13" fmla="*/ 48 h 63"/>
                <a:gd name="T14" fmla="*/ 128 w 152"/>
                <a:gd name="T15" fmla="*/ 49 h 63"/>
                <a:gd name="T16" fmla="*/ 136 w 152"/>
                <a:gd name="T17" fmla="*/ 52 h 63"/>
                <a:gd name="T18" fmla="*/ 145 w 152"/>
                <a:gd name="T19" fmla="*/ 47 h 63"/>
                <a:gd name="T20" fmla="*/ 149 w 152"/>
                <a:gd name="T21" fmla="*/ 46 h 63"/>
                <a:gd name="T22" fmla="*/ 150 w 152"/>
                <a:gd name="T23" fmla="*/ 43 h 63"/>
                <a:gd name="T24" fmla="*/ 152 w 152"/>
                <a:gd name="T25" fmla="*/ 40 h 63"/>
                <a:gd name="T26" fmla="*/ 152 w 152"/>
                <a:gd name="T27" fmla="*/ 37 h 63"/>
                <a:gd name="T28" fmla="*/ 151 w 152"/>
                <a:gd name="T29" fmla="*/ 27 h 63"/>
                <a:gd name="T30" fmla="*/ 144 w 152"/>
                <a:gd name="T31" fmla="*/ 17 h 63"/>
                <a:gd name="T32" fmla="*/ 135 w 152"/>
                <a:gd name="T33" fmla="*/ 7 h 63"/>
                <a:gd name="T34" fmla="*/ 128 w 152"/>
                <a:gd name="T35" fmla="*/ 4 h 63"/>
                <a:gd name="T36" fmla="*/ 120 w 152"/>
                <a:gd name="T37" fmla="*/ 1 h 63"/>
                <a:gd name="T38" fmla="*/ 109 w 152"/>
                <a:gd name="T39" fmla="*/ 0 h 63"/>
                <a:gd name="T40" fmla="*/ 97 w 152"/>
                <a:gd name="T41" fmla="*/ 3 h 63"/>
                <a:gd name="T42" fmla="*/ 83 w 152"/>
                <a:gd name="T43" fmla="*/ 9 h 63"/>
                <a:gd name="T44" fmla="*/ 4 w 152"/>
                <a:gd name="T45" fmla="*/ 48 h 63"/>
                <a:gd name="T46" fmla="*/ 2 w 152"/>
                <a:gd name="T47" fmla="*/ 50 h 63"/>
                <a:gd name="T48" fmla="*/ 0 w 152"/>
                <a:gd name="T49" fmla="*/ 52 h 63"/>
                <a:gd name="T50" fmla="*/ 0 w 152"/>
                <a:gd name="T51" fmla="*/ 55 h 63"/>
                <a:gd name="T52" fmla="*/ 1 w 152"/>
                <a:gd name="T53" fmla="*/ 58 h 63"/>
                <a:gd name="T54" fmla="*/ 3 w 152"/>
                <a:gd name="T55" fmla="*/ 61 h 63"/>
                <a:gd name="T56" fmla="*/ 6 w 152"/>
                <a:gd name="T57" fmla="*/ 63 h 63"/>
                <a:gd name="T58" fmla="*/ 9 w 152"/>
                <a:gd name="T59" fmla="*/ 63 h 63"/>
                <a:gd name="T60" fmla="*/ 12 w 152"/>
                <a:gd name="T61" fmla="*/ 62 h 63"/>
                <a:gd name="T62" fmla="*/ 89 w 152"/>
                <a:gd name="T63" fmla="*/ 23 h 63"/>
                <a:gd name="T64" fmla="*/ 105 w 152"/>
                <a:gd name="T65" fmla="*/ 18 h 63"/>
                <a:gd name="T66" fmla="*/ 116 w 152"/>
                <a:gd name="T67" fmla="*/ 18 h 63"/>
                <a:gd name="T68" fmla="*/ 127 w 152"/>
                <a:gd name="T69" fmla="*/ 2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2" h="63">
                  <a:moveTo>
                    <a:pt x="127" y="21"/>
                  </a:moveTo>
                  <a:lnTo>
                    <a:pt x="130" y="24"/>
                  </a:lnTo>
                  <a:lnTo>
                    <a:pt x="134" y="28"/>
                  </a:lnTo>
                  <a:lnTo>
                    <a:pt x="135" y="32"/>
                  </a:lnTo>
                  <a:lnTo>
                    <a:pt x="136" y="34"/>
                  </a:lnTo>
                  <a:lnTo>
                    <a:pt x="107" y="49"/>
                  </a:lnTo>
                  <a:lnTo>
                    <a:pt x="117" y="48"/>
                  </a:lnTo>
                  <a:lnTo>
                    <a:pt x="128" y="49"/>
                  </a:lnTo>
                  <a:lnTo>
                    <a:pt x="136" y="52"/>
                  </a:lnTo>
                  <a:lnTo>
                    <a:pt x="145" y="47"/>
                  </a:lnTo>
                  <a:lnTo>
                    <a:pt x="149" y="46"/>
                  </a:lnTo>
                  <a:lnTo>
                    <a:pt x="150" y="43"/>
                  </a:lnTo>
                  <a:lnTo>
                    <a:pt x="152" y="40"/>
                  </a:lnTo>
                  <a:lnTo>
                    <a:pt x="152" y="37"/>
                  </a:lnTo>
                  <a:lnTo>
                    <a:pt x="151" y="27"/>
                  </a:lnTo>
                  <a:lnTo>
                    <a:pt x="144" y="17"/>
                  </a:lnTo>
                  <a:lnTo>
                    <a:pt x="135" y="7"/>
                  </a:lnTo>
                  <a:lnTo>
                    <a:pt x="128" y="4"/>
                  </a:lnTo>
                  <a:lnTo>
                    <a:pt x="120" y="1"/>
                  </a:lnTo>
                  <a:lnTo>
                    <a:pt x="109" y="0"/>
                  </a:lnTo>
                  <a:lnTo>
                    <a:pt x="97" y="3"/>
                  </a:lnTo>
                  <a:lnTo>
                    <a:pt x="83" y="9"/>
                  </a:lnTo>
                  <a:lnTo>
                    <a:pt x="4" y="48"/>
                  </a:lnTo>
                  <a:lnTo>
                    <a:pt x="2" y="50"/>
                  </a:lnTo>
                  <a:lnTo>
                    <a:pt x="0" y="52"/>
                  </a:lnTo>
                  <a:lnTo>
                    <a:pt x="0" y="55"/>
                  </a:lnTo>
                  <a:lnTo>
                    <a:pt x="1" y="58"/>
                  </a:lnTo>
                  <a:lnTo>
                    <a:pt x="3" y="61"/>
                  </a:lnTo>
                  <a:lnTo>
                    <a:pt x="6" y="63"/>
                  </a:lnTo>
                  <a:lnTo>
                    <a:pt x="9" y="63"/>
                  </a:lnTo>
                  <a:lnTo>
                    <a:pt x="12" y="62"/>
                  </a:lnTo>
                  <a:lnTo>
                    <a:pt x="89" y="23"/>
                  </a:lnTo>
                  <a:lnTo>
                    <a:pt x="105" y="18"/>
                  </a:lnTo>
                  <a:lnTo>
                    <a:pt x="116" y="18"/>
                  </a:lnTo>
                  <a:lnTo>
                    <a:pt x="127" y="21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32"/>
            <p:cNvSpPr>
              <a:spLocks noEditPoints="1"/>
            </p:cNvSpPr>
            <p:nvPr/>
          </p:nvSpPr>
          <p:spPr bwMode="auto">
            <a:xfrm>
              <a:off x="14084300" y="3429000"/>
              <a:ext cx="127000" cy="292100"/>
            </a:xfrm>
            <a:custGeom>
              <a:avLst/>
              <a:gdLst>
                <a:gd name="T0" fmla="*/ 72 w 80"/>
                <a:gd name="T1" fmla="*/ 184 h 184"/>
                <a:gd name="T2" fmla="*/ 8 w 80"/>
                <a:gd name="T3" fmla="*/ 184 h 184"/>
                <a:gd name="T4" fmla="*/ 5 w 80"/>
                <a:gd name="T5" fmla="*/ 184 h 184"/>
                <a:gd name="T6" fmla="*/ 2 w 80"/>
                <a:gd name="T7" fmla="*/ 182 h 184"/>
                <a:gd name="T8" fmla="*/ 1 w 80"/>
                <a:gd name="T9" fmla="*/ 179 h 184"/>
                <a:gd name="T10" fmla="*/ 0 w 80"/>
                <a:gd name="T11" fmla="*/ 176 h 184"/>
                <a:gd name="T12" fmla="*/ 0 w 80"/>
                <a:gd name="T13" fmla="*/ 8 h 184"/>
                <a:gd name="T14" fmla="*/ 1 w 80"/>
                <a:gd name="T15" fmla="*/ 5 h 184"/>
                <a:gd name="T16" fmla="*/ 2 w 80"/>
                <a:gd name="T17" fmla="*/ 2 h 184"/>
                <a:gd name="T18" fmla="*/ 5 w 80"/>
                <a:gd name="T19" fmla="*/ 1 h 184"/>
                <a:gd name="T20" fmla="*/ 8 w 80"/>
                <a:gd name="T21" fmla="*/ 0 h 184"/>
                <a:gd name="T22" fmla="*/ 72 w 80"/>
                <a:gd name="T23" fmla="*/ 0 h 184"/>
                <a:gd name="T24" fmla="*/ 75 w 80"/>
                <a:gd name="T25" fmla="*/ 1 h 184"/>
                <a:gd name="T26" fmla="*/ 77 w 80"/>
                <a:gd name="T27" fmla="*/ 2 h 184"/>
                <a:gd name="T28" fmla="*/ 79 w 80"/>
                <a:gd name="T29" fmla="*/ 5 h 184"/>
                <a:gd name="T30" fmla="*/ 80 w 80"/>
                <a:gd name="T31" fmla="*/ 8 h 184"/>
                <a:gd name="T32" fmla="*/ 80 w 80"/>
                <a:gd name="T33" fmla="*/ 176 h 184"/>
                <a:gd name="T34" fmla="*/ 79 w 80"/>
                <a:gd name="T35" fmla="*/ 179 h 184"/>
                <a:gd name="T36" fmla="*/ 77 w 80"/>
                <a:gd name="T37" fmla="*/ 182 h 184"/>
                <a:gd name="T38" fmla="*/ 75 w 80"/>
                <a:gd name="T39" fmla="*/ 184 h 184"/>
                <a:gd name="T40" fmla="*/ 72 w 80"/>
                <a:gd name="T41" fmla="*/ 184 h 184"/>
                <a:gd name="T42" fmla="*/ 16 w 80"/>
                <a:gd name="T43" fmla="*/ 168 h 184"/>
                <a:gd name="T44" fmla="*/ 64 w 80"/>
                <a:gd name="T45" fmla="*/ 168 h 184"/>
                <a:gd name="T46" fmla="*/ 64 w 80"/>
                <a:gd name="T47" fmla="*/ 16 h 184"/>
                <a:gd name="T48" fmla="*/ 16 w 80"/>
                <a:gd name="T49" fmla="*/ 16 h 184"/>
                <a:gd name="T50" fmla="*/ 16 w 80"/>
                <a:gd name="T51" fmla="*/ 168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0" h="184">
                  <a:moveTo>
                    <a:pt x="72" y="184"/>
                  </a:moveTo>
                  <a:lnTo>
                    <a:pt x="8" y="184"/>
                  </a:lnTo>
                  <a:lnTo>
                    <a:pt x="5" y="184"/>
                  </a:lnTo>
                  <a:lnTo>
                    <a:pt x="2" y="182"/>
                  </a:lnTo>
                  <a:lnTo>
                    <a:pt x="1" y="179"/>
                  </a:lnTo>
                  <a:lnTo>
                    <a:pt x="0" y="176"/>
                  </a:lnTo>
                  <a:lnTo>
                    <a:pt x="0" y="8"/>
                  </a:lnTo>
                  <a:lnTo>
                    <a:pt x="1" y="5"/>
                  </a:lnTo>
                  <a:lnTo>
                    <a:pt x="2" y="2"/>
                  </a:lnTo>
                  <a:lnTo>
                    <a:pt x="5" y="1"/>
                  </a:lnTo>
                  <a:lnTo>
                    <a:pt x="8" y="0"/>
                  </a:lnTo>
                  <a:lnTo>
                    <a:pt x="72" y="0"/>
                  </a:lnTo>
                  <a:lnTo>
                    <a:pt x="75" y="1"/>
                  </a:lnTo>
                  <a:lnTo>
                    <a:pt x="77" y="2"/>
                  </a:lnTo>
                  <a:lnTo>
                    <a:pt x="79" y="5"/>
                  </a:lnTo>
                  <a:lnTo>
                    <a:pt x="80" y="8"/>
                  </a:lnTo>
                  <a:lnTo>
                    <a:pt x="80" y="176"/>
                  </a:lnTo>
                  <a:lnTo>
                    <a:pt x="79" y="179"/>
                  </a:lnTo>
                  <a:lnTo>
                    <a:pt x="77" y="182"/>
                  </a:lnTo>
                  <a:lnTo>
                    <a:pt x="75" y="184"/>
                  </a:lnTo>
                  <a:lnTo>
                    <a:pt x="72" y="184"/>
                  </a:lnTo>
                  <a:close/>
                  <a:moveTo>
                    <a:pt x="16" y="168"/>
                  </a:moveTo>
                  <a:lnTo>
                    <a:pt x="64" y="168"/>
                  </a:lnTo>
                  <a:lnTo>
                    <a:pt x="64" y="16"/>
                  </a:lnTo>
                  <a:lnTo>
                    <a:pt x="16" y="16"/>
                  </a:lnTo>
                  <a:lnTo>
                    <a:pt x="16" y="168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33"/>
            <p:cNvSpPr>
              <a:spLocks/>
            </p:cNvSpPr>
            <p:nvPr/>
          </p:nvSpPr>
          <p:spPr bwMode="auto">
            <a:xfrm>
              <a:off x="14490700" y="3405188"/>
              <a:ext cx="133350" cy="52388"/>
            </a:xfrm>
            <a:custGeom>
              <a:avLst/>
              <a:gdLst>
                <a:gd name="T0" fmla="*/ 68 w 84"/>
                <a:gd name="T1" fmla="*/ 4 h 33"/>
                <a:gd name="T2" fmla="*/ 53 w 84"/>
                <a:gd name="T3" fmla="*/ 0 h 33"/>
                <a:gd name="T4" fmla="*/ 36 w 84"/>
                <a:gd name="T5" fmla="*/ 1 h 33"/>
                <a:gd name="T6" fmla="*/ 19 w 84"/>
                <a:gd name="T7" fmla="*/ 7 h 33"/>
                <a:gd name="T8" fmla="*/ 0 w 84"/>
                <a:gd name="T9" fmla="*/ 18 h 33"/>
                <a:gd name="T10" fmla="*/ 3 w 84"/>
                <a:gd name="T11" fmla="*/ 22 h 33"/>
                <a:gd name="T12" fmla="*/ 6 w 84"/>
                <a:gd name="T13" fmla="*/ 28 h 33"/>
                <a:gd name="T14" fmla="*/ 7 w 84"/>
                <a:gd name="T15" fmla="*/ 33 h 33"/>
                <a:gd name="T16" fmla="*/ 28 w 84"/>
                <a:gd name="T17" fmla="*/ 21 h 33"/>
                <a:gd name="T18" fmla="*/ 39 w 84"/>
                <a:gd name="T19" fmla="*/ 16 h 33"/>
                <a:gd name="T20" fmla="*/ 49 w 84"/>
                <a:gd name="T21" fmla="*/ 15 h 33"/>
                <a:gd name="T22" fmla="*/ 59 w 84"/>
                <a:gd name="T23" fmla="*/ 18 h 33"/>
                <a:gd name="T24" fmla="*/ 63 w 84"/>
                <a:gd name="T25" fmla="*/ 20 h 33"/>
                <a:gd name="T26" fmla="*/ 67 w 84"/>
                <a:gd name="T27" fmla="*/ 23 h 33"/>
                <a:gd name="T28" fmla="*/ 69 w 84"/>
                <a:gd name="T29" fmla="*/ 27 h 33"/>
                <a:gd name="T30" fmla="*/ 78 w 84"/>
                <a:gd name="T31" fmla="*/ 22 h 33"/>
                <a:gd name="T32" fmla="*/ 81 w 84"/>
                <a:gd name="T33" fmla="*/ 21 h 33"/>
                <a:gd name="T34" fmla="*/ 84 w 84"/>
                <a:gd name="T35" fmla="*/ 20 h 33"/>
                <a:gd name="T36" fmla="*/ 80 w 84"/>
                <a:gd name="T37" fmla="*/ 14 h 33"/>
                <a:gd name="T38" fmla="*/ 74 w 84"/>
                <a:gd name="T39" fmla="*/ 9 h 33"/>
                <a:gd name="T40" fmla="*/ 68 w 84"/>
                <a:gd name="T41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4" h="33">
                  <a:moveTo>
                    <a:pt x="68" y="4"/>
                  </a:moveTo>
                  <a:lnTo>
                    <a:pt x="53" y="0"/>
                  </a:lnTo>
                  <a:lnTo>
                    <a:pt x="36" y="1"/>
                  </a:lnTo>
                  <a:lnTo>
                    <a:pt x="19" y="7"/>
                  </a:lnTo>
                  <a:lnTo>
                    <a:pt x="0" y="18"/>
                  </a:lnTo>
                  <a:lnTo>
                    <a:pt x="3" y="22"/>
                  </a:lnTo>
                  <a:lnTo>
                    <a:pt x="6" y="28"/>
                  </a:lnTo>
                  <a:lnTo>
                    <a:pt x="7" y="33"/>
                  </a:lnTo>
                  <a:lnTo>
                    <a:pt x="28" y="21"/>
                  </a:lnTo>
                  <a:lnTo>
                    <a:pt x="39" y="16"/>
                  </a:lnTo>
                  <a:lnTo>
                    <a:pt x="49" y="15"/>
                  </a:lnTo>
                  <a:lnTo>
                    <a:pt x="59" y="18"/>
                  </a:lnTo>
                  <a:lnTo>
                    <a:pt x="63" y="20"/>
                  </a:lnTo>
                  <a:lnTo>
                    <a:pt x="67" y="23"/>
                  </a:lnTo>
                  <a:lnTo>
                    <a:pt x="69" y="27"/>
                  </a:lnTo>
                  <a:lnTo>
                    <a:pt x="78" y="22"/>
                  </a:lnTo>
                  <a:lnTo>
                    <a:pt x="81" y="21"/>
                  </a:lnTo>
                  <a:lnTo>
                    <a:pt x="84" y="20"/>
                  </a:lnTo>
                  <a:lnTo>
                    <a:pt x="80" y="14"/>
                  </a:lnTo>
                  <a:lnTo>
                    <a:pt x="74" y="9"/>
                  </a:lnTo>
                  <a:lnTo>
                    <a:pt x="68" y="4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34"/>
            <p:cNvSpPr>
              <a:spLocks noEditPoints="1"/>
            </p:cNvSpPr>
            <p:nvPr/>
          </p:nvSpPr>
          <p:spPr bwMode="auto">
            <a:xfrm>
              <a:off x="14389100" y="3403600"/>
              <a:ext cx="127000" cy="127000"/>
            </a:xfrm>
            <a:custGeom>
              <a:avLst/>
              <a:gdLst>
                <a:gd name="T0" fmla="*/ 40 w 80"/>
                <a:gd name="T1" fmla="*/ 80 h 80"/>
                <a:gd name="T2" fmla="*/ 24 w 80"/>
                <a:gd name="T3" fmla="*/ 77 h 80"/>
                <a:gd name="T4" fmla="*/ 12 w 80"/>
                <a:gd name="T5" fmla="*/ 68 h 80"/>
                <a:gd name="T6" fmla="*/ 4 w 80"/>
                <a:gd name="T7" fmla="*/ 56 h 80"/>
                <a:gd name="T8" fmla="*/ 0 w 80"/>
                <a:gd name="T9" fmla="*/ 40 h 80"/>
                <a:gd name="T10" fmla="*/ 4 w 80"/>
                <a:gd name="T11" fmla="*/ 24 h 80"/>
                <a:gd name="T12" fmla="*/ 12 w 80"/>
                <a:gd name="T13" fmla="*/ 11 h 80"/>
                <a:gd name="T14" fmla="*/ 24 w 80"/>
                <a:gd name="T15" fmla="*/ 3 h 80"/>
                <a:gd name="T16" fmla="*/ 40 w 80"/>
                <a:gd name="T17" fmla="*/ 0 h 80"/>
                <a:gd name="T18" fmla="*/ 55 w 80"/>
                <a:gd name="T19" fmla="*/ 3 h 80"/>
                <a:gd name="T20" fmla="*/ 68 w 80"/>
                <a:gd name="T21" fmla="*/ 11 h 80"/>
                <a:gd name="T22" fmla="*/ 77 w 80"/>
                <a:gd name="T23" fmla="*/ 24 h 80"/>
                <a:gd name="T24" fmla="*/ 80 w 80"/>
                <a:gd name="T25" fmla="*/ 40 h 80"/>
                <a:gd name="T26" fmla="*/ 77 w 80"/>
                <a:gd name="T27" fmla="*/ 56 h 80"/>
                <a:gd name="T28" fmla="*/ 68 w 80"/>
                <a:gd name="T29" fmla="*/ 68 h 80"/>
                <a:gd name="T30" fmla="*/ 55 w 80"/>
                <a:gd name="T31" fmla="*/ 77 h 80"/>
                <a:gd name="T32" fmla="*/ 40 w 80"/>
                <a:gd name="T33" fmla="*/ 80 h 80"/>
                <a:gd name="T34" fmla="*/ 40 w 80"/>
                <a:gd name="T35" fmla="*/ 16 h 80"/>
                <a:gd name="T36" fmla="*/ 30 w 80"/>
                <a:gd name="T37" fmla="*/ 18 h 80"/>
                <a:gd name="T38" fmla="*/ 23 w 80"/>
                <a:gd name="T39" fmla="*/ 23 h 80"/>
                <a:gd name="T40" fmla="*/ 18 w 80"/>
                <a:gd name="T41" fmla="*/ 31 h 80"/>
                <a:gd name="T42" fmla="*/ 16 w 80"/>
                <a:gd name="T43" fmla="*/ 40 h 80"/>
                <a:gd name="T44" fmla="*/ 18 w 80"/>
                <a:gd name="T45" fmla="*/ 49 h 80"/>
                <a:gd name="T46" fmla="*/ 23 w 80"/>
                <a:gd name="T47" fmla="*/ 57 h 80"/>
                <a:gd name="T48" fmla="*/ 30 w 80"/>
                <a:gd name="T49" fmla="*/ 62 h 80"/>
                <a:gd name="T50" fmla="*/ 40 w 80"/>
                <a:gd name="T51" fmla="*/ 64 h 80"/>
                <a:gd name="T52" fmla="*/ 50 w 80"/>
                <a:gd name="T53" fmla="*/ 62 h 80"/>
                <a:gd name="T54" fmla="*/ 57 w 80"/>
                <a:gd name="T55" fmla="*/ 57 h 80"/>
                <a:gd name="T56" fmla="*/ 62 w 80"/>
                <a:gd name="T57" fmla="*/ 49 h 80"/>
                <a:gd name="T58" fmla="*/ 64 w 80"/>
                <a:gd name="T59" fmla="*/ 40 h 80"/>
                <a:gd name="T60" fmla="*/ 62 w 80"/>
                <a:gd name="T61" fmla="*/ 31 h 80"/>
                <a:gd name="T62" fmla="*/ 57 w 80"/>
                <a:gd name="T63" fmla="*/ 23 h 80"/>
                <a:gd name="T64" fmla="*/ 50 w 80"/>
                <a:gd name="T65" fmla="*/ 18 h 80"/>
                <a:gd name="T66" fmla="*/ 40 w 80"/>
                <a:gd name="T67" fmla="*/ 16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0" h="80">
                  <a:moveTo>
                    <a:pt x="40" y="80"/>
                  </a:moveTo>
                  <a:lnTo>
                    <a:pt x="24" y="77"/>
                  </a:lnTo>
                  <a:lnTo>
                    <a:pt x="12" y="68"/>
                  </a:lnTo>
                  <a:lnTo>
                    <a:pt x="4" y="56"/>
                  </a:lnTo>
                  <a:lnTo>
                    <a:pt x="0" y="40"/>
                  </a:lnTo>
                  <a:lnTo>
                    <a:pt x="4" y="24"/>
                  </a:lnTo>
                  <a:lnTo>
                    <a:pt x="12" y="11"/>
                  </a:lnTo>
                  <a:lnTo>
                    <a:pt x="24" y="3"/>
                  </a:lnTo>
                  <a:lnTo>
                    <a:pt x="40" y="0"/>
                  </a:lnTo>
                  <a:lnTo>
                    <a:pt x="55" y="3"/>
                  </a:lnTo>
                  <a:lnTo>
                    <a:pt x="68" y="11"/>
                  </a:lnTo>
                  <a:lnTo>
                    <a:pt x="77" y="24"/>
                  </a:lnTo>
                  <a:lnTo>
                    <a:pt x="80" y="40"/>
                  </a:lnTo>
                  <a:lnTo>
                    <a:pt x="77" y="56"/>
                  </a:lnTo>
                  <a:lnTo>
                    <a:pt x="68" y="68"/>
                  </a:lnTo>
                  <a:lnTo>
                    <a:pt x="55" y="77"/>
                  </a:lnTo>
                  <a:lnTo>
                    <a:pt x="40" y="80"/>
                  </a:lnTo>
                  <a:close/>
                  <a:moveTo>
                    <a:pt x="40" y="16"/>
                  </a:moveTo>
                  <a:lnTo>
                    <a:pt x="30" y="18"/>
                  </a:lnTo>
                  <a:lnTo>
                    <a:pt x="23" y="23"/>
                  </a:lnTo>
                  <a:lnTo>
                    <a:pt x="18" y="31"/>
                  </a:lnTo>
                  <a:lnTo>
                    <a:pt x="16" y="40"/>
                  </a:lnTo>
                  <a:lnTo>
                    <a:pt x="18" y="49"/>
                  </a:lnTo>
                  <a:lnTo>
                    <a:pt x="23" y="57"/>
                  </a:lnTo>
                  <a:lnTo>
                    <a:pt x="30" y="62"/>
                  </a:lnTo>
                  <a:lnTo>
                    <a:pt x="40" y="64"/>
                  </a:lnTo>
                  <a:lnTo>
                    <a:pt x="50" y="62"/>
                  </a:lnTo>
                  <a:lnTo>
                    <a:pt x="57" y="57"/>
                  </a:lnTo>
                  <a:lnTo>
                    <a:pt x="62" y="49"/>
                  </a:lnTo>
                  <a:lnTo>
                    <a:pt x="64" y="40"/>
                  </a:lnTo>
                  <a:lnTo>
                    <a:pt x="62" y="31"/>
                  </a:lnTo>
                  <a:lnTo>
                    <a:pt x="57" y="23"/>
                  </a:lnTo>
                  <a:lnTo>
                    <a:pt x="50" y="18"/>
                  </a:lnTo>
                  <a:lnTo>
                    <a:pt x="40" y="16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35"/>
            <p:cNvSpPr>
              <a:spLocks noEditPoints="1"/>
            </p:cNvSpPr>
            <p:nvPr/>
          </p:nvSpPr>
          <p:spPr bwMode="auto">
            <a:xfrm>
              <a:off x="14351000" y="3225800"/>
              <a:ext cx="101600" cy="101600"/>
            </a:xfrm>
            <a:custGeom>
              <a:avLst/>
              <a:gdLst>
                <a:gd name="T0" fmla="*/ 32 w 64"/>
                <a:gd name="T1" fmla="*/ 64 h 64"/>
                <a:gd name="T2" fmla="*/ 20 w 64"/>
                <a:gd name="T3" fmla="*/ 61 h 64"/>
                <a:gd name="T4" fmla="*/ 9 w 64"/>
                <a:gd name="T5" fmla="*/ 54 h 64"/>
                <a:gd name="T6" fmla="*/ 3 w 64"/>
                <a:gd name="T7" fmla="*/ 45 h 64"/>
                <a:gd name="T8" fmla="*/ 0 w 64"/>
                <a:gd name="T9" fmla="*/ 32 h 64"/>
                <a:gd name="T10" fmla="*/ 3 w 64"/>
                <a:gd name="T11" fmla="*/ 20 h 64"/>
                <a:gd name="T12" fmla="*/ 9 w 64"/>
                <a:gd name="T13" fmla="*/ 9 h 64"/>
                <a:gd name="T14" fmla="*/ 20 w 64"/>
                <a:gd name="T15" fmla="*/ 3 h 64"/>
                <a:gd name="T16" fmla="*/ 32 w 64"/>
                <a:gd name="T17" fmla="*/ 0 h 64"/>
                <a:gd name="T18" fmla="*/ 45 w 64"/>
                <a:gd name="T19" fmla="*/ 3 h 64"/>
                <a:gd name="T20" fmla="*/ 54 w 64"/>
                <a:gd name="T21" fmla="*/ 9 h 64"/>
                <a:gd name="T22" fmla="*/ 61 w 64"/>
                <a:gd name="T23" fmla="*/ 20 h 64"/>
                <a:gd name="T24" fmla="*/ 64 w 64"/>
                <a:gd name="T25" fmla="*/ 32 h 64"/>
                <a:gd name="T26" fmla="*/ 61 w 64"/>
                <a:gd name="T27" fmla="*/ 45 h 64"/>
                <a:gd name="T28" fmla="*/ 54 w 64"/>
                <a:gd name="T29" fmla="*/ 54 h 64"/>
                <a:gd name="T30" fmla="*/ 45 w 64"/>
                <a:gd name="T31" fmla="*/ 61 h 64"/>
                <a:gd name="T32" fmla="*/ 32 w 64"/>
                <a:gd name="T33" fmla="*/ 64 h 64"/>
                <a:gd name="T34" fmla="*/ 32 w 64"/>
                <a:gd name="T35" fmla="*/ 16 h 64"/>
                <a:gd name="T36" fmla="*/ 27 w 64"/>
                <a:gd name="T37" fmla="*/ 17 h 64"/>
                <a:gd name="T38" fmla="*/ 22 w 64"/>
                <a:gd name="T39" fmla="*/ 19 h 64"/>
                <a:gd name="T40" fmla="*/ 19 w 64"/>
                <a:gd name="T41" fmla="*/ 22 h 64"/>
                <a:gd name="T42" fmla="*/ 17 w 64"/>
                <a:gd name="T43" fmla="*/ 27 h 64"/>
                <a:gd name="T44" fmla="*/ 16 w 64"/>
                <a:gd name="T45" fmla="*/ 32 h 64"/>
                <a:gd name="T46" fmla="*/ 17 w 64"/>
                <a:gd name="T47" fmla="*/ 37 h 64"/>
                <a:gd name="T48" fmla="*/ 19 w 64"/>
                <a:gd name="T49" fmla="*/ 42 h 64"/>
                <a:gd name="T50" fmla="*/ 22 w 64"/>
                <a:gd name="T51" fmla="*/ 45 h 64"/>
                <a:gd name="T52" fmla="*/ 27 w 64"/>
                <a:gd name="T53" fmla="*/ 47 h 64"/>
                <a:gd name="T54" fmla="*/ 32 w 64"/>
                <a:gd name="T55" fmla="*/ 48 h 64"/>
                <a:gd name="T56" fmla="*/ 37 w 64"/>
                <a:gd name="T57" fmla="*/ 47 h 64"/>
                <a:gd name="T58" fmla="*/ 42 w 64"/>
                <a:gd name="T59" fmla="*/ 45 h 64"/>
                <a:gd name="T60" fmla="*/ 45 w 64"/>
                <a:gd name="T61" fmla="*/ 42 h 64"/>
                <a:gd name="T62" fmla="*/ 47 w 64"/>
                <a:gd name="T63" fmla="*/ 37 h 64"/>
                <a:gd name="T64" fmla="*/ 48 w 64"/>
                <a:gd name="T65" fmla="*/ 32 h 64"/>
                <a:gd name="T66" fmla="*/ 47 w 64"/>
                <a:gd name="T67" fmla="*/ 27 h 64"/>
                <a:gd name="T68" fmla="*/ 45 w 64"/>
                <a:gd name="T69" fmla="*/ 22 h 64"/>
                <a:gd name="T70" fmla="*/ 42 w 64"/>
                <a:gd name="T71" fmla="*/ 19 h 64"/>
                <a:gd name="T72" fmla="*/ 37 w 64"/>
                <a:gd name="T73" fmla="*/ 17 h 64"/>
                <a:gd name="T74" fmla="*/ 32 w 64"/>
                <a:gd name="T75" fmla="*/ 16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4" h="64">
                  <a:moveTo>
                    <a:pt x="32" y="64"/>
                  </a:moveTo>
                  <a:lnTo>
                    <a:pt x="20" y="61"/>
                  </a:lnTo>
                  <a:lnTo>
                    <a:pt x="9" y="54"/>
                  </a:lnTo>
                  <a:lnTo>
                    <a:pt x="3" y="45"/>
                  </a:lnTo>
                  <a:lnTo>
                    <a:pt x="0" y="32"/>
                  </a:lnTo>
                  <a:lnTo>
                    <a:pt x="3" y="20"/>
                  </a:lnTo>
                  <a:lnTo>
                    <a:pt x="9" y="9"/>
                  </a:lnTo>
                  <a:lnTo>
                    <a:pt x="20" y="3"/>
                  </a:lnTo>
                  <a:lnTo>
                    <a:pt x="32" y="0"/>
                  </a:lnTo>
                  <a:lnTo>
                    <a:pt x="45" y="3"/>
                  </a:lnTo>
                  <a:lnTo>
                    <a:pt x="54" y="9"/>
                  </a:lnTo>
                  <a:lnTo>
                    <a:pt x="61" y="20"/>
                  </a:lnTo>
                  <a:lnTo>
                    <a:pt x="64" y="32"/>
                  </a:lnTo>
                  <a:lnTo>
                    <a:pt x="61" y="45"/>
                  </a:lnTo>
                  <a:lnTo>
                    <a:pt x="54" y="54"/>
                  </a:lnTo>
                  <a:lnTo>
                    <a:pt x="45" y="61"/>
                  </a:lnTo>
                  <a:lnTo>
                    <a:pt x="32" y="64"/>
                  </a:lnTo>
                  <a:close/>
                  <a:moveTo>
                    <a:pt x="32" y="16"/>
                  </a:moveTo>
                  <a:lnTo>
                    <a:pt x="27" y="17"/>
                  </a:lnTo>
                  <a:lnTo>
                    <a:pt x="22" y="19"/>
                  </a:lnTo>
                  <a:lnTo>
                    <a:pt x="19" y="22"/>
                  </a:lnTo>
                  <a:lnTo>
                    <a:pt x="17" y="27"/>
                  </a:lnTo>
                  <a:lnTo>
                    <a:pt x="16" y="32"/>
                  </a:lnTo>
                  <a:lnTo>
                    <a:pt x="17" y="37"/>
                  </a:lnTo>
                  <a:lnTo>
                    <a:pt x="19" y="42"/>
                  </a:lnTo>
                  <a:lnTo>
                    <a:pt x="22" y="45"/>
                  </a:lnTo>
                  <a:lnTo>
                    <a:pt x="27" y="47"/>
                  </a:lnTo>
                  <a:lnTo>
                    <a:pt x="32" y="48"/>
                  </a:lnTo>
                  <a:lnTo>
                    <a:pt x="37" y="47"/>
                  </a:lnTo>
                  <a:lnTo>
                    <a:pt x="42" y="45"/>
                  </a:lnTo>
                  <a:lnTo>
                    <a:pt x="45" y="42"/>
                  </a:lnTo>
                  <a:lnTo>
                    <a:pt x="47" y="37"/>
                  </a:lnTo>
                  <a:lnTo>
                    <a:pt x="48" y="32"/>
                  </a:lnTo>
                  <a:lnTo>
                    <a:pt x="47" y="27"/>
                  </a:lnTo>
                  <a:lnTo>
                    <a:pt x="45" y="22"/>
                  </a:lnTo>
                  <a:lnTo>
                    <a:pt x="42" y="19"/>
                  </a:lnTo>
                  <a:lnTo>
                    <a:pt x="37" y="17"/>
                  </a:lnTo>
                  <a:lnTo>
                    <a:pt x="32" y="16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36"/>
            <p:cNvSpPr>
              <a:spLocks noEditPoints="1"/>
            </p:cNvSpPr>
            <p:nvPr/>
          </p:nvSpPr>
          <p:spPr bwMode="auto">
            <a:xfrm>
              <a:off x="14401800" y="3149600"/>
              <a:ext cx="127000" cy="127000"/>
            </a:xfrm>
            <a:custGeom>
              <a:avLst/>
              <a:gdLst>
                <a:gd name="T0" fmla="*/ 40 w 80"/>
                <a:gd name="T1" fmla="*/ 80 h 80"/>
                <a:gd name="T2" fmla="*/ 25 w 80"/>
                <a:gd name="T3" fmla="*/ 77 h 80"/>
                <a:gd name="T4" fmla="*/ 12 w 80"/>
                <a:gd name="T5" fmla="*/ 68 h 80"/>
                <a:gd name="T6" fmla="*/ 3 w 80"/>
                <a:gd name="T7" fmla="*/ 55 h 80"/>
                <a:gd name="T8" fmla="*/ 0 w 80"/>
                <a:gd name="T9" fmla="*/ 40 h 80"/>
                <a:gd name="T10" fmla="*/ 3 w 80"/>
                <a:gd name="T11" fmla="*/ 24 h 80"/>
                <a:gd name="T12" fmla="*/ 12 w 80"/>
                <a:gd name="T13" fmla="*/ 12 h 80"/>
                <a:gd name="T14" fmla="*/ 25 w 80"/>
                <a:gd name="T15" fmla="*/ 3 h 80"/>
                <a:gd name="T16" fmla="*/ 40 w 80"/>
                <a:gd name="T17" fmla="*/ 0 h 80"/>
                <a:gd name="T18" fmla="*/ 56 w 80"/>
                <a:gd name="T19" fmla="*/ 3 h 80"/>
                <a:gd name="T20" fmla="*/ 69 w 80"/>
                <a:gd name="T21" fmla="*/ 12 h 80"/>
                <a:gd name="T22" fmla="*/ 77 w 80"/>
                <a:gd name="T23" fmla="*/ 24 h 80"/>
                <a:gd name="T24" fmla="*/ 80 w 80"/>
                <a:gd name="T25" fmla="*/ 40 h 80"/>
                <a:gd name="T26" fmla="*/ 77 w 80"/>
                <a:gd name="T27" fmla="*/ 55 h 80"/>
                <a:gd name="T28" fmla="*/ 69 w 80"/>
                <a:gd name="T29" fmla="*/ 68 h 80"/>
                <a:gd name="T30" fmla="*/ 56 w 80"/>
                <a:gd name="T31" fmla="*/ 77 h 80"/>
                <a:gd name="T32" fmla="*/ 40 w 80"/>
                <a:gd name="T33" fmla="*/ 80 h 80"/>
                <a:gd name="T34" fmla="*/ 40 w 80"/>
                <a:gd name="T35" fmla="*/ 16 h 80"/>
                <a:gd name="T36" fmla="*/ 31 w 80"/>
                <a:gd name="T37" fmla="*/ 17 h 80"/>
                <a:gd name="T38" fmla="*/ 24 w 80"/>
                <a:gd name="T39" fmla="*/ 23 h 80"/>
                <a:gd name="T40" fmla="*/ 18 w 80"/>
                <a:gd name="T41" fmla="*/ 30 h 80"/>
                <a:gd name="T42" fmla="*/ 16 w 80"/>
                <a:gd name="T43" fmla="*/ 40 h 80"/>
                <a:gd name="T44" fmla="*/ 18 w 80"/>
                <a:gd name="T45" fmla="*/ 50 h 80"/>
                <a:gd name="T46" fmla="*/ 24 w 80"/>
                <a:gd name="T47" fmla="*/ 57 h 80"/>
                <a:gd name="T48" fmla="*/ 31 w 80"/>
                <a:gd name="T49" fmla="*/ 62 h 80"/>
                <a:gd name="T50" fmla="*/ 40 w 80"/>
                <a:gd name="T51" fmla="*/ 64 h 80"/>
                <a:gd name="T52" fmla="*/ 49 w 80"/>
                <a:gd name="T53" fmla="*/ 62 h 80"/>
                <a:gd name="T54" fmla="*/ 57 w 80"/>
                <a:gd name="T55" fmla="*/ 57 h 80"/>
                <a:gd name="T56" fmla="*/ 62 w 80"/>
                <a:gd name="T57" fmla="*/ 50 h 80"/>
                <a:gd name="T58" fmla="*/ 64 w 80"/>
                <a:gd name="T59" fmla="*/ 40 h 80"/>
                <a:gd name="T60" fmla="*/ 62 w 80"/>
                <a:gd name="T61" fmla="*/ 30 h 80"/>
                <a:gd name="T62" fmla="*/ 57 w 80"/>
                <a:gd name="T63" fmla="*/ 23 h 80"/>
                <a:gd name="T64" fmla="*/ 49 w 80"/>
                <a:gd name="T65" fmla="*/ 17 h 80"/>
                <a:gd name="T66" fmla="*/ 40 w 80"/>
                <a:gd name="T67" fmla="*/ 16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0" h="80">
                  <a:moveTo>
                    <a:pt x="40" y="80"/>
                  </a:moveTo>
                  <a:lnTo>
                    <a:pt x="25" y="77"/>
                  </a:lnTo>
                  <a:lnTo>
                    <a:pt x="12" y="68"/>
                  </a:lnTo>
                  <a:lnTo>
                    <a:pt x="3" y="55"/>
                  </a:lnTo>
                  <a:lnTo>
                    <a:pt x="0" y="40"/>
                  </a:lnTo>
                  <a:lnTo>
                    <a:pt x="3" y="24"/>
                  </a:lnTo>
                  <a:lnTo>
                    <a:pt x="12" y="12"/>
                  </a:lnTo>
                  <a:lnTo>
                    <a:pt x="25" y="3"/>
                  </a:lnTo>
                  <a:lnTo>
                    <a:pt x="40" y="0"/>
                  </a:lnTo>
                  <a:lnTo>
                    <a:pt x="56" y="3"/>
                  </a:lnTo>
                  <a:lnTo>
                    <a:pt x="69" y="12"/>
                  </a:lnTo>
                  <a:lnTo>
                    <a:pt x="77" y="24"/>
                  </a:lnTo>
                  <a:lnTo>
                    <a:pt x="80" y="40"/>
                  </a:lnTo>
                  <a:lnTo>
                    <a:pt x="77" y="55"/>
                  </a:lnTo>
                  <a:lnTo>
                    <a:pt x="69" y="68"/>
                  </a:lnTo>
                  <a:lnTo>
                    <a:pt x="56" y="77"/>
                  </a:lnTo>
                  <a:lnTo>
                    <a:pt x="40" y="80"/>
                  </a:lnTo>
                  <a:close/>
                  <a:moveTo>
                    <a:pt x="40" y="16"/>
                  </a:moveTo>
                  <a:lnTo>
                    <a:pt x="31" y="17"/>
                  </a:lnTo>
                  <a:lnTo>
                    <a:pt x="24" y="23"/>
                  </a:lnTo>
                  <a:lnTo>
                    <a:pt x="18" y="30"/>
                  </a:lnTo>
                  <a:lnTo>
                    <a:pt x="16" y="40"/>
                  </a:lnTo>
                  <a:lnTo>
                    <a:pt x="18" y="50"/>
                  </a:lnTo>
                  <a:lnTo>
                    <a:pt x="24" y="57"/>
                  </a:lnTo>
                  <a:lnTo>
                    <a:pt x="31" y="62"/>
                  </a:lnTo>
                  <a:lnTo>
                    <a:pt x="40" y="64"/>
                  </a:lnTo>
                  <a:lnTo>
                    <a:pt x="49" y="62"/>
                  </a:lnTo>
                  <a:lnTo>
                    <a:pt x="57" y="57"/>
                  </a:lnTo>
                  <a:lnTo>
                    <a:pt x="62" y="50"/>
                  </a:lnTo>
                  <a:lnTo>
                    <a:pt x="64" y="40"/>
                  </a:lnTo>
                  <a:lnTo>
                    <a:pt x="62" y="30"/>
                  </a:lnTo>
                  <a:lnTo>
                    <a:pt x="57" y="23"/>
                  </a:lnTo>
                  <a:lnTo>
                    <a:pt x="49" y="17"/>
                  </a:lnTo>
                  <a:lnTo>
                    <a:pt x="40" y="16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37"/>
            <p:cNvSpPr>
              <a:spLocks/>
            </p:cNvSpPr>
            <p:nvPr/>
          </p:nvSpPr>
          <p:spPr bwMode="auto">
            <a:xfrm>
              <a:off x="14566900" y="3505200"/>
              <a:ext cx="230188" cy="184150"/>
            </a:xfrm>
            <a:custGeom>
              <a:avLst/>
              <a:gdLst>
                <a:gd name="T0" fmla="*/ 142 w 145"/>
                <a:gd name="T1" fmla="*/ 24 h 116"/>
                <a:gd name="T2" fmla="*/ 139 w 145"/>
                <a:gd name="T3" fmla="*/ 18 h 116"/>
                <a:gd name="T4" fmla="*/ 134 w 145"/>
                <a:gd name="T5" fmla="*/ 12 h 116"/>
                <a:gd name="T6" fmla="*/ 126 w 145"/>
                <a:gd name="T7" fmla="*/ 7 h 116"/>
                <a:gd name="T8" fmla="*/ 118 w 145"/>
                <a:gd name="T9" fmla="*/ 2 h 116"/>
                <a:gd name="T10" fmla="*/ 106 w 145"/>
                <a:gd name="T11" fmla="*/ 0 h 116"/>
                <a:gd name="T12" fmla="*/ 92 w 145"/>
                <a:gd name="T13" fmla="*/ 0 h 116"/>
                <a:gd name="T14" fmla="*/ 76 w 145"/>
                <a:gd name="T15" fmla="*/ 4 h 116"/>
                <a:gd name="T16" fmla="*/ 75 w 145"/>
                <a:gd name="T17" fmla="*/ 4 h 116"/>
                <a:gd name="T18" fmla="*/ 5 w 145"/>
                <a:gd name="T19" fmla="*/ 41 h 116"/>
                <a:gd name="T20" fmla="*/ 1 w 145"/>
                <a:gd name="T21" fmla="*/ 43 h 116"/>
                <a:gd name="T22" fmla="*/ 0 w 145"/>
                <a:gd name="T23" fmla="*/ 45 h 116"/>
                <a:gd name="T24" fmla="*/ 0 w 145"/>
                <a:gd name="T25" fmla="*/ 49 h 116"/>
                <a:gd name="T26" fmla="*/ 1 w 145"/>
                <a:gd name="T27" fmla="*/ 52 h 116"/>
                <a:gd name="T28" fmla="*/ 2 w 145"/>
                <a:gd name="T29" fmla="*/ 54 h 116"/>
                <a:gd name="T30" fmla="*/ 6 w 145"/>
                <a:gd name="T31" fmla="*/ 56 h 116"/>
                <a:gd name="T32" fmla="*/ 9 w 145"/>
                <a:gd name="T33" fmla="*/ 56 h 116"/>
                <a:gd name="T34" fmla="*/ 12 w 145"/>
                <a:gd name="T35" fmla="*/ 55 h 116"/>
                <a:gd name="T36" fmla="*/ 81 w 145"/>
                <a:gd name="T37" fmla="*/ 19 h 116"/>
                <a:gd name="T38" fmla="*/ 97 w 145"/>
                <a:gd name="T39" fmla="*/ 16 h 116"/>
                <a:gd name="T40" fmla="*/ 110 w 145"/>
                <a:gd name="T41" fmla="*/ 17 h 116"/>
                <a:gd name="T42" fmla="*/ 121 w 145"/>
                <a:gd name="T43" fmla="*/ 22 h 116"/>
                <a:gd name="T44" fmla="*/ 124 w 145"/>
                <a:gd name="T45" fmla="*/ 25 h 116"/>
                <a:gd name="T46" fmla="*/ 126 w 145"/>
                <a:gd name="T47" fmla="*/ 28 h 116"/>
                <a:gd name="T48" fmla="*/ 127 w 145"/>
                <a:gd name="T49" fmla="*/ 30 h 116"/>
                <a:gd name="T50" fmla="*/ 119 w 145"/>
                <a:gd name="T51" fmla="*/ 36 h 116"/>
                <a:gd name="T52" fmla="*/ 106 w 145"/>
                <a:gd name="T53" fmla="*/ 43 h 116"/>
                <a:gd name="T54" fmla="*/ 90 w 145"/>
                <a:gd name="T55" fmla="*/ 52 h 116"/>
                <a:gd name="T56" fmla="*/ 72 w 145"/>
                <a:gd name="T57" fmla="*/ 61 h 116"/>
                <a:gd name="T58" fmla="*/ 54 w 145"/>
                <a:gd name="T59" fmla="*/ 72 h 116"/>
                <a:gd name="T60" fmla="*/ 37 w 145"/>
                <a:gd name="T61" fmla="*/ 82 h 116"/>
                <a:gd name="T62" fmla="*/ 21 w 145"/>
                <a:gd name="T63" fmla="*/ 91 h 116"/>
                <a:gd name="T64" fmla="*/ 8 w 145"/>
                <a:gd name="T65" fmla="*/ 98 h 116"/>
                <a:gd name="T66" fmla="*/ 8 w 145"/>
                <a:gd name="T67" fmla="*/ 116 h 116"/>
                <a:gd name="T68" fmla="*/ 21 w 145"/>
                <a:gd name="T69" fmla="*/ 110 h 116"/>
                <a:gd name="T70" fmla="*/ 36 w 145"/>
                <a:gd name="T71" fmla="*/ 101 h 116"/>
                <a:gd name="T72" fmla="*/ 52 w 145"/>
                <a:gd name="T73" fmla="*/ 92 h 116"/>
                <a:gd name="T74" fmla="*/ 68 w 145"/>
                <a:gd name="T75" fmla="*/ 82 h 116"/>
                <a:gd name="T76" fmla="*/ 85 w 145"/>
                <a:gd name="T77" fmla="*/ 73 h 116"/>
                <a:gd name="T78" fmla="*/ 100 w 145"/>
                <a:gd name="T79" fmla="*/ 64 h 116"/>
                <a:gd name="T80" fmla="*/ 114 w 145"/>
                <a:gd name="T81" fmla="*/ 56 h 116"/>
                <a:gd name="T82" fmla="*/ 126 w 145"/>
                <a:gd name="T83" fmla="*/ 50 h 116"/>
                <a:gd name="T84" fmla="*/ 134 w 145"/>
                <a:gd name="T85" fmla="*/ 45 h 116"/>
                <a:gd name="T86" fmla="*/ 138 w 145"/>
                <a:gd name="T87" fmla="*/ 43 h 116"/>
                <a:gd name="T88" fmla="*/ 142 w 145"/>
                <a:gd name="T89" fmla="*/ 39 h 116"/>
                <a:gd name="T90" fmla="*/ 145 w 145"/>
                <a:gd name="T91" fmla="*/ 32 h 116"/>
                <a:gd name="T92" fmla="*/ 142 w 145"/>
                <a:gd name="T93" fmla="*/ 2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45" h="116">
                  <a:moveTo>
                    <a:pt x="142" y="24"/>
                  </a:moveTo>
                  <a:lnTo>
                    <a:pt x="139" y="18"/>
                  </a:lnTo>
                  <a:lnTo>
                    <a:pt x="134" y="12"/>
                  </a:lnTo>
                  <a:lnTo>
                    <a:pt x="126" y="7"/>
                  </a:lnTo>
                  <a:lnTo>
                    <a:pt x="118" y="2"/>
                  </a:lnTo>
                  <a:lnTo>
                    <a:pt x="106" y="0"/>
                  </a:lnTo>
                  <a:lnTo>
                    <a:pt x="92" y="0"/>
                  </a:lnTo>
                  <a:lnTo>
                    <a:pt x="76" y="4"/>
                  </a:lnTo>
                  <a:lnTo>
                    <a:pt x="75" y="4"/>
                  </a:lnTo>
                  <a:lnTo>
                    <a:pt x="5" y="41"/>
                  </a:lnTo>
                  <a:lnTo>
                    <a:pt x="1" y="43"/>
                  </a:lnTo>
                  <a:lnTo>
                    <a:pt x="0" y="45"/>
                  </a:lnTo>
                  <a:lnTo>
                    <a:pt x="0" y="49"/>
                  </a:lnTo>
                  <a:lnTo>
                    <a:pt x="1" y="52"/>
                  </a:lnTo>
                  <a:lnTo>
                    <a:pt x="2" y="54"/>
                  </a:lnTo>
                  <a:lnTo>
                    <a:pt x="6" y="56"/>
                  </a:lnTo>
                  <a:lnTo>
                    <a:pt x="9" y="56"/>
                  </a:lnTo>
                  <a:lnTo>
                    <a:pt x="12" y="55"/>
                  </a:lnTo>
                  <a:lnTo>
                    <a:pt x="81" y="19"/>
                  </a:lnTo>
                  <a:lnTo>
                    <a:pt x="97" y="16"/>
                  </a:lnTo>
                  <a:lnTo>
                    <a:pt x="110" y="17"/>
                  </a:lnTo>
                  <a:lnTo>
                    <a:pt x="121" y="22"/>
                  </a:lnTo>
                  <a:lnTo>
                    <a:pt x="124" y="25"/>
                  </a:lnTo>
                  <a:lnTo>
                    <a:pt x="126" y="28"/>
                  </a:lnTo>
                  <a:lnTo>
                    <a:pt x="127" y="30"/>
                  </a:lnTo>
                  <a:lnTo>
                    <a:pt x="119" y="36"/>
                  </a:lnTo>
                  <a:lnTo>
                    <a:pt x="106" y="43"/>
                  </a:lnTo>
                  <a:lnTo>
                    <a:pt x="90" y="52"/>
                  </a:lnTo>
                  <a:lnTo>
                    <a:pt x="72" y="61"/>
                  </a:lnTo>
                  <a:lnTo>
                    <a:pt x="54" y="72"/>
                  </a:lnTo>
                  <a:lnTo>
                    <a:pt x="37" y="82"/>
                  </a:lnTo>
                  <a:lnTo>
                    <a:pt x="21" y="91"/>
                  </a:lnTo>
                  <a:lnTo>
                    <a:pt x="8" y="98"/>
                  </a:lnTo>
                  <a:lnTo>
                    <a:pt x="8" y="116"/>
                  </a:lnTo>
                  <a:lnTo>
                    <a:pt x="21" y="110"/>
                  </a:lnTo>
                  <a:lnTo>
                    <a:pt x="36" y="101"/>
                  </a:lnTo>
                  <a:lnTo>
                    <a:pt x="52" y="92"/>
                  </a:lnTo>
                  <a:lnTo>
                    <a:pt x="68" y="82"/>
                  </a:lnTo>
                  <a:lnTo>
                    <a:pt x="85" y="73"/>
                  </a:lnTo>
                  <a:lnTo>
                    <a:pt x="100" y="64"/>
                  </a:lnTo>
                  <a:lnTo>
                    <a:pt x="114" y="56"/>
                  </a:lnTo>
                  <a:lnTo>
                    <a:pt x="126" y="50"/>
                  </a:lnTo>
                  <a:lnTo>
                    <a:pt x="134" y="45"/>
                  </a:lnTo>
                  <a:lnTo>
                    <a:pt x="138" y="43"/>
                  </a:lnTo>
                  <a:lnTo>
                    <a:pt x="142" y="39"/>
                  </a:lnTo>
                  <a:lnTo>
                    <a:pt x="145" y="32"/>
                  </a:lnTo>
                  <a:lnTo>
                    <a:pt x="142" y="24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38"/>
            <p:cNvSpPr>
              <a:spLocks/>
            </p:cNvSpPr>
            <p:nvPr/>
          </p:nvSpPr>
          <p:spPr bwMode="auto">
            <a:xfrm>
              <a:off x="14198600" y="3517900"/>
              <a:ext cx="398463" cy="241300"/>
            </a:xfrm>
            <a:custGeom>
              <a:avLst/>
              <a:gdLst>
                <a:gd name="T0" fmla="*/ 217 w 251"/>
                <a:gd name="T1" fmla="*/ 56 h 152"/>
                <a:gd name="T2" fmla="*/ 184 w 251"/>
                <a:gd name="T3" fmla="*/ 56 h 152"/>
                <a:gd name="T4" fmla="*/ 157 w 251"/>
                <a:gd name="T5" fmla="*/ 63 h 152"/>
                <a:gd name="T6" fmla="*/ 143 w 251"/>
                <a:gd name="T7" fmla="*/ 59 h 152"/>
                <a:gd name="T8" fmla="*/ 126 w 251"/>
                <a:gd name="T9" fmla="*/ 31 h 152"/>
                <a:gd name="T10" fmla="*/ 98 w 251"/>
                <a:gd name="T11" fmla="*/ 9 h 152"/>
                <a:gd name="T12" fmla="*/ 56 w 251"/>
                <a:gd name="T13" fmla="*/ 0 h 152"/>
                <a:gd name="T14" fmla="*/ 50 w 251"/>
                <a:gd name="T15" fmla="*/ 3 h 152"/>
                <a:gd name="T16" fmla="*/ 48 w 251"/>
                <a:gd name="T17" fmla="*/ 8 h 152"/>
                <a:gd name="T18" fmla="*/ 50 w 251"/>
                <a:gd name="T19" fmla="*/ 14 h 152"/>
                <a:gd name="T20" fmla="*/ 56 w 251"/>
                <a:gd name="T21" fmla="*/ 16 h 152"/>
                <a:gd name="T22" fmla="*/ 91 w 251"/>
                <a:gd name="T23" fmla="*/ 23 h 152"/>
                <a:gd name="T24" fmla="*/ 115 w 251"/>
                <a:gd name="T25" fmla="*/ 43 h 152"/>
                <a:gd name="T26" fmla="*/ 128 w 251"/>
                <a:gd name="T27" fmla="*/ 66 h 152"/>
                <a:gd name="T28" fmla="*/ 129 w 251"/>
                <a:gd name="T29" fmla="*/ 69 h 152"/>
                <a:gd name="T30" fmla="*/ 140 w 251"/>
                <a:gd name="T31" fmla="*/ 75 h 152"/>
                <a:gd name="T32" fmla="*/ 161 w 251"/>
                <a:gd name="T33" fmla="*/ 79 h 152"/>
                <a:gd name="T34" fmla="*/ 170 w 251"/>
                <a:gd name="T35" fmla="*/ 79 h 152"/>
                <a:gd name="T36" fmla="*/ 187 w 251"/>
                <a:gd name="T37" fmla="*/ 72 h 152"/>
                <a:gd name="T38" fmla="*/ 213 w 251"/>
                <a:gd name="T39" fmla="*/ 71 h 152"/>
                <a:gd name="T40" fmla="*/ 228 w 251"/>
                <a:gd name="T41" fmla="*/ 77 h 152"/>
                <a:gd name="T42" fmla="*/ 233 w 251"/>
                <a:gd name="T43" fmla="*/ 86 h 152"/>
                <a:gd name="T44" fmla="*/ 233 w 251"/>
                <a:gd name="T45" fmla="*/ 93 h 152"/>
                <a:gd name="T46" fmla="*/ 226 w 251"/>
                <a:gd name="T47" fmla="*/ 101 h 152"/>
                <a:gd name="T48" fmla="*/ 158 w 251"/>
                <a:gd name="T49" fmla="*/ 136 h 152"/>
                <a:gd name="T50" fmla="*/ 90 w 251"/>
                <a:gd name="T51" fmla="*/ 129 h 152"/>
                <a:gd name="T52" fmla="*/ 42 w 251"/>
                <a:gd name="T53" fmla="*/ 107 h 152"/>
                <a:gd name="T54" fmla="*/ 9 w 251"/>
                <a:gd name="T55" fmla="*/ 71 h 152"/>
                <a:gd name="T56" fmla="*/ 0 w 251"/>
                <a:gd name="T57" fmla="*/ 86 h 152"/>
                <a:gd name="T58" fmla="*/ 33 w 251"/>
                <a:gd name="T59" fmla="*/ 120 h 152"/>
                <a:gd name="T60" fmla="*/ 74 w 251"/>
                <a:gd name="T61" fmla="*/ 141 h 152"/>
                <a:gd name="T62" fmla="*/ 118 w 251"/>
                <a:gd name="T63" fmla="*/ 150 h 152"/>
                <a:gd name="T64" fmla="*/ 160 w 251"/>
                <a:gd name="T65" fmla="*/ 152 h 152"/>
                <a:gd name="T66" fmla="*/ 160 w 251"/>
                <a:gd name="T67" fmla="*/ 152 h 152"/>
                <a:gd name="T68" fmla="*/ 163 w 251"/>
                <a:gd name="T69" fmla="*/ 151 h 152"/>
                <a:gd name="T70" fmla="*/ 228 w 251"/>
                <a:gd name="T71" fmla="*/ 119 h 152"/>
                <a:gd name="T72" fmla="*/ 246 w 251"/>
                <a:gd name="T73" fmla="*/ 103 h 152"/>
                <a:gd name="T74" fmla="*/ 251 w 251"/>
                <a:gd name="T75" fmla="*/ 90 h 152"/>
                <a:gd name="T76" fmla="*/ 241 w 251"/>
                <a:gd name="T77" fmla="*/ 6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51" h="152">
                  <a:moveTo>
                    <a:pt x="230" y="60"/>
                  </a:moveTo>
                  <a:lnTo>
                    <a:pt x="217" y="56"/>
                  </a:lnTo>
                  <a:lnTo>
                    <a:pt x="201" y="53"/>
                  </a:lnTo>
                  <a:lnTo>
                    <a:pt x="184" y="56"/>
                  </a:lnTo>
                  <a:lnTo>
                    <a:pt x="166" y="64"/>
                  </a:lnTo>
                  <a:lnTo>
                    <a:pt x="157" y="63"/>
                  </a:lnTo>
                  <a:lnTo>
                    <a:pt x="148" y="62"/>
                  </a:lnTo>
                  <a:lnTo>
                    <a:pt x="143" y="59"/>
                  </a:lnTo>
                  <a:lnTo>
                    <a:pt x="136" y="45"/>
                  </a:lnTo>
                  <a:lnTo>
                    <a:pt x="126" y="31"/>
                  </a:lnTo>
                  <a:lnTo>
                    <a:pt x="114" y="19"/>
                  </a:lnTo>
                  <a:lnTo>
                    <a:pt x="98" y="9"/>
                  </a:lnTo>
                  <a:lnTo>
                    <a:pt x="78" y="3"/>
                  </a:lnTo>
                  <a:lnTo>
                    <a:pt x="56" y="0"/>
                  </a:lnTo>
                  <a:lnTo>
                    <a:pt x="53" y="1"/>
                  </a:lnTo>
                  <a:lnTo>
                    <a:pt x="50" y="3"/>
                  </a:lnTo>
                  <a:lnTo>
                    <a:pt x="48" y="5"/>
                  </a:lnTo>
                  <a:lnTo>
                    <a:pt x="48" y="8"/>
                  </a:lnTo>
                  <a:lnTo>
                    <a:pt x="48" y="11"/>
                  </a:lnTo>
                  <a:lnTo>
                    <a:pt x="50" y="14"/>
                  </a:lnTo>
                  <a:lnTo>
                    <a:pt x="53" y="16"/>
                  </a:lnTo>
                  <a:lnTo>
                    <a:pt x="56" y="16"/>
                  </a:lnTo>
                  <a:lnTo>
                    <a:pt x="75" y="18"/>
                  </a:lnTo>
                  <a:lnTo>
                    <a:pt x="91" y="23"/>
                  </a:lnTo>
                  <a:lnTo>
                    <a:pt x="104" y="32"/>
                  </a:lnTo>
                  <a:lnTo>
                    <a:pt x="115" y="43"/>
                  </a:lnTo>
                  <a:lnTo>
                    <a:pt x="124" y="55"/>
                  </a:lnTo>
                  <a:lnTo>
                    <a:pt x="128" y="66"/>
                  </a:lnTo>
                  <a:lnTo>
                    <a:pt x="129" y="66"/>
                  </a:lnTo>
                  <a:lnTo>
                    <a:pt x="129" y="69"/>
                  </a:lnTo>
                  <a:lnTo>
                    <a:pt x="130" y="70"/>
                  </a:lnTo>
                  <a:lnTo>
                    <a:pt x="140" y="75"/>
                  </a:lnTo>
                  <a:lnTo>
                    <a:pt x="152" y="78"/>
                  </a:lnTo>
                  <a:lnTo>
                    <a:pt x="161" y="79"/>
                  </a:lnTo>
                  <a:lnTo>
                    <a:pt x="168" y="80"/>
                  </a:lnTo>
                  <a:lnTo>
                    <a:pt x="170" y="79"/>
                  </a:lnTo>
                  <a:lnTo>
                    <a:pt x="172" y="78"/>
                  </a:lnTo>
                  <a:lnTo>
                    <a:pt x="187" y="72"/>
                  </a:lnTo>
                  <a:lnTo>
                    <a:pt x="201" y="70"/>
                  </a:lnTo>
                  <a:lnTo>
                    <a:pt x="213" y="71"/>
                  </a:lnTo>
                  <a:lnTo>
                    <a:pt x="223" y="74"/>
                  </a:lnTo>
                  <a:lnTo>
                    <a:pt x="228" y="77"/>
                  </a:lnTo>
                  <a:lnTo>
                    <a:pt x="231" y="81"/>
                  </a:lnTo>
                  <a:lnTo>
                    <a:pt x="233" y="86"/>
                  </a:lnTo>
                  <a:lnTo>
                    <a:pt x="234" y="90"/>
                  </a:lnTo>
                  <a:lnTo>
                    <a:pt x="233" y="93"/>
                  </a:lnTo>
                  <a:lnTo>
                    <a:pt x="230" y="98"/>
                  </a:lnTo>
                  <a:lnTo>
                    <a:pt x="226" y="101"/>
                  </a:lnTo>
                  <a:lnTo>
                    <a:pt x="220" y="105"/>
                  </a:lnTo>
                  <a:lnTo>
                    <a:pt x="158" y="136"/>
                  </a:lnTo>
                  <a:lnTo>
                    <a:pt x="121" y="134"/>
                  </a:lnTo>
                  <a:lnTo>
                    <a:pt x="90" y="129"/>
                  </a:lnTo>
                  <a:lnTo>
                    <a:pt x="64" y="120"/>
                  </a:lnTo>
                  <a:lnTo>
                    <a:pt x="42" y="107"/>
                  </a:lnTo>
                  <a:lnTo>
                    <a:pt x="23" y="91"/>
                  </a:lnTo>
                  <a:lnTo>
                    <a:pt x="9" y="71"/>
                  </a:lnTo>
                  <a:lnTo>
                    <a:pt x="0" y="47"/>
                  </a:lnTo>
                  <a:lnTo>
                    <a:pt x="0" y="86"/>
                  </a:lnTo>
                  <a:lnTo>
                    <a:pt x="15" y="105"/>
                  </a:lnTo>
                  <a:lnTo>
                    <a:pt x="33" y="120"/>
                  </a:lnTo>
                  <a:lnTo>
                    <a:pt x="53" y="132"/>
                  </a:lnTo>
                  <a:lnTo>
                    <a:pt x="74" y="141"/>
                  </a:lnTo>
                  <a:lnTo>
                    <a:pt x="96" y="146"/>
                  </a:lnTo>
                  <a:lnTo>
                    <a:pt x="118" y="150"/>
                  </a:lnTo>
                  <a:lnTo>
                    <a:pt x="140" y="151"/>
                  </a:lnTo>
                  <a:lnTo>
                    <a:pt x="160" y="152"/>
                  </a:lnTo>
                  <a:lnTo>
                    <a:pt x="160" y="152"/>
                  </a:lnTo>
                  <a:lnTo>
                    <a:pt x="160" y="152"/>
                  </a:lnTo>
                  <a:lnTo>
                    <a:pt x="161" y="151"/>
                  </a:lnTo>
                  <a:lnTo>
                    <a:pt x="163" y="151"/>
                  </a:lnTo>
                  <a:lnTo>
                    <a:pt x="163" y="151"/>
                  </a:lnTo>
                  <a:lnTo>
                    <a:pt x="228" y="119"/>
                  </a:lnTo>
                  <a:lnTo>
                    <a:pt x="240" y="112"/>
                  </a:lnTo>
                  <a:lnTo>
                    <a:pt x="246" y="103"/>
                  </a:lnTo>
                  <a:lnTo>
                    <a:pt x="250" y="95"/>
                  </a:lnTo>
                  <a:lnTo>
                    <a:pt x="251" y="90"/>
                  </a:lnTo>
                  <a:lnTo>
                    <a:pt x="248" y="78"/>
                  </a:lnTo>
                  <a:lnTo>
                    <a:pt x="241" y="69"/>
                  </a:lnTo>
                  <a:lnTo>
                    <a:pt x="230" y="60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39"/>
            <p:cNvSpPr>
              <a:spLocks/>
            </p:cNvSpPr>
            <p:nvPr/>
          </p:nvSpPr>
          <p:spPr bwMode="auto">
            <a:xfrm>
              <a:off x="14198600" y="3416300"/>
              <a:ext cx="209550" cy="85725"/>
            </a:xfrm>
            <a:custGeom>
              <a:avLst/>
              <a:gdLst>
                <a:gd name="T0" fmla="*/ 0 w 132"/>
                <a:gd name="T1" fmla="*/ 54 h 54"/>
                <a:gd name="T2" fmla="*/ 3 w 132"/>
                <a:gd name="T3" fmla="*/ 48 h 54"/>
                <a:gd name="T4" fmla="*/ 6 w 132"/>
                <a:gd name="T5" fmla="*/ 42 h 54"/>
                <a:gd name="T6" fmla="*/ 17 w 132"/>
                <a:gd name="T7" fmla="*/ 31 h 54"/>
                <a:gd name="T8" fmla="*/ 31 w 132"/>
                <a:gd name="T9" fmla="*/ 23 h 54"/>
                <a:gd name="T10" fmla="*/ 47 w 132"/>
                <a:gd name="T11" fmla="*/ 17 h 54"/>
                <a:gd name="T12" fmla="*/ 64 w 132"/>
                <a:gd name="T13" fmla="*/ 16 h 54"/>
                <a:gd name="T14" fmla="*/ 78 w 132"/>
                <a:gd name="T15" fmla="*/ 17 h 54"/>
                <a:gd name="T16" fmla="*/ 92 w 132"/>
                <a:gd name="T17" fmla="*/ 22 h 54"/>
                <a:gd name="T18" fmla="*/ 104 w 132"/>
                <a:gd name="T19" fmla="*/ 28 h 54"/>
                <a:gd name="T20" fmla="*/ 115 w 132"/>
                <a:gd name="T21" fmla="*/ 34 h 54"/>
                <a:gd name="T22" fmla="*/ 124 w 132"/>
                <a:gd name="T23" fmla="*/ 40 h 54"/>
                <a:gd name="T24" fmla="*/ 129 w 132"/>
                <a:gd name="T25" fmla="*/ 44 h 54"/>
                <a:gd name="T26" fmla="*/ 130 w 132"/>
                <a:gd name="T27" fmla="*/ 45 h 54"/>
                <a:gd name="T28" fmla="*/ 132 w 132"/>
                <a:gd name="T29" fmla="*/ 46 h 54"/>
                <a:gd name="T30" fmla="*/ 130 w 132"/>
                <a:gd name="T31" fmla="*/ 42 h 54"/>
                <a:gd name="T32" fmla="*/ 129 w 132"/>
                <a:gd name="T33" fmla="*/ 37 h 54"/>
                <a:gd name="T34" fmla="*/ 128 w 132"/>
                <a:gd name="T35" fmla="*/ 32 h 54"/>
                <a:gd name="T36" fmla="*/ 128 w 132"/>
                <a:gd name="T37" fmla="*/ 28 h 54"/>
                <a:gd name="T38" fmla="*/ 129 w 132"/>
                <a:gd name="T39" fmla="*/ 24 h 54"/>
                <a:gd name="T40" fmla="*/ 117 w 132"/>
                <a:gd name="T41" fmla="*/ 16 h 54"/>
                <a:gd name="T42" fmla="*/ 101 w 132"/>
                <a:gd name="T43" fmla="*/ 9 h 54"/>
                <a:gd name="T44" fmla="*/ 84 w 132"/>
                <a:gd name="T45" fmla="*/ 2 h 54"/>
                <a:gd name="T46" fmla="*/ 64 w 132"/>
                <a:gd name="T47" fmla="*/ 0 h 54"/>
                <a:gd name="T48" fmla="*/ 46 w 132"/>
                <a:gd name="T49" fmla="*/ 1 h 54"/>
                <a:gd name="T50" fmla="*/ 29 w 132"/>
                <a:gd name="T51" fmla="*/ 7 h 54"/>
                <a:gd name="T52" fmla="*/ 13 w 132"/>
                <a:gd name="T53" fmla="*/ 14 h 54"/>
                <a:gd name="T54" fmla="*/ 0 w 132"/>
                <a:gd name="T55" fmla="*/ 25 h 54"/>
                <a:gd name="T56" fmla="*/ 0 w 132"/>
                <a:gd name="T5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2" h="54">
                  <a:moveTo>
                    <a:pt x="0" y="54"/>
                  </a:moveTo>
                  <a:lnTo>
                    <a:pt x="3" y="48"/>
                  </a:lnTo>
                  <a:lnTo>
                    <a:pt x="6" y="42"/>
                  </a:lnTo>
                  <a:lnTo>
                    <a:pt x="17" y="31"/>
                  </a:lnTo>
                  <a:lnTo>
                    <a:pt x="31" y="23"/>
                  </a:lnTo>
                  <a:lnTo>
                    <a:pt x="47" y="17"/>
                  </a:lnTo>
                  <a:lnTo>
                    <a:pt x="64" y="16"/>
                  </a:lnTo>
                  <a:lnTo>
                    <a:pt x="78" y="17"/>
                  </a:lnTo>
                  <a:lnTo>
                    <a:pt x="92" y="22"/>
                  </a:lnTo>
                  <a:lnTo>
                    <a:pt x="104" y="28"/>
                  </a:lnTo>
                  <a:lnTo>
                    <a:pt x="115" y="34"/>
                  </a:lnTo>
                  <a:lnTo>
                    <a:pt x="124" y="40"/>
                  </a:lnTo>
                  <a:lnTo>
                    <a:pt x="129" y="44"/>
                  </a:lnTo>
                  <a:lnTo>
                    <a:pt x="130" y="45"/>
                  </a:lnTo>
                  <a:lnTo>
                    <a:pt x="132" y="46"/>
                  </a:lnTo>
                  <a:lnTo>
                    <a:pt x="130" y="42"/>
                  </a:lnTo>
                  <a:lnTo>
                    <a:pt x="129" y="37"/>
                  </a:lnTo>
                  <a:lnTo>
                    <a:pt x="128" y="32"/>
                  </a:lnTo>
                  <a:lnTo>
                    <a:pt x="128" y="28"/>
                  </a:lnTo>
                  <a:lnTo>
                    <a:pt x="129" y="24"/>
                  </a:lnTo>
                  <a:lnTo>
                    <a:pt x="117" y="16"/>
                  </a:lnTo>
                  <a:lnTo>
                    <a:pt x="101" y="9"/>
                  </a:lnTo>
                  <a:lnTo>
                    <a:pt x="84" y="2"/>
                  </a:lnTo>
                  <a:lnTo>
                    <a:pt x="64" y="0"/>
                  </a:lnTo>
                  <a:lnTo>
                    <a:pt x="46" y="1"/>
                  </a:lnTo>
                  <a:lnTo>
                    <a:pt x="29" y="7"/>
                  </a:lnTo>
                  <a:lnTo>
                    <a:pt x="13" y="14"/>
                  </a:lnTo>
                  <a:lnTo>
                    <a:pt x="0" y="25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5" name="Freeform 680"/>
          <p:cNvSpPr>
            <a:spLocks noEditPoints="1"/>
          </p:cNvSpPr>
          <p:nvPr/>
        </p:nvSpPr>
        <p:spPr bwMode="auto">
          <a:xfrm>
            <a:off x="8641185" y="2137875"/>
            <a:ext cx="583523" cy="408466"/>
          </a:xfrm>
          <a:custGeom>
            <a:avLst/>
            <a:gdLst>
              <a:gd name="T0" fmla="*/ 196 w 480"/>
              <a:gd name="T1" fmla="*/ 296 h 336"/>
              <a:gd name="T2" fmla="*/ 200 w 480"/>
              <a:gd name="T3" fmla="*/ 319 h 336"/>
              <a:gd name="T4" fmla="*/ 230 w 480"/>
              <a:gd name="T5" fmla="*/ 302 h 336"/>
              <a:gd name="T6" fmla="*/ 220 w 480"/>
              <a:gd name="T7" fmla="*/ 281 h 336"/>
              <a:gd name="T8" fmla="*/ 148 w 480"/>
              <a:gd name="T9" fmla="*/ 279 h 336"/>
              <a:gd name="T10" fmla="*/ 148 w 480"/>
              <a:gd name="T11" fmla="*/ 300 h 336"/>
              <a:gd name="T12" fmla="*/ 185 w 480"/>
              <a:gd name="T13" fmla="*/ 284 h 336"/>
              <a:gd name="T14" fmla="*/ 200 w 480"/>
              <a:gd name="T15" fmla="*/ 260 h 336"/>
              <a:gd name="T16" fmla="*/ 150 w 480"/>
              <a:gd name="T17" fmla="*/ 217 h 336"/>
              <a:gd name="T18" fmla="*/ 114 w 480"/>
              <a:gd name="T19" fmla="*/ 251 h 336"/>
              <a:gd name="T20" fmla="*/ 122 w 480"/>
              <a:gd name="T21" fmla="*/ 271 h 336"/>
              <a:gd name="T22" fmla="*/ 164 w 480"/>
              <a:gd name="T23" fmla="*/ 241 h 336"/>
              <a:gd name="T24" fmla="*/ 160 w 480"/>
              <a:gd name="T25" fmla="*/ 218 h 336"/>
              <a:gd name="T26" fmla="*/ 92 w 480"/>
              <a:gd name="T27" fmla="*/ 208 h 336"/>
              <a:gd name="T28" fmla="*/ 96 w 480"/>
              <a:gd name="T29" fmla="*/ 231 h 336"/>
              <a:gd name="T30" fmla="*/ 132 w 480"/>
              <a:gd name="T31" fmla="*/ 209 h 336"/>
              <a:gd name="T32" fmla="*/ 128 w 480"/>
              <a:gd name="T33" fmla="*/ 186 h 336"/>
              <a:gd name="T34" fmla="*/ 447 w 480"/>
              <a:gd name="T35" fmla="*/ 91 h 336"/>
              <a:gd name="T36" fmla="*/ 427 w 480"/>
              <a:gd name="T37" fmla="*/ 111 h 336"/>
              <a:gd name="T38" fmla="*/ 422 w 480"/>
              <a:gd name="T39" fmla="*/ 83 h 336"/>
              <a:gd name="T40" fmla="*/ 63 w 480"/>
              <a:gd name="T41" fmla="*/ 91 h 336"/>
              <a:gd name="T42" fmla="*/ 43 w 480"/>
              <a:gd name="T43" fmla="*/ 111 h 336"/>
              <a:gd name="T44" fmla="*/ 38 w 480"/>
              <a:gd name="T45" fmla="*/ 83 h 336"/>
              <a:gd name="T46" fmla="*/ 164 w 480"/>
              <a:gd name="T47" fmla="*/ 136 h 336"/>
              <a:gd name="T48" fmla="*/ 189 w 480"/>
              <a:gd name="T49" fmla="*/ 156 h 336"/>
              <a:gd name="T50" fmla="*/ 294 w 480"/>
              <a:gd name="T51" fmla="*/ 105 h 336"/>
              <a:gd name="T52" fmla="*/ 148 w 480"/>
              <a:gd name="T53" fmla="*/ 65 h 336"/>
              <a:gd name="T54" fmla="*/ 150 w 480"/>
              <a:gd name="T55" fmla="*/ 187 h 336"/>
              <a:gd name="T56" fmla="*/ 183 w 480"/>
              <a:gd name="T57" fmla="*/ 231 h 336"/>
              <a:gd name="T58" fmla="*/ 216 w 480"/>
              <a:gd name="T59" fmla="*/ 264 h 336"/>
              <a:gd name="T60" fmla="*/ 263 w 480"/>
              <a:gd name="T61" fmla="*/ 316 h 336"/>
              <a:gd name="T62" fmla="*/ 286 w 480"/>
              <a:gd name="T63" fmla="*/ 313 h 336"/>
              <a:gd name="T64" fmla="*/ 259 w 480"/>
              <a:gd name="T65" fmla="*/ 270 h 336"/>
              <a:gd name="T66" fmla="*/ 267 w 480"/>
              <a:gd name="T67" fmla="*/ 256 h 336"/>
              <a:gd name="T68" fmla="*/ 329 w 480"/>
              <a:gd name="T69" fmla="*/ 302 h 336"/>
              <a:gd name="T70" fmla="*/ 331 w 480"/>
              <a:gd name="T71" fmla="*/ 279 h 336"/>
              <a:gd name="T72" fmla="*/ 293 w 480"/>
              <a:gd name="T73" fmla="*/ 225 h 336"/>
              <a:gd name="T74" fmla="*/ 353 w 480"/>
              <a:gd name="T75" fmla="*/ 272 h 336"/>
              <a:gd name="T76" fmla="*/ 367 w 480"/>
              <a:gd name="T77" fmla="*/ 254 h 336"/>
              <a:gd name="T78" fmla="*/ 320 w 480"/>
              <a:gd name="T79" fmla="*/ 200 h 336"/>
              <a:gd name="T80" fmla="*/ 367 w 480"/>
              <a:gd name="T81" fmla="*/ 227 h 336"/>
              <a:gd name="T82" fmla="*/ 384 w 480"/>
              <a:gd name="T83" fmla="*/ 231 h 336"/>
              <a:gd name="T84" fmla="*/ 388 w 480"/>
              <a:gd name="T85" fmla="*/ 208 h 336"/>
              <a:gd name="T86" fmla="*/ 237 w 480"/>
              <a:gd name="T87" fmla="*/ 135 h 336"/>
              <a:gd name="T88" fmla="*/ 148 w 480"/>
              <a:gd name="T89" fmla="*/ 136 h 336"/>
              <a:gd name="T90" fmla="*/ 118 w 480"/>
              <a:gd name="T91" fmla="*/ 2 h 336"/>
              <a:gd name="T92" fmla="*/ 362 w 480"/>
              <a:gd name="T93" fmla="*/ 2 h 336"/>
              <a:gd name="T94" fmla="*/ 376 w 480"/>
              <a:gd name="T95" fmla="*/ 8 h 336"/>
              <a:gd name="T96" fmla="*/ 472 w 480"/>
              <a:gd name="T97" fmla="*/ 104 h 336"/>
              <a:gd name="T98" fmla="*/ 437 w 480"/>
              <a:gd name="T99" fmla="*/ 158 h 336"/>
              <a:gd name="T100" fmla="*/ 399 w 480"/>
              <a:gd name="T101" fmla="*/ 196 h 336"/>
              <a:gd name="T102" fmla="*/ 382 w 480"/>
              <a:gd name="T103" fmla="*/ 248 h 336"/>
              <a:gd name="T104" fmla="*/ 352 w 480"/>
              <a:gd name="T105" fmla="*/ 289 h 336"/>
              <a:gd name="T106" fmla="*/ 312 w 480"/>
              <a:gd name="T107" fmla="*/ 319 h 336"/>
              <a:gd name="T108" fmla="*/ 262 w 480"/>
              <a:gd name="T109" fmla="*/ 334 h 336"/>
              <a:gd name="T110" fmla="*/ 195 w 480"/>
              <a:gd name="T111" fmla="*/ 334 h 336"/>
              <a:gd name="T112" fmla="*/ 158 w 480"/>
              <a:gd name="T113" fmla="*/ 320 h 336"/>
              <a:gd name="T114" fmla="*/ 127 w 480"/>
              <a:gd name="T115" fmla="*/ 289 h 336"/>
              <a:gd name="T116" fmla="*/ 91 w 480"/>
              <a:gd name="T117" fmla="*/ 246 h 336"/>
              <a:gd name="T118" fmla="*/ 97 w 480"/>
              <a:gd name="T119" fmla="*/ 180 h 336"/>
              <a:gd name="T120" fmla="*/ 2 w 480"/>
              <a:gd name="T121" fmla="*/ 118 h 336"/>
              <a:gd name="T122" fmla="*/ 10 w 480"/>
              <a:gd name="T123" fmla="*/ 105 h 336"/>
              <a:gd name="T124" fmla="*/ 104 w 480"/>
              <a:gd name="T125" fmla="*/ 5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80" h="336">
                <a:moveTo>
                  <a:pt x="217" y="281"/>
                </a:moveTo>
                <a:lnTo>
                  <a:pt x="213" y="281"/>
                </a:lnTo>
                <a:lnTo>
                  <a:pt x="210" y="282"/>
                </a:lnTo>
                <a:lnTo>
                  <a:pt x="207" y="284"/>
                </a:lnTo>
                <a:lnTo>
                  <a:pt x="207" y="285"/>
                </a:lnTo>
                <a:lnTo>
                  <a:pt x="200" y="292"/>
                </a:lnTo>
                <a:lnTo>
                  <a:pt x="196" y="296"/>
                </a:lnTo>
                <a:lnTo>
                  <a:pt x="194" y="299"/>
                </a:lnTo>
                <a:lnTo>
                  <a:pt x="193" y="302"/>
                </a:lnTo>
                <a:lnTo>
                  <a:pt x="192" y="306"/>
                </a:lnTo>
                <a:lnTo>
                  <a:pt x="193" y="309"/>
                </a:lnTo>
                <a:lnTo>
                  <a:pt x="194" y="313"/>
                </a:lnTo>
                <a:lnTo>
                  <a:pt x="196" y="316"/>
                </a:lnTo>
                <a:lnTo>
                  <a:pt x="200" y="319"/>
                </a:lnTo>
                <a:lnTo>
                  <a:pt x="203" y="320"/>
                </a:lnTo>
                <a:lnTo>
                  <a:pt x="207" y="320"/>
                </a:lnTo>
                <a:lnTo>
                  <a:pt x="210" y="320"/>
                </a:lnTo>
                <a:lnTo>
                  <a:pt x="213" y="319"/>
                </a:lnTo>
                <a:lnTo>
                  <a:pt x="217" y="316"/>
                </a:lnTo>
                <a:lnTo>
                  <a:pt x="227" y="305"/>
                </a:lnTo>
                <a:lnTo>
                  <a:pt x="230" y="302"/>
                </a:lnTo>
                <a:lnTo>
                  <a:pt x="231" y="299"/>
                </a:lnTo>
                <a:lnTo>
                  <a:pt x="232" y="294"/>
                </a:lnTo>
                <a:lnTo>
                  <a:pt x="231" y="291"/>
                </a:lnTo>
                <a:lnTo>
                  <a:pt x="230" y="287"/>
                </a:lnTo>
                <a:lnTo>
                  <a:pt x="227" y="284"/>
                </a:lnTo>
                <a:lnTo>
                  <a:pt x="224" y="282"/>
                </a:lnTo>
                <a:lnTo>
                  <a:pt x="220" y="281"/>
                </a:lnTo>
                <a:lnTo>
                  <a:pt x="217" y="281"/>
                </a:lnTo>
                <a:close/>
                <a:moveTo>
                  <a:pt x="185" y="248"/>
                </a:moveTo>
                <a:lnTo>
                  <a:pt x="181" y="248"/>
                </a:lnTo>
                <a:lnTo>
                  <a:pt x="178" y="251"/>
                </a:lnTo>
                <a:lnTo>
                  <a:pt x="175" y="253"/>
                </a:lnTo>
                <a:lnTo>
                  <a:pt x="162" y="266"/>
                </a:lnTo>
                <a:lnTo>
                  <a:pt x="148" y="279"/>
                </a:lnTo>
                <a:lnTo>
                  <a:pt x="148" y="279"/>
                </a:lnTo>
                <a:lnTo>
                  <a:pt x="145" y="283"/>
                </a:lnTo>
                <a:lnTo>
                  <a:pt x="144" y="286"/>
                </a:lnTo>
                <a:lnTo>
                  <a:pt x="144" y="290"/>
                </a:lnTo>
                <a:lnTo>
                  <a:pt x="144" y="293"/>
                </a:lnTo>
                <a:lnTo>
                  <a:pt x="145" y="297"/>
                </a:lnTo>
                <a:lnTo>
                  <a:pt x="148" y="300"/>
                </a:lnTo>
                <a:lnTo>
                  <a:pt x="151" y="302"/>
                </a:lnTo>
                <a:lnTo>
                  <a:pt x="155" y="304"/>
                </a:lnTo>
                <a:lnTo>
                  <a:pt x="158" y="305"/>
                </a:lnTo>
                <a:lnTo>
                  <a:pt x="163" y="304"/>
                </a:lnTo>
                <a:lnTo>
                  <a:pt x="166" y="302"/>
                </a:lnTo>
                <a:lnTo>
                  <a:pt x="168" y="300"/>
                </a:lnTo>
                <a:lnTo>
                  <a:pt x="185" y="284"/>
                </a:lnTo>
                <a:lnTo>
                  <a:pt x="185" y="284"/>
                </a:lnTo>
                <a:lnTo>
                  <a:pt x="189" y="279"/>
                </a:lnTo>
                <a:lnTo>
                  <a:pt x="195" y="274"/>
                </a:lnTo>
                <a:lnTo>
                  <a:pt x="198" y="270"/>
                </a:lnTo>
                <a:lnTo>
                  <a:pt x="200" y="267"/>
                </a:lnTo>
                <a:lnTo>
                  <a:pt x="200" y="263"/>
                </a:lnTo>
                <a:lnTo>
                  <a:pt x="200" y="260"/>
                </a:lnTo>
                <a:lnTo>
                  <a:pt x="198" y="255"/>
                </a:lnTo>
                <a:lnTo>
                  <a:pt x="195" y="253"/>
                </a:lnTo>
                <a:lnTo>
                  <a:pt x="193" y="251"/>
                </a:lnTo>
                <a:lnTo>
                  <a:pt x="189" y="248"/>
                </a:lnTo>
                <a:lnTo>
                  <a:pt x="185" y="248"/>
                </a:lnTo>
                <a:close/>
                <a:moveTo>
                  <a:pt x="153" y="216"/>
                </a:moveTo>
                <a:lnTo>
                  <a:pt x="150" y="217"/>
                </a:lnTo>
                <a:lnTo>
                  <a:pt x="147" y="218"/>
                </a:lnTo>
                <a:lnTo>
                  <a:pt x="143" y="220"/>
                </a:lnTo>
                <a:lnTo>
                  <a:pt x="143" y="220"/>
                </a:lnTo>
                <a:lnTo>
                  <a:pt x="125" y="239"/>
                </a:lnTo>
                <a:lnTo>
                  <a:pt x="125" y="239"/>
                </a:lnTo>
                <a:lnTo>
                  <a:pt x="116" y="247"/>
                </a:lnTo>
                <a:lnTo>
                  <a:pt x="114" y="251"/>
                </a:lnTo>
                <a:lnTo>
                  <a:pt x="112" y="254"/>
                </a:lnTo>
                <a:lnTo>
                  <a:pt x="112" y="257"/>
                </a:lnTo>
                <a:lnTo>
                  <a:pt x="112" y="261"/>
                </a:lnTo>
                <a:lnTo>
                  <a:pt x="114" y="264"/>
                </a:lnTo>
                <a:lnTo>
                  <a:pt x="116" y="268"/>
                </a:lnTo>
                <a:lnTo>
                  <a:pt x="119" y="270"/>
                </a:lnTo>
                <a:lnTo>
                  <a:pt x="122" y="271"/>
                </a:lnTo>
                <a:lnTo>
                  <a:pt x="127" y="272"/>
                </a:lnTo>
                <a:lnTo>
                  <a:pt x="130" y="271"/>
                </a:lnTo>
                <a:lnTo>
                  <a:pt x="134" y="270"/>
                </a:lnTo>
                <a:lnTo>
                  <a:pt x="137" y="268"/>
                </a:lnTo>
                <a:lnTo>
                  <a:pt x="137" y="268"/>
                </a:lnTo>
                <a:lnTo>
                  <a:pt x="164" y="241"/>
                </a:lnTo>
                <a:lnTo>
                  <a:pt x="164" y="241"/>
                </a:lnTo>
                <a:lnTo>
                  <a:pt x="166" y="238"/>
                </a:lnTo>
                <a:lnTo>
                  <a:pt x="167" y="234"/>
                </a:lnTo>
                <a:lnTo>
                  <a:pt x="167" y="231"/>
                </a:lnTo>
                <a:lnTo>
                  <a:pt x="167" y="227"/>
                </a:lnTo>
                <a:lnTo>
                  <a:pt x="166" y="224"/>
                </a:lnTo>
                <a:lnTo>
                  <a:pt x="164" y="220"/>
                </a:lnTo>
                <a:lnTo>
                  <a:pt x="160" y="218"/>
                </a:lnTo>
                <a:lnTo>
                  <a:pt x="157" y="217"/>
                </a:lnTo>
                <a:lnTo>
                  <a:pt x="153" y="216"/>
                </a:lnTo>
                <a:close/>
                <a:moveTo>
                  <a:pt x="121" y="185"/>
                </a:moveTo>
                <a:lnTo>
                  <a:pt x="118" y="185"/>
                </a:lnTo>
                <a:lnTo>
                  <a:pt x="114" y="186"/>
                </a:lnTo>
                <a:lnTo>
                  <a:pt x="111" y="188"/>
                </a:lnTo>
                <a:lnTo>
                  <a:pt x="92" y="208"/>
                </a:lnTo>
                <a:lnTo>
                  <a:pt x="90" y="210"/>
                </a:lnTo>
                <a:lnTo>
                  <a:pt x="89" y="214"/>
                </a:lnTo>
                <a:lnTo>
                  <a:pt x="88" y="218"/>
                </a:lnTo>
                <a:lnTo>
                  <a:pt x="89" y="222"/>
                </a:lnTo>
                <a:lnTo>
                  <a:pt x="90" y="225"/>
                </a:lnTo>
                <a:lnTo>
                  <a:pt x="92" y="227"/>
                </a:lnTo>
                <a:lnTo>
                  <a:pt x="96" y="231"/>
                </a:lnTo>
                <a:lnTo>
                  <a:pt x="99" y="232"/>
                </a:lnTo>
                <a:lnTo>
                  <a:pt x="103" y="232"/>
                </a:lnTo>
                <a:lnTo>
                  <a:pt x="106" y="232"/>
                </a:lnTo>
                <a:lnTo>
                  <a:pt x="110" y="231"/>
                </a:lnTo>
                <a:lnTo>
                  <a:pt x="113" y="229"/>
                </a:lnTo>
                <a:lnTo>
                  <a:pt x="122" y="218"/>
                </a:lnTo>
                <a:lnTo>
                  <a:pt x="132" y="209"/>
                </a:lnTo>
                <a:lnTo>
                  <a:pt x="134" y="207"/>
                </a:lnTo>
                <a:lnTo>
                  <a:pt x="135" y="202"/>
                </a:lnTo>
                <a:lnTo>
                  <a:pt x="136" y="199"/>
                </a:lnTo>
                <a:lnTo>
                  <a:pt x="135" y="195"/>
                </a:lnTo>
                <a:lnTo>
                  <a:pt x="134" y="192"/>
                </a:lnTo>
                <a:lnTo>
                  <a:pt x="132" y="188"/>
                </a:lnTo>
                <a:lnTo>
                  <a:pt x="128" y="186"/>
                </a:lnTo>
                <a:lnTo>
                  <a:pt x="125" y="185"/>
                </a:lnTo>
                <a:lnTo>
                  <a:pt x="121" y="185"/>
                </a:lnTo>
                <a:close/>
                <a:moveTo>
                  <a:pt x="432" y="80"/>
                </a:moveTo>
                <a:lnTo>
                  <a:pt x="437" y="81"/>
                </a:lnTo>
                <a:lnTo>
                  <a:pt x="441" y="83"/>
                </a:lnTo>
                <a:lnTo>
                  <a:pt x="444" y="87"/>
                </a:lnTo>
                <a:lnTo>
                  <a:pt x="447" y="91"/>
                </a:lnTo>
                <a:lnTo>
                  <a:pt x="448" y="96"/>
                </a:lnTo>
                <a:lnTo>
                  <a:pt x="447" y="102"/>
                </a:lnTo>
                <a:lnTo>
                  <a:pt x="444" y="106"/>
                </a:lnTo>
                <a:lnTo>
                  <a:pt x="441" y="110"/>
                </a:lnTo>
                <a:lnTo>
                  <a:pt x="437" y="111"/>
                </a:lnTo>
                <a:lnTo>
                  <a:pt x="432" y="112"/>
                </a:lnTo>
                <a:lnTo>
                  <a:pt x="427" y="111"/>
                </a:lnTo>
                <a:lnTo>
                  <a:pt x="422" y="110"/>
                </a:lnTo>
                <a:lnTo>
                  <a:pt x="419" y="106"/>
                </a:lnTo>
                <a:lnTo>
                  <a:pt x="417" y="102"/>
                </a:lnTo>
                <a:lnTo>
                  <a:pt x="416" y="96"/>
                </a:lnTo>
                <a:lnTo>
                  <a:pt x="417" y="91"/>
                </a:lnTo>
                <a:lnTo>
                  <a:pt x="419" y="87"/>
                </a:lnTo>
                <a:lnTo>
                  <a:pt x="422" y="83"/>
                </a:lnTo>
                <a:lnTo>
                  <a:pt x="427" y="81"/>
                </a:lnTo>
                <a:lnTo>
                  <a:pt x="432" y="80"/>
                </a:lnTo>
                <a:close/>
                <a:moveTo>
                  <a:pt x="47" y="80"/>
                </a:moveTo>
                <a:lnTo>
                  <a:pt x="53" y="81"/>
                </a:lnTo>
                <a:lnTo>
                  <a:pt x="58" y="83"/>
                </a:lnTo>
                <a:lnTo>
                  <a:pt x="61" y="87"/>
                </a:lnTo>
                <a:lnTo>
                  <a:pt x="63" y="91"/>
                </a:lnTo>
                <a:lnTo>
                  <a:pt x="63" y="96"/>
                </a:lnTo>
                <a:lnTo>
                  <a:pt x="63" y="102"/>
                </a:lnTo>
                <a:lnTo>
                  <a:pt x="61" y="106"/>
                </a:lnTo>
                <a:lnTo>
                  <a:pt x="58" y="110"/>
                </a:lnTo>
                <a:lnTo>
                  <a:pt x="53" y="111"/>
                </a:lnTo>
                <a:lnTo>
                  <a:pt x="47" y="112"/>
                </a:lnTo>
                <a:lnTo>
                  <a:pt x="43" y="111"/>
                </a:lnTo>
                <a:lnTo>
                  <a:pt x="38" y="110"/>
                </a:lnTo>
                <a:lnTo>
                  <a:pt x="35" y="106"/>
                </a:lnTo>
                <a:lnTo>
                  <a:pt x="32" y="102"/>
                </a:lnTo>
                <a:lnTo>
                  <a:pt x="32" y="96"/>
                </a:lnTo>
                <a:lnTo>
                  <a:pt x="32" y="91"/>
                </a:lnTo>
                <a:lnTo>
                  <a:pt x="35" y="87"/>
                </a:lnTo>
                <a:lnTo>
                  <a:pt x="38" y="83"/>
                </a:lnTo>
                <a:lnTo>
                  <a:pt x="43" y="81"/>
                </a:lnTo>
                <a:lnTo>
                  <a:pt x="47" y="80"/>
                </a:lnTo>
                <a:close/>
                <a:moveTo>
                  <a:pt x="227" y="65"/>
                </a:moveTo>
                <a:lnTo>
                  <a:pt x="170" y="122"/>
                </a:lnTo>
                <a:lnTo>
                  <a:pt x="166" y="126"/>
                </a:lnTo>
                <a:lnTo>
                  <a:pt x="164" y="132"/>
                </a:lnTo>
                <a:lnTo>
                  <a:pt x="164" y="136"/>
                </a:lnTo>
                <a:lnTo>
                  <a:pt x="164" y="141"/>
                </a:lnTo>
                <a:lnTo>
                  <a:pt x="166" y="147"/>
                </a:lnTo>
                <a:lnTo>
                  <a:pt x="170" y="150"/>
                </a:lnTo>
                <a:lnTo>
                  <a:pt x="174" y="154"/>
                </a:lnTo>
                <a:lnTo>
                  <a:pt x="179" y="156"/>
                </a:lnTo>
                <a:lnTo>
                  <a:pt x="183" y="157"/>
                </a:lnTo>
                <a:lnTo>
                  <a:pt x="189" y="156"/>
                </a:lnTo>
                <a:lnTo>
                  <a:pt x="194" y="154"/>
                </a:lnTo>
                <a:lnTo>
                  <a:pt x="198" y="150"/>
                </a:lnTo>
                <a:lnTo>
                  <a:pt x="225" y="124"/>
                </a:lnTo>
                <a:lnTo>
                  <a:pt x="240" y="112"/>
                </a:lnTo>
                <a:lnTo>
                  <a:pt x="257" y="105"/>
                </a:lnTo>
                <a:lnTo>
                  <a:pt x="276" y="103"/>
                </a:lnTo>
                <a:lnTo>
                  <a:pt x="294" y="105"/>
                </a:lnTo>
                <a:lnTo>
                  <a:pt x="312" y="112"/>
                </a:lnTo>
                <a:lnTo>
                  <a:pt x="327" y="124"/>
                </a:lnTo>
                <a:lnTo>
                  <a:pt x="372" y="169"/>
                </a:lnTo>
                <a:lnTo>
                  <a:pt x="405" y="136"/>
                </a:lnTo>
                <a:lnTo>
                  <a:pt x="332" y="65"/>
                </a:lnTo>
                <a:lnTo>
                  <a:pt x="227" y="65"/>
                </a:lnTo>
                <a:close/>
                <a:moveTo>
                  <a:pt x="148" y="65"/>
                </a:moveTo>
                <a:lnTo>
                  <a:pt x="75" y="136"/>
                </a:lnTo>
                <a:lnTo>
                  <a:pt x="110" y="171"/>
                </a:lnTo>
                <a:lnTo>
                  <a:pt x="115" y="169"/>
                </a:lnTo>
                <a:lnTo>
                  <a:pt x="121" y="169"/>
                </a:lnTo>
                <a:lnTo>
                  <a:pt x="133" y="171"/>
                </a:lnTo>
                <a:lnTo>
                  <a:pt x="143" y="177"/>
                </a:lnTo>
                <a:lnTo>
                  <a:pt x="150" y="187"/>
                </a:lnTo>
                <a:lnTo>
                  <a:pt x="152" y="199"/>
                </a:lnTo>
                <a:lnTo>
                  <a:pt x="151" y="201"/>
                </a:lnTo>
                <a:lnTo>
                  <a:pt x="153" y="200"/>
                </a:lnTo>
                <a:lnTo>
                  <a:pt x="165" y="202"/>
                </a:lnTo>
                <a:lnTo>
                  <a:pt x="175" y="209"/>
                </a:lnTo>
                <a:lnTo>
                  <a:pt x="181" y="219"/>
                </a:lnTo>
                <a:lnTo>
                  <a:pt x="183" y="231"/>
                </a:lnTo>
                <a:lnTo>
                  <a:pt x="183" y="232"/>
                </a:lnTo>
                <a:lnTo>
                  <a:pt x="185" y="232"/>
                </a:lnTo>
                <a:lnTo>
                  <a:pt x="196" y="234"/>
                </a:lnTo>
                <a:lnTo>
                  <a:pt x="207" y="241"/>
                </a:lnTo>
                <a:lnTo>
                  <a:pt x="213" y="252"/>
                </a:lnTo>
                <a:lnTo>
                  <a:pt x="216" y="263"/>
                </a:lnTo>
                <a:lnTo>
                  <a:pt x="216" y="264"/>
                </a:lnTo>
                <a:lnTo>
                  <a:pt x="217" y="264"/>
                </a:lnTo>
                <a:lnTo>
                  <a:pt x="228" y="267"/>
                </a:lnTo>
                <a:lnTo>
                  <a:pt x="239" y="274"/>
                </a:lnTo>
                <a:lnTo>
                  <a:pt x="246" y="283"/>
                </a:lnTo>
                <a:lnTo>
                  <a:pt x="248" y="294"/>
                </a:lnTo>
                <a:lnTo>
                  <a:pt x="247" y="300"/>
                </a:lnTo>
                <a:lnTo>
                  <a:pt x="263" y="316"/>
                </a:lnTo>
                <a:lnTo>
                  <a:pt x="265" y="319"/>
                </a:lnTo>
                <a:lnTo>
                  <a:pt x="270" y="320"/>
                </a:lnTo>
                <a:lnTo>
                  <a:pt x="274" y="320"/>
                </a:lnTo>
                <a:lnTo>
                  <a:pt x="277" y="320"/>
                </a:lnTo>
                <a:lnTo>
                  <a:pt x="280" y="319"/>
                </a:lnTo>
                <a:lnTo>
                  <a:pt x="284" y="316"/>
                </a:lnTo>
                <a:lnTo>
                  <a:pt x="286" y="313"/>
                </a:lnTo>
                <a:lnTo>
                  <a:pt x="287" y="309"/>
                </a:lnTo>
                <a:lnTo>
                  <a:pt x="287" y="306"/>
                </a:lnTo>
                <a:lnTo>
                  <a:pt x="287" y="302"/>
                </a:lnTo>
                <a:lnTo>
                  <a:pt x="286" y="299"/>
                </a:lnTo>
                <a:lnTo>
                  <a:pt x="284" y="296"/>
                </a:lnTo>
                <a:lnTo>
                  <a:pt x="284" y="296"/>
                </a:lnTo>
                <a:lnTo>
                  <a:pt x="259" y="270"/>
                </a:lnTo>
                <a:lnTo>
                  <a:pt x="256" y="268"/>
                </a:lnTo>
                <a:lnTo>
                  <a:pt x="256" y="264"/>
                </a:lnTo>
                <a:lnTo>
                  <a:pt x="256" y="261"/>
                </a:lnTo>
                <a:lnTo>
                  <a:pt x="259" y="259"/>
                </a:lnTo>
                <a:lnTo>
                  <a:pt x="261" y="256"/>
                </a:lnTo>
                <a:lnTo>
                  <a:pt x="264" y="256"/>
                </a:lnTo>
                <a:lnTo>
                  <a:pt x="267" y="256"/>
                </a:lnTo>
                <a:lnTo>
                  <a:pt x="270" y="259"/>
                </a:lnTo>
                <a:lnTo>
                  <a:pt x="310" y="300"/>
                </a:lnTo>
                <a:lnTo>
                  <a:pt x="314" y="302"/>
                </a:lnTo>
                <a:lnTo>
                  <a:pt x="317" y="304"/>
                </a:lnTo>
                <a:lnTo>
                  <a:pt x="321" y="305"/>
                </a:lnTo>
                <a:lnTo>
                  <a:pt x="325" y="304"/>
                </a:lnTo>
                <a:lnTo>
                  <a:pt x="329" y="302"/>
                </a:lnTo>
                <a:lnTo>
                  <a:pt x="331" y="300"/>
                </a:lnTo>
                <a:lnTo>
                  <a:pt x="334" y="297"/>
                </a:lnTo>
                <a:lnTo>
                  <a:pt x="336" y="293"/>
                </a:lnTo>
                <a:lnTo>
                  <a:pt x="336" y="290"/>
                </a:lnTo>
                <a:lnTo>
                  <a:pt x="336" y="286"/>
                </a:lnTo>
                <a:lnTo>
                  <a:pt x="334" y="283"/>
                </a:lnTo>
                <a:lnTo>
                  <a:pt x="331" y="279"/>
                </a:lnTo>
                <a:lnTo>
                  <a:pt x="331" y="279"/>
                </a:lnTo>
                <a:lnTo>
                  <a:pt x="290" y="238"/>
                </a:lnTo>
                <a:lnTo>
                  <a:pt x="289" y="236"/>
                </a:lnTo>
                <a:lnTo>
                  <a:pt x="287" y="232"/>
                </a:lnTo>
                <a:lnTo>
                  <a:pt x="289" y="230"/>
                </a:lnTo>
                <a:lnTo>
                  <a:pt x="290" y="226"/>
                </a:lnTo>
                <a:lnTo>
                  <a:pt x="293" y="225"/>
                </a:lnTo>
                <a:lnTo>
                  <a:pt x="295" y="224"/>
                </a:lnTo>
                <a:lnTo>
                  <a:pt x="299" y="225"/>
                </a:lnTo>
                <a:lnTo>
                  <a:pt x="301" y="226"/>
                </a:lnTo>
                <a:lnTo>
                  <a:pt x="343" y="268"/>
                </a:lnTo>
                <a:lnTo>
                  <a:pt x="346" y="270"/>
                </a:lnTo>
                <a:lnTo>
                  <a:pt x="350" y="271"/>
                </a:lnTo>
                <a:lnTo>
                  <a:pt x="353" y="272"/>
                </a:lnTo>
                <a:lnTo>
                  <a:pt x="357" y="271"/>
                </a:lnTo>
                <a:lnTo>
                  <a:pt x="360" y="270"/>
                </a:lnTo>
                <a:lnTo>
                  <a:pt x="364" y="268"/>
                </a:lnTo>
                <a:lnTo>
                  <a:pt x="366" y="264"/>
                </a:lnTo>
                <a:lnTo>
                  <a:pt x="367" y="261"/>
                </a:lnTo>
                <a:lnTo>
                  <a:pt x="368" y="257"/>
                </a:lnTo>
                <a:lnTo>
                  <a:pt x="367" y="254"/>
                </a:lnTo>
                <a:lnTo>
                  <a:pt x="366" y="251"/>
                </a:lnTo>
                <a:lnTo>
                  <a:pt x="364" y="247"/>
                </a:lnTo>
                <a:lnTo>
                  <a:pt x="355" y="239"/>
                </a:lnTo>
                <a:lnTo>
                  <a:pt x="355" y="239"/>
                </a:lnTo>
                <a:lnTo>
                  <a:pt x="322" y="205"/>
                </a:lnTo>
                <a:lnTo>
                  <a:pt x="321" y="203"/>
                </a:lnTo>
                <a:lnTo>
                  <a:pt x="320" y="200"/>
                </a:lnTo>
                <a:lnTo>
                  <a:pt x="321" y="197"/>
                </a:lnTo>
                <a:lnTo>
                  <a:pt x="322" y="195"/>
                </a:lnTo>
                <a:lnTo>
                  <a:pt x="324" y="193"/>
                </a:lnTo>
                <a:lnTo>
                  <a:pt x="328" y="193"/>
                </a:lnTo>
                <a:lnTo>
                  <a:pt x="331" y="193"/>
                </a:lnTo>
                <a:lnTo>
                  <a:pt x="334" y="195"/>
                </a:lnTo>
                <a:lnTo>
                  <a:pt x="367" y="227"/>
                </a:lnTo>
                <a:lnTo>
                  <a:pt x="367" y="227"/>
                </a:lnTo>
                <a:lnTo>
                  <a:pt x="367" y="229"/>
                </a:lnTo>
                <a:lnTo>
                  <a:pt x="370" y="231"/>
                </a:lnTo>
                <a:lnTo>
                  <a:pt x="374" y="232"/>
                </a:lnTo>
                <a:lnTo>
                  <a:pt x="377" y="232"/>
                </a:lnTo>
                <a:lnTo>
                  <a:pt x="381" y="232"/>
                </a:lnTo>
                <a:lnTo>
                  <a:pt x="384" y="231"/>
                </a:lnTo>
                <a:lnTo>
                  <a:pt x="388" y="227"/>
                </a:lnTo>
                <a:lnTo>
                  <a:pt x="390" y="225"/>
                </a:lnTo>
                <a:lnTo>
                  <a:pt x="391" y="222"/>
                </a:lnTo>
                <a:lnTo>
                  <a:pt x="392" y="217"/>
                </a:lnTo>
                <a:lnTo>
                  <a:pt x="391" y="214"/>
                </a:lnTo>
                <a:lnTo>
                  <a:pt x="390" y="210"/>
                </a:lnTo>
                <a:lnTo>
                  <a:pt x="388" y="208"/>
                </a:lnTo>
                <a:lnTo>
                  <a:pt x="315" y="135"/>
                </a:lnTo>
                <a:lnTo>
                  <a:pt x="304" y="126"/>
                </a:lnTo>
                <a:lnTo>
                  <a:pt x="290" y="120"/>
                </a:lnTo>
                <a:lnTo>
                  <a:pt x="276" y="119"/>
                </a:lnTo>
                <a:lnTo>
                  <a:pt x="262" y="120"/>
                </a:lnTo>
                <a:lnTo>
                  <a:pt x="248" y="126"/>
                </a:lnTo>
                <a:lnTo>
                  <a:pt x="237" y="135"/>
                </a:lnTo>
                <a:lnTo>
                  <a:pt x="210" y="162"/>
                </a:lnTo>
                <a:lnTo>
                  <a:pt x="197" y="170"/>
                </a:lnTo>
                <a:lnTo>
                  <a:pt x="183" y="172"/>
                </a:lnTo>
                <a:lnTo>
                  <a:pt x="170" y="170"/>
                </a:lnTo>
                <a:lnTo>
                  <a:pt x="158" y="162"/>
                </a:lnTo>
                <a:lnTo>
                  <a:pt x="150" y="150"/>
                </a:lnTo>
                <a:lnTo>
                  <a:pt x="148" y="136"/>
                </a:lnTo>
                <a:lnTo>
                  <a:pt x="150" y="122"/>
                </a:lnTo>
                <a:lnTo>
                  <a:pt x="158" y="111"/>
                </a:lnTo>
                <a:lnTo>
                  <a:pt x="204" y="65"/>
                </a:lnTo>
                <a:lnTo>
                  <a:pt x="148" y="65"/>
                </a:lnTo>
                <a:close/>
                <a:moveTo>
                  <a:pt x="112" y="0"/>
                </a:moveTo>
                <a:lnTo>
                  <a:pt x="115" y="1"/>
                </a:lnTo>
                <a:lnTo>
                  <a:pt x="118" y="2"/>
                </a:lnTo>
                <a:lnTo>
                  <a:pt x="157" y="43"/>
                </a:lnTo>
                <a:lnTo>
                  <a:pt x="159" y="45"/>
                </a:lnTo>
                <a:lnTo>
                  <a:pt x="159" y="49"/>
                </a:lnTo>
                <a:lnTo>
                  <a:pt x="320" y="49"/>
                </a:lnTo>
                <a:lnTo>
                  <a:pt x="321" y="45"/>
                </a:lnTo>
                <a:lnTo>
                  <a:pt x="322" y="43"/>
                </a:lnTo>
                <a:lnTo>
                  <a:pt x="362" y="2"/>
                </a:lnTo>
                <a:lnTo>
                  <a:pt x="362" y="2"/>
                </a:lnTo>
                <a:lnTo>
                  <a:pt x="365" y="1"/>
                </a:lnTo>
                <a:lnTo>
                  <a:pt x="368" y="0"/>
                </a:lnTo>
                <a:lnTo>
                  <a:pt x="370" y="1"/>
                </a:lnTo>
                <a:lnTo>
                  <a:pt x="374" y="2"/>
                </a:lnTo>
                <a:lnTo>
                  <a:pt x="375" y="5"/>
                </a:lnTo>
                <a:lnTo>
                  <a:pt x="376" y="8"/>
                </a:lnTo>
                <a:lnTo>
                  <a:pt x="375" y="12"/>
                </a:lnTo>
                <a:lnTo>
                  <a:pt x="374" y="14"/>
                </a:lnTo>
                <a:lnTo>
                  <a:pt x="339" y="49"/>
                </a:lnTo>
                <a:lnTo>
                  <a:pt x="432" y="141"/>
                </a:lnTo>
                <a:lnTo>
                  <a:pt x="466" y="106"/>
                </a:lnTo>
                <a:lnTo>
                  <a:pt x="469" y="105"/>
                </a:lnTo>
                <a:lnTo>
                  <a:pt x="472" y="104"/>
                </a:lnTo>
                <a:lnTo>
                  <a:pt x="474" y="105"/>
                </a:lnTo>
                <a:lnTo>
                  <a:pt x="478" y="106"/>
                </a:lnTo>
                <a:lnTo>
                  <a:pt x="479" y="110"/>
                </a:lnTo>
                <a:lnTo>
                  <a:pt x="480" y="112"/>
                </a:lnTo>
                <a:lnTo>
                  <a:pt x="479" y="115"/>
                </a:lnTo>
                <a:lnTo>
                  <a:pt x="478" y="118"/>
                </a:lnTo>
                <a:lnTo>
                  <a:pt x="437" y="158"/>
                </a:lnTo>
                <a:lnTo>
                  <a:pt x="435" y="159"/>
                </a:lnTo>
                <a:lnTo>
                  <a:pt x="432" y="160"/>
                </a:lnTo>
                <a:lnTo>
                  <a:pt x="429" y="159"/>
                </a:lnTo>
                <a:lnTo>
                  <a:pt x="426" y="158"/>
                </a:lnTo>
                <a:lnTo>
                  <a:pt x="416" y="148"/>
                </a:lnTo>
                <a:lnTo>
                  <a:pt x="383" y="180"/>
                </a:lnTo>
                <a:lnTo>
                  <a:pt x="399" y="196"/>
                </a:lnTo>
                <a:lnTo>
                  <a:pt x="405" y="207"/>
                </a:lnTo>
                <a:lnTo>
                  <a:pt x="407" y="217"/>
                </a:lnTo>
                <a:lnTo>
                  <a:pt x="405" y="229"/>
                </a:lnTo>
                <a:lnTo>
                  <a:pt x="399" y="239"/>
                </a:lnTo>
                <a:lnTo>
                  <a:pt x="394" y="244"/>
                </a:lnTo>
                <a:lnTo>
                  <a:pt x="388" y="246"/>
                </a:lnTo>
                <a:lnTo>
                  <a:pt x="382" y="248"/>
                </a:lnTo>
                <a:lnTo>
                  <a:pt x="383" y="253"/>
                </a:lnTo>
                <a:lnTo>
                  <a:pt x="384" y="257"/>
                </a:lnTo>
                <a:lnTo>
                  <a:pt x="382" y="269"/>
                </a:lnTo>
                <a:lnTo>
                  <a:pt x="375" y="279"/>
                </a:lnTo>
                <a:lnTo>
                  <a:pt x="365" y="286"/>
                </a:lnTo>
                <a:lnTo>
                  <a:pt x="353" y="289"/>
                </a:lnTo>
                <a:lnTo>
                  <a:pt x="352" y="289"/>
                </a:lnTo>
                <a:lnTo>
                  <a:pt x="352" y="290"/>
                </a:lnTo>
                <a:lnTo>
                  <a:pt x="350" y="301"/>
                </a:lnTo>
                <a:lnTo>
                  <a:pt x="343" y="312"/>
                </a:lnTo>
                <a:lnTo>
                  <a:pt x="332" y="317"/>
                </a:lnTo>
                <a:lnTo>
                  <a:pt x="321" y="320"/>
                </a:lnTo>
                <a:lnTo>
                  <a:pt x="321" y="320"/>
                </a:lnTo>
                <a:lnTo>
                  <a:pt x="312" y="319"/>
                </a:lnTo>
                <a:lnTo>
                  <a:pt x="302" y="314"/>
                </a:lnTo>
                <a:lnTo>
                  <a:pt x="301" y="319"/>
                </a:lnTo>
                <a:lnTo>
                  <a:pt x="298" y="323"/>
                </a:lnTo>
                <a:lnTo>
                  <a:pt x="295" y="328"/>
                </a:lnTo>
                <a:lnTo>
                  <a:pt x="285" y="334"/>
                </a:lnTo>
                <a:lnTo>
                  <a:pt x="274" y="336"/>
                </a:lnTo>
                <a:lnTo>
                  <a:pt x="262" y="334"/>
                </a:lnTo>
                <a:lnTo>
                  <a:pt x="252" y="328"/>
                </a:lnTo>
                <a:lnTo>
                  <a:pt x="240" y="315"/>
                </a:lnTo>
                <a:lnTo>
                  <a:pt x="239" y="316"/>
                </a:lnTo>
                <a:lnTo>
                  <a:pt x="228" y="328"/>
                </a:lnTo>
                <a:lnTo>
                  <a:pt x="218" y="334"/>
                </a:lnTo>
                <a:lnTo>
                  <a:pt x="207" y="336"/>
                </a:lnTo>
                <a:lnTo>
                  <a:pt x="195" y="334"/>
                </a:lnTo>
                <a:lnTo>
                  <a:pt x="185" y="328"/>
                </a:lnTo>
                <a:lnTo>
                  <a:pt x="181" y="323"/>
                </a:lnTo>
                <a:lnTo>
                  <a:pt x="179" y="319"/>
                </a:lnTo>
                <a:lnTo>
                  <a:pt x="177" y="314"/>
                </a:lnTo>
                <a:lnTo>
                  <a:pt x="168" y="319"/>
                </a:lnTo>
                <a:lnTo>
                  <a:pt x="158" y="320"/>
                </a:lnTo>
                <a:lnTo>
                  <a:pt x="158" y="320"/>
                </a:lnTo>
                <a:lnTo>
                  <a:pt x="147" y="317"/>
                </a:lnTo>
                <a:lnTo>
                  <a:pt x="137" y="312"/>
                </a:lnTo>
                <a:lnTo>
                  <a:pt x="130" y="301"/>
                </a:lnTo>
                <a:lnTo>
                  <a:pt x="128" y="290"/>
                </a:lnTo>
                <a:lnTo>
                  <a:pt x="128" y="289"/>
                </a:lnTo>
                <a:lnTo>
                  <a:pt x="127" y="289"/>
                </a:lnTo>
                <a:lnTo>
                  <a:pt x="127" y="289"/>
                </a:lnTo>
                <a:lnTo>
                  <a:pt x="115" y="286"/>
                </a:lnTo>
                <a:lnTo>
                  <a:pt x="105" y="279"/>
                </a:lnTo>
                <a:lnTo>
                  <a:pt x="98" y="269"/>
                </a:lnTo>
                <a:lnTo>
                  <a:pt x="96" y="257"/>
                </a:lnTo>
                <a:lnTo>
                  <a:pt x="96" y="253"/>
                </a:lnTo>
                <a:lnTo>
                  <a:pt x="98" y="248"/>
                </a:lnTo>
                <a:lnTo>
                  <a:pt x="91" y="246"/>
                </a:lnTo>
                <a:lnTo>
                  <a:pt x="85" y="244"/>
                </a:lnTo>
                <a:lnTo>
                  <a:pt x="81" y="239"/>
                </a:lnTo>
                <a:lnTo>
                  <a:pt x="74" y="229"/>
                </a:lnTo>
                <a:lnTo>
                  <a:pt x="71" y="218"/>
                </a:lnTo>
                <a:lnTo>
                  <a:pt x="74" y="207"/>
                </a:lnTo>
                <a:lnTo>
                  <a:pt x="81" y="196"/>
                </a:lnTo>
                <a:lnTo>
                  <a:pt x="97" y="180"/>
                </a:lnTo>
                <a:lnTo>
                  <a:pt x="63" y="148"/>
                </a:lnTo>
                <a:lnTo>
                  <a:pt x="53" y="158"/>
                </a:lnTo>
                <a:lnTo>
                  <a:pt x="51" y="159"/>
                </a:lnTo>
                <a:lnTo>
                  <a:pt x="47" y="160"/>
                </a:lnTo>
                <a:lnTo>
                  <a:pt x="45" y="159"/>
                </a:lnTo>
                <a:lnTo>
                  <a:pt x="43" y="158"/>
                </a:lnTo>
                <a:lnTo>
                  <a:pt x="2" y="118"/>
                </a:lnTo>
                <a:lnTo>
                  <a:pt x="0" y="115"/>
                </a:lnTo>
                <a:lnTo>
                  <a:pt x="0" y="112"/>
                </a:lnTo>
                <a:lnTo>
                  <a:pt x="0" y="110"/>
                </a:lnTo>
                <a:lnTo>
                  <a:pt x="2" y="106"/>
                </a:lnTo>
                <a:lnTo>
                  <a:pt x="5" y="105"/>
                </a:lnTo>
                <a:lnTo>
                  <a:pt x="8" y="104"/>
                </a:lnTo>
                <a:lnTo>
                  <a:pt x="10" y="105"/>
                </a:lnTo>
                <a:lnTo>
                  <a:pt x="14" y="106"/>
                </a:lnTo>
                <a:lnTo>
                  <a:pt x="47" y="141"/>
                </a:lnTo>
                <a:lnTo>
                  <a:pt x="141" y="49"/>
                </a:lnTo>
                <a:lnTo>
                  <a:pt x="106" y="14"/>
                </a:lnTo>
                <a:lnTo>
                  <a:pt x="104" y="12"/>
                </a:lnTo>
                <a:lnTo>
                  <a:pt x="104" y="8"/>
                </a:lnTo>
                <a:lnTo>
                  <a:pt x="104" y="5"/>
                </a:lnTo>
                <a:lnTo>
                  <a:pt x="106" y="2"/>
                </a:lnTo>
                <a:lnTo>
                  <a:pt x="108" y="1"/>
                </a:lnTo>
                <a:lnTo>
                  <a:pt x="112" y="0"/>
                </a:lnTo>
                <a:close/>
              </a:path>
            </a:pathLst>
          </a:custGeom>
          <a:solidFill>
            <a:srgbClr val="CF002B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6" name="Grupa 45"/>
          <p:cNvGrpSpPr/>
          <p:nvPr/>
        </p:nvGrpSpPr>
        <p:grpSpPr>
          <a:xfrm>
            <a:off x="3311969" y="2055498"/>
            <a:ext cx="527076" cy="483700"/>
            <a:chOff x="7356656" y="6060175"/>
            <a:chExt cx="527076" cy="483700"/>
          </a:xfrm>
        </p:grpSpPr>
        <p:sp>
          <p:nvSpPr>
            <p:cNvPr id="47" name="Freeform 749"/>
            <p:cNvSpPr>
              <a:spLocks noEditPoints="1"/>
            </p:cNvSpPr>
            <p:nvPr/>
          </p:nvSpPr>
          <p:spPr bwMode="auto">
            <a:xfrm>
              <a:off x="7503869" y="6249449"/>
              <a:ext cx="85436" cy="85436"/>
            </a:xfrm>
            <a:custGeom>
              <a:avLst/>
              <a:gdLst>
                <a:gd name="T0" fmla="*/ 32 w 65"/>
                <a:gd name="T1" fmla="*/ 16 h 65"/>
                <a:gd name="T2" fmla="*/ 27 w 65"/>
                <a:gd name="T3" fmla="*/ 17 h 65"/>
                <a:gd name="T4" fmla="*/ 23 w 65"/>
                <a:gd name="T5" fmla="*/ 19 h 65"/>
                <a:gd name="T6" fmla="*/ 20 w 65"/>
                <a:gd name="T7" fmla="*/ 23 h 65"/>
                <a:gd name="T8" fmla="*/ 17 w 65"/>
                <a:gd name="T9" fmla="*/ 27 h 65"/>
                <a:gd name="T10" fmla="*/ 16 w 65"/>
                <a:gd name="T11" fmla="*/ 32 h 65"/>
                <a:gd name="T12" fmla="*/ 17 w 65"/>
                <a:gd name="T13" fmla="*/ 38 h 65"/>
                <a:gd name="T14" fmla="*/ 20 w 65"/>
                <a:gd name="T15" fmla="*/ 42 h 65"/>
                <a:gd name="T16" fmla="*/ 23 w 65"/>
                <a:gd name="T17" fmla="*/ 45 h 65"/>
                <a:gd name="T18" fmla="*/ 27 w 65"/>
                <a:gd name="T19" fmla="*/ 48 h 65"/>
                <a:gd name="T20" fmla="*/ 32 w 65"/>
                <a:gd name="T21" fmla="*/ 48 h 65"/>
                <a:gd name="T22" fmla="*/ 38 w 65"/>
                <a:gd name="T23" fmla="*/ 48 h 65"/>
                <a:gd name="T24" fmla="*/ 41 w 65"/>
                <a:gd name="T25" fmla="*/ 45 h 65"/>
                <a:gd name="T26" fmla="*/ 45 w 65"/>
                <a:gd name="T27" fmla="*/ 42 h 65"/>
                <a:gd name="T28" fmla="*/ 48 w 65"/>
                <a:gd name="T29" fmla="*/ 38 h 65"/>
                <a:gd name="T30" fmla="*/ 48 w 65"/>
                <a:gd name="T31" fmla="*/ 32 h 65"/>
                <a:gd name="T32" fmla="*/ 48 w 65"/>
                <a:gd name="T33" fmla="*/ 27 h 65"/>
                <a:gd name="T34" fmla="*/ 45 w 65"/>
                <a:gd name="T35" fmla="*/ 23 h 65"/>
                <a:gd name="T36" fmla="*/ 41 w 65"/>
                <a:gd name="T37" fmla="*/ 19 h 65"/>
                <a:gd name="T38" fmla="*/ 38 w 65"/>
                <a:gd name="T39" fmla="*/ 17 h 65"/>
                <a:gd name="T40" fmla="*/ 32 w 65"/>
                <a:gd name="T41" fmla="*/ 16 h 65"/>
                <a:gd name="T42" fmla="*/ 32 w 65"/>
                <a:gd name="T43" fmla="*/ 0 h 65"/>
                <a:gd name="T44" fmla="*/ 44 w 65"/>
                <a:gd name="T45" fmla="*/ 3 h 65"/>
                <a:gd name="T46" fmla="*/ 54 w 65"/>
                <a:gd name="T47" fmla="*/ 9 h 65"/>
                <a:gd name="T48" fmla="*/ 61 w 65"/>
                <a:gd name="T49" fmla="*/ 19 h 65"/>
                <a:gd name="T50" fmla="*/ 65 w 65"/>
                <a:gd name="T51" fmla="*/ 32 h 65"/>
                <a:gd name="T52" fmla="*/ 61 w 65"/>
                <a:gd name="T53" fmla="*/ 44 h 65"/>
                <a:gd name="T54" fmla="*/ 54 w 65"/>
                <a:gd name="T55" fmla="*/ 54 h 65"/>
                <a:gd name="T56" fmla="*/ 44 w 65"/>
                <a:gd name="T57" fmla="*/ 61 h 65"/>
                <a:gd name="T58" fmla="*/ 32 w 65"/>
                <a:gd name="T59" fmla="*/ 65 h 65"/>
                <a:gd name="T60" fmla="*/ 20 w 65"/>
                <a:gd name="T61" fmla="*/ 61 h 65"/>
                <a:gd name="T62" fmla="*/ 9 w 65"/>
                <a:gd name="T63" fmla="*/ 54 h 65"/>
                <a:gd name="T64" fmla="*/ 3 w 65"/>
                <a:gd name="T65" fmla="*/ 44 h 65"/>
                <a:gd name="T66" fmla="*/ 0 w 65"/>
                <a:gd name="T67" fmla="*/ 32 h 65"/>
                <a:gd name="T68" fmla="*/ 3 w 65"/>
                <a:gd name="T69" fmla="*/ 19 h 65"/>
                <a:gd name="T70" fmla="*/ 9 w 65"/>
                <a:gd name="T71" fmla="*/ 9 h 65"/>
                <a:gd name="T72" fmla="*/ 20 w 65"/>
                <a:gd name="T73" fmla="*/ 3 h 65"/>
                <a:gd name="T74" fmla="*/ 32 w 65"/>
                <a:gd name="T75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5" h="65">
                  <a:moveTo>
                    <a:pt x="32" y="16"/>
                  </a:moveTo>
                  <a:lnTo>
                    <a:pt x="27" y="17"/>
                  </a:lnTo>
                  <a:lnTo>
                    <a:pt x="23" y="19"/>
                  </a:lnTo>
                  <a:lnTo>
                    <a:pt x="20" y="23"/>
                  </a:lnTo>
                  <a:lnTo>
                    <a:pt x="17" y="27"/>
                  </a:lnTo>
                  <a:lnTo>
                    <a:pt x="16" y="32"/>
                  </a:lnTo>
                  <a:lnTo>
                    <a:pt x="17" y="38"/>
                  </a:lnTo>
                  <a:lnTo>
                    <a:pt x="20" y="42"/>
                  </a:lnTo>
                  <a:lnTo>
                    <a:pt x="23" y="45"/>
                  </a:lnTo>
                  <a:lnTo>
                    <a:pt x="27" y="48"/>
                  </a:lnTo>
                  <a:lnTo>
                    <a:pt x="32" y="48"/>
                  </a:lnTo>
                  <a:lnTo>
                    <a:pt x="38" y="48"/>
                  </a:lnTo>
                  <a:lnTo>
                    <a:pt x="41" y="45"/>
                  </a:lnTo>
                  <a:lnTo>
                    <a:pt x="45" y="42"/>
                  </a:lnTo>
                  <a:lnTo>
                    <a:pt x="48" y="38"/>
                  </a:lnTo>
                  <a:lnTo>
                    <a:pt x="48" y="32"/>
                  </a:lnTo>
                  <a:lnTo>
                    <a:pt x="48" y="27"/>
                  </a:lnTo>
                  <a:lnTo>
                    <a:pt x="45" y="23"/>
                  </a:lnTo>
                  <a:lnTo>
                    <a:pt x="41" y="19"/>
                  </a:lnTo>
                  <a:lnTo>
                    <a:pt x="38" y="17"/>
                  </a:lnTo>
                  <a:lnTo>
                    <a:pt x="32" y="16"/>
                  </a:lnTo>
                  <a:close/>
                  <a:moveTo>
                    <a:pt x="32" y="0"/>
                  </a:moveTo>
                  <a:lnTo>
                    <a:pt x="44" y="3"/>
                  </a:lnTo>
                  <a:lnTo>
                    <a:pt x="54" y="9"/>
                  </a:lnTo>
                  <a:lnTo>
                    <a:pt x="61" y="19"/>
                  </a:lnTo>
                  <a:lnTo>
                    <a:pt x="65" y="32"/>
                  </a:lnTo>
                  <a:lnTo>
                    <a:pt x="61" y="44"/>
                  </a:lnTo>
                  <a:lnTo>
                    <a:pt x="54" y="54"/>
                  </a:lnTo>
                  <a:lnTo>
                    <a:pt x="44" y="61"/>
                  </a:lnTo>
                  <a:lnTo>
                    <a:pt x="32" y="65"/>
                  </a:lnTo>
                  <a:lnTo>
                    <a:pt x="20" y="61"/>
                  </a:lnTo>
                  <a:lnTo>
                    <a:pt x="9" y="54"/>
                  </a:lnTo>
                  <a:lnTo>
                    <a:pt x="3" y="44"/>
                  </a:lnTo>
                  <a:lnTo>
                    <a:pt x="0" y="32"/>
                  </a:lnTo>
                  <a:lnTo>
                    <a:pt x="3" y="19"/>
                  </a:lnTo>
                  <a:lnTo>
                    <a:pt x="9" y="9"/>
                  </a:lnTo>
                  <a:lnTo>
                    <a:pt x="20" y="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750"/>
            <p:cNvSpPr>
              <a:spLocks noEditPoints="1"/>
            </p:cNvSpPr>
            <p:nvPr/>
          </p:nvSpPr>
          <p:spPr bwMode="auto">
            <a:xfrm>
              <a:off x="7672113" y="6186358"/>
              <a:ext cx="84122" cy="84122"/>
            </a:xfrm>
            <a:custGeom>
              <a:avLst/>
              <a:gdLst>
                <a:gd name="T0" fmla="*/ 32 w 64"/>
                <a:gd name="T1" fmla="*/ 16 h 64"/>
                <a:gd name="T2" fmla="*/ 27 w 64"/>
                <a:gd name="T3" fmla="*/ 17 h 64"/>
                <a:gd name="T4" fmla="*/ 22 w 64"/>
                <a:gd name="T5" fmla="*/ 19 h 64"/>
                <a:gd name="T6" fmla="*/ 19 w 64"/>
                <a:gd name="T7" fmla="*/ 22 h 64"/>
                <a:gd name="T8" fmla="*/ 16 w 64"/>
                <a:gd name="T9" fmla="*/ 27 h 64"/>
                <a:gd name="T10" fmla="*/ 16 w 64"/>
                <a:gd name="T11" fmla="*/ 31 h 64"/>
                <a:gd name="T12" fmla="*/ 16 w 64"/>
                <a:gd name="T13" fmla="*/ 37 h 64"/>
                <a:gd name="T14" fmla="*/ 19 w 64"/>
                <a:gd name="T15" fmla="*/ 42 h 64"/>
                <a:gd name="T16" fmla="*/ 22 w 64"/>
                <a:gd name="T17" fmla="*/ 45 h 64"/>
                <a:gd name="T18" fmla="*/ 27 w 64"/>
                <a:gd name="T19" fmla="*/ 47 h 64"/>
                <a:gd name="T20" fmla="*/ 32 w 64"/>
                <a:gd name="T21" fmla="*/ 48 h 64"/>
                <a:gd name="T22" fmla="*/ 37 w 64"/>
                <a:gd name="T23" fmla="*/ 47 h 64"/>
                <a:gd name="T24" fmla="*/ 41 w 64"/>
                <a:gd name="T25" fmla="*/ 45 h 64"/>
                <a:gd name="T26" fmla="*/ 45 w 64"/>
                <a:gd name="T27" fmla="*/ 42 h 64"/>
                <a:gd name="T28" fmla="*/ 47 w 64"/>
                <a:gd name="T29" fmla="*/ 37 h 64"/>
                <a:gd name="T30" fmla="*/ 48 w 64"/>
                <a:gd name="T31" fmla="*/ 31 h 64"/>
                <a:gd name="T32" fmla="*/ 47 w 64"/>
                <a:gd name="T33" fmla="*/ 27 h 64"/>
                <a:gd name="T34" fmla="*/ 45 w 64"/>
                <a:gd name="T35" fmla="*/ 22 h 64"/>
                <a:gd name="T36" fmla="*/ 41 w 64"/>
                <a:gd name="T37" fmla="*/ 19 h 64"/>
                <a:gd name="T38" fmla="*/ 37 w 64"/>
                <a:gd name="T39" fmla="*/ 17 h 64"/>
                <a:gd name="T40" fmla="*/ 32 w 64"/>
                <a:gd name="T41" fmla="*/ 16 h 64"/>
                <a:gd name="T42" fmla="*/ 32 w 64"/>
                <a:gd name="T43" fmla="*/ 0 h 64"/>
                <a:gd name="T44" fmla="*/ 45 w 64"/>
                <a:gd name="T45" fmla="*/ 2 h 64"/>
                <a:gd name="T46" fmla="*/ 55 w 64"/>
                <a:gd name="T47" fmla="*/ 9 h 64"/>
                <a:gd name="T48" fmla="*/ 62 w 64"/>
                <a:gd name="T49" fmla="*/ 19 h 64"/>
                <a:gd name="T50" fmla="*/ 64 w 64"/>
                <a:gd name="T51" fmla="*/ 31 h 64"/>
                <a:gd name="T52" fmla="*/ 62 w 64"/>
                <a:gd name="T53" fmla="*/ 45 h 64"/>
                <a:gd name="T54" fmla="*/ 55 w 64"/>
                <a:gd name="T55" fmla="*/ 55 h 64"/>
                <a:gd name="T56" fmla="*/ 45 w 64"/>
                <a:gd name="T57" fmla="*/ 62 h 64"/>
                <a:gd name="T58" fmla="*/ 32 w 64"/>
                <a:gd name="T59" fmla="*/ 64 h 64"/>
                <a:gd name="T60" fmla="*/ 20 w 64"/>
                <a:gd name="T61" fmla="*/ 62 h 64"/>
                <a:gd name="T62" fmla="*/ 10 w 64"/>
                <a:gd name="T63" fmla="*/ 55 h 64"/>
                <a:gd name="T64" fmla="*/ 3 w 64"/>
                <a:gd name="T65" fmla="*/ 45 h 64"/>
                <a:gd name="T66" fmla="*/ 0 w 64"/>
                <a:gd name="T67" fmla="*/ 31 h 64"/>
                <a:gd name="T68" fmla="*/ 3 w 64"/>
                <a:gd name="T69" fmla="*/ 19 h 64"/>
                <a:gd name="T70" fmla="*/ 10 w 64"/>
                <a:gd name="T71" fmla="*/ 9 h 64"/>
                <a:gd name="T72" fmla="*/ 20 w 64"/>
                <a:gd name="T73" fmla="*/ 2 h 64"/>
                <a:gd name="T74" fmla="*/ 32 w 64"/>
                <a:gd name="T7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4" h="64">
                  <a:moveTo>
                    <a:pt x="32" y="16"/>
                  </a:moveTo>
                  <a:lnTo>
                    <a:pt x="27" y="17"/>
                  </a:lnTo>
                  <a:lnTo>
                    <a:pt x="22" y="19"/>
                  </a:lnTo>
                  <a:lnTo>
                    <a:pt x="19" y="22"/>
                  </a:lnTo>
                  <a:lnTo>
                    <a:pt x="16" y="27"/>
                  </a:lnTo>
                  <a:lnTo>
                    <a:pt x="16" y="31"/>
                  </a:lnTo>
                  <a:lnTo>
                    <a:pt x="16" y="37"/>
                  </a:lnTo>
                  <a:lnTo>
                    <a:pt x="19" y="42"/>
                  </a:lnTo>
                  <a:lnTo>
                    <a:pt x="22" y="45"/>
                  </a:lnTo>
                  <a:lnTo>
                    <a:pt x="27" y="47"/>
                  </a:lnTo>
                  <a:lnTo>
                    <a:pt x="32" y="48"/>
                  </a:lnTo>
                  <a:lnTo>
                    <a:pt x="37" y="47"/>
                  </a:lnTo>
                  <a:lnTo>
                    <a:pt x="41" y="45"/>
                  </a:lnTo>
                  <a:lnTo>
                    <a:pt x="45" y="42"/>
                  </a:lnTo>
                  <a:lnTo>
                    <a:pt x="47" y="37"/>
                  </a:lnTo>
                  <a:lnTo>
                    <a:pt x="48" y="31"/>
                  </a:lnTo>
                  <a:lnTo>
                    <a:pt x="47" y="27"/>
                  </a:lnTo>
                  <a:lnTo>
                    <a:pt x="45" y="22"/>
                  </a:lnTo>
                  <a:lnTo>
                    <a:pt x="41" y="19"/>
                  </a:lnTo>
                  <a:lnTo>
                    <a:pt x="37" y="17"/>
                  </a:lnTo>
                  <a:lnTo>
                    <a:pt x="32" y="16"/>
                  </a:lnTo>
                  <a:close/>
                  <a:moveTo>
                    <a:pt x="32" y="0"/>
                  </a:moveTo>
                  <a:lnTo>
                    <a:pt x="45" y="2"/>
                  </a:lnTo>
                  <a:lnTo>
                    <a:pt x="55" y="9"/>
                  </a:lnTo>
                  <a:lnTo>
                    <a:pt x="62" y="19"/>
                  </a:lnTo>
                  <a:lnTo>
                    <a:pt x="64" y="31"/>
                  </a:lnTo>
                  <a:lnTo>
                    <a:pt x="62" y="45"/>
                  </a:lnTo>
                  <a:lnTo>
                    <a:pt x="55" y="55"/>
                  </a:lnTo>
                  <a:lnTo>
                    <a:pt x="45" y="62"/>
                  </a:lnTo>
                  <a:lnTo>
                    <a:pt x="32" y="64"/>
                  </a:lnTo>
                  <a:lnTo>
                    <a:pt x="20" y="62"/>
                  </a:lnTo>
                  <a:lnTo>
                    <a:pt x="10" y="55"/>
                  </a:lnTo>
                  <a:lnTo>
                    <a:pt x="3" y="45"/>
                  </a:lnTo>
                  <a:lnTo>
                    <a:pt x="0" y="31"/>
                  </a:lnTo>
                  <a:lnTo>
                    <a:pt x="3" y="19"/>
                  </a:lnTo>
                  <a:lnTo>
                    <a:pt x="10" y="9"/>
                  </a:lnTo>
                  <a:lnTo>
                    <a:pt x="20" y="2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751"/>
            <p:cNvSpPr>
              <a:spLocks noEditPoints="1"/>
            </p:cNvSpPr>
            <p:nvPr/>
          </p:nvSpPr>
          <p:spPr bwMode="auto">
            <a:xfrm>
              <a:off x="7566960" y="6165327"/>
              <a:ext cx="84122" cy="84122"/>
            </a:xfrm>
            <a:custGeom>
              <a:avLst/>
              <a:gdLst>
                <a:gd name="T0" fmla="*/ 32 w 64"/>
                <a:gd name="T1" fmla="*/ 16 h 64"/>
                <a:gd name="T2" fmla="*/ 27 w 64"/>
                <a:gd name="T3" fmla="*/ 17 h 64"/>
                <a:gd name="T4" fmla="*/ 22 w 64"/>
                <a:gd name="T5" fmla="*/ 19 h 64"/>
                <a:gd name="T6" fmla="*/ 19 w 64"/>
                <a:gd name="T7" fmla="*/ 23 h 64"/>
                <a:gd name="T8" fmla="*/ 17 w 64"/>
                <a:gd name="T9" fmla="*/ 27 h 64"/>
                <a:gd name="T10" fmla="*/ 17 w 64"/>
                <a:gd name="T11" fmla="*/ 32 h 64"/>
                <a:gd name="T12" fmla="*/ 17 w 64"/>
                <a:gd name="T13" fmla="*/ 37 h 64"/>
                <a:gd name="T14" fmla="*/ 19 w 64"/>
                <a:gd name="T15" fmla="*/ 42 h 64"/>
                <a:gd name="T16" fmla="*/ 22 w 64"/>
                <a:gd name="T17" fmla="*/ 45 h 64"/>
                <a:gd name="T18" fmla="*/ 27 w 64"/>
                <a:gd name="T19" fmla="*/ 47 h 64"/>
                <a:gd name="T20" fmla="*/ 32 w 64"/>
                <a:gd name="T21" fmla="*/ 47 h 64"/>
                <a:gd name="T22" fmla="*/ 37 w 64"/>
                <a:gd name="T23" fmla="*/ 47 h 64"/>
                <a:gd name="T24" fmla="*/ 41 w 64"/>
                <a:gd name="T25" fmla="*/ 45 h 64"/>
                <a:gd name="T26" fmla="*/ 45 w 64"/>
                <a:gd name="T27" fmla="*/ 42 h 64"/>
                <a:gd name="T28" fmla="*/ 47 w 64"/>
                <a:gd name="T29" fmla="*/ 37 h 64"/>
                <a:gd name="T30" fmla="*/ 48 w 64"/>
                <a:gd name="T31" fmla="*/ 32 h 64"/>
                <a:gd name="T32" fmla="*/ 47 w 64"/>
                <a:gd name="T33" fmla="*/ 27 h 64"/>
                <a:gd name="T34" fmla="*/ 45 w 64"/>
                <a:gd name="T35" fmla="*/ 23 h 64"/>
                <a:gd name="T36" fmla="*/ 41 w 64"/>
                <a:gd name="T37" fmla="*/ 19 h 64"/>
                <a:gd name="T38" fmla="*/ 37 w 64"/>
                <a:gd name="T39" fmla="*/ 17 h 64"/>
                <a:gd name="T40" fmla="*/ 32 w 64"/>
                <a:gd name="T41" fmla="*/ 16 h 64"/>
                <a:gd name="T42" fmla="*/ 32 w 64"/>
                <a:gd name="T43" fmla="*/ 0 h 64"/>
                <a:gd name="T44" fmla="*/ 45 w 64"/>
                <a:gd name="T45" fmla="*/ 2 h 64"/>
                <a:gd name="T46" fmla="*/ 55 w 64"/>
                <a:gd name="T47" fmla="*/ 9 h 64"/>
                <a:gd name="T48" fmla="*/ 62 w 64"/>
                <a:gd name="T49" fmla="*/ 19 h 64"/>
                <a:gd name="T50" fmla="*/ 64 w 64"/>
                <a:gd name="T51" fmla="*/ 32 h 64"/>
                <a:gd name="T52" fmla="*/ 62 w 64"/>
                <a:gd name="T53" fmla="*/ 44 h 64"/>
                <a:gd name="T54" fmla="*/ 55 w 64"/>
                <a:gd name="T55" fmla="*/ 54 h 64"/>
                <a:gd name="T56" fmla="*/ 45 w 64"/>
                <a:gd name="T57" fmla="*/ 61 h 64"/>
                <a:gd name="T58" fmla="*/ 32 w 64"/>
                <a:gd name="T59" fmla="*/ 64 h 64"/>
                <a:gd name="T60" fmla="*/ 20 w 64"/>
                <a:gd name="T61" fmla="*/ 61 h 64"/>
                <a:gd name="T62" fmla="*/ 10 w 64"/>
                <a:gd name="T63" fmla="*/ 54 h 64"/>
                <a:gd name="T64" fmla="*/ 3 w 64"/>
                <a:gd name="T65" fmla="*/ 44 h 64"/>
                <a:gd name="T66" fmla="*/ 0 w 64"/>
                <a:gd name="T67" fmla="*/ 32 h 64"/>
                <a:gd name="T68" fmla="*/ 3 w 64"/>
                <a:gd name="T69" fmla="*/ 19 h 64"/>
                <a:gd name="T70" fmla="*/ 10 w 64"/>
                <a:gd name="T71" fmla="*/ 9 h 64"/>
                <a:gd name="T72" fmla="*/ 20 w 64"/>
                <a:gd name="T73" fmla="*/ 2 h 64"/>
                <a:gd name="T74" fmla="*/ 32 w 64"/>
                <a:gd name="T7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4" h="64">
                  <a:moveTo>
                    <a:pt x="32" y="16"/>
                  </a:moveTo>
                  <a:lnTo>
                    <a:pt x="27" y="17"/>
                  </a:lnTo>
                  <a:lnTo>
                    <a:pt x="22" y="19"/>
                  </a:lnTo>
                  <a:lnTo>
                    <a:pt x="19" y="23"/>
                  </a:lnTo>
                  <a:lnTo>
                    <a:pt x="17" y="27"/>
                  </a:lnTo>
                  <a:lnTo>
                    <a:pt x="17" y="32"/>
                  </a:lnTo>
                  <a:lnTo>
                    <a:pt x="17" y="37"/>
                  </a:lnTo>
                  <a:lnTo>
                    <a:pt x="19" y="42"/>
                  </a:lnTo>
                  <a:lnTo>
                    <a:pt x="22" y="45"/>
                  </a:lnTo>
                  <a:lnTo>
                    <a:pt x="27" y="47"/>
                  </a:lnTo>
                  <a:lnTo>
                    <a:pt x="32" y="47"/>
                  </a:lnTo>
                  <a:lnTo>
                    <a:pt x="37" y="47"/>
                  </a:lnTo>
                  <a:lnTo>
                    <a:pt x="41" y="45"/>
                  </a:lnTo>
                  <a:lnTo>
                    <a:pt x="45" y="42"/>
                  </a:lnTo>
                  <a:lnTo>
                    <a:pt x="47" y="37"/>
                  </a:lnTo>
                  <a:lnTo>
                    <a:pt x="48" y="32"/>
                  </a:lnTo>
                  <a:lnTo>
                    <a:pt x="47" y="27"/>
                  </a:lnTo>
                  <a:lnTo>
                    <a:pt x="45" y="23"/>
                  </a:lnTo>
                  <a:lnTo>
                    <a:pt x="41" y="19"/>
                  </a:lnTo>
                  <a:lnTo>
                    <a:pt x="37" y="17"/>
                  </a:lnTo>
                  <a:lnTo>
                    <a:pt x="32" y="16"/>
                  </a:lnTo>
                  <a:close/>
                  <a:moveTo>
                    <a:pt x="32" y="0"/>
                  </a:moveTo>
                  <a:lnTo>
                    <a:pt x="45" y="2"/>
                  </a:lnTo>
                  <a:lnTo>
                    <a:pt x="55" y="9"/>
                  </a:lnTo>
                  <a:lnTo>
                    <a:pt x="62" y="19"/>
                  </a:lnTo>
                  <a:lnTo>
                    <a:pt x="64" y="32"/>
                  </a:lnTo>
                  <a:lnTo>
                    <a:pt x="62" y="44"/>
                  </a:lnTo>
                  <a:lnTo>
                    <a:pt x="55" y="54"/>
                  </a:lnTo>
                  <a:lnTo>
                    <a:pt x="45" y="61"/>
                  </a:lnTo>
                  <a:lnTo>
                    <a:pt x="32" y="64"/>
                  </a:lnTo>
                  <a:lnTo>
                    <a:pt x="20" y="61"/>
                  </a:lnTo>
                  <a:lnTo>
                    <a:pt x="10" y="54"/>
                  </a:lnTo>
                  <a:lnTo>
                    <a:pt x="3" y="44"/>
                  </a:lnTo>
                  <a:lnTo>
                    <a:pt x="0" y="32"/>
                  </a:lnTo>
                  <a:lnTo>
                    <a:pt x="3" y="19"/>
                  </a:lnTo>
                  <a:lnTo>
                    <a:pt x="10" y="9"/>
                  </a:lnTo>
                  <a:lnTo>
                    <a:pt x="20" y="2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752"/>
            <p:cNvSpPr>
              <a:spLocks noEditPoints="1"/>
            </p:cNvSpPr>
            <p:nvPr/>
          </p:nvSpPr>
          <p:spPr bwMode="auto">
            <a:xfrm>
              <a:off x="7789095" y="6070690"/>
              <a:ext cx="84122" cy="84122"/>
            </a:xfrm>
            <a:custGeom>
              <a:avLst/>
              <a:gdLst>
                <a:gd name="T0" fmla="*/ 31 w 64"/>
                <a:gd name="T1" fmla="*/ 16 h 64"/>
                <a:gd name="T2" fmla="*/ 27 w 64"/>
                <a:gd name="T3" fmla="*/ 17 h 64"/>
                <a:gd name="T4" fmla="*/ 22 w 64"/>
                <a:gd name="T5" fmla="*/ 19 h 64"/>
                <a:gd name="T6" fmla="*/ 19 w 64"/>
                <a:gd name="T7" fmla="*/ 23 h 64"/>
                <a:gd name="T8" fmla="*/ 16 w 64"/>
                <a:gd name="T9" fmla="*/ 27 h 64"/>
                <a:gd name="T10" fmla="*/ 15 w 64"/>
                <a:gd name="T11" fmla="*/ 32 h 64"/>
                <a:gd name="T12" fmla="*/ 16 w 64"/>
                <a:gd name="T13" fmla="*/ 37 h 64"/>
                <a:gd name="T14" fmla="*/ 19 w 64"/>
                <a:gd name="T15" fmla="*/ 42 h 64"/>
                <a:gd name="T16" fmla="*/ 22 w 64"/>
                <a:gd name="T17" fmla="*/ 45 h 64"/>
                <a:gd name="T18" fmla="*/ 27 w 64"/>
                <a:gd name="T19" fmla="*/ 47 h 64"/>
                <a:gd name="T20" fmla="*/ 31 w 64"/>
                <a:gd name="T21" fmla="*/ 47 h 64"/>
                <a:gd name="T22" fmla="*/ 37 w 64"/>
                <a:gd name="T23" fmla="*/ 47 h 64"/>
                <a:gd name="T24" fmla="*/ 40 w 64"/>
                <a:gd name="T25" fmla="*/ 45 h 64"/>
                <a:gd name="T26" fmla="*/ 45 w 64"/>
                <a:gd name="T27" fmla="*/ 42 h 64"/>
                <a:gd name="T28" fmla="*/ 47 w 64"/>
                <a:gd name="T29" fmla="*/ 37 h 64"/>
                <a:gd name="T30" fmla="*/ 47 w 64"/>
                <a:gd name="T31" fmla="*/ 32 h 64"/>
                <a:gd name="T32" fmla="*/ 47 w 64"/>
                <a:gd name="T33" fmla="*/ 27 h 64"/>
                <a:gd name="T34" fmla="*/ 45 w 64"/>
                <a:gd name="T35" fmla="*/ 23 h 64"/>
                <a:gd name="T36" fmla="*/ 40 w 64"/>
                <a:gd name="T37" fmla="*/ 19 h 64"/>
                <a:gd name="T38" fmla="*/ 37 w 64"/>
                <a:gd name="T39" fmla="*/ 17 h 64"/>
                <a:gd name="T40" fmla="*/ 31 w 64"/>
                <a:gd name="T41" fmla="*/ 16 h 64"/>
                <a:gd name="T42" fmla="*/ 31 w 64"/>
                <a:gd name="T43" fmla="*/ 0 h 64"/>
                <a:gd name="T44" fmla="*/ 43 w 64"/>
                <a:gd name="T45" fmla="*/ 2 h 64"/>
                <a:gd name="T46" fmla="*/ 54 w 64"/>
                <a:gd name="T47" fmla="*/ 9 h 64"/>
                <a:gd name="T48" fmla="*/ 60 w 64"/>
                <a:gd name="T49" fmla="*/ 19 h 64"/>
                <a:gd name="T50" fmla="*/ 64 w 64"/>
                <a:gd name="T51" fmla="*/ 32 h 64"/>
                <a:gd name="T52" fmla="*/ 60 w 64"/>
                <a:gd name="T53" fmla="*/ 44 h 64"/>
                <a:gd name="T54" fmla="*/ 54 w 64"/>
                <a:gd name="T55" fmla="*/ 54 h 64"/>
                <a:gd name="T56" fmla="*/ 43 w 64"/>
                <a:gd name="T57" fmla="*/ 61 h 64"/>
                <a:gd name="T58" fmla="*/ 31 w 64"/>
                <a:gd name="T59" fmla="*/ 64 h 64"/>
                <a:gd name="T60" fmla="*/ 19 w 64"/>
                <a:gd name="T61" fmla="*/ 61 h 64"/>
                <a:gd name="T62" fmla="*/ 9 w 64"/>
                <a:gd name="T63" fmla="*/ 54 h 64"/>
                <a:gd name="T64" fmla="*/ 2 w 64"/>
                <a:gd name="T65" fmla="*/ 44 h 64"/>
                <a:gd name="T66" fmla="*/ 0 w 64"/>
                <a:gd name="T67" fmla="*/ 32 h 64"/>
                <a:gd name="T68" fmla="*/ 2 w 64"/>
                <a:gd name="T69" fmla="*/ 19 h 64"/>
                <a:gd name="T70" fmla="*/ 9 w 64"/>
                <a:gd name="T71" fmla="*/ 9 h 64"/>
                <a:gd name="T72" fmla="*/ 19 w 64"/>
                <a:gd name="T73" fmla="*/ 2 h 64"/>
                <a:gd name="T74" fmla="*/ 31 w 64"/>
                <a:gd name="T7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4" h="64">
                  <a:moveTo>
                    <a:pt x="31" y="16"/>
                  </a:moveTo>
                  <a:lnTo>
                    <a:pt x="27" y="17"/>
                  </a:lnTo>
                  <a:lnTo>
                    <a:pt x="22" y="19"/>
                  </a:lnTo>
                  <a:lnTo>
                    <a:pt x="19" y="23"/>
                  </a:lnTo>
                  <a:lnTo>
                    <a:pt x="16" y="27"/>
                  </a:lnTo>
                  <a:lnTo>
                    <a:pt x="15" y="32"/>
                  </a:lnTo>
                  <a:lnTo>
                    <a:pt x="16" y="37"/>
                  </a:lnTo>
                  <a:lnTo>
                    <a:pt x="19" y="42"/>
                  </a:lnTo>
                  <a:lnTo>
                    <a:pt x="22" y="45"/>
                  </a:lnTo>
                  <a:lnTo>
                    <a:pt x="27" y="47"/>
                  </a:lnTo>
                  <a:lnTo>
                    <a:pt x="31" y="47"/>
                  </a:lnTo>
                  <a:lnTo>
                    <a:pt x="37" y="47"/>
                  </a:lnTo>
                  <a:lnTo>
                    <a:pt x="40" y="45"/>
                  </a:lnTo>
                  <a:lnTo>
                    <a:pt x="45" y="42"/>
                  </a:lnTo>
                  <a:lnTo>
                    <a:pt x="47" y="37"/>
                  </a:lnTo>
                  <a:lnTo>
                    <a:pt x="47" y="32"/>
                  </a:lnTo>
                  <a:lnTo>
                    <a:pt x="47" y="27"/>
                  </a:lnTo>
                  <a:lnTo>
                    <a:pt x="45" y="23"/>
                  </a:lnTo>
                  <a:lnTo>
                    <a:pt x="40" y="19"/>
                  </a:lnTo>
                  <a:lnTo>
                    <a:pt x="37" y="17"/>
                  </a:lnTo>
                  <a:lnTo>
                    <a:pt x="31" y="16"/>
                  </a:lnTo>
                  <a:close/>
                  <a:moveTo>
                    <a:pt x="31" y="0"/>
                  </a:moveTo>
                  <a:lnTo>
                    <a:pt x="43" y="2"/>
                  </a:lnTo>
                  <a:lnTo>
                    <a:pt x="54" y="9"/>
                  </a:lnTo>
                  <a:lnTo>
                    <a:pt x="60" y="19"/>
                  </a:lnTo>
                  <a:lnTo>
                    <a:pt x="64" y="32"/>
                  </a:lnTo>
                  <a:lnTo>
                    <a:pt x="60" y="44"/>
                  </a:lnTo>
                  <a:lnTo>
                    <a:pt x="54" y="54"/>
                  </a:lnTo>
                  <a:lnTo>
                    <a:pt x="43" y="61"/>
                  </a:lnTo>
                  <a:lnTo>
                    <a:pt x="31" y="64"/>
                  </a:lnTo>
                  <a:lnTo>
                    <a:pt x="19" y="61"/>
                  </a:lnTo>
                  <a:lnTo>
                    <a:pt x="9" y="54"/>
                  </a:lnTo>
                  <a:lnTo>
                    <a:pt x="2" y="44"/>
                  </a:lnTo>
                  <a:lnTo>
                    <a:pt x="0" y="32"/>
                  </a:lnTo>
                  <a:lnTo>
                    <a:pt x="2" y="19"/>
                  </a:lnTo>
                  <a:lnTo>
                    <a:pt x="9" y="9"/>
                  </a:lnTo>
                  <a:lnTo>
                    <a:pt x="19" y="2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753"/>
            <p:cNvSpPr>
              <a:spLocks noEditPoints="1"/>
            </p:cNvSpPr>
            <p:nvPr/>
          </p:nvSpPr>
          <p:spPr bwMode="auto">
            <a:xfrm>
              <a:off x="7609021" y="6270480"/>
              <a:ext cx="84122" cy="84122"/>
            </a:xfrm>
            <a:custGeom>
              <a:avLst/>
              <a:gdLst>
                <a:gd name="T0" fmla="*/ 32 w 64"/>
                <a:gd name="T1" fmla="*/ 16 h 64"/>
                <a:gd name="T2" fmla="*/ 27 w 64"/>
                <a:gd name="T3" fmla="*/ 17 h 64"/>
                <a:gd name="T4" fmla="*/ 23 w 64"/>
                <a:gd name="T5" fmla="*/ 19 h 64"/>
                <a:gd name="T6" fmla="*/ 19 w 64"/>
                <a:gd name="T7" fmla="*/ 23 h 64"/>
                <a:gd name="T8" fmla="*/ 17 w 64"/>
                <a:gd name="T9" fmla="*/ 27 h 64"/>
                <a:gd name="T10" fmla="*/ 16 w 64"/>
                <a:gd name="T11" fmla="*/ 32 h 64"/>
                <a:gd name="T12" fmla="*/ 17 w 64"/>
                <a:gd name="T13" fmla="*/ 37 h 64"/>
                <a:gd name="T14" fmla="*/ 19 w 64"/>
                <a:gd name="T15" fmla="*/ 42 h 64"/>
                <a:gd name="T16" fmla="*/ 23 w 64"/>
                <a:gd name="T17" fmla="*/ 45 h 64"/>
                <a:gd name="T18" fmla="*/ 27 w 64"/>
                <a:gd name="T19" fmla="*/ 47 h 64"/>
                <a:gd name="T20" fmla="*/ 32 w 64"/>
                <a:gd name="T21" fmla="*/ 49 h 64"/>
                <a:gd name="T22" fmla="*/ 37 w 64"/>
                <a:gd name="T23" fmla="*/ 47 h 64"/>
                <a:gd name="T24" fmla="*/ 42 w 64"/>
                <a:gd name="T25" fmla="*/ 45 h 64"/>
                <a:gd name="T26" fmla="*/ 45 w 64"/>
                <a:gd name="T27" fmla="*/ 42 h 64"/>
                <a:gd name="T28" fmla="*/ 48 w 64"/>
                <a:gd name="T29" fmla="*/ 37 h 64"/>
                <a:gd name="T30" fmla="*/ 48 w 64"/>
                <a:gd name="T31" fmla="*/ 32 h 64"/>
                <a:gd name="T32" fmla="*/ 48 w 64"/>
                <a:gd name="T33" fmla="*/ 27 h 64"/>
                <a:gd name="T34" fmla="*/ 45 w 64"/>
                <a:gd name="T35" fmla="*/ 23 h 64"/>
                <a:gd name="T36" fmla="*/ 42 w 64"/>
                <a:gd name="T37" fmla="*/ 19 h 64"/>
                <a:gd name="T38" fmla="*/ 37 w 64"/>
                <a:gd name="T39" fmla="*/ 17 h 64"/>
                <a:gd name="T40" fmla="*/ 32 w 64"/>
                <a:gd name="T41" fmla="*/ 16 h 64"/>
                <a:gd name="T42" fmla="*/ 32 w 64"/>
                <a:gd name="T43" fmla="*/ 0 h 64"/>
                <a:gd name="T44" fmla="*/ 44 w 64"/>
                <a:gd name="T45" fmla="*/ 2 h 64"/>
                <a:gd name="T46" fmla="*/ 54 w 64"/>
                <a:gd name="T47" fmla="*/ 9 h 64"/>
                <a:gd name="T48" fmla="*/ 61 w 64"/>
                <a:gd name="T49" fmla="*/ 19 h 64"/>
                <a:gd name="T50" fmla="*/ 64 w 64"/>
                <a:gd name="T51" fmla="*/ 32 h 64"/>
                <a:gd name="T52" fmla="*/ 61 w 64"/>
                <a:gd name="T53" fmla="*/ 44 h 64"/>
                <a:gd name="T54" fmla="*/ 54 w 64"/>
                <a:gd name="T55" fmla="*/ 54 h 64"/>
                <a:gd name="T56" fmla="*/ 44 w 64"/>
                <a:gd name="T57" fmla="*/ 62 h 64"/>
                <a:gd name="T58" fmla="*/ 32 w 64"/>
                <a:gd name="T59" fmla="*/ 64 h 64"/>
                <a:gd name="T60" fmla="*/ 19 w 64"/>
                <a:gd name="T61" fmla="*/ 62 h 64"/>
                <a:gd name="T62" fmla="*/ 9 w 64"/>
                <a:gd name="T63" fmla="*/ 54 h 64"/>
                <a:gd name="T64" fmla="*/ 3 w 64"/>
                <a:gd name="T65" fmla="*/ 44 h 64"/>
                <a:gd name="T66" fmla="*/ 0 w 64"/>
                <a:gd name="T67" fmla="*/ 32 h 64"/>
                <a:gd name="T68" fmla="*/ 3 w 64"/>
                <a:gd name="T69" fmla="*/ 19 h 64"/>
                <a:gd name="T70" fmla="*/ 9 w 64"/>
                <a:gd name="T71" fmla="*/ 9 h 64"/>
                <a:gd name="T72" fmla="*/ 19 w 64"/>
                <a:gd name="T73" fmla="*/ 2 h 64"/>
                <a:gd name="T74" fmla="*/ 32 w 64"/>
                <a:gd name="T7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4" h="64">
                  <a:moveTo>
                    <a:pt x="32" y="16"/>
                  </a:moveTo>
                  <a:lnTo>
                    <a:pt x="27" y="17"/>
                  </a:lnTo>
                  <a:lnTo>
                    <a:pt x="23" y="19"/>
                  </a:lnTo>
                  <a:lnTo>
                    <a:pt x="19" y="23"/>
                  </a:lnTo>
                  <a:lnTo>
                    <a:pt x="17" y="27"/>
                  </a:lnTo>
                  <a:lnTo>
                    <a:pt x="16" y="32"/>
                  </a:lnTo>
                  <a:lnTo>
                    <a:pt x="17" y="37"/>
                  </a:lnTo>
                  <a:lnTo>
                    <a:pt x="19" y="42"/>
                  </a:lnTo>
                  <a:lnTo>
                    <a:pt x="23" y="45"/>
                  </a:lnTo>
                  <a:lnTo>
                    <a:pt x="27" y="47"/>
                  </a:lnTo>
                  <a:lnTo>
                    <a:pt x="32" y="49"/>
                  </a:lnTo>
                  <a:lnTo>
                    <a:pt x="37" y="47"/>
                  </a:lnTo>
                  <a:lnTo>
                    <a:pt x="42" y="45"/>
                  </a:lnTo>
                  <a:lnTo>
                    <a:pt x="45" y="42"/>
                  </a:lnTo>
                  <a:lnTo>
                    <a:pt x="48" y="37"/>
                  </a:lnTo>
                  <a:lnTo>
                    <a:pt x="48" y="32"/>
                  </a:lnTo>
                  <a:lnTo>
                    <a:pt x="48" y="27"/>
                  </a:lnTo>
                  <a:lnTo>
                    <a:pt x="45" y="23"/>
                  </a:lnTo>
                  <a:lnTo>
                    <a:pt x="42" y="19"/>
                  </a:lnTo>
                  <a:lnTo>
                    <a:pt x="37" y="17"/>
                  </a:lnTo>
                  <a:lnTo>
                    <a:pt x="32" y="16"/>
                  </a:lnTo>
                  <a:close/>
                  <a:moveTo>
                    <a:pt x="32" y="0"/>
                  </a:moveTo>
                  <a:lnTo>
                    <a:pt x="44" y="2"/>
                  </a:lnTo>
                  <a:lnTo>
                    <a:pt x="54" y="9"/>
                  </a:lnTo>
                  <a:lnTo>
                    <a:pt x="61" y="19"/>
                  </a:lnTo>
                  <a:lnTo>
                    <a:pt x="64" y="32"/>
                  </a:lnTo>
                  <a:lnTo>
                    <a:pt x="61" y="44"/>
                  </a:lnTo>
                  <a:lnTo>
                    <a:pt x="54" y="54"/>
                  </a:lnTo>
                  <a:lnTo>
                    <a:pt x="44" y="62"/>
                  </a:lnTo>
                  <a:lnTo>
                    <a:pt x="32" y="64"/>
                  </a:lnTo>
                  <a:lnTo>
                    <a:pt x="19" y="62"/>
                  </a:lnTo>
                  <a:lnTo>
                    <a:pt x="9" y="54"/>
                  </a:lnTo>
                  <a:lnTo>
                    <a:pt x="3" y="44"/>
                  </a:lnTo>
                  <a:lnTo>
                    <a:pt x="0" y="32"/>
                  </a:lnTo>
                  <a:lnTo>
                    <a:pt x="3" y="19"/>
                  </a:lnTo>
                  <a:lnTo>
                    <a:pt x="9" y="9"/>
                  </a:lnTo>
                  <a:lnTo>
                    <a:pt x="19" y="2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754"/>
            <p:cNvSpPr>
              <a:spLocks noEditPoints="1"/>
            </p:cNvSpPr>
            <p:nvPr/>
          </p:nvSpPr>
          <p:spPr bwMode="auto">
            <a:xfrm>
              <a:off x="7419747" y="6375632"/>
              <a:ext cx="84122" cy="84122"/>
            </a:xfrm>
            <a:custGeom>
              <a:avLst/>
              <a:gdLst>
                <a:gd name="T0" fmla="*/ 32 w 64"/>
                <a:gd name="T1" fmla="*/ 16 h 64"/>
                <a:gd name="T2" fmla="*/ 27 w 64"/>
                <a:gd name="T3" fmla="*/ 17 h 64"/>
                <a:gd name="T4" fmla="*/ 23 w 64"/>
                <a:gd name="T5" fmla="*/ 19 h 64"/>
                <a:gd name="T6" fmla="*/ 19 w 64"/>
                <a:gd name="T7" fmla="*/ 23 h 64"/>
                <a:gd name="T8" fmla="*/ 17 w 64"/>
                <a:gd name="T9" fmla="*/ 27 h 64"/>
                <a:gd name="T10" fmla="*/ 16 w 64"/>
                <a:gd name="T11" fmla="*/ 32 h 64"/>
                <a:gd name="T12" fmla="*/ 17 w 64"/>
                <a:gd name="T13" fmla="*/ 37 h 64"/>
                <a:gd name="T14" fmla="*/ 19 w 64"/>
                <a:gd name="T15" fmla="*/ 42 h 64"/>
                <a:gd name="T16" fmla="*/ 23 w 64"/>
                <a:gd name="T17" fmla="*/ 45 h 64"/>
                <a:gd name="T18" fmla="*/ 27 w 64"/>
                <a:gd name="T19" fmla="*/ 47 h 64"/>
                <a:gd name="T20" fmla="*/ 32 w 64"/>
                <a:gd name="T21" fmla="*/ 48 h 64"/>
                <a:gd name="T22" fmla="*/ 37 w 64"/>
                <a:gd name="T23" fmla="*/ 47 h 64"/>
                <a:gd name="T24" fmla="*/ 42 w 64"/>
                <a:gd name="T25" fmla="*/ 45 h 64"/>
                <a:gd name="T26" fmla="*/ 45 w 64"/>
                <a:gd name="T27" fmla="*/ 42 h 64"/>
                <a:gd name="T28" fmla="*/ 47 w 64"/>
                <a:gd name="T29" fmla="*/ 37 h 64"/>
                <a:gd name="T30" fmla="*/ 47 w 64"/>
                <a:gd name="T31" fmla="*/ 32 h 64"/>
                <a:gd name="T32" fmla="*/ 47 w 64"/>
                <a:gd name="T33" fmla="*/ 27 h 64"/>
                <a:gd name="T34" fmla="*/ 45 w 64"/>
                <a:gd name="T35" fmla="*/ 23 h 64"/>
                <a:gd name="T36" fmla="*/ 42 w 64"/>
                <a:gd name="T37" fmla="*/ 19 h 64"/>
                <a:gd name="T38" fmla="*/ 37 w 64"/>
                <a:gd name="T39" fmla="*/ 17 h 64"/>
                <a:gd name="T40" fmla="*/ 32 w 64"/>
                <a:gd name="T41" fmla="*/ 16 h 64"/>
                <a:gd name="T42" fmla="*/ 32 w 64"/>
                <a:gd name="T43" fmla="*/ 0 h 64"/>
                <a:gd name="T44" fmla="*/ 44 w 64"/>
                <a:gd name="T45" fmla="*/ 2 h 64"/>
                <a:gd name="T46" fmla="*/ 54 w 64"/>
                <a:gd name="T47" fmla="*/ 9 h 64"/>
                <a:gd name="T48" fmla="*/ 61 w 64"/>
                <a:gd name="T49" fmla="*/ 19 h 64"/>
                <a:gd name="T50" fmla="*/ 64 w 64"/>
                <a:gd name="T51" fmla="*/ 32 h 64"/>
                <a:gd name="T52" fmla="*/ 61 w 64"/>
                <a:gd name="T53" fmla="*/ 45 h 64"/>
                <a:gd name="T54" fmla="*/ 54 w 64"/>
                <a:gd name="T55" fmla="*/ 55 h 64"/>
                <a:gd name="T56" fmla="*/ 44 w 64"/>
                <a:gd name="T57" fmla="*/ 62 h 64"/>
                <a:gd name="T58" fmla="*/ 32 w 64"/>
                <a:gd name="T59" fmla="*/ 64 h 64"/>
                <a:gd name="T60" fmla="*/ 19 w 64"/>
                <a:gd name="T61" fmla="*/ 62 h 64"/>
                <a:gd name="T62" fmla="*/ 9 w 64"/>
                <a:gd name="T63" fmla="*/ 55 h 64"/>
                <a:gd name="T64" fmla="*/ 2 w 64"/>
                <a:gd name="T65" fmla="*/ 45 h 64"/>
                <a:gd name="T66" fmla="*/ 0 w 64"/>
                <a:gd name="T67" fmla="*/ 32 h 64"/>
                <a:gd name="T68" fmla="*/ 2 w 64"/>
                <a:gd name="T69" fmla="*/ 19 h 64"/>
                <a:gd name="T70" fmla="*/ 9 w 64"/>
                <a:gd name="T71" fmla="*/ 9 h 64"/>
                <a:gd name="T72" fmla="*/ 19 w 64"/>
                <a:gd name="T73" fmla="*/ 2 h 64"/>
                <a:gd name="T74" fmla="*/ 32 w 64"/>
                <a:gd name="T7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4" h="64">
                  <a:moveTo>
                    <a:pt x="32" y="16"/>
                  </a:moveTo>
                  <a:lnTo>
                    <a:pt x="27" y="17"/>
                  </a:lnTo>
                  <a:lnTo>
                    <a:pt x="23" y="19"/>
                  </a:lnTo>
                  <a:lnTo>
                    <a:pt x="19" y="23"/>
                  </a:lnTo>
                  <a:lnTo>
                    <a:pt x="17" y="27"/>
                  </a:lnTo>
                  <a:lnTo>
                    <a:pt x="16" y="32"/>
                  </a:lnTo>
                  <a:lnTo>
                    <a:pt x="17" y="37"/>
                  </a:lnTo>
                  <a:lnTo>
                    <a:pt x="19" y="42"/>
                  </a:lnTo>
                  <a:lnTo>
                    <a:pt x="23" y="45"/>
                  </a:lnTo>
                  <a:lnTo>
                    <a:pt x="27" y="47"/>
                  </a:lnTo>
                  <a:lnTo>
                    <a:pt x="32" y="48"/>
                  </a:lnTo>
                  <a:lnTo>
                    <a:pt x="37" y="47"/>
                  </a:lnTo>
                  <a:lnTo>
                    <a:pt x="42" y="45"/>
                  </a:lnTo>
                  <a:lnTo>
                    <a:pt x="45" y="42"/>
                  </a:lnTo>
                  <a:lnTo>
                    <a:pt x="47" y="37"/>
                  </a:lnTo>
                  <a:lnTo>
                    <a:pt x="47" y="32"/>
                  </a:lnTo>
                  <a:lnTo>
                    <a:pt x="47" y="27"/>
                  </a:lnTo>
                  <a:lnTo>
                    <a:pt x="45" y="23"/>
                  </a:lnTo>
                  <a:lnTo>
                    <a:pt x="42" y="19"/>
                  </a:lnTo>
                  <a:lnTo>
                    <a:pt x="37" y="17"/>
                  </a:lnTo>
                  <a:lnTo>
                    <a:pt x="32" y="16"/>
                  </a:lnTo>
                  <a:close/>
                  <a:moveTo>
                    <a:pt x="32" y="0"/>
                  </a:moveTo>
                  <a:lnTo>
                    <a:pt x="44" y="2"/>
                  </a:lnTo>
                  <a:lnTo>
                    <a:pt x="54" y="9"/>
                  </a:lnTo>
                  <a:lnTo>
                    <a:pt x="61" y="19"/>
                  </a:lnTo>
                  <a:lnTo>
                    <a:pt x="64" y="32"/>
                  </a:lnTo>
                  <a:lnTo>
                    <a:pt x="61" y="45"/>
                  </a:lnTo>
                  <a:lnTo>
                    <a:pt x="54" y="55"/>
                  </a:lnTo>
                  <a:lnTo>
                    <a:pt x="44" y="62"/>
                  </a:lnTo>
                  <a:lnTo>
                    <a:pt x="32" y="64"/>
                  </a:lnTo>
                  <a:lnTo>
                    <a:pt x="19" y="62"/>
                  </a:lnTo>
                  <a:lnTo>
                    <a:pt x="9" y="55"/>
                  </a:lnTo>
                  <a:lnTo>
                    <a:pt x="2" y="45"/>
                  </a:lnTo>
                  <a:lnTo>
                    <a:pt x="0" y="32"/>
                  </a:lnTo>
                  <a:lnTo>
                    <a:pt x="2" y="19"/>
                  </a:lnTo>
                  <a:lnTo>
                    <a:pt x="9" y="9"/>
                  </a:lnTo>
                  <a:lnTo>
                    <a:pt x="19" y="2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755"/>
            <p:cNvSpPr>
              <a:spLocks/>
            </p:cNvSpPr>
            <p:nvPr/>
          </p:nvSpPr>
          <p:spPr bwMode="auto">
            <a:xfrm>
              <a:off x="7356656" y="6524159"/>
              <a:ext cx="527076" cy="19716"/>
            </a:xfrm>
            <a:custGeom>
              <a:avLst/>
              <a:gdLst>
                <a:gd name="T0" fmla="*/ 8 w 401"/>
                <a:gd name="T1" fmla="*/ 0 h 15"/>
                <a:gd name="T2" fmla="*/ 393 w 401"/>
                <a:gd name="T3" fmla="*/ 0 h 15"/>
                <a:gd name="T4" fmla="*/ 395 w 401"/>
                <a:gd name="T5" fmla="*/ 0 h 15"/>
                <a:gd name="T6" fmla="*/ 398 w 401"/>
                <a:gd name="T7" fmla="*/ 2 h 15"/>
                <a:gd name="T8" fmla="*/ 400 w 401"/>
                <a:gd name="T9" fmla="*/ 4 h 15"/>
                <a:gd name="T10" fmla="*/ 401 w 401"/>
                <a:gd name="T11" fmla="*/ 7 h 15"/>
                <a:gd name="T12" fmla="*/ 400 w 401"/>
                <a:gd name="T13" fmla="*/ 10 h 15"/>
                <a:gd name="T14" fmla="*/ 398 w 401"/>
                <a:gd name="T15" fmla="*/ 13 h 15"/>
                <a:gd name="T16" fmla="*/ 395 w 401"/>
                <a:gd name="T17" fmla="*/ 14 h 15"/>
                <a:gd name="T18" fmla="*/ 393 w 401"/>
                <a:gd name="T19" fmla="*/ 15 h 15"/>
                <a:gd name="T20" fmla="*/ 8 w 401"/>
                <a:gd name="T21" fmla="*/ 15 h 15"/>
                <a:gd name="T22" fmla="*/ 4 w 401"/>
                <a:gd name="T23" fmla="*/ 14 h 15"/>
                <a:gd name="T24" fmla="*/ 2 w 401"/>
                <a:gd name="T25" fmla="*/ 13 h 15"/>
                <a:gd name="T26" fmla="*/ 1 w 401"/>
                <a:gd name="T27" fmla="*/ 10 h 15"/>
                <a:gd name="T28" fmla="*/ 0 w 401"/>
                <a:gd name="T29" fmla="*/ 7 h 15"/>
                <a:gd name="T30" fmla="*/ 1 w 401"/>
                <a:gd name="T31" fmla="*/ 4 h 15"/>
                <a:gd name="T32" fmla="*/ 2 w 401"/>
                <a:gd name="T33" fmla="*/ 2 h 15"/>
                <a:gd name="T34" fmla="*/ 4 w 401"/>
                <a:gd name="T35" fmla="*/ 0 h 15"/>
                <a:gd name="T36" fmla="*/ 8 w 401"/>
                <a:gd name="T3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01" h="15">
                  <a:moveTo>
                    <a:pt x="8" y="0"/>
                  </a:moveTo>
                  <a:lnTo>
                    <a:pt x="393" y="0"/>
                  </a:lnTo>
                  <a:lnTo>
                    <a:pt x="395" y="0"/>
                  </a:lnTo>
                  <a:lnTo>
                    <a:pt x="398" y="2"/>
                  </a:lnTo>
                  <a:lnTo>
                    <a:pt x="400" y="4"/>
                  </a:lnTo>
                  <a:lnTo>
                    <a:pt x="401" y="7"/>
                  </a:lnTo>
                  <a:lnTo>
                    <a:pt x="400" y="10"/>
                  </a:lnTo>
                  <a:lnTo>
                    <a:pt x="398" y="13"/>
                  </a:lnTo>
                  <a:lnTo>
                    <a:pt x="395" y="14"/>
                  </a:lnTo>
                  <a:lnTo>
                    <a:pt x="393" y="15"/>
                  </a:lnTo>
                  <a:lnTo>
                    <a:pt x="8" y="15"/>
                  </a:lnTo>
                  <a:lnTo>
                    <a:pt x="4" y="14"/>
                  </a:lnTo>
                  <a:lnTo>
                    <a:pt x="2" y="13"/>
                  </a:lnTo>
                  <a:lnTo>
                    <a:pt x="1" y="10"/>
                  </a:lnTo>
                  <a:lnTo>
                    <a:pt x="0" y="7"/>
                  </a:lnTo>
                  <a:lnTo>
                    <a:pt x="1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756"/>
            <p:cNvSpPr>
              <a:spLocks/>
            </p:cNvSpPr>
            <p:nvPr/>
          </p:nvSpPr>
          <p:spPr bwMode="auto">
            <a:xfrm>
              <a:off x="7356656" y="6438723"/>
              <a:ext cx="21030" cy="21030"/>
            </a:xfrm>
            <a:custGeom>
              <a:avLst/>
              <a:gdLst>
                <a:gd name="T0" fmla="*/ 8 w 16"/>
                <a:gd name="T1" fmla="*/ 0 h 16"/>
                <a:gd name="T2" fmla="*/ 11 w 16"/>
                <a:gd name="T3" fmla="*/ 0 h 16"/>
                <a:gd name="T4" fmla="*/ 13 w 16"/>
                <a:gd name="T5" fmla="*/ 3 h 16"/>
                <a:gd name="T6" fmla="*/ 16 w 16"/>
                <a:gd name="T7" fmla="*/ 5 h 16"/>
                <a:gd name="T8" fmla="*/ 16 w 16"/>
                <a:gd name="T9" fmla="*/ 8 h 16"/>
                <a:gd name="T10" fmla="*/ 16 w 16"/>
                <a:gd name="T11" fmla="*/ 12 h 16"/>
                <a:gd name="T12" fmla="*/ 13 w 16"/>
                <a:gd name="T13" fmla="*/ 14 h 16"/>
                <a:gd name="T14" fmla="*/ 11 w 16"/>
                <a:gd name="T15" fmla="*/ 15 h 16"/>
                <a:gd name="T16" fmla="*/ 8 w 16"/>
                <a:gd name="T17" fmla="*/ 16 h 16"/>
                <a:gd name="T18" fmla="*/ 4 w 16"/>
                <a:gd name="T19" fmla="*/ 15 h 16"/>
                <a:gd name="T20" fmla="*/ 2 w 16"/>
                <a:gd name="T21" fmla="*/ 14 h 16"/>
                <a:gd name="T22" fmla="*/ 1 w 16"/>
                <a:gd name="T23" fmla="*/ 12 h 16"/>
                <a:gd name="T24" fmla="*/ 0 w 16"/>
                <a:gd name="T25" fmla="*/ 8 h 16"/>
                <a:gd name="T26" fmla="*/ 1 w 16"/>
                <a:gd name="T27" fmla="*/ 5 h 16"/>
                <a:gd name="T28" fmla="*/ 2 w 16"/>
                <a:gd name="T29" fmla="*/ 3 h 16"/>
                <a:gd name="T30" fmla="*/ 4 w 16"/>
                <a:gd name="T31" fmla="*/ 0 h 16"/>
                <a:gd name="T32" fmla="*/ 8 w 16"/>
                <a:gd name="T3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16">
                  <a:moveTo>
                    <a:pt x="8" y="0"/>
                  </a:moveTo>
                  <a:lnTo>
                    <a:pt x="11" y="0"/>
                  </a:lnTo>
                  <a:lnTo>
                    <a:pt x="13" y="3"/>
                  </a:lnTo>
                  <a:lnTo>
                    <a:pt x="16" y="5"/>
                  </a:lnTo>
                  <a:lnTo>
                    <a:pt x="16" y="8"/>
                  </a:lnTo>
                  <a:lnTo>
                    <a:pt x="16" y="12"/>
                  </a:lnTo>
                  <a:lnTo>
                    <a:pt x="13" y="14"/>
                  </a:lnTo>
                  <a:lnTo>
                    <a:pt x="11" y="15"/>
                  </a:lnTo>
                  <a:lnTo>
                    <a:pt x="8" y="16"/>
                  </a:lnTo>
                  <a:lnTo>
                    <a:pt x="4" y="15"/>
                  </a:lnTo>
                  <a:lnTo>
                    <a:pt x="2" y="14"/>
                  </a:lnTo>
                  <a:lnTo>
                    <a:pt x="1" y="12"/>
                  </a:lnTo>
                  <a:lnTo>
                    <a:pt x="0" y="8"/>
                  </a:lnTo>
                  <a:lnTo>
                    <a:pt x="1" y="5"/>
                  </a:lnTo>
                  <a:lnTo>
                    <a:pt x="2" y="3"/>
                  </a:lnTo>
                  <a:lnTo>
                    <a:pt x="4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757"/>
            <p:cNvSpPr>
              <a:spLocks/>
            </p:cNvSpPr>
            <p:nvPr/>
          </p:nvSpPr>
          <p:spPr bwMode="auto">
            <a:xfrm>
              <a:off x="7356656" y="6375632"/>
              <a:ext cx="21030" cy="21030"/>
            </a:xfrm>
            <a:custGeom>
              <a:avLst/>
              <a:gdLst>
                <a:gd name="T0" fmla="*/ 8 w 16"/>
                <a:gd name="T1" fmla="*/ 0 h 16"/>
                <a:gd name="T2" fmla="*/ 11 w 16"/>
                <a:gd name="T3" fmla="*/ 1 h 16"/>
                <a:gd name="T4" fmla="*/ 13 w 16"/>
                <a:gd name="T5" fmla="*/ 2 h 16"/>
                <a:gd name="T6" fmla="*/ 16 w 16"/>
                <a:gd name="T7" fmla="*/ 5 h 16"/>
                <a:gd name="T8" fmla="*/ 16 w 16"/>
                <a:gd name="T9" fmla="*/ 8 h 16"/>
                <a:gd name="T10" fmla="*/ 16 w 16"/>
                <a:gd name="T11" fmla="*/ 11 h 16"/>
                <a:gd name="T12" fmla="*/ 13 w 16"/>
                <a:gd name="T13" fmla="*/ 14 h 16"/>
                <a:gd name="T14" fmla="*/ 11 w 16"/>
                <a:gd name="T15" fmla="*/ 16 h 16"/>
                <a:gd name="T16" fmla="*/ 8 w 16"/>
                <a:gd name="T17" fmla="*/ 16 h 16"/>
                <a:gd name="T18" fmla="*/ 4 w 16"/>
                <a:gd name="T19" fmla="*/ 16 h 16"/>
                <a:gd name="T20" fmla="*/ 2 w 16"/>
                <a:gd name="T21" fmla="*/ 14 h 16"/>
                <a:gd name="T22" fmla="*/ 1 w 16"/>
                <a:gd name="T23" fmla="*/ 11 h 16"/>
                <a:gd name="T24" fmla="*/ 0 w 16"/>
                <a:gd name="T25" fmla="*/ 8 h 16"/>
                <a:gd name="T26" fmla="*/ 1 w 16"/>
                <a:gd name="T27" fmla="*/ 5 h 16"/>
                <a:gd name="T28" fmla="*/ 2 w 16"/>
                <a:gd name="T29" fmla="*/ 2 h 16"/>
                <a:gd name="T30" fmla="*/ 4 w 16"/>
                <a:gd name="T31" fmla="*/ 1 h 16"/>
                <a:gd name="T32" fmla="*/ 8 w 16"/>
                <a:gd name="T3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16">
                  <a:moveTo>
                    <a:pt x="8" y="0"/>
                  </a:moveTo>
                  <a:lnTo>
                    <a:pt x="11" y="1"/>
                  </a:lnTo>
                  <a:lnTo>
                    <a:pt x="13" y="2"/>
                  </a:lnTo>
                  <a:lnTo>
                    <a:pt x="16" y="5"/>
                  </a:lnTo>
                  <a:lnTo>
                    <a:pt x="16" y="8"/>
                  </a:lnTo>
                  <a:lnTo>
                    <a:pt x="16" y="11"/>
                  </a:lnTo>
                  <a:lnTo>
                    <a:pt x="13" y="14"/>
                  </a:lnTo>
                  <a:lnTo>
                    <a:pt x="11" y="16"/>
                  </a:lnTo>
                  <a:lnTo>
                    <a:pt x="8" y="16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1" y="11"/>
                  </a:lnTo>
                  <a:lnTo>
                    <a:pt x="0" y="8"/>
                  </a:lnTo>
                  <a:lnTo>
                    <a:pt x="1" y="5"/>
                  </a:lnTo>
                  <a:lnTo>
                    <a:pt x="2" y="2"/>
                  </a:lnTo>
                  <a:lnTo>
                    <a:pt x="4" y="1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758"/>
            <p:cNvSpPr>
              <a:spLocks/>
            </p:cNvSpPr>
            <p:nvPr/>
          </p:nvSpPr>
          <p:spPr bwMode="auto">
            <a:xfrm>
              <a:off x="7356656" y="6312541"/>
              <a:ext cx="21030" cy="22345"/>
            </a:xfrm>
            <a:custGeom>
              <a:avLst/>
              <a:gdLst>
                <a:gd name="T0" fmla="*/ 8 w 16"/>
                <a:gd name="T1" fmla="*/ 0 h 17"/>
                <a:gd name="T2" fmla="*/ 11 w 16"/>
                <a:gd name="T3" fmla="*/ 1 h 17"/>
                <a:gd name="T4" fmla="*/ 13 w 16"/>
                <a:gd name="T5" fmla="*/ 2 h 17"/>
                <a:gd name="T6" fmla="*/ 16 w 16"/>
                <a:gd name="T7" fmla="*/ 5 h 17"/>
                <a:gd name="T8" fmla="*/ 16 w 16"/>
                <a:gd name="T9" fmla="*/ 8 h 17"/>
                <a:gd name="T10" fmla="*/ 16 w 16"/>
                <a:gd name="T11" fmla="*/ 11 h 17"/>
                <a:gd name="T12" fmla="*/ 13 w 16"/>
                <a:gd name="T13" fmla="*/ 13 h 17"/>
                <a:gd name="T14" fmla="*/ 11 w 16"/>
                <a:gd name="T15" fmla="*/ 15 h 17"/>
                <a:gd name="T16" fmla="*/ 8 w 16"/>
                <a:gd name="T17" fmla="*/ 17 h 17"/>
                <a:gd name="T18" fmla="*/ 4 w 16"/>
                <a:gd name="T19" fmla="*/ 15 h 17"/>
                <a:gd name="T20" fmla="*/ 2 w 16"/>
                <a:gd name="T21" fmla="*/ 13 h 17"/>
                <a:gd name="T22" fmla="*/ 1 w 16"/>
                <a:gd name="T23" fmla="*/ 11 h 17"/>
                <a:gd name="T24" fmla="*/ 0 w 16"/>
                <a:gd name="T25" fmla="*/ 8 h 17"/>
                <a:gd name="T26" fmla="*/ 1 w 16"/>
                <a:gd name="T27" fmla="*/ 5 h 17"/>
                <a:gd name="T28" fmla="*/ 2 w 16"/>
                <a:gd name="T29" fmla="*/ 2 h 17"/>
                <a:gd name="T30" fmla="*/ 4 w 16"/>
                <a:gd name="T31" fmla="*/ 1 h 17"/>
                <a:gd name="T32" fmla="*/ 8 w 16"/>
                <a:gd name="T3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17">
                  <a:moveTo>
                    <a:pt x="8" y="0"/>
                  </a:moveTo>
                  <a:lnTo>
                    <a:pt x="11" y="1"/>
                  </a:lnTo>
                  <a:lnTo>
                    <a:pt x="13" y="2"/>
                  </a:lnTo>
                  <a:lnTo>
                    <a:pt x="16" y="5"/>
                  </a:lnTo>
                  <a:lnTo>
                    <a:pt x="16" y="8"/>
                  </a:lnTo>
                  <a:lnTo>
                    <a:pt x="16" y="11"/>
                  </a:lnTo>
                  <a:lnTo>
                    <a:pt x="13" y="13"/>
                  </a:lnTo>
                  <a:lnTo>
                    <a:pt x="11" y="15"/>
                  </a:lnTo>
                  <a:lnTo>
                    <a:pt x="8" y="17"/>
                  </a:lnTo>
                  <a:lnTo>
                    <a:pt x="4" y="15"/>
                  </a:lnTo>
                  <a:lnTo>
                    <a:pt x="2" y="13"/>
                  </a:lnTo>
                  <a:lnTo>
                    <a:pt x="1" y="11"/>
                  </a:lnTo>
                  <a:lnTo>
                    <a:pt x="0" y="8"/>
                  </a:lnTo>
                  <a:lnTo>
                    <a:pt x="1" y="5"/>
                  </a:lnTo>
                  <a:lnTo>
                    <a:pt x="2" y="2"/>
                  </a:lnTo>
                  <a:lnTo>
                    <a:pt x="4" y="1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759"/>
            <p:cNvSpPr>
              <a:spLocks/>
            </p:cNvSpPr>
            <p:nvPr/>
          </p:nvSpPr>
          <p:spPr bwMode="auto">
            <a:xfrm>
              <a:off x="7356656" y="6249449"/>
              <a:ext cx="21030" cy="21030"/>
            </a:xfrm>
            <a:custGeom>
              <a:avLst/>
              <a:gdLst>
                <a:gd name="T0" fmla="*/ 8 w 16"/>
                <a:gd name="T1" fmla="*/ 0 h 16"/>
                <a:gd name="T2" fmla="*/ 11 w 16"/>
                <a:gd name="T3" fmla="*/ 0 h 16"/>
                <a:gd name="T4" fmla="*/ 13 w 16"/>
                <a:gd name="T5" fmla="*/ 3 h 16"/>
                <a:gd name="T6" fmla="*/ 16 w 16"/>
                <a:gd name="T7" fmla="*/ 5 h 16"/>
                <a:gd name="T8" fmla="*/ 16 w 16"/>
                <a:gd name="T9" fmla="*/ 8 h 16"/>
                <a:gd name="T10" fmla="*/ 16 w 16"/>
                <a:gd name="T11" fmla="*/ 12 h 16"/>
                <a:gd name="T12" fmla="*/ 13 w 16"/>
                <a:gd name="T13" fmla="*/ 14 h 16"/>
                <a:gd name="T14" fmla="*/ 11 w 16"/>
                <a:gd name="T15" fmla="*/ 15 h 16"/>
                <a:gd name="T16" fmla="*/ 8 w 16"/>
                <a:gd name="T17" fmla="*/ 16 h 16"/>
                <a:gd name="T18" fmla="*/ 4 w 16"/>
                <a:gd name="T19" fmla="*/ 15 h 16"/>
                <a:gd name="T20" fmla="*/ 2 w 16"/>
                <a:gd name="T21" fmla="*/ 14 h 16"/>
                <a:gd name="T22" fmla="*/ 1 w 16"/>
                <a:gd name="T23" fmla="*/ 12 h 16"/>
                <a:gd name="T24" fmla="*/ 0 w 16"/>
                <a:gd name="T25" fmla="*/ 8 h 16"/>
                <a:gd name="T26" fmla="*/ 1 w 16"/>
                <a:gd name="T27" fmla="*/ 5 h 16"/>
                <a:gd name="T28" fmla="*/ 2 w 16"/>
                <a:gd name="T29" fmla="*/ 3 h 16"/>
                <a:gd name="T30" fmla="*/ 4 w 16"/>
                <a:gd name="T31" fmla="*/ 0 h 16"/>
                <a:gd name="T32" fmla="*/ 8 w 16"/>
                <a:gd name="T3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16">
                  <a:moveTo>
                    <a:pt x="8" y="0"/>
                  </a:moveTo>
                  <a:lnTo>
                    <a:pt x="11" y="0"/>
                  </a:lnTo>
                  <a:lnTo>
                    <a:pt x="13" y="3"/>
                  </a:lnTo>
                  <a:lnTo>
                    <a:pt x="16" y="5"/>
                  </a:lnTo>
                  <a:lnTo>
                    <a:pt x="16" y="8"/>
                  </a:lnTo>
                  <a:lnTo>
                    <a:pt x="16" y="12"/>
                  </a:lnTo>
                  <a:lnTo>
                    <a:pt x="13" y="14"/>
                  </a:lnTo>
                  <a:lnTo>
                    <a:pt x="11" y="15"/>
                  </a:lnTo>
                  <a:lnTo>
                    <a:pt x="8" y="16"/>
                  </a:lnTo>
                  <a:lnTo>
                    <a:pt x="4" y="15"/>
                  </a:lnTo>
                  <a:lnTo>
                    <a:pt x="2" y="14"/>
                  </a:lnTo>
                  <a:lnTo>
                    <a:pt x="1" y="12"/>
                  </a:lnTo>
                  <a:lnTo>
                    <a:pt x="0" y="8"/>
                  </a:lnTo>
                  <a:lnTo>
                    <a:pt x="1" y="5"/>
                  </a:lnTo>
                  <a:lnTo>
                    <a:pt x="2" y="3"/>
                  </a:lnTo>
                  <a:lnTo>
                    <a:pt x="4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760"/>
            <p:cNvSpPr>
              <a:spLocks/>
            </p:cNvSpPr>
            <p:nvPr/>
          </p:nvSpPr>
          <p:spPr bwMode="auto">
            <a:xfrm>
              <a:off x="7356656" y="6186358"/>
              <a:ext cx="21030" cy="21030"/>
            </a:xfrm>
            <a:custGeom>
              <a:avLst/>
              <a:gdLst>
                <a:gd name="T0" fmla="*/ 8 w 16"/>
                <a:gd name="T1" fmla="*/ 0 h 16"/>
                <a:gd name="T2" fmla="*/ 11 w 16"/>
                <a:gd name="T3" fmla="*/ 1 h 16"/>
                <a:gd name="T4" fmla="*/ 13 w 16"/>
                <a:gd name="T5" fmla="*/ 2 h 16"/>
                <a:gd name="T6" fmla="*/ 16 w 16"/>
                <a:gd name="T7" fmla="*/ 4 h 16"/>
                <a:gd name="T8" fmla="*/ 16 w 16"/>
                <a:gd name="T9" fmla="*/ 8 h 16"/>
                <a:gd name="T10" fmla="*/ 16 w 16"/>
                <a:gd name="T11" fmla="*/ 11 h 16"/>
                <a:gd name="T12" fmla="*/ 13 w 16"/>
                <a:gd name="T13" fmla="*/ 13 h 16"/>
                <a:gd name="T14" fmla="*/ 11 w 16"/>
                <a:gd name="T15" fmla="*/ 16 h 16"/>
                <a:gd name="T16" fmla="*/ 8 w 16"/>
                <a:gd name="T17" fmla="*/ 16 h 16"/>
                <a:gd name="T18" fmla="*/ 4 w 16"/>
                <a:gd name="T19" fmla="*/ 16 h 16"/>
                <a:gd name="T20" fmla="*/ 2 w 16"/>
                <a:gd name="T21" fmla="*/ 13 h 16"/>
                <a:gd name="T22" fmla="*/ 1 w 16"/>
                <a:gd name="T23" fmla="*/ 11 h 16"/>
                <a:gd name="T24" fmla="*/ 0 w 16"/>
                <a:gd name="T25" fmla="*/ 8 h 16"/>
                <a:gd name="T26" fmla="*/ 1 w 16"/>
                <a:gd name="T27" fmla="*/ 4 h 16"/>
                <a:gd name="T28" fmla="*/ 2 w 16"/>
                <a:gd name="T29" fmla="*/ 2 h 16"/>
                <a:gd name="T30" fmla="*/ 4 w 16"/>
                <a:gd name="T31" fmla="*/ 1 h 16"/>
                <a:gd name="T32" fmla="*/ 8 w 16"/>
                <a:gd name="T3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16">
                  <a:moveTo>
                    <a:pt x="8" y="0"/>
                  </a:moveTo>
                  <a:lnTo>
                    <a:pt x="11" y="1"/>
                  </a:lnTo>
                  <a:lnTo>
                    <a:pt x="13" y="2"/>
                  </a:lnTo>
                  <a:lnTo>
                    <a:pt x="16" y="4"/>
                  </a:lnTo>
                  <a:lnTo>
                    <a:pt x="16" y="8"/>
                  </a:lnTo>
                  <a:lnTo>
                    <a:pt x="16" y="11"/>
                  </a:lnTo>
                  <a:lnTo>
                    <a:pt x="13" y="13"/>
                  </a:lnTo>
                  <a:lnTo>
                    <a:pt x="11" y="16"/>
                  </a:lnTo>
                  <a:lnTo>
                    <a:pt x="8" y="16"/>
                  </a:lnTo>
                  <a:lnTo>
                    <a:pt x="4" y="16"/>
                  </a:lnTo>
                  <a:lnTo>
                    <a:pt x="2" y="13"/>
                  </a:lnTo>
                  <a:lnTo>
                    <a:pt x="1" y="11"/>
                  </a:lnTo>
                  <a:lnTo>
                    <a:pt x="0" y="8"/>
                  </a:lnTo>
                  <a:lnTo>
                    <a:pt x="1" y="4"/>
                  </a:lnTo>
                  <a:lnTo>
                    <a:pt x="2" y="2"/>
                  </a:lnTo>
                  <a:lnTo>
                    <a:pt x="4" y="1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761"/>
            <p:cNvSpPr>
              <a:spLocks/>
            </p:cNvSpPr>
            <p:nvPr/>
          </p:nvSpPr>
          <p:spPr bwMode="auto">
            <a:xfrm>
              <a:off x="7356656" y="6123267"/>
              <a:ext cx="21030" cy="21030"/>
            </a:xfrm>
            <a:custGeom>
              <a:avLst/>
              <a:gdLst>
                <a:gd name="T0" fmla="*/ 8 w 16"/>
                <a:gd name="T1" fmla="*/ 0 h 16"/>
                <a:gd name="T2" fmla="*/ 11 w 16"/>
                <a:gd name="T3" fmla="*/ 1 h 16"/>
                <a:gd name="T4" fmla="*/ 13 w 16"/>
                <a:gd name="T5" fmla="*/ 2 h 16"/>
                <a:gd name="T6" fmla="*/ 16 w 16"/>
                <a:gd name="T7" fmla="*/ 5 h 16"/>
                <a:gd name="T8" fmla="*/ 16 w 16"/>
                <a:gd name="T9" fmla="*/ 7 h 16"/>
                <a:gd name="T10" fmla="*/ 16 w 16"/>
                <a:gd name="T11" fmla="*/ 11 h 16"/>
                <a:gd name="T12" fmla="*/ 13 w 16"/>
                <a:gd name="T13" fmla="*/ 13 h 16"/>
                <a:gd name="T14" fmla="*/ 11 w 16"/>
                <a:gd name="T15" fmla="*/ 15 h 16"/>
                <a:gd name="T16" fmla="*/ 8 w 16"/>
                <a:gd name="T17" fmla="*/ 16 h 16"/>
                <a:gd name="T18" fmla="*/ 4 w 16"/>
                <a:gd name="T19" fmla="*/ 15 h 16"/>
                <a:gd name="T20" fmla="*/ 2 w 16"/>
                <a:gd name="T21" fmla="*/ 13 h 16"/>
                <a:gd name="T22" fmla="*/ 1 w 16"/>
                <a:gd name="T23" fmla="*/ 11 h 16"/>
                <a:gd name="T24" fmla="*/ 0 w 16"/>
                <a:gd name="T25" fmla="*/ 7 h 16"/>
                <a:gd name="T26" fmla="*/ 1 w 16"/>
                <a:gd name="T27" fmla="*/ 5 h 16"/>
                <a:gd name="T28" fmla="*/ 2 w 16"/>
                <a:gd name="T29" fmla="*/ 2 h 16"/>
                <a:gd name="T30" fmla="*/ 4 w 16"/>
                <a:gd name="T31" fmla="*/ 1 h 16"/>
                <a:gd name="T32" fmla="*/ 8 w 16"/>
                <a:gd name="T3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16">
                  <a:moveTo>
                    <a:pt x="8" y="0"/>
                  </a:moveTo>
                  <a:lnTo>
                    <a:pt x="11" y="1"/>
                  </a:lnTo>
                  <a:lnTo>
                    <a:pt x="13" y="2"/>
                  </a:lnTo>
                  <a:lnTo>
                    <a:pt x="16" y="5"/>
                  </a:lnTo>
                  <a:lnTo>
                    <a:pt x="16" y="7"/>
                  </a:lnTo>
                  <a:lnTo>
                    <a:pt x="16" y="11"/>
                  </a:lnTo>
                  <a:lnTo>
                    <a:pt x="13" y="13"/>
                  </a:lnTo>
                  <a:lnTo>
                    <a:pt x="11" y="15"/>
                  </a:lnTo>
                  <a:lnTo>
                    <a:pt x="8" y="16"/>
                  </a:lnTo>
                  <a:lnTo>
                    <a:pt x="4" y="15"/>
                  </a:lnTo>
                  <a:lnTo>
                    <a:pt x="2" y="13"/>
                  </a:lnTo>
                  <a:lnTo>
                    <a:pt x="1" y="11"/>
                  </a:lnTo>
                  <a:lnTo>
                    <a:pt x="0" y="7"/>
                  </a:lnTo>
                  <a:lnTo>
                    <a:pt x="1" y="5"/>
                  </a:lnTo>
                  <a:lnTo>
                    <a:pt x="2" y="2"/>
                  </a:lnTo>
                  <a:lnTo>
                    <a:pt x="4" y="1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762"/>
            <p:cNvSpPr>
              <a:spLocks/>
            </p:cNvSpPr>
            <p:nvPr/>
          </p:nvSpPr>
          <p:spPr bwMode="auto">
            <a:xfrm>
              <a:off x="7356656" y="6060175"/>
              <a:ext cx="21030" cy="21030"/>
            </a:xfrm>
            <a:custGeom>
              <a:avLst/>
              <a:gdLst>
                <a:gd name="T0" fmla="*/ 8 w 16"/>
                <a:gd name="T1" fmla="*/ 0 h 16"/>
                <a:gd name="T2" fmla="*/ 11 w 16"/>
                <a:gd name="T3" fmla="*/ 0 h 16"/>
                <a:gd name="T4" fmla="*/ 13 w 16"/>
                <a:gd name="T5" fmla="*/ 3 h 16"/>
                <a:gd name="T6" fmla="*/ 16 w 16"/>
                <a:gd name="T7" fmla="*/ 5 h 16"/>
                <a:gd name="T8" fmla="*/ 16 w 16"/>
                <a:gd name="T9" fmla="*/ 8 h 16"/>
                <a:gd name="T10" fmla="*/ 16 w 16"/>
                <a:gd name="T11" fmla="*/ 12 h 16"/>
                <a:gd name="T12" fmla="*/ 13 w 16"/>
                <a:gd name="T13" fmla="*/ 14 h 16"/>
                <a:gd name="T14" fmla="*/ 11 w 16"/>
                <a:gd name="T15" fmla="*/ 15 h 16"/>
                <a:gd name="T16" fmla="*/ 8 w 16"/>
                <a:gd name="T17" fmla="*/ 16 h 16"/>
                <a:gd name="T18" fmla="*/ 4 w 16"/>
                <a:gd name="T19" fmla="*/ 15 h 16"/>
                <a:gd name="T20" fmla="*/ 2 w 16"/>
                <a:gd name="T21" fmla="*/ 14 h 16"/>
                <a:gd name="T22" fmla="*/ 1 w 16"/>
                <a:gd name="T23" fmla="*/ 12 h 16"/>
                <a:gd name="T24" fmla="*/ 0 w 16"/>
                <a:gd name="T25" fmla="*/ 8 h 16"/>
                <a:gd name="T26" fmla="*/ 1 w 16"/>
                <a:gd name="T27" fmla="*/ 5 h 16"/>
                <a:gd name="T28" fmla="*/ 2 w 16"/>
                <a:gd name="T29" fmla="*/ 3 h 16"/>
                <a:gd name="T30" fmla="*/ 4 w 16"/>
                <a:gd name="T31" fmla="*/ 0 h 16"/>
                <a:gd name="T32" fmla="*/ 8 w 16"/>
                <a:gd name="T3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16">
                  <a:moveTo>
                    <a:pt x="8" y="0"/>
                  </a:moveTo>
                  <a:lnTo>
                    <a:pt x="11" y="0"/>
                  </a:lnTo>
                  <a:lnTo>
                    <a:pt x="13" y="3"/>
                  </a:lnTo>
                  <a:lnTo>
                    <a:pt x="16" y="5"/>
                  </a:lnTo>
                  <a:lnTo>
                    <a:pt x="16" y="8"/>
                  </a:lnTo>
                  <a:lnTo>
                    <a:pt x="16" y="12"/>
                  </a:lnTo>
                  <a:lnTo>
                    <a:pt x="13" y="14"/>
                  </a:lnTo>
                  <a:lnTo>
                    <a:pt x="11" y="15"/>
                  </a:lnTo>
                  <a:lnTo>
                    <a:pt x="8" y="16"/>
                  </a:lnTo>
                  <a:lnTo>
                    <a:pt x="4" y="15"/>
                  </a:lnTo>
                  <a:lnTo>
                    <a:pt x="2" y="14"/>
                  </a:lnTo>
                  <a:lnTo>
                    <a:pt x="1" y="12"/>
                  </a:lnTo>
                  <a:lnTo>
                    <a:pt x="0" y="8"/>
                  </a:lnTo>
                  <a:lnTo>
                    <a:pt x="1" y="5"/>
                  </a:lnTo>
                  <a:lnTo>
                    <a:pt x="2" y="3"/>
                  </a:lnTo>
                  <a:lnTo>
                    <a:pt x="4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CF00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62" name="Łącznik prosty 61"/>
          <p:cNvCxnSpPr/>
          <p:nvPr/>
        </p:nvCxnSpPr>
        <p:spPr>
          <a:xfrm>
            <a:off x="461829" y="2076450"/>
            <a:ext cx="0" cy="3933825"/>
          </a:xfrm>
          <a:prstGeom prst="line">
            <a:avLst/>
          </a:prstGeom>
          <a:ln w="9525"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Łącznik prosty 62"/>
          <p:cNvCxnSpPr/>
          <p:nvPr/>
        </p:nvCxnSpPr>
        <p:spPr>
          <a:xfrm>
            <a:off x="5492286" y="2076450"/>
            <a:ext cx="0" cy="3933825"/>
          </a:xfrm>
          <a:prstGeom prst="line">
            <a:avLst/>
          </a:prstGeom>
          <a:ln w="9525"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Łącznik prosty 63"/>
          <p:cNvCxnSpPr/>
          <p:nvPr/>
        </p:nvCxnSpPr>
        <p:spPr>
          <a:xfrm>
            <a:off x="8168811" y="2076450"/>
            <a:ext cx="0" cy="3933825"/>
          </a:xfrm>
          <a:prstGeom prst="line">
            <a:avLst/>
          </a:prstGeom>
          <a:ln w="9525"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Łącznik prosty 64"/>
          <p:cNvCxnSpPr/>
          <p:nvPr/>
        </p:nvCxnSpPr>
        <p:spPr>
          <a:xfrm>
            <a:off x="2820822" y="2076450"/>
            <a:ext cx="0" cy="3933825"/>
          </a:xfrm>
          <a:prstGeom prst="line">
            <a:avLst/>
          </a:prstGeom>
          <a:ln w="9525"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496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Obraz 5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2926" y="1062476"/>
            <a:ext cx="4219074" cy="5062039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Oferta BGK</a:t>
            </a:r>
            <a:br>
              <a:rPr lang="pl-PL" dirty="0"/>
            </a:b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30D576-EDB4-4767-A840-38EFCFF3C29D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333F48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333F48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  <a:sym typeface="Calibri"/>
            </a:endParaRPr>
          </a:p>
        </p:txBody>
      </p:sp>
      <p:sp>
        <p:nvSpPr>
          <p:cNvPr id="11" name="Prostokąt 7"/>
          <p:cNvSpPr/>
          <p:nvPr/>
        </p:nvSpPr>
        <p:spPr>
          <a:xfrm>
            <a:off x="738134" y="1544436"/>
            <a:ext cx="1746095" cy="32899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0"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CE1C3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Dla </a:t>
            </a:r>
            <a:r>
              <a:rPr kumimoji="0" lang="pl-PL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E1C3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kogo</a:t>
            </a:r>
            <a:endParaRPr kumimoji="0" lang="pl-PL" sz="1600" b="1" i="0" u="none" strike="noStrike" kern="1200" cap="none" spc="0" normalizeH="0" baseline="0" noProof="0" dirty="0">
              <a:ln>
                <a:noFill/>
              </a:ln>
              <a:solidFill>
                <a:srgbClr val="CE1C3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680"/>
          <p:cNvSpPr>
            <a:spLocks noEditPoints="1"/>
          </p:cNvSpPr>
          <p:nvPr/>
        </p:nvSpPr>
        <p:spPr bwMode="auto">
          <a:xfrm>
            <a:off x="362568" y="1558356"/>
            <a:ext cx="366784" cy="256749"/>
          </a:xfrm>
          <a:custGeom>
            <a:avLst/>
            <a:gdLst>
              <a:gd name="T0" fmla="*/ 196 w 480"/>
              <a:gd name="T1" fmla="*/ 296 h 336"/>
              <a:gd name="T2" fmla="*/ 200 w 480"/>
              <a:gd name="T3" fmla="*/ 319 h 336"/>
              <a:gd name="T4" fmla="*/ 230 w 480"/>
              <a:gd name="T5" fmla="*/ 302 h 336"/>
              <a:gd name="T6" fmla="*/ 220 w 480"/>
              <a:gd name="T7" fmla="*/ 281 h 336"/>
              <a:gd name="T8" fmla="*/ 148 w 480"/>
              <a:gd name="T9" fmla="*/ 279 h 336"/>
              <a:gd name="T10" fmla="*/ 148 w 480"/>
              <a:gd name="T11" fmla="*/ 300 h 336"/>
              <a:gd name="T12" fmla="*/ 185 w 480"/>
              <a:gd name="T13" fmla="*/ 284 h 336"/>
              <a:gd name="T14" fmla="*/ 200 w 480"/>
              <a:gd name="T15" fmla="*/ 260 h 336"/>
              <a:gd name="T16" fmla="*/ 150 w 480"/>
              <a:gd name="T17" fmla="*/ 217 h 336"/>
              <a:gd name="T18" fmla="*/ 114 w 480"/>
              <a:gd name="T19" fmla="*/ 251 h 336"/>
              <a:gd name="T20" fmla="*/ 122 w 480"/>
              <a:gd name="T21" fmla="*/ 271 h 336"/>
              <a:gd name="T22" fmla="*/ 164 w 480"/>
              <a:gd name="T23" fmla="*/ 241 h 336"/>
              <a:gd name="T24" fmla="*/ 160 w 480"/>
              <a:gd name="T25" fmla="*/ 218 h 336"/>
              <a:gd name="T26" fmla="*/ 92 w 480"/>
              <a:gd name="T27" fmla="*/ 208 h 336"/>
              <a:gd name="T28" fmla="*/ 96 w 480"/>
              <a:gd name="T29" fmla="*/ 231 h 336"/>
              <a:gd name="T30" fmla="*/ 132 w 480"/>
              <a:gd name="T31" fmla="*/ 209 h 336"/>
              <a:gd name="T32" fmla="*/ 128 w 480"/>
              <a:gd name="T33" fmla="*/ 186 h 336"/>
              <a:gd name="T34" fmla="*/ 447 w 480"/>
              <a:gd name="T35" fmla="*/ 91 h 336"/>
              <a:gd name="T36" fmla="*/ 427 w 480"/>
              <a:gd name="T37" fmla="*/ 111 h 336"/>
              <a:gd name="T38" fmla="*/ 422 w 480"/>
              <a:gd name="T39" fmla="*/ 83 h 336"/>
              <a:gd name="T40" fmla="*/ 63 w 480"/>
              <a:gd name="T41" fmla="*/ 91 h 336"/>
              <a:gd name="T42" fmla="*/ 43 w 480"/>
              <a:gd name="T43" fmla="*/ 111 h 336"/>
              <a:gd name="T44" fmla="*/ 38 w 480"/>
              <a:gd name="T45" fmla="*/ 83 h 336"/>
              <a:gd name="T46" fmla="*/ 164 w 480"/>
              <a:gd name="T47" fmla="*/ 136 h 336"/>
              <a:gd name="T48" fmla="*/ 189 w 480"/>
              <a:gd name="T49" fmla="*/ 156 h 336"/>
              <a:gd name="T50" fmla="*/ 294 w 480"/>
              <a:gd name="T51" fmla="*/ 105 h 336"/>
              <a:gd name="T52" fmla="*/ 148 w 480"/>
              <a:gd name="T53" fmla="*/ 65 h 336"/>
              <a:gd name="T54" fmla="*/ 150 w 480"/>
              <a:gd name="T55" fmla="*/ 187 h 336"/>
              <a:gd name="T56" fmla="*/ 183 w 480"/>
              <a:gd name="T57" fmla="*/ 231 h 336"/>
              <a:gd name="T58" fmla="*/ 216 w 480"/>
              <a:gd name="T59" fmla="*/ 264 h 336"/>
              <a:gd name="T60" fmla="*/ 263 w 480"/>
              <a:gd name="T61" fmla="*/ 316 h 336"/>
              <a:gd name="T62" fmla="*/ 286 w 480"/>
              <a:gd name="T63" fmla="*/ 313 h 336"/>
              <a:gd name="T64" fmla="*/ 259 w 480"/>
              <a:gd name="T65" fmla="*/ 270 h 336"/>
              <a:gd name="T66" fmla="*/ 267 w 480"/>
              <a:gd name="T67" fmla="*/ 256 h 336"/>
              <a:gd name="T68" fmla="*/ 329 w 480"/>
              <a:gd name="T69" fmla="*/ 302 h 336"/>
              <a:gd name="T70" fmla="*/ 331 w 480"/>
              <a:gd name="T71" fmla="*/ 279 h 336"/>
              <a:gd name="T72" fmla="*/ 293 w 480"/>
              <a:gd name="T73" fmla="*/ 225 h 336"/>
              <a:gd name="T74" fmla="*/ 353 w 480"/>
              <a:gd name="T75" fmla="*/ 272 h 336"/>
              <a:gd name="T76" fmla="*/ 367 w 480"/>
              <a:gd name="T77" fmla="*/ 254 h 336"/>
              <a:gd name="T78" fmla="*/ 320 w 480"/>
              <a:gd name="T79" fmla="*/ 200 h 336"/>
              <a:gd name="T80" fmla="*/ 367 w 480"/>
              <a:gd name="T81" fmla="*/ 227 h 336"/>
              <a:gd name="T82" fmla="*/ 384 w 480"/>
              <a:gd name="T83" fmla="*/ 231 h 336"/>
              <a:gd name="T84" fmla="*/ 388 w 480"/>
              <a:gd name="T85" fmla="*/ 208 h 336"/>
              <a:gd name="T86" fmla="*/ 237 w 480"/>
              <a:gd name="T87" fmla="*/ 135 h 336"/>
              <a:gd name="T88" fmla="*/ 148 w 480"/>
              <a:gd name="T89" fmla="*/ 136 h 336"/>
              <a:gd name="T90" fmla="*/ 118 w 480"/>
              <a:gd name="T91" fmla="*/ 2 h 336"/>
              <a:gd name="T92" fmla="*/ 362 w 480"/>
              <a:gd name="T93" fmla="*/ 2 h 336"/>
              <a:gd name="T94" fmla="*/ 376 w 480"/>
              <a:gd name="T95" fmla="*/ 8 h 336"/>
              <a:gd name="T96" fmla="*/ 472 w 480"/>
              <a:gd name="T97" fmla="*/ 104 h 336"/>
              <a:gd name="T98" fmla="*/ 437 w 480"/>
              <a:gd name="T99" fmla="*/ 158 h 336"/>
              <a:gd name="T100" fmla="*/ 399 w 480"/>
              <a:gd name="T101" fmla="*/ 196 h 336"/>
              <a:gd name="T102" fmla="*/ 382 w 480"/>
              <a:gd name="T103" fmla="*/ 248 h 336"/>
              <a:gd name="T104" fmla="*/ 352 w 480"/>
              <a:gd name="T105" fmla="*/ 289 h 336"/>
              <a:gd name="T106" fmla="*/ 312 w 480"/>
              <a:gd name="T107" fmla="*/ 319 h 336"/>
              <a:gd name="T108" fmla="*/ 262 w 480"/>
              <a:gd name="T109" fmla="*/ 334 h 336"/>
              <a:gd name="T110" fmla="*/ 195 w 480"/>
              <a:gd name="T111" fmla="*/ 334 h 336"/>
              <a:gd name="T112" fmla="*/ 158 w 480"/>
              <a:gd name="T113" fmla="*/ 320 h 336"/>
              <a:gd name="T114" fmla="*/ 127 w 480"/>
              <a:gd name="T115" fmla="*/ 289 h 336"/>
              <a:gd name="T116" fmla="*/ 91 w 480"/>
              <a:gd name="T117" fmla="*/ 246 h 336"/>
              <a:gd name="T118" fmla="*/ 97 w 480"/>
              <a:gd name="T119" fmla="*/ 180 h 336"/>
              <a:gd name="T120" fmla="*/ 2 w 480"/>
              <a:gd name="T121" fmla="*/ 118 h 336"/>
              <a:gd name="T122" fmla="*/ 10 w 480"/>
              <a:gd name="T123" fmla="*/ 105 h 336"/>
              <a:gd name="T124" fmla="*/ 104 w 480"/>
              <a:gd name="T125" fmla="*/ 5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80" h="336">
                <a:moveTo>
                  <a:pt x="217" y="281"/>
                </a:moveTo>
                <a:lnTo>
                  <a:pt x="213" y="281"/>
                </a:lnTo>
                <a:lnTo>
                  <a:pt x="210" y="282"/>
                </a:lnTo>
                <a:lnTo>
                  <a:pt x="207" y="284"/>
                </a:lnTo>
                <a:lnTo>
                  <a:pt x="207" y="285"/>
                </a:lnTo>
                <a:lnTo>
                  <a:pt x="200" y="292"/>
                </a:lnTo>
                <a:lnTo>
                  <a:pt x="196" y="296"/>
                </a:lnTo>
                <a:lnTo>
                  <a:pt x="194" y="299"/>
                </a:lnTo>
                <a:lnTo>
                  <a:pt x="193" y="302"/>
                </a:lnTo>
                <a:lnTo>
                  <a:pt x="192" y="306"/>
                </a:lnTo>
                <a:lnTo>
                  <a:pt x="193" y="309"/>
                </a:lnTo>
                <a:lnTo>
                  <a:pt x="194" y="313"/>
                </a:lnTo>
                <a:lnTo>
                  <a:pt x="196" y="316"/>
                </a:lnTo>
                <a:lnTo>
                  <a:pt x="200" y="319"/>
                </a:lnTo>
                <a:lnTo>
                  <a:pt x="203" y="320"/>
                </a:lnTo>
                <a:lnTo>
                  <a:pt x="207" y="320"/>
                </a:lnTo>
                <a:lnTo>
                  <a:pt x="210" y="320"/>
                </a:lnTo>
                <a:lnTo>
                  <a:pt x="213" y="319"/>
                </a:lnTo>
                <a:lnTo>
                  <a:pt x="217" y="316"/>
                </a:lnTo>
                <a:lnTo>
                  <a:pt x="227" y="305"/>
                </a:lnTo>
                <a:lnTo>
                  <a:pt x="230" y="302"/>
                </a:lnTo>
                <a:lnTo>
                  <a:pt x="231" y="299"/>
                </a:lnTo>
                <a:lnTo>
                  <a:pt x="232" y="294"/>
                </a:lnTo>
                <a:lnTo>
                  <a:pt x="231" y="291"/>
                </a:lnTo>
                <a:lnTo>
                  <a:pt x="230" y="287"/>
                </a:lnTo>
                <a:lnTo>
                  <a:pt x="227" y="284"/>
                </a:lnTo>
                <a:lnTo>
                  <a:pt x="224" y="282"/>
                </a:lnTo>
                <a:lnTo>
                  <a:pt x="220" y="281"/>
                </a:lnTo>
                <a:lnTo>
                  <a:pt x="217" y="281"/>
                </a:lnTo>
                <a:close/>
                <a:moveTo>
                  <a:pt x="185" y="248"/>
                </a:moveTo>
                <a:lnTo>
                  <a:pt x="181" y="248"/>
                </a:lnTo>
                <a:lnTo>
                  <a:pt x="178" y="251"/>
                </a:lnTo>
                <a:lnTo>
                  <a:pt x="175" y="253"/>
                </a:lnTo>
                <a:lnTo>
                  <a:pt x="162" y="266"/>
                </a:lnTo>
                <a:lnTo>
                  <a:pt x="148" y="279"/>
                </a:lnTo>
                <a:lnTo>
                  <a:pt x="148" y="279"/>
                </a:lnTo>
                <a:lnTo>
                  <a:pt x="145" y="283"/>
                </a:lnTo>
                <a:lnTo>
                  <a:pt x="144" y="286"/>
                </a:lnTo>
                <a:lnTo>
                  <a:pt x="144" y="290"/>
                </a:lnTo>
                <a:lnTo>
                  <a:pt x="144" y="293"/>
                </a:lnTo>
                <a:lnTo>
                  <a:pt x="145" y="297"/>
                </a:lnTo>
                <a:lnTo>
                  <a:pt x="148" y="300"/>
                </a:lnTo>
                <a:lnTo>
                  <a:pt x="151" y="302"/>
                </a:lnTo>
                <a:lnTo>
                  <a:pt x="155" y="304"/>
                </a:lnTo>
                <a:lnTo>
                  <a:pt x="158" y="305"/>
                </a:lnTo>
                <a:lnTo>
                  <a:pt x="163" y="304"/>
                </a:lnTo>
                <a:lnTo>
                  <a:pt x="166" y="302"/>
                </a:lnTo>
                <a:lnTo>
                  <a:pt x="168" y="300"/>
                </a:lnTo>
                <a:lnTo>
                  <a:pt x="185" y="284"/>
                </a:lnTo>
                <a:lnTo>
                  <a:pt x="185" y="284"/>
                </a:lnTo>
                <a:lnTo>
                  <a:pt x="189" y="279"/>
                </a:lnTo>
                <a:lnTo>
                  <a:pt x="195" y="274"/>
                </a:lnTo>
                <a:lnTo>
                  <a:pt x="198" y="270"/>
                </a:lnTo>
                <a:lnTo>
                  <a:pt x="200" y="267"/>
                </a:lnTo>
                <a:lnTo>
                  <a:pt x="200" y="263"/>
                </a:lnTo>
                <a:lnTo>
                  <a:pt x="200" y="260"/>
                </a:lnTo>
                <a:lnTo>
                  <a:pt x="198" y="255"/>
                </a:lnTo>
                <a:lnTo>
                  <a:pt x="195" y="253"/>
                </a:lnTo>
                <a:lnTo>
                  <a:pt x="193" y="251"/>
                </a:lnTo>
                <a:lnTo>
                  <a:pt x="189" y="248"/>
                </a:lnTo>
                <a:lnTo>
                  <a:pt x="185" y="248"/>
                </a:lnTo>
                <a:close/>
                <a:moveTo>
                  <a:pt x="153" y="216"/>
                </a:moveTo>
                <a:lnTo>
                  <a:pt x="150" y="217"/>
                </a:lnTo>
                <a:lnTo>
                  <a:pt x="147" y="218"/>
                </a:lnTo>
                <a:lnTo>
                  <a:pt x="143" y="220"/>
                </a:lnTo>
                <a:lnTo>
                  <a:pt x="143" y="220"/>
                </a:lnTo>
                <a:lnTo>
                  <a:pt x="125" y="239"/>
                </a:lnTo>
                <a:lnTo>
                  <a:pt x="125" y="239"/>
                </a:lnTo>
                <a:lnTo>
                  <a:pt x="116" y="247"/>
                </a:lnTo>
                <a:lnTo>
                  <a:pt x="114" y="251"/>
                </a:lnTo>
                <a:lnTo>
                  <a:pt x="112" y="254"/>
                </a:lnTo>
                <a:lnTo>
                  <a:pt x="112" y="257"/>
                </a:lnTo>
                <a:lnTo>
                  <a:pt x="112" y="261"/>
                </a:lnTo>
                <a:lnTo>
                  <a:pt x="114" y="264"/>
                </a:lnTo>
                <a:lnTo>
                  <a:pt x="116" y="268"/>
                </a:lnTo>
                <a:lnTo>
                  <a:pt x="119" y="270"/>
                </a:lnTo>
                <a:lnTo>
                  <a:pt x="122" y="271"/>
                </a:lnTo>
                <a:lnTo>
                  <a:pt x="127" y="272"/>
                </a:lnTo>
                <a:lnTo>
                  <a:pt x="130" y="271"/>
                </a:lnTo>
                <a:lnTo>
                  <a:pt x="134" y="270"/>
                </a:lnTo>
                <a:lnTo>
                  <a:pt x="137" y="268"/>
                </a:lnTo>
                <a:lnTo>
                  <a:pt x="137" y="268"/>
                </a:lnTo>
                <a:lnTo>
                  <a:pt x="164" y="241"/>
                </a:lnTo>
                <a:lnTo>
                  <a:pt x="164" y="241"/>
                </a:lnTo>
                <a:lnTo>
                  <a:pt x="166" y="238"/>
                </a:lnTo>
                <a:lnTo>
                  <a:pt x="167" y="234"/>
                </a:lnTo>
                <a:lnTo>
                  <a:pt x="167" y="231"/>
                </a:lnTo>
                <a:lnTo>
                  <a:pt x="167" y="227"/>
                </a:lnTo>
                <a:lnTo>
                  <a:pt x="166" y="224"/>
                </a:lnTo>
                <a:lnTo>
                  <a:pt x="164" y="220"/>
                </a:lnTo>
                <a:lnTo>
                  <a:pt x="160" y="218"/>
                </a:lnTo>
                <a:lnTo>
                  <a:pt x="157" y="217"/>
                </a:lnTo>
                <a:lnTo>
                  <a:pt x="153" y="216"/>
                </a:lnTo>
                <a:close/>
                <a:moveTo>
                  <a:pt x="121" y="185"/>
                </a:moveTo>
                <a:lnTo>
                  <a:pt x="118" y="185"/>
                </a:lnTo>
                <a:lnTo>
                  <a:pt x="114" y="186"/>
                </a:lnTo>
                <a:lnTo>
                  <a:pt x="111" y="188"/>
                </a:lnTo>
                <a:lnTo>
                  <a:pt x="92" y="208"/>
                </a:lnTo>
                <a:lnTo>
                  <a:pt x="90" y="210"/>
                </a:lnTo>
                <a:lnTo>
                  <a:pt x="89" y="214"/>
                </a:lnTo>
                <a:lnTo>
                  <a:pt x="88" y="218"/>
                </a:lnTo>
                <a:lnTo>
                  <a:pt x="89" y="222"/>
                </a:lnTo>
                <a:lnTo>
                  <a:pt x="90" y="225"/>
                </a:lnTo>
                <a:lnTo>
                  <a:pt x="92" y="227"/>
                </a:lnTo>
                <a:lnTo>
                  <a:pt x="96" y="231"/>
                </a:lnTo>
                <a:lnTo>
                  <a:pt x="99" y="232"/>
                </a:lnTo>
                <a:lnTo>
                  <a:pt x="103" y="232"/>
                </a:lnTo>
                <a:lnTo>
                  <a:pt x="106" y="232"/>
                </a:lnTo>
                <a:lnTo>
                  <a:pt x="110" y="231"/>
                </a:lnTo>
                <a:lnTo>
                  <a:pt x="113" y="229"/>
                </a:lnTo>
                <a:lnTo>
                  <a:pt x="122" y="218"/>
                </a:lnTo>
                <a:lnTo>
                  <a:pt x="132" y="209"/>
                </a:lnTo>
                <a:lnTo>
                  <a:pt x="134" y="207"/>
                </a:lnTo>
                <a:lnTo>
                  <a:pt x="135" y="202"/>
                </a:lnTo>
                <a:lnTo>
                  <a:pt x="136" y="199"/>
                </a:lnTo>
                <a:lnTo>
                  <a:pt x="135" y="195"/>
                </a:lnTo>
                <a:lnTo>
                  <a:pt x="134" y="192"/>
                </a:lnTo>
                <a:lnTo>
                  <a:pt x="132" y="188"/>
                </a:lnTo>
                <a:lnTo>
                  <a:pt x="128" y="186"/>
                </a:lnTo>
                <a:lnTo>
                  <a:pt x="125" y="185"/>
                </a:lnTo>
                <a:lnTo>
                  <a:pt x="121" y="185"/>
                </a:lnTo>
                <a:close/>
                <a:moveTo>
                  <a:pt x="432" y="80"/>
                </a:moveTo>
                <a:lnTo>
                  <a:pt x="437" y="81"/>
                </a:lnTo>
                <a:lnTo>
                  <a:pt x="441" y="83"/>
                </a:lnTo>
                <a:lnTo>
                  <a:pt x="444" y="87"/>
                </a:lnTo>
                <a:lnTo>
                  <a:pt x="447" y="91"/>
                </a:lnTo>
                <a:lnTo>
                  <a:pt x="448" y="96"/>
                </a:lnTo>
                <a:lnTo>
                  <a:pt x="447" y="102"/>
                </a:lnTo>
                <a:lnTo>
                  <a:pt x="444" y="106"/>
                </a:lnTo>
                <a:lnTo>
                  <a:pt x="441" y="110"/>
                </a:lnTo>
                <a:lnTo>
                  <a:pt x="437" y="111"/>
                </a:lnTo>
                <a:lnTo>
                  <a:pt x="432" y="112"/>
                </a:lnTo>
                <a:lnTo>
                  <a:pt x="427" y="111"/>
                </a:lnTo>
                <a:lnTo>
                  <a:pt x="422" y="110"/>
                </a:lnTo>
                <a:lnTo>
                  <a:pt x="419" y="106"/>
                </a:lnTo>
                <a:lnTo>
                  <a:pt x="417" y="102"/>
                </a:lnTo>
                <a:lnTo>
                  <a:pt x="416" y="96"/>
                </a:lnTo>
                <a:lnTo>
                  <a:pt x="417" y="91"/>
                </a:lnTo>
                <a:lnTo>
                  <a:pt x="419" y="87"/>
                </a:lnTo>
                <a:lnTo>
                  <a:pt x="422" y="83"/>
                </a:lnTo>
                <a:lnTo>
                  <a:pt x="427" y="81"/>
                </a:lnTo>
                <a:lnTo>
                  <a:pt x="432" y="80"/>
                </a:lnTo>
                <a:close/>
                <a:moveTo>
                  <a:pt x="47" y="80"/>
                </a:moveTo>
                <a:lnTo>
                  <a:pt x="53" y="81"/>
                </a:lnTo>
                <a:lnTo>
                  <a:pt x="58" y="83"/>
                </a:lnTo>
                <a:lnTo>
                  <a:pt x="61" y="87"/>
                </a:lnTo>
                <a:lnTo>
                  <a:pt x="63" y="91"/>
                </a:lnTo>
                <a:lnTo>
                  <a:pt x="63" y="96"/>
                </a:lnTo>
                <a:lnTo>
                  <a:pt x="63" y="102"/>
                </a:lnTo>
                <a:lnTo>
                  <a:pt x="61" y="106"/>
                </a:lnTo>
                <a:lnTo>
                  <a:pt x="58" y="110"/>
                </a:lnTo>
                <a:lnTo>
                  <a:pt x="53" y="111"/>
                </a:lnTo>
                <a:lnTo>
                  <a:pt x="47" y="112"/>
                </a:lnTo>
                <a:lnTo>
                  <a:pt x="43" y="111"/>
                </a:lnTo>
                <a:lnTo>
                  <a:pt x="38" y="110"/>
                </a:lnTo>
                <a:lnTo>
                  <a:pt x="35" y="106"/>
                </a:lnTo>
                <a:lnTo>
                  <a:pt x="32" y="102"/>
                </a:lnTo>
                <a:lnTo>
                  <a:pt x="32" y="96"/>
                </a:lnTo>
                <a:lnTo>
                  <a:pt x="32" y="91"/>
                </a:lnTo>
                <a:lnTo>
                  <a:pt x="35" y="87"/>
                </a:lnTo>
                <a:lnTo>
                  <a:pt x="38" y="83"/>
                </a:lnTo>
                <a:lnTo>
                  <a:pt x="43" y="81"/>
                </a:lnTo>
                <a:lnTo>
                  <a:pt x="47" y="80"/>
                </a:lnTo>
                <a:close/>
                <a:moveTo>
                  <a:pt x="227" y="65"/>
                </a:moveTo>
                <a:lnTo>
                  <a:pt x="170" y="122"/>
                </a:lnTo>
                <a:lnTo>
                  <a:pt x="166" y="126"/>
                </a:lnTo>
                <a:lnTo>
                  <a:pt x="164" y="132"/>
                </a:lnTo>
                <a:lnTo>
                  <a:pt x="164" y="136"/>
                </a:lnTo>
                <a:lnTo>
                  <a:pt x="164" y="141"/>
                </a:lnTo>
                <a:lnTo>
                  <a:pt x="166" y="147"/>
                </a:lnTo>
                <a:lnTo>
                  <a:pt x="170" y="150"/>
                </a:lnTo>
                <a:lnTo>
                  <a:pt x="174" y="154"/>
                </a:lnTo>
                <a:lnTo>
                  <a:pt x="179" y="156"/>
                </a:lnTo>
                <a:lnTo>
                  <a:pt x="183" y="157"/>
                </a:lnTo>
                <a:lnTo>
                  <a:pt x="189" y="156"/>
                </a:lnTo>
                <a:lnTo>
                  <a:pt x="194" y="154"/>
                </a:lnTo>
                <a:lnTo>
                  <a:pt x="198" y="150"/>
                </a:lnTo>
                <a:lnTo>
                  <a:pt x="225" y="124"/>
                </a:lnTo>
                <a:lnTo>
                  <a:pt x="240" y="112"/>
                </a:lnTo>
                <a:lnTo>
                  <a:pt x="257" y="105"/>
                </a:lnTo>
                <a:lnTo>
                  <a:pt x="276" y="103"/>
                </a:lnTo>
                <a:lnTo>
                  <a:pt x="294" y="105"/>
                </a:lnTo>
                <a:lnTo>
                  <a:pt x="312" y="112"/>
                </a:lnTo>
                <a:lnTo>
                  <a:pt x="327" y="124"/>
                </a:lnTo>
                <a:lnTo>
                  <a:pt x="372" y="169"/>
                </a:lnTo>
                <a:lnTo>
                  <a:pt x="405" y="136"/>
                </a:lnTo>
                <a:lnTo>
                  <a:pt x="332" y="65"/>
                </a:lnTo>
                <a:lnTo>
                  <a:pt x="227" y="65"/>
                </a:lnTo>
                <a:close/>
                <a:moveTo>
                  <a:pt x="148" y="65"/>
                </a:moveTo>
                <a:lnTo>
                  <a:pt x="75" y="136"/>
                </a:lnTo>
                <a:lnTo>
                  <a:pt x="110" y="171"/>
                </a:lnTo>
                <a:lnTo>
                  <a:pt x="115" y="169"/>
                </a:lnTo>
                <a:lnTo>
                  <a:pt x="121" y="169"/>
                </a:lnTo>
                <a:lnTo>
                  <a:pt x="133" y="171"/>
                </a:lnTo>
                <a:lnTo>
                  <a:pt x="143" y="177"/>
                </a:lnTo>
                <a:lnTo>
                  <a:pt x="150" y="187"/>
                </a:lnTo>
                <a:lnTo>
                  <a:pt x="152" y="199"/>
                </a:lnTo>
                <a:lnTo>
                  <a:pt x="151" y="201"/>
                </a:lnTo>
                <a:lnTo>
                  <a:pt x="153" y="200"/>
                </a:lnTo>
                <a:lnTo>
                  <a:pt x="165" y="202"/>
                </a:lnTo>
                <a:lnTo>
                  <a:pt x="175" y="209"/>
                </a:lnTo>
                <a:lnTo>
                  <a:pt x="181" y="219"/>
                </a:lnTo>
                <a:lnTo>
                  <a:pt x="183" y="231"/>
                </a:lnTo>
                <a:lnTo>
                  <a:pt x="183" y="232"/>
                </a:lnTo>
                <a:lnTo>
                  <a:pt x="185" y="232"/>
                </a:lnTo>
                <a:lnTo>
                  <a:pt x="196" y="234"/>
                </a:lnTo>
                <a:lnTo>
                  <a:pt x="207" y="241"/>
                </a:lnTo>
                <a:lnTo>
                  <a:pt x="213" y="252"/>
                </a:lnTo>
                <a:lnTo>
                  <a:pt x="216" y="263"/>
                </a:lnTo>
                <a:lnTo>
                  <a:pt x="216" y="264"/>
                </a:lnTo>
                <a:lnTo>
                  <a:pt x="217" y="264"/>
                </a:lnTo>
                <a:lnTo>
                  <a:pt x="228" y="267"/>
                </a:lnTo>
                <a:lnTo>
                  <a:pt x="239" y="274"/>
                </a:lnTo>
                <a:lnTo>
                  <a:pt x="246" y="283"/>
                </a:lnTo>
                <a:lnTo>
                  <a:pt x="248" y="294"/>
                </a:lnTo>
                <a:lnTo>
                  <a:pt x="247" y="300"/>
                </a:lnTo>
                <a:lnTo>
                  <a:pt x="263" y="316"/>
                </a:lnTo>
                <a:lnTo>
                  <a:pt x="265" y="319"/>
                </a:lnTo>
                <a:lnTo>
                  <a:pt x="270" y="320"/>
                </a:lnTo>
                <a:lnTo>
                  <a:pt x="274" y="320"/>
                </a:lnTo>
                <a:lnTo>
                  <a:pt x="277" y="320"/>
                </a:lnTo>
                <a:lnTo>
                  <a:pt x="280" y="319"/>
                </a:lnTo>
                <a:lnTo>
                  <a:pt x="284" y="316"/>
                </a:lnTo>
                <a:lnTo>
                  <a:pt x="286" y="313"/>
                </a:lnTo>
                <a:lnTo>
                  <a:pt x="287" y="309"/>
                </a:lnTo>
                <a:lnTo>
                  <a:pt x="287" y="306"/>
                </a:lnTo>
                <a:lnTo>
                  <a:pt x="287" y="302"/>
                </a:lnTo>
                <a:lnTo>
                  <a:pt x="286" y="299"/>
                </a:lnTo>
                <a:lnTo>
                  <a:pt x="284" y="296"/>
                </a:lnTo>
                <a:lnTo>
                  <a:pt x="284" y="296"/>
                </a:lnTo>
                <a:lnTo>
                  <a:pt x="259" y="270"/>
                </a:lnTo>
                <a:lnTo>
                  <a:pt x="256" y="268"/>
                </a:lnTo>
                <a:lnTo>
                  <a:pt x="256" y="264"/>
                </a:lnTo>
                <a:lnTo>
                  <a:pt x="256" y="261"/>
                </a:lnTo>
                <a:lnTo>
                  <a:pt x="259" y="259"/>
                </a:lnTo>
                <a:lnTo>
                  <a:pt x="261" y="256"/>
                </a:lnTo>
                <a:lnTo>
                  <a:pt x="264" y="256"/>
                </a:lnTo>
                <a:lnTo>
                  <a:pt x="267" y="256"/>
                </a:lnTo>
                <a:lnTo>
                  <a:pt x="270" y="259"/>
                </a:lnTo>
                <a:lnTo>
                  <a:pt x="310" y="300"/>
                </a:lnTo>
                <a:lnTo>
                  <a:pt x="314" y="302"/>
                </a:lnTo>
                <a:lnTo>
                  <a:pt x="317" y="304"/>
                </a:lnTo>
                <a:lnTo>
                  <a:pt x="321" y="305"/>
                </a:lnTo>
                <a:lnTo>
                  <a:pt x="325" y="304"/>
                </a:lnTo>
                <a:lnTo>
                  <a:pt x="329" y="302"/>
                </a:lnTo>
                <a:lnTo>
                  <a:pt x="331" y="300"/>
                </a:lnTo>
                <a:lnTo>
                  <a:pt x="334" y="297"/>
                </a:lnTo>
                <a:lnTo>
                  <a:pt x="336" y="293"/>
                </a:lnTo>
                <a:lnTo>
                  <a:pt x="336" y="290"/>
                </a:lnTo>
                <a:lnTo>
                  <a:pt x="336" y="286"/>
                </a:lnTo>
                <a:lnTo>
                  <a:pt x="334" y="283"/>
                </a:lnTo>
                <a:lnTo>
                  <a:pt x="331" y="279"/>
                </a:lnTo>
                <a:lnTo>
                  <a:pt x="331" y="279"/>
                </a:lnTo>
                <a:lnTo>
                  <a:pt x="290" y="238"/>
                </a:lnTo>
                <a:lnTo>
                  <a:pt x="289" y="236"/>
                </a:lnTo>
                <a:lnTo>
                  <a:pt x="287" y="232"/>
                </a:lnTo>
                <a:lnTo>
                  <a:pt x="289" y="230"/>
                </a:lnTo>
                <a:lnTo>
                  <a:pt x="290" y="226"/>
                </a:lnTo>
                <a:lnTo>
                  <a:pt x="293" y="225"/>
                </a:lnTo>
                <a:lnTo>
                  <a:pt x="295" y="224"/>
                </a:lnTo>
                <a:lnTo>
                  <a:pt x="299" y="225"/>
                </a:lnTo>
                <a:lnTo>
                  <a:pt x="301" y="226"/>
                </a:lnTo>
                <a:lnTo>
                  <a:pt x="343" y="268"/>
                </a:lnTo>
                <a:lnTo>
                  <a:pt x="346" y="270"/>
                </a:lnTo>
                <a:lnTo>
                  <a:pt x="350" y="271"/>
                </a:lnTo>
                <a:lnTo>
                  <a:pt x="353" y="272"/>
                </a:lnTo>
                <a:lnTo>
                  <a:pt x="357" y="271"/>
                </a:lnTo>
                <a:lnTo>
                  <a:pt x="360" y="270"/>
                </a:lnTo>
                <a:lnTo>
                  <a:pt x="364" y="268"/>
                </a:lnTo>
                <a:lnTo>
                  <a:pt x="366" y="264"/>
                </a:lnTo>
                <a:lnTo>
                  <a:pt x="367" y="261"/>
                </a:lnTo>
                <a:lnTo>
                  <a:pt x="368" y="257"/>
                </a:lnTo>
                <a:lnTo>
                  <a:pt x="367" y="254"/>
                </a:lnTo>
                <a:lnTo>
                  <a:pt x="366" y="251"/>
                </a:lnTo>
                <a:lnTo>
                  <a:pt x="364" y="247"/>
                </a:lnTo>
                <a:lnTo>
                  <a:pt x="355" y="239"/>
                </a:lnTo>
                <a:lnTo>
                  <a:pt x="355" y="239"/>
                </a:lnTo>
                <a:lnTo>
                  <a:pt x="322" y="205"/>
                </a:lnTo>
                <a:lnTo>
                  <a:pt x="321" y="203"/>
                </a:lnTo>
                <a:lnTo>
                  <a:pt x="320" y="200"/>
                </a:lnTo>
                <a:lnTo>
                  <a:pt x="321" y="197"/>
                </a:lnTo>
                <a:lnTo>
                  <a:pt x="322" y="195"/>
                </a:lnTo>
                <a:lnTo>
                  <a:pt x="324" y="193"/>
                </a:lnTo>
                <a:lnTo>
                  <a:pt x="328" y="193"/>
                </a:lnTo>
                <a:lnTo>
                  <a:pt x="331" y="193"/>
                </a:lnTo>
                <a:lnTo>
                  <a:pt x="334" y="195"/>
                </a:lnTo>
                <a:lnTo>
                  <a:pt x="367" y="227"/>
                </a:lnTo>
                <a:lnTo>
                  <a:pt x="367" y="227"/>
                </a:lnTo>
                <a:lnTo>
                  <a:pt x="367" y="229"/>
                </a:lnTo>
                <a:lnTo>
                  <a:pt x="370" y="231"/>
                </a:lnTo>
                <a:lnTo>
                  <a:pt x="374" y="232"/>
                </a:lnTo>
                <a:lnTo>
                  <a:pt x="377" y="232"/>
                </a:lnTo>
                <a:lnTo>
                  <a:pt x="381" y="232"/>
                </a:lnTo>
                <a:lnTo>
                  <a:pt x="384" y="231"/>
                </a:lnTo>
                <a:lnTo>
                  <a:pt x="388" y="227"/>
                </a:lnTo>
                <a:lnTo>
                  <a:pt x="390" y="225"/>
                </a:lnTo>
                <a:lnTo>
                  <a:pt x="391" y="222"/>
                </a:lnTo>
                <a:lnTo>
                  <a:pt x="392" y="217"/>
                </a:lnTo>
                <a:lnTo>
                  <a:pt x="391" y="214"/>
                </a:lnTo>
                <a:lnTo>
                  <a:pt x="390" y="210"/>
                </a:lnTo>
                <a:lnTo>
                  <a:pt x="388" y="208"/>
                </a:lnTo>
                <a:lnTo>
                  <a:pt x="315" y="135"/>
                </a:lnTo>
                <a:lnTo>
                  <a:pt x="304" y="126"/>
                </a:lnTo>
                <a:lnTo>
                  <a:pt x="290" y="120"/>
                </a:lnTo>
                <a:lnTo>
                  <a:pt x="276" y="119"/>
                </a:lnTo>
                <a:lnTo>
                  <a:pt x="262" y="120"/>
                </a:lnTo>
                <a:lnTo>
                  <a:pt x="248" y="126"/>
                </a:lnTo>
                <a:lnTo>
                  <a:pt x="237" y="135"/>
                </a:lnTo>
                <a:lnTo>
                  <a:pt x="210" y="162"/>
                </a:lnTo>
                <a:lnTo>
                  <a:pt x="197" y="170"/>
                </a:lnTo>
                <a:lnTo>
                  <a:pt x="183" y="172"/>
                </a:lnTo>
                <a:lnTo>
                  <a:pt x="170" y="170"/>
                </a:lnTo>
                <a:lnTo>
                  <a:pt x="158" y="162"/>
                </a:lnTo>
                <a:lnTo>
                  <a:pt x="150" y="150"/>
                </a:lnTo>
                <a:lnTo>
                  <a:pt x="148" y="136"/>
                </a:lnTo>
                <a:lnTo>
                  <a:pt x="150" y="122"/>
                </a:lnTo>
                <a:lnTo>
                  <a:pt x="158" y="111"/>
                </a:lnTo>
                <a:lnTo>
                  <a:pt x="204" y="65"/>
                </a:lnTo>
                <a:lnTo>
                  <a:pt x="148" y="65"/>
                </a:lnTo>
                <a:close/>
                <a:moveTo>
                  <a:pt x="112" y="0"/>
                </a:moveTo>
                <a:lnTo>
                  <a:pt x="115" y="1"/>
                </a:lnTo>
                <a:lnTo>
                  <a:pt x="118" y="2"/>
                </a:lnTo>
                <a:lnTo>
                  <a:pt x="157" y="43"/>
                </a:lnTo>
                <a:lnTo>
                  <a:pt x="159" y="45"/>
                </a:lnTo>
                <a:lnTo>
                  <a:pt x="159" y="49"/>
                </a:lnTo>
                <a:lnTo>
                  <a:pt x="320" y="49"/>
                </a:lnTo>
                <a:lnTo>
                  <a:pt x="321" y="45"/>
                </a:lnTo>
                <a:lnTo>
                  <a:pt x="322" y="43"/>
                </a:lnTo>
                <a:lnTo>
                  <a:pt x="362" y="2"/>
                </a:lnTo>
                <a:lnTo>
                  <a:pt x="362" y="2"/>
                </a:lnTo>
                <a:lnTo>
                  <a:pt x="365" y="1"/>
                </a:lnTo>
                <a:lnTo>
                  <a:pt x="368" y="0"/>
                </a:lnTo>
                <a:lnTo>
                  <a:pt x="370" y="1"/>
                </a:lnTo>
                <a:lnTo>
                  <a:pt x="374" y="2"/>
                </a:lnTo>
                <a:lnTo>
                  <a:pt x="375" y="5"/>
                </a:lnTo>
                <a:lnTo>
                  <a:pt x="376" y="8"/>
                </a:lnTo>
                <a:lnTo>
                  <a:pt x="375" y="12"/>
                </a:lnTo>
                <a:lnTo>
                  <a:pt x="374" y="14"/>
                </a:lnTo>
                <a:lnTo>
                  <a:pt x="339" y="49"/>
                </a:lnTo>
                <a:lnTo>
                  <a:pt x="432" y="141"/>
                </a:lnTo>
                <a:lnTo>
                  <a:pt x="466" y="106"/>
                </a:lnTo>
                <a:lnTo>
                  <a:pt x="469" y="105"/>
                </a:lnTo>
                <a:lnTo>
                  <a:pt x="472" y="104"/>
                </a:lnTo>
                <a:lnTo>
                  <a:pt x="474" y="105"/>
                </a:lnTo>
                <a:lnTo>
                  <a:pt x="478" y="106"/>
                </a:lnTo>
                <a:lnTo>
                  <a:pt x="479" y="110"/>
                </a:lnTo>
                <a:lnTo>
                  <a:pt x="480" y="112"/>
                </a:lnTo>
                <a:lnTo>
                  <a:pt x="479" y="115"/>
                </a:lnTo>
                <a:lnTo>
                  <a:pt x="478" y="118"/>
                </a:lnTo>
                <a:lnTo>
                  <a:pt x="437" y="158"/>
                </a:lnTo>
                <a:lnTo>
                  <a:pt x="435" y="159"/>
                </a:lnTo>
                <a:lnTo>
                  <a:pt x="432" y="160"/>
                </a:lnTo>
                <a:lnTo>
                  <a:pt x="429" y="159"/>
                </a:lnTo>
                <a:lnTo>
                  <a:pt x="426" y="158"/>
                </a:lnTo>
                <a:lnTo>
                  <a:pt x="416" y="148"/>
                </a:lnTo>
                <a:lnTo>
                  <a:pt x="383" y="180"/>
                </a:lnTo>
                <a:lnTo>
                  <a:pt x="399" y="196"/>
                </a:lnTo>
                <a:lnTo>
                  <a:pt x="405" y="207"/>
                </a:lnTo>
                <a:lnTo>
                  <a:pt x="407" y="217"/>
                </a:lnTo>
                <a:lnTo>
                  <a:pt x="405" y="229"/>
                </a:lnTo>
                <a:lnTo>
                  <a:pt x="399" y="239"/>
                </a:lnTo>
                <a:lnTo>
                  <a:pt x="394" y="244"/>
                </a:lnTo>
                <a:lnTo>
                  <a:pt x="388" y="246"/>
                </a:lnTo>
                <a:lnTo>
                  <a:pt x="382" y="248"/>
                </a:lnTo>
                <a:lnTo>
                  <a:pt x="383" y="253"/>
                </a:lnTo>
                <a:lnTo>
                  <a:pt x="384" y="257"/>
                </a:lnTo>
                <a:lnTo>
                  <a:pt x="382" y="269"/>
                </a:lnTo>
                <a:lnTo>
                  <a:pt x="375" y="279"/>
                </a:lnTo>
                <a:lnTo>
                  <a:pt x="365" y="286"/>
                </a:lnTo>
                <a:lnTo>
                  <a:pt x="353" y="289"/>
                </a:lnTo>
                <a:lnTo>
                  <a:pt x="352" y="289"/>
                </a:lnTo>
                <a:lnTo>
                  <a:pt x="352" y="290"/>
                </a:lnTo>
                <a:lnTo>
                  <a:pt x="350" y="301"/>
                </a:lnTo>
                <a:lnTo>
                  <a:pt x="343" y="312"/>
                </a:lnTo>
                <a:lnTo>
                  <a:pt x="332" y="317"/>
                </a:lnTo>
                <a:lnTo>
                  <a:pt x="321" y="320"/>
                </a:lnTo>
                <a:lnTo>
                  <a:pt x="321" y="320"/>
                </a:lnTo>
                <a:lnTo>
                  <a:pt x="312" y="319"/>
                </a:lnTo>
                <a:lnTo>
                  <a:pt x="302" y="314"/>
                </a:lnTo>
                <a:lnTo>
                  <a:pt x="301" y="319"/>
                </a:lnTo>
                <a:lnTo>
                  <a:pt x="298" y="323"/>
                </a:lnTo>
                <a:lnTo>
                  <a:pt x="295" y="328"/>
                </a:lnTo>
                <a:lnTo>
                  <a:pt x="285" y="334"/>
                </a:lnTo>
                <a:lnTo>
                  <a:pt x="274" y="336"/>
                </a:lnTo>
                <a:lnTo>
                  <a:pt x="262" y="334"/>
                </a:lnTo>
                <a:lnTo>
                  <a:pt x="252" y="328"/>
                </a:lnTo>
                <a:lnTo>
                  <a:pt x="240" y="315"/>
                </a:lnTo>
                <a:lnTo>
                  <a:pt x="239" y="316"/>
                </a:lnTo>
                <a:lnTo>
                  <a:pt x="228" y="328"/>
                </a:lnTo>
                <a:lnTo>
                  <a:pt x="218" y="334"/>
                </a:lnTo>
                <a:lnTo>
                  <a:pt x="207" y="336"/>
                </a:lnTo>
                <a:lnTo>
                  <a:pt x="195" y="334"/>
                </a:lnTo>
                <a:lnTo>
                  <a:pt x="185" y="328"/>
                </a:lnTo>
                <a:lnTo>
                  <a:pt x="181" y="323"/>
                </a:lnTo>
                <a:lnTo>
                  <a:pt x="179" y="319"/>
                </a:lnTo>
                <a:lnTo>
                  <a:pt x="177" y="314"/>
                </a:lnTo>
                <a:lnTo>
                  <a:pt x="168" y="319"/>
                </a:lnTo>
                <a:lnTo>
                  <a:pt x="158" y="320"/>
                </a:lnTo>
                <a:lnTo>
                  <a:pt x="158" y="320"/>
                </a:lnTo>
                <a:lnTo>
                  <a:pt x="147" y="317"/>
                </a:lnTo>
                <a:lnTo>
                  <a:pt x="137" y="312"/>
                </a:lnTo>
                <a:lnTo>
                  <a:pt x="130" y="301"/>
                </a:lnTo>
                <a:lnTo>
                  <a:pt x="128" y="290"/>
                </a:lnTo>
                <a:lnTo>
                  <a:pt x="128" y="289"/>
                </a:lnTo>
                <a:lnTo>
                  <a:pt x="127" y="289"/>
                </a:lnTo>
                <a:lnTo>
                  <a:pt x="127" y="289"/>
                </a:lnTo>
                <a:lnTo>
                  <a:pt x="115" y="286"/>
                </a:lnTo>
                <a:lnTo>
                  <a:pt x="105" y="279"/>
                </a:lnTo>
                <a:lnTo>
                  <a:pt x="98" y="269"/>
                </a:lnTo>
                <a:lnTo>
                  <a:pt x="96" y="257"/>
                </a:lnTo>
                <a:lnTo>
                  <a:pt x="96" y="253"/>
                </a:lnTo>
                <a:lnTo>
                  <a:pt x="98" y="248"/>
                </a:lnTo>
                <a:lnTo>
                  <a:pt x="91" y="246"/>
                </a:lnTo>
                <a:lnTo>
                  <a:pt x="85" y="244"/>
                </a:lnTo>
                <a:lnTo>
                  <a:pt x="81" y="239"/>
                </a:lnTo>
                <a:lnTo>
                  <a:pt x="74" y="229"/>
                </a:lnTo>
                <a:lnTo>
                  <a:pt x="71" y="218"/>
                </a:lnTo>
                <a:lnTo>
                  <a:pt x="74" y="207"/>
                </a:lnTo>
                <a:lnTo>
                  <a:pt x="81" y="196"/>
                </a:lnTo>
                <a:lnTo>
                  <a:pt x="97" y="180"/>
                </a:lnTo>
                <a:lnTo>
                  <a:pt x="63" y="148"/>
                </a:lnTo>
                <a:lnTo>
                  <a:pt x="53" y="158"/>
                </a:lnTo>
                <a:lnTo>
                  <a:pt x="51" y="159"/>
                </a:lnTo>
                <a:lnTo>
                  <a:pt x="47" y="160"/>
                </a:lnTo>
                <a:lnTo>
                  <a:pt x="45" y="159"/>
                </a:lnTo>
                <a:lnTo>
                  <a:pt x="43" y="158"/>
                </a:lnTo>
                <a:lnTo>
                  <a:pt x="2" y="118"/>
                </a:lnTo>
                <a:lnTo>
                  <a:pt x="0" y="115"/>
                </a:lnTo>
                <a:lnTo>
                  <a:pt x="0" y="112"/>
                </a:lnTo>
                <a:lnTo>
                  <a:pt x="0" y="110"/>
                </a:lnTo>
                <a:lnTo>
                  <a:pt x="2" y="106"/>
                </a:lnTo>
                <a:lnTo>
                  <a:pt x="5" y="105"/>
                </a:lnTo>
                <a:lnTo>
                  <a:pt x="8" y="104"/>
                </a:lnTo>
                <a:lnTo>
                  <a:pt x="10" y="105"/>
                </a:lnTo>
                <a:lnTo>
                  <a:pt x="14" y="106"/>
                </a:lnTo>
                <a:lnTo>
                  <a:pt x="47" y="141"/>
                </a:lnTo>
                <a:lnTo>
                  <a:pt x="141" y="49"/>
                </a:lnTo>
                <a:lnTo>
                  <a:pt x="106" y="14"/>
                </a:lnTo>
                <a:lnTo>
                  <a:pt x="104" y="12"/>
                </a:lnTo>
                <a:lnTo>
                  <a:pt x="104" y="8"/>
                </a:lnTo>
                <a:lnTo>
                  <a:pt x="104" y="5"/>
                </a:lnTo>
                <a:lnTo>
                  <a:pt x="106" y="2"/>
                </a:lnTo>
                <a:lnTo>
                  <a:pt x="108" y="1"/>
                </a:lnTo>
                <a:lnTo>
                  <a:pt x="112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333F4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Symbol zastępczy zawartości 2"/>
          <p:cNvSpPr txBox="1">
            <a:spLocks/>
          </p:cNvSpPr>
          <p:nvPr/>
        </p:nvSpPr>
        <p:spPr>
          <a:xfrm>
            <a:off x="2571480" y="1560478"/>
            <a:ext cx="4487642" cy="697159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anchor="t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1" indent="-285750">
              <a:spcBef>
                <a:spcPts val="2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800" b="1" dirty="0"/>
              <a:t>Samorządy wszystkich szczebli</a:t>
            </a:r>
          </a:p>
          <a:p>
            <a:pPr marL="285750" lvl="1" indent="-285750">
              <a:spcBef>
                <a:spcPts val="2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800" b="1" dirty="0"/>
              <a:t>Związki komunalne</a:t>
            </a:r>
          </a:p>
          <a:p>
            <a:pPr marL="285750" lvl="1" indent="-285750">
              <a:spcBef>
                <a:spcPts val="2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800" b="1" dirty="0"/>
              <a:t>Spółki komunalne</a:t>
            </a:r>
          </a:p>
        </p:txBody>
      </p:sp>
      <p:sp>
        <p:nvSpPr>
          <p:cNvPr id="21" name="Podtytuł 3"/>
          <p:cNvSpPr txBox="1">
            <a:spLocks/>
          </p:cNvSpPr>
          <p:nvPr/>
        </p:nvSpPr>
        <p:spPr>
          <a:xfrm>
            <a:off x="738134" y="2927781"/>
            <a:ext cx="1746095" cy="429088"/>
          </a:xfrm>
          <a:prstGeom prst="rect">
            <a:avLst/>
          </a:prstGeom>
        </p:spPr>
        <p:txBody>
          <a:bodyPr vert="horz" lIns="7200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457200" fontAlgn="base">
              <a:lnSpc>
                <a:spcPct val="100000"/>
              </a:lnSpc>
              <a:spcBef>
                <a:spcPct val="0"/>
              </a:spcBef>
              <a:buClr>
                <a:srgbClr val="CE1C35"/>
              </a:buClr>
              <a:buNone/>
              <a:tabLst>
                <a:tab pos="182563" algn="l"/>
              </a:tabLst>
            </a:pPr>
            <a:r>
              <a:rPr lang="pl-PL" sz="1600" b="1" kern="0" dirty="0">
                <a:solidFill>
                  <a:srgbClr val="CE1C35"/>
                </a:solidFill>
                <a:cs typeface="Arial" panose="020B0604020202020204" pitchFamily="34" charset="0"/>
              </a:rPr>
              <a:t>Na jakie potrzeby odpowiada</a:t>
            </a:r>
          </a:p>
        </p:txBody>
      </p:sp>
      <p:grpSp>
        <p:nvGrpSpPr>
          <p:cNvPr id="24" name="Grupa 2"/>
          <p:cNvGrpSpPr/>
          <p:nvPr/>
        </p:nvGrpSpPr>
        <p:grpSpPr>
          <a:xfrm>
            <a:off x="414929" y="2895644"/>
            <a:ext cx="262063" cy="369565"/>
            <a:chOff x="537171" y="2813299"/>
            <a:chExt cx="262063" cy="369565"/>
          </a:xfrm>
          <a:solidFill>
            <a:schemeClr val="tx2"/>
          </a:solidFill>
        </p:grpSpPr>
        <p:sp>
          <p:nvSpPr>
            <p:cNvPr id="25" name="Freeform 8312"/>
            <p:cNvSpPr>
              <a:spLocks noEditPoints="1"/>
            </p:cNvSpPr>
            <p:nvPr/>
          </p:nvSpPr>
          <p:spPr bwMode="auto">
            <a:xfrm>
              <a:off x="537171" y="2813299"/>
              <a:ext cx="262063" cy="369565"/>
            </a:xfrm>
            <a:custGeom>
              <a:avLst/>
              <a:gdLst>
                <a:gd name="T0" fmla="*/ 250 w 568"/>
                <a:gd name="T1" fmla="*/ 453 h 801"/>
                <a:gd name="T2" fmla="*/ 191 w 568"/>
                <a:gd name="T3" fmla="*/ 478 h 801"/>
                <a:gd name="T4" fmla="*/ 147 w 568"/>
                <a:gd name="T5" fmla="*/ 522 h 801"/>
                <a:gd name="T6" fmla="*/ 123 w 568"/>
                <a:gd name="T7" fmla="*/ 581 h 801"/>
                <a:gd name="T8" fmla="*/ 123 w 568"/>
                <a:gd name="T9" fmla="*/ 648 h 801"/>
                <a:gd name="T10" fmla="*/ 147 w 568"/>
                <a:gd name="T11" fmla="*/ 707 h 801"/>
                <a:gd name="T12" fmla="*/ 191 w 568"/>
                <a:gd name="T13" fmla="*/ 751 h 801"/>
                <a:gd name="T14" fmla="*/ 250 w 568"/>
                <a:gd name="T15" fmla="*/ 776 h 801"/>
                <a:gd name="T16" fmla="*/ 317 w 568"/>
                <a:gd name="T17" fmla="*/ 776 h 801"/>
                <a:gd name="T18" fmla="*/ 376 w 568"/>
                <a:gd name="T19" fmla="*/ 751 h 801"/>
                <a:gd name="T20" fmla="*/ 420 w 568"/>
                <a:gd name="T21" fmla="*/ 707 h 801"/>
                <a:gd name="T22" fmla="*/ 445 w 568"/>
                <a:gd name="T23" fmla="*/ 648 h 801"/>
                <a:gd name="T24" fmla="*/ 445 w 568"/>
                <a:gd name="T25" fmla="*/ 581 h 801"/>
                <a:gd name="T26" fmla="*/ 420 w 568"/>
                <a:gd name="T27" fmla="*/ 522 h 801"/>
                <a:gd name="T28" fmla="*/ 376 w 568"/>
                <a:gd name="T29" fmla="*/ 478 h 801"/>
                <a:gd name="T30" fmla="*/ 317 w 568"/>
                <a:gd name="T31" fmla="*/ 453 h 801"/>
                <a:gd name="T32" fmla="*/ 41 w 568"/>
                <a:gd name="T33" fmla="*/ 22 h 801"/>
                <a:gd name="T34" fmla="*/ 30 w 568"/>
                <a:gd name="T35" fmla="*/ 26 h 801"/>
                <a:gd name="T36" fmla="*/ 22 w 568"/>
                <a:gd name="T37" fmla="*/ 35 h 801"/>
                <a:gd name="T38" fmla="*/ 22 w 568"/>
                <a:gd name="T39" fmla="*/ 695 h 801"/>
                <a:gd name="T40" fmla="*/ 25 w 568"/>
                <a:gd name="T41" fmla="*/ 707 h 801"/>
                <a:gd name="T42" fmla="*/ 36 w 568"/>
                <a:gd name="T43" fmla="*/ 713 h 801"/>
                <a:gd name="T44" fmla="*/ 126 w 568"/>
                <a:gd name="T45" fmla="*/ 715 h 801"/>
                <a:gd name="T46" fmla="*/ 101 w 568"/>
                <a:gd name="T47" fmla="*/ 651 h 801"/>
                <a:gd name="T48" fmla="*/ 101 w 568"/>
                <a:gd name="T49" fmla="*/ 577 h 801"/>
                <a:gd name="T50" fmla="*/ 129 w 568"/>
                <a:gd name="T51" fmla="*/ 510 h 801"/>
                <a:gd name="T52" fmla="*/ 180 w 568"/>
                <a:gd name="T53" fmla="*/ 459 h 801"/>
                <a:gd name="T54" fmla="*/ 246 w 568"/>
                <a:gd name="T55" fmla="*/ 432 h 801"/>
                <a:gd name="T56" fmla="*/ 322 w 568"/>
                <a:gd name="T57" fmla="*/ 432 h 801"/>
                <a:gd name="T58" fmla="*/ 389 w 568"/>
                <a:gd name="T59" fmla="*/ 459 h 801"/>
                <a:gd name="T60" fmla="*/ 439 w 568"/>
                <a:gd name="T61" fmla="*/ 510 h 801"/>
                <a:gd name="T62" fmla="*/ 468 w 568"/>
                <a:gd name="T63" fmla="*/ 577 h 801"/>
                <a:gd name="T64" fmla="*/ 468 w 568"/>
                <a:gd name="T65" fmla="*/ 651 h 801"/>
                <a:gd name="T66" fmla="*/ 441 w 568"/>
                <a:gd name="T67" fmla="*/ 715 h 801"/>
                <a:gd name="T68" fmla="*/ 533 w 568"/>
                <a:gd name="T69" fmla="*/ 713 h 801"/>
                <a:gd name="T70" fmla="*/ 542 w 568"/>
                <a:gd name="T71" fmla="*/ 707 h 801"/>
                <a:gd name="T72" fmla="*/ 546 w 568"/>
                <a:gd name="T73" fmla="*/ 695 h 801"/>
                <a:gd name="T74" fmla="*/ 545 w 568"/>
                <a:gd name="T75" fmla="*/ 35 h 801"/>
                <a:gd name="T76" fmla="*/ 538 w 568"/>
                <a:gd name="T77" fmla="*/ 26 h 801"/>
                <a:gd name="T78" fmla="*/ 526 w 568"/>
                <a:gd name="T79" fmla="*/ 22 h 801"/>
                <a:gd name="T80" fmla="*/ 41 w 568"/>
                <a:gd name="T81" fmla="*/ 0 h 801"/>
                <a:gd name="T82" fmla="*/ 544 w 568"/>
                <a:gd name="T83" fmla="*/ 4 h 801"/>
                <a:gd name="T84" fmla="*/ 564 w 568"/>
                <a:gd name="T85" fmla="*/ 25 h 801"/>
                <a:gd name="T86" fmla="*/ 568 w 568"/>
                <a:gd name="T87" fmla="*/ 695 h 801"/>
                <a:gd name="T88" fmla="*/ 557 w 568"/>
                <a:gd name="T89" fmla="*/ 725 h 801"/>
                <a:gd name="T90" fmla="*/ 526 w 568"/>
                <a:gd name="T91" fmla="*/ 737 h 801"/>
                <a:gd name="T92" fmla="*/ 402 w 568"/>
                <a:gd name="T93" fmla="*/ 759 h 801"/>
                <a:gd name="T94" fmla="*/ 348 w 568"/>
                <a:gd name="T95" fmla="*/ 791 h 801"/>
                <a:gd name="T96" fmla="*/ 284 w 568"/>
                <a:gd name="T97" fmla="*/ 801 h 801"/>
                <a:gd name="T98" fmla="*/ 220 w 568"/>
                <a:gd name="T99" fmla="*/ 791 h 801"/>
                <a:gd name="T100" fmla="*/ 165 w 568"/>
                <a:gd name="T101" fmla="*/ 759 h 801"/>
                <a:gd name="T102" fmla="*/ 41 w 568"/>
                <a:gd name="T103" fmla="*/ 737 h 801"/>
                <a:gd name="T104" fmla="*/ 12 w 568"/>
                <a:gd name="T105" fmla="*/ 725 h 801"/>
                <a:gd name="T106" fmla="*/ 0 w 568"/>
                <a:gd name="T107" fmla="*/ 695 h 801"/>
                <a:gd name="T108" fmla="*/ 3 w 568"/>
                <a:gd name="T109" fmla="*/ 25 h 801"/>
                <a:gd name="T110" fmla="*/ 25 w 568"/>
                <a:gd name="T111" fmla="*/ 4 h 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68" h="801">
                  <a:moveTo>
                    <a:pt x="284" y="450"/>
                  </a:moveTo>
                  <a:lnTo>
                    <a:pt x="250" y="453"/>
                  </a:lnTo>
                  <a:lnTo>
                    <a:pt x="220" y="463"/>
                  </a:lnTo>
                  <a:lnTo>
                    <a:pt x="191" y="478"/>
                  </a:lnTo>
                  <a:lnTo>
                    <a:pt x="168" y="499"/>
                  </a:lnTo>
                  <a:lnTo>
                    <a:pt x="147" y="522"/>
                  </a:lnTo>
                  <a:lnTo>
                    <a:pt x="132" y="551"/>
                  </a:lnTo>
                  <a:lnTo>
                    <a:pt x="123" y="581"/>
                  </a:lnTo>
                  <a:lnTo>
                    <a:pt x="119" y="615"/>
                  </a:lnTo>
                  <a:lnTo>
                    <a:pt x="123" y="648"/>
                  </a:lnTo>
                  <a:lnTo>
                    <a:pt x="132" y="679"/>
                  </a:lnTo>
                  <a:lnTo>
                    <a:pt x="147" y="707"/>
                  </a:lnTo>
                  <a:lnTo>
                    <a:pt x="168" y="732"/>
                  </a:lnTo>
                  <a:lnTo>
                    <a:pt x="191" y="751"/>
                  </a:lnTo>
                  <a:lnTo>
                    <a:pt x="220" y="767"/>
                  </a:lnTo>
                  <a:lnTo>
                    <a:pt x="250" y="776"/>
                  </a:lnTo>
                  <a:lnTo>
                    <a:pt x="284" y="779"/>
                  </a:lnTo>
                  <a:lnTo>
                    <a:pt x="317" y="776"/>
                  </a:lnTo>
                  <a:lnTo>
                    <a:pt x="348" y="767"/>
                  </a:lnTo>
                  <a:lnTo>
                    <a:pt x="376" y="751"/>
                  </a:lnTo>
                  <a:lnTo>
                    <a:pt x="401" y="732"/>
                  </a:lnTo>
                  <a:lnTo>
                    <a:pt x="420" y="707"/>
                  </a:lnTo>
                  <a:lnTo>
                    <a:pt x="436" y="679"/>
                  </a:lnTo>
                  <a:lnTo>
                    <a:pt x="445" y="648"/>
                  </a:lnTo>
                  <a:lnTo>
                    <a:pt x="449" y="615"/>
                  </a:lnTo>
                  <a:lnTo>
                    <a:pt x="445" y="581"/>
                  </a:lnTo>
                  <a:lnTo>
                    <a:pt x="436" y="551"/>
                  </a:lnTo>
                  <a:lnTo>
                    <a:pt x="420" y="522"/>
                  </a:lnTo>
                  <a:lnTo>
                    <a:pt x="401" y="499"/>
                  </a:lnTo>
                  <a:lnTo>
                    <a:pt x="376" y="478"/>
                  </a:lnTo>
                  <a:lnTo>
                    <a:pt x="348" y="463"/>
                  </a:lnTo>
                  <a:lnTo>
                    <a:pt x="317" y="453"/>
                  </a:lnTo>
                  <a:lnTo>
                    <a:pt x="284" y="450"/>
                  </a:lnTo>
                  <a:close/>
                  <a:moveTo>
                    <a:pt x="41" y="22"/>
                  </a:moveTo>
                  <a:lnTo>
                    <a:pt x="36" y="23"/>
                  </a:lnTo>
                  <a:lnTo>
                    <a:pt x="30" y="26"/>
                  </a:lnTo>
                  <a:lnTo>
                    <a:pt x="25" y="30"/>
                  </a:lnTo>
                  <a:lnTo>
                    <a:pt x="22" y="35"/>
                  </a:lnTo>
                  <a:lnTo>
                    <a:pt x="22" y="42"/>
                  </a:lnTo>
                  <a:lnTo>
                    <a:pt x="22" y="695"/>
                  </a:lnTo>
                  <a:lnTo>
                    <a:pt x="22" y="702"/>
                  </a:lnTo>
                  <a:lnTo>
                    <a:pt x="25" y="707"/>
                  </a:lnTo>
                  <a:lnTo>
                    <a:pt x="30" y="711"/>
                  </a:lnTo>
                  <a:lnTo>
                    <a:pt x="36" y="713"/>
                  </a:lnTo>
                  <a:lnTo>
                    <a:pt x="41" y="715"/>
                  </a:lnTo>
                  <a:lnTo>
                    <a:pt x="126" y="715"/>
                  </a:lnTo>
                  <a:lnTo>
                    <a:pt x="110" y="685"/>
                  </a:lnTo>
                  <a:lnTo>
                    <a:pt x="101" y="651"/>
                  </a:lnTo>
                  <a:lnTo>
                    <a:pt x="97" y="615"/>
                  </a:lnTo>
                  <a:lnTo>
                    <a:pt x="101" y="577"/>
                  </a:lnTo>
                  <a:lnTo>
                    <a:pt x="112" y="542"/>
                  </a:lnTo>
                  <a:lnTo>
                    <a:pt x="129" y="510"/>
                  </a:lnTo>
                  <a:lnTo>
                    <a:pt x="152" y="483"/>
                  </a:lnTo>
                  <a:lnTo>
                    <a:pt x="180" y="459"/>
                  </a:lnTo>
                  <a:lnTo>
                    <a:pt x="211" y="442"/>
                  </a:lnTo>
                  <a:lnTo>
                    <a:pt x="246" y="432"/>
                  </a:lnTo>
                  <a:lnTo>
                    <a:pt x="284" y="428"/>
                  </a:lnTo>
                  <a:lnTo>
                    <a:pt x="322" y="432"/>
                  </a:lnTo>
                  <a:lnTo>
                    <a:pt x="356" y="442"/>
                  </a:lnTo>
                  <a:lnTo>
                    <a:pt x="389" y="459"/>
                  </a:lnTo>
                  <a:lnTo>
                    <a:pt x="417" y="483"/>
                  </a:lnTo>
                  <a:lnTo>
                    <a:pt x="439" y="510"/>
                  </a:lnTo>
                  <a:lnTo>
                    <a:pt x="456" y="542"/>
                  </a:lnTo>
                  <a:lnTo>
                    <a:pt x="468" y="577"/>
                  </a:lnTo>
                  <a:lnTo>
                    <a:pt x="472" y="615"/>
                  </a:lnTo>
                  <a:lnTo>
                    <a:pt x="468" y="651"/>
                  </a:lnTo>
                  <a:lnTo>
                    <a:pt x="457" y="685"/>
                  </a:lnTo>
                  <a:lnTo>
                    <a:pt x="441" y="715"/>
                  </a:lnTo>
                  <a:lnTo>
                    <a:pt x="526" y="715"/>
                  </a:lnTo>
                  <a:lnTo>
                    <a:pt x="533" y="713"/>
                  </a:lnTo>
                  <a:lnTo>
                    <a:pt x="538" y="711"/>
                  </a:lnTo>
                  <a:lnTo>
                    <a:pt x="542" y="707"/>
                  </a:lnTo>
                  <a:lnTo>
                    <a:pt x="545" y="702"/>
                  </a:lnTo>
                  <a:lnTo>
                    <a:pt x="546" y="695"/>
                  </a:lnTo>
                  <a:lnTo>
                    <a:pt x="546" y="42"/>
                  </a:lnTo>
                  <a:lnTo>
                    <a:pt x="545" y="35"/>
                  </a:lnTo>
                  <a:lnTo>
                    <a:pt x="542" y="30"/>
                  </a:lnTo>
                  <a:lnTo>
                    <a:pt x="538" y="26"/>
                  </a:lnTo>
                  <a:lnTo>
                    <a:pt x="533" y="23"/>
                  </a:lnTo>
                  <a:lnTo>
                    <a:pt x="526" y="22"/>
                  </a:lnTo>
                  <a:lnTo>
                    <a:pt x="41" y="22"/>
                  </a:lnTo>
                  <a:close/>
                  <a:moveTo>
                    <a:pt x="41" y="0"/>
                  </a:moveTo>
                  <a:lnTo>
                    <a:pt x="526" y="0"/>
                  </a:lnTo>
                  <a:lnTo>
                    <a:pt x="544" y="4"/>
                  </a:lnTo>
                  <a:lnTo>
                    <a:pt x="557" y="12"/>
                  </a:lnTo>
                  <a:lnTo>
                    <a:pt x="564" y="25"/>
                  </a:lnTo>
                  <a:lnTo>
                    <a:pt x="568" y="42"/>
                  </a:lnTo>
                  <a:lnTo>
                    <a:pt x="568" y="695"/>
                  </a:lnTo>
                  <a:lnTo>
                    <a:pt x="564" y="712"/>
                  </a:lnTo>
                  <a:lnTo>
                    <a:pt x="557" y="725"/>
                  </a:lnTo>
                  <a:lnTo>
                    <a:pt x="544" y="734"/>
                  </a:lnTo>
                  <a:lnTo>
                    <a:pt x="526" y="737"/>
                  </a:lnTo>
                  <a:lnTo>
                    <a:pt x="426" y="737"/>
                  </a:lnTo>
                  <a:lnTo>
                    <a:pt x="402" y="759"/>
                  </a:lnTo>
                  <a:lnTo>
                    <a:pt x="377" y="776"/>
                  </a:lnTo>
                  <a:lnTo>
                    <a:pt x="348" y="791"/>
                  </a:lnTo>
                  <a:lnTo>
                    <a:pt x="317" y="798"/>
                  </a:lnTo>
                  <a:lnTo>
                    <a:pt x="284" y="801"/>
                  </a:lnTo>
                  <a:lnTo>
                    <a:pt x="252" y="798"/>
                  </a:lnTo>
                  <a:lnTo>
                    <a:pt x="220" y="791"/>
                  </a:lnTo>
                  <a:lnTo>
                    <a:pt x="191" y="776"/>
                  </a:lnTo>
                  <a:lnTo>
                    <a:pt x="165" y="759"/>
                  </a:lnTo>
                  <a:lnTo>
                    <a:pt x="143" y="737"/>
                  </a:lnTo>
                  <a:lnTo>
                    <a:pt x="41" y="737"/>
                  </a:lnTo>
                  <a:lnTo>
                    <a:pt x="25" y="734"/>
                  </a:lnTo>
                  <a:lnTo>
                    <a:pt x="12" y="725"/>
                  </a:lnTo>
                  <a:lnTo>
                    <a:pt x="3" y="712"/>
                  </a:lnTo>
                  <a:lnTo>
                    <a:pt x="0" y="695"/>
                  </a:lnTo>
                  <a:lnTo>
                    <a:pt x="0" y="42"/>
                  </a:lnTo>
                  <a:lnTo>
                    <a:pt x="3" y="25"/>
                  </a:lnTo>
                  <a:lnTo>
                    <a:pt x="12" y="12"/>
                  </a:lnTo>
                  <a:lnTo>
                    <a:pt x="25" y="4"/>
                  </a:lnTo>
                  <a:lnTo>
                    <a:pt x="4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Freeform 8313"/>
            <p:cNvSpPr>
              <a:spLocks noEditPoints="1"/>
            </p:cNvSpPr>
            <p:nvPr/>
          </p:nvSpPr>
          <p:spPr bwMode="auto">
            <a:xfrm>
              <a:off x="615144" y="3055984"/>
              <a:ext cx="109808" cy="99197"/>
            </a:xfrm>
            <a:custGeom>
              <a:avLst/>
              <a:gdLst>
                <a:gd name="T0" fmla="*/ 196 w 238"/>
                <a:gd name="T1" fmla="*/ 22 h 215"/>
                <a:gd name="T2" fmla="*/ 191 w 238"/>
                <a:gd name="T3" fmla="*/ 22 h 215"/>
                <a:gd name="T4" fmla="*/ 186 w 238"/>
                <a:gd name="T5" fmla="*/ 25 h 215"/>
                <a:gd name="T6" fmla="*/ 182 w 238"/>
                <a:gd name="T7" fmla="*/ 28 h 215"/>
                <a:gd name="T8" fmla="*/ 178 w 238"/>
                <a:gd name="T9" fmla="*/ 32 h 215"/>
                <a:gd name="T10" fmla="*/ 124 w 238"/>
                <a:gd name="T11" fmla="*/ 118 h 215"/>
                <a:gd name="T12" fmla="*/ 122 w 238"/>
                <a:gd name="T13" fmla="*/ 121 h 215"/>
                <a:gd name="T14" fmla="*/ 119 w 238"/>
                <a:gd name="T15" fmla="*/ 123 h 215"/>
                <a:gd name="T16" fmla="*/ 115 w 238"/>
                <a:gd name="T17" fmla="*/ 123 h 215"/>
                <a:gd name="T18" fmla="*/ 111 w 238"/>
                <a:gd name="T19" fmla="*/ 123 h 215"/>
                <a:gd name="T20" fmla="*/ 107 w 238"/>
                <a:gd name="T21" fmla="*/ 121 h 215"/>
                <a:gd name="T22" fmla="*/ 106 w 238"/>
                <a:gd name="T23" fmla="*/ 118 h 215"/>
                <a:gd name="T24" fmla="*/ 80 w 238"/>
                <a:gd name="T25" fmla="*/ 77 h 215"/>
                <a:gd name="T26" fmla="*/ 32 w 238"/>
                <a:gd name="T27" fmla="*/ 77 h 215"/>
                <a:gd name="T28" fmla="*/ 97 w 238"/>
                <a:gd name="T29" fmla="*/ 183 h 215"/>
                <a:gd name="T30" fmla="*/ 101 w 238"/>
                <a:gd name="T31" fmla="*/ 187 h 215"/>
                <a:gd name="T32" fmla="*/ 105 w 238"/>
                <a:gd name="T33" fmla="*/ 190 h 215"/>
                <a:gd name="T34" fmla="*/ 110 w 238"/>
                <a:gd name="T35" fmla="*/ 193 h 215"/>
                <a:gd name="T36" fmla="*/ 115 w 238"/>
                <a:gd name="T37" fmla="*/ 193 h 215"/>
                <a:gd name="T38" fmla="*/ 121 w 238"/>
                <a:gd name="T39" fmla="*/ 193 h 215"/>
                <a:gd name="T40" fmla="*/ 124 w 238"/>
                <a:gd name="T41" fmla="*/ 190 h 215"/>
                <a:gd name="T42" fmla="*/ 130 w 238"/>
                <a:gd name="T43" fmla="*/ 187 h 215"/>
                <a:gd name="T44" fmla="*/ 132 w 238"/>
                <a:gd name="T45" fmla="*/ 183 h 215"/>
                <a:gd name="T46" fmla="*/ 213 w 238"/>
                <a:gd name="T47" fmla="*/ 54 h 215"/>
                <a:gd name="T48" fmla="*/ 216 w 238"/>
                <a:gd name="T49" fmla="*/ 49 h 215"/>
                <a:gd name="T50" fmla="*/ 216 w 238"/>
                <a:gd name="T51" fmla="*/ 43 h 215"/>
                <a:gd name="T52" fmla="*/ 216 w 238"/>
                <a:gd name="T53" fmla="*/ 38 h 215"/>
                <a:gd name="T54" fmla="*/ 213 w 238"/>
                <a:gd name="T55" fmla="*/ 33 h 215"/>
                <a:gd name="T56" fmla="*/ 211 w 238"/>
                <a:gd name="T57" fmla="*/ 29 h 215"/>
                <a:gd name="T58" fmla="*/ 207 w 238"/>
                <a:gd name="T59" fmla="*/ 25 h 215"/>
                <a:gd name="T60" fmla="*/ 202 w 238"/>
                <a:gd name="T61" fmla="*/ 22 h 215"/>
                <a:gd name="T62" fmla="*/ 196 w 238"/>
                <a:gd name="T63" fmla="*/ 22 h 215"/>
                <a:gd name="T64" fmla="*/ 196 w 238"/>
                <a:gd name="T65" fmla="*/ 0 h 215"/>
                <a:gd name="T66" fmla="*/ 208 w 238"/>
                <a:gd name="T67" fmla="*/ 1 h 215"/>
                <a:gd name="T68" fmla="*/ 219 w 238"/>
                <a:gd name="T69" fmla="*/ 7 h 215"/>
                <a:gd name="T70" fmla="*/ 231 w 238"/>
                <a:gd name="T71" fmla="*/ 18 h 215"/>
                <a:gd name="T72" fmla="*/ 237 w 238"/>
                <a:gd name="T73" fmla="*/ 33 h 215"/>
                <a:gd name="T74" fmla="*/ 238 w 238"/>
                <a:gd name="T75" fmla="*/ 50 h 215"/>
                <a:gd name="T76" fmla="*/ 232 w 238"/>
                <a:gd name="T77" fmla="*/ 66 h 215"/>
                <a:gd name="T78" fmla="*/ 152 w 238"/>
                <a:gd name="T79" fmla="*/ 195 h 215"/>
                <a:gd name="T80" fmla="*/ 141 w 238"/>
                <a:gd name="T81" fmla="*/ 206 h 215"/>
                <a:gd name="T82" fmla="*/ 130 w 238"/>
                <a:gd name="T83" fmla="*/ 212 h 215"/>
                <a:gd name="T84" fmla="*/ 115 w 238"/>
                <a:gd name="T85" fmla="*/ 215 h 215"/>
                <a:gd name="T86" fmla="*/ 101 w 238"/>
                <a:gd name="T87" fmla="*/ 212 h 215"/>
                <a:gd name="T88" fmla="*/ 88 w 238"/>
                <a:gd name="T89" fmla="*/ 206 h 215"/>
                <a:gd name="T90" fmla="*/ 79 w 238"/>
                <a:gd name="T91" fmla="*/ 195 h 215"/>
                <a:gd name="T92" fmla="*/ 1 w 238"/>
                <a:gd name="T93" fmla="*/ 72 h 215"/>
                <a:gd name="T94" fmla="*/ 0 w 238"/>
                <a:gd name="T95" fmla="*/ 68 h 215"/>
                <a:gd name="T96" fmla="*/ 0 w 238"/>
                <a:gd name="T97" fmla="*/ 64 h 215"/>
                <a:gd name="T98" fmla="*/ 1 w 238"/>
                <a:gd name="T99" fmla="*/ 60 h 215"/>
                <a:gd name="T100" fmla="*/ 4 w 238"/>
                <a:gd name="T101" fmla="*/ 58 h 215"/>
                <a:gd name="T102" fmla="*/ 8 w 238"/>
                <a:gd name="T103" fmla="*/ 55 h 215"/>
                <a:gd name="T104" fmla="*/ 11 w 238"/>
                <a:gd name="T105" fmla="*/ 55 h 215"/>
                <a:gd name="T106" fmla="*/ 87 w 238"/>
                <a:gd name="T107" fmla="*/ 55 h 215"/>
                <a:gd name="T108" fmla="*/ 90 w 238"/>
                <a:gd name="T109" fmla="*/ 55 h 215"/>
                <a:gd name="T110" fmla="*/ 93 w 238"/>
                <a:gd name="T111" fmla="*/ 58 h 215"/>
                <a:gd name="T112" fmla="*/ 96 w 238"/>
                <a:gd name="T113" fmla="*/ 60 h 215"/>
                <a:gd name="T114" fmla="*/ 115 w 238"/>
                <a:gd name="T115" fmla="*/ 92 h 215"/>
                <a:gd name="T116" fmla="*/ 160 w 238"/>
                <a:gd name="T117" fmla="*/ 20 h 215"/>
                <a:gd name="T118" fmla="*/ 169 w 238"/>
                <a:gd name="T119" fmla="*/ 9 h 215"/>
                <a:gd name="T120" fmla="*/ 182 w 238"/>
                <a:gd name="T121" fmla="*/ 3 h 215"/>
                <a:gd name="T122" fmla="*/ 196 w 238"/>
                <a:gd name="T123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38" h="215">
                  <a:moveTo>
                    <a:pt x="196" y="22"/>
                  </a:moveTo>
                  <a:lnTo>
                    <a:pt x="191" y="22"/>
                  </a:lnTo>
                  <a:lnTo>
                    <a:pt x="186" y="25"/>
                  </a:lnTo>
                  <a:lnTo>
                    <a:pt x="182" y="28"/>
                  </a:lnTo>
                  <a:lnTo>
                    <a:pt x="178" y="32"/>
                  </a:lnTo>
                  <a:lnTo>
                    <a:pt x="124" y="118"/>
                  </a:lnTo>
                  <a:lnTo>
                    <a:pt x="122" y="121"/>
                  </a:lnTo>
                  <a:lnTo>
                    <a:pt x="119" y="123"/>
                  </a:lnTo>
                  <a:lnTo>
                    <a:pt x="115" y="123"/>
                  </a:lnTo>
                  <a:lnTo>
                    <a:pt x="111" y="123"/>
                  </a:lnTo>
                  <a:lnTo>
                    <a:pt x="107" y="121"/>
                  </a:lnTo>
                  <a:lnTo>
                    <a:pt x="106" y="118"/>
                  </a:lnTo>
                  <a:lnTo>
                    <a:pt x="80" y="77"/>
                  </a:lnTo>
                  <a:lnTo>
                    <a:pt x="32" y="77"/>
                  </a:lnTo>
                  <a:lnTo>
                    <a:pt x="97" y="183"/>
                  </a:lnTo>
                  <a:lnTo>
                    <a:pt x="101" y="187"/>
                  </a:lnTo>
                  <a:lnTo>
                    <a:pt x="105" y="190"/>
                  </a:lnTo>
                  <a:lnTo>
                    <a:pt x="110" y="193"/>
                  </a:lnTo>
                  <a:lnTo>
                    <a:pt x="115" y="193"/>
                  </a:lnTo>
                  <a:lnTo>
                    <a:pt x="121" y="193"/>
                  </a:lnTo>
                  <a:lnTo>
                    <a:pt x="124" y="190"/>
                  </a:lnTo>
                  <a:lnTo>
                    <a:pt x="130" y="187"/>
                  </a:lnTo>
                  <a:lnTo>
                    <a:pt x="132" y="183"/>
                  </a:lnTo>
                  <a:lnTo>
                    <a:pt x="213" y="54"/>
                  </a:lnTo>
                  <a:lnTo>
                    <a:pt x="216" y="49"/>
                  </a:lnTo>
                  <a:lnTo>
                    <a:pt x="216" y="43"/>
                  </a:lnTo>
                  <a:lnTo>
                    <a:pt x="216" y="38"/>
                  </a:lnTo>
                  <a:lnTo>
                    <a:pt x="213" y="33"/>
                  </a:lnTo>
                  <a:lnTo>
                    <a:pt x="211" y="29"/>
                  </a:lnTo>
                  <a:lnTo>
                    <a:pt x="207" y="25"/>
                  </a:lnTo>
                  <a:lnTo>
                    <a:pt x="202" y="22"/>
                  </a:lnTo>
                  <a:lnTo>
                    <a:pt x="196" y="22"/>
                  </a:lnTo>
                  <a:close/>
                  <a:moveTo>
                    <a:pt x="196" y="0"/>
                  </a:moveTo>
                  <a:lnTo>
                    <a:pt x="208" y="1"/>
                  </a:lnTo>
                  <a:lnTo>
                    <a:pt x="219" y="7"/>
                  </a:lnTo>
                  <a:lnTo>
                    <a:pt x="231" y="18"/>
                  </a:lnTo>
                  <a:lnTo>
                    <a:pt x="237" y="33"/>
                  </a:lnTo>
                  <a:lnTo>
                    <a:pt x="238" y="50"/>
                  </a:lnTo>
                  <a:lnTo>
                    <a:pt x="232" y="66"/>
                  </a:lnTo>
                  <a:lnTo>
                    <a:pt x="152" y="195"/>
                  </a:lnTo>
                  <a:lnTo>
                    <a:pt x="141" y="206"/>
                  </a:lnTo>
                  <a:lnTo>
                    <a:pt x="130" y="212"/>
                  </a:lnTo>
                  <a:lnTo>
                    <a:pt x="115" y="215"/>
                  </a:lnTo>
                  <a:lnTo>
                    <a:pt x="101" y="212"/>
                  </a:lnTo>
                  <a:lnTo>
                    <a:pt x="88" y="206"/>
                  </a:lnTo>
                  <a:lnTo>
                    <a:pt x="79" y="195"/>
                  </a:lnTo>
                  <a:lnTo>
                    <a:pt x="1" y="72"/>
                  </a:lnTo>
                  <a:lnTo>
                    <a:pt x="0" y="68"/>
                  </a:lnTo>
                  <a:lnTo>
                    <a:pt x="0" y="64"/>
                  </a:lnTo>
                  <a:lnTo>
                    <a:pt x="1" y="60"/>
                  </a:lnTo>
                  <a:lnTo>
                    <a:pt x="4" y="58"/>
                  </a:lnTo>
                  <a:lnTo>
                    <a:pt x="8" y="55"/>
                  </a:lnTo>
                  <a:lnTo>
                    <a:pt x="11" y="55"/>
                  </a:lnTo>
                  <a:lnTo>
                    <a:pt x="87" y="55"/>
                  </a:lnTo>
                  <a:lnTo>
                    <a:pt x="90" y="55"/>
                  </a:lnTo>
                  <a:lnTo>
                    <a:pt x="93" y="58"/>
                  </a:lnTo>
                  <a:lnTo>
                    <a:pt x="96" y="60"/>
                  </a:lnTo>
                  <a:lnTo>
                    <a:pt x="115" y="92"/>
                  </a:lnTo>
                  <a:lnTo>
                    <a:pt x="160" y="20"/>
                  </a:lnTo>
                  <a:lnTo>
                    <a:pt x="169" y="9"/>
                  </a:lnTo>
                  <a:lnTo>
                    <a:pt x="182" y="3"/>
                  </a:lnTo>
                  <a:lnTo>
                    <a:pt x="19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Freeform 8314"/>
            <p:cNvSpPr>
              <a:spLocks/>
            </p:cNvSpPr>
            <p:nvPr/>
          </p:nvSpPr>
          <p:spPr bwMode="auto">
            <a:xfrm>
              <a:off x="591614" y="2872356"/>
              <a:ext cx="19839" cy="19378"/>
            </a:xfrm>
            <a:custGeom>
              <a:avLst/>
              <a:gdLst>
                <a:gd name="T0" fmla="*/ 21 w 43"/>
                <a:gd name="T1" fmla="*/ 0 h 42"/>
                <a:gd name="T2" fmla="*/ 33 w 43"/>
                <a:gd name="T3" fmla="*/ 3 h 42"/>
                <a:gd name="T4" fmla="*/ 39 w 43"/>
                <a:gd name="T5" fmla="*/ 11 h 42"/>
                <a:gd name="T6" fmla="*/ 43 w 43"/>
                <a:gd name="T7" fmla="*/ 21 h 42"/>
                <a:gd name="T8" fmla="*/ 39 w 43"/>
                <a:gd name="T9" fmla="*/ 32 h 42"/>
                <a:gd name="T10" fmla="*/ 33 w 43"/>
                <a:gd name="T11" fmla="*/ 39 h 42"/>
                <a:gd name="T12" fmla="*/ 21 w 43"/>
                <a:gd name="T13" fmla="*/ 42 h 42"/>
                <a:gd name="T14" fmla="*/ 11 w 43"/>
                <a:gd name="T15" fmla="*/ 39 h 42"/>
                <a:gd name="T16" fmla="*/ 4 w 43"/>
                <a:gd name="T17" fmla="*/ 32 h 42"/>
                <a:gd name="T18" fmla="*/ 0 w 43"/>
                <a:gd name="T19" fmla="*/ 21 h 42"/>
                <a:gd name="T20" fmla="*/ 4 w 43"/>
                <a:gd name="T21" fmla="*/ 11 h 42"/>
                <a:gd name="T22" fmla="*/ 11 w 43"/>
                <a:gd name="T23" fmla="*/ 3 h 42"/>
                <a:gd name="T24" fmla="*/ 21 w 43"/>
                <a:gd name="T2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" h="42">
                  <a:moveTo>
                    <a:pt x="21" y="0"/>
                  </a:moveTo>
                  <a:lnTo>
                    <a:pt x="33" y="3"/>
                  </a:lnTo>
                  <a:lnTo>
                    <a:pt x="39" y="11"/>
                  </a:lnTo>
                  <a:lnTo>
                    <a:pt x="43" y="21"/>
                  </a:lnTo>
                  <a:lnTo>
                    <a:pt x="39" y="32"/>
                  </a:lnTo>
                  <a:lnTo>
                    <a:pt x="33" y="39"/>
                  </a:lnTo>
                  <a:lnTo>
                    <a:pt x="21" y="42"/>
                  </a:lnTo>
                  <a:lnTo>
                    <a:pt x="11" y="39"/>
                  </a:lnTo>
                  <a:lnTo>
                    <a:pt x="4" y="32"/>
                  </a:lnTo>
                  <a:lnTo>
                    <a:pt x="0" y="21"/>
                  </a:lnTo>
                  <a:lnTo>
                    <a:pt x="4" y="11"/>
                  </a:lnTo>
                  <a:lnTo>
                    <a:pt x="11" y="3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Freeform 8315"/>
            <p:cNvSpPr>
              <a:spLocks/>
            </p:cNvSpPr>
            <p:nvPr/>
          </p:nvSpPr>
          <p:spPr bwMode="auto">
            <a:xfrm>
              <a:off x="628524" y="2876508"/>
              <a:ext cx="115807" cy="10612"/>
            </a:xfrm>
            <a:custGeom>
              <a:avLst/>
              <a:gdLst>
                <a:gd name="T0" fmla="*/ 12 w 251"/>
                <a:gd name="T1" fmla="*/ 0 h 23"/>
                <a:gd name="T2" fmla="*/ 241 w 251"/>
                <a:gd name="T3" fmla="*/ 0 h 23"/>
                <a:gd name="T4" fmla="*/ 245 w 251"/>
                <a:gd name="T5" fmla="*/ 2 h 23"/>
                <a:gd name="T6" fmla="*/ 249 w 251"/>
                <a:gd name="T7" fmla="*/ 4 h 23"/>
                <a:gd name="T8" fmla="*/ 250 w 251"/>
                <a:gd name="T9" fmla="*/ 8 h 23"/>
                <a:gd name="T10" fmla="*/ 251 w 251"/>
                <a:gd name="T11" fmla="*/ 12 h 23"/>
                <a:gd name="T12" fmla="*/ 250 w 251"/>
                <a:gd name="T13" fmla="*/ 16 h 23"/>
                <a:gd name="T14" fmla="*/ 249 w 251"/>
                <a:gd name="T15" fmla="*/ 20 h 23"/>
                <a:gd name="T16" fmla="*/ 245 w 251"/>
                <a:gd name="T17" fmla="*/ 23 h 23"/>
                <a:gd name="T18" fmla="*/ 241 w 251"/>
                <a:gd name="T19" fmla="*/ 23 h 23"/>
                <a:gd name="T20" fmla="*/ 12 w 251"/>
                <a:gd name="T21" fmla="*/ 23 h 23"/>
                <a:gd name="T22" fmla="*/ 8 w 251"/>
                <a:gd name="T23" fmla="*/ 23 h 23"/>
                <a:gd name="T24" fmla="*/ 4 w 251"/>
                <a:gd name="T25" fmla="*/ 20 h 23"/>
                <a:gd name="T26" fmla="*/ 1 w 251"/>
                <a:gd name="T27" fmla="*/ 16 h 23"/>
                <a:gd name="T28" fmla="*/ 0 w 251"/>
                <a:gd name="T29" fmla="*/ 12 h 23"/>
                <a:gd name="T30" fmla="*/ 1 w 251"/>
                <a:gd name="T31" fmla="*/ 8 h 23"/>
                <a:gd name="T32" fmla="*/ 4 w 251"/>
                <a:gd name="T33" fmla="*/ 4 h 23"/>
                <a:gd name="T34" fmla="*/ 8 w 251"/>
                <a:gd name="T35" fmla="*/ 2 h 23"/>
                <a:gd name="T36" fmla="*/ 12 w 251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1" h="23">
                  <a:moveTo>
                    <a:pt x="12" y="0"/>
                  </a:moveTo>
                  <a:lnTo>
                    <a:pt x="241" y="0"/>
                  </a:lnTo>
                  <a:lnTo>
                    <a:pt x="245" y="2"/>
                  </a:lnTo>
                  <a:lnTo>
                    <a:pt x="249" y="4"/>
                  </a:lnTo>
                  <a:lnTo>
                    <a:pt x="250" y="8"/>
                  </a:lnTo>
                  <a:lnTo>
                    <a:pt x="251" y="12"/>
                  </a:lnTo>
                  <a:lnTo>
                    <a:pt x="250" y="16"/>
                  </a:lnTo>
                  <a:lnTo>
                    <a:pt x="249" y="20"/>
                  </a:lnTo>
                  <a:lnTo>
                    <a:pt x="245" y="23"/>
                  </a:lnTo>
                  <a:lnTo>
                    <a:pt x="241" y="23"/>
                  </a:lnTo>
                  <a:lnTo>
                    <a:pt x="12" y="23"/>
                  </a:lnTo>
                  <a:lnTo>
                    <a:pt x="8" y="23"/>
                  </a:lnTo>
                  <a:lnTo>
                    <a:pt x="4" y="20"/>
                  </a:lnTo>
                  <a:lnTo>
                    <a:pt x="1" y="16"/>
                  </a:lnTo>
                  <a:lnTo>
                    <a:pt x="0" y="12"/>
                  </a:lnTo>
                  <a:lnTo>
                    <a:pt x="1" y="8"/>
                  </a:lnTo>
                  <a:lnTo>
                    <a:pt x="4" y="4"/>
                  </a:lnTo>
                  <a:lnTo>
                    <a:pt x="8" y="2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Freeform 8316"/>
            <p:cNvSpPr>
              <a:spLocks/>
            </p:cNvSpPr>
            <p:nvPr/>
          </p:nvSpPr>
          <p:spPr bwMode="auto">
            <a:xfrm>
              <a:off x="591614" y="2909728"/>
              <a:ext cx="19839" cy="19378"/>
            </a:xfrm>
            <a:custGeom>
              <a:avLst/>
              <a:gdLst>
                <a:gd name="T0" fmla="*/ 21 w 43"/>
                <a:gd name="T1" fmla="*/ 0 h 42"/>
                <a:gd name="T2" fmla="*/ 33 w 43"/>
                <a:gd name="T3" fmla="*/ 3 h 42"/>
                <a:gd name="T4" fmla="*/ 39 w 43"/>
                <a:gd name="T5" fmla="*/ 11 h 42"/>
                <a:gd name="T6" fmla="*/ 43 w 43"/>
                <a:gd name="T7" fmla="*/ 21 h 42"/>
                <a:gd name="T8" fmla="*/ 39 w 43"/>
                <a:gd name="T9" fmla="*/ 32 h 42"/>
                <a:gd name="T10" fmla="*/ 33 w 43"/>
                <a:gd name="T11" fmla="*/ 40 h 42"/>
                <a:gd name="T12" fmla="*/ 21 w 43"/>
                <a:gd name="T13" fmla="*/ 42 h 42"/>
                <a:gd name="T14" fmla="*/ 11 w 43"/>
                <a:gd name="T15" fmla="*/ 40 h 42"/>
                <a:gd name="T16" fmla="*/ 4 w 43"/>
                <a:gd name="T17" fmla="*/ 32 h 42"/>
                <a:gd name="T18" fmla="*/ 0 w 43"/>
                <a:gd name="T19" fmla="*/ 21 h 42"/>
                <a:gd name="T20" fmla="*/ 4 w 43"/>
                <a:gd name="T21" fmla="*/ 11 h 42"/>
                <a:gd name="T22" fmla="*/ 11 w 43"/>
                <a:gd name="T23" fmla="*/ 3 h 42"/>
                <a:gd name="T24" fmla="*/ 21 w 43"/>
                <a:gd name="T2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" h="42">
                  <a:moveTo>
                    <a:pt x="21" y="0"/>
                  </a:moveTo>
                  <a:lnTo>
                    <a:pt x="33" y="3"/>
                  </a:lnTo>
                  <a:lnTo>
                    <a:pt x="39" y="11"/>
                  </a:lnTo>
                  <a:lnTo>
                    <a:pt x="43" y="21"/>
                  </a:lnTo>
                  <a:lnTo>
                    <a:pt x="39" y="32"/>
                  </a:lnTo>
                  <a:lnTo>
                    <a:pt x="33" y="40"/>
                  </a:lnTo>
                  <a:lnTo>
                    <a:pt x="21" y="42"/>
                  </a:lnTo>
                  <a:lnTo>
                    <a:pt x="11" y="40"/>
                  </a:lnTo>
                  <a:lnTo>
                    <a:pt x="4" y="32"/>
                  </a:lnTo>
                  <a:lnTo>
                    <a:pt x="0" y="21"/>
                  </a:lnTo>
                  <a:lnTo>
                    <a:pt x="4" y="11"/>
                  </a:lnTo>
                  <a:lnTo>
                    <a:pt x="11" y="3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8317"/>
            <p:cNvSpPr>
              <a:spLocks/>
            </p:cNvSpPr>
            <p:nvPr/>
          </p:nvSpPr>
          <p:spPr bwMode="auto">
            <a:xfrm>
              <a:off x="628524" y="2914802"/>
              <a:ext cx="115807" cy="10150"/>
            </a:xfrm>
            <a:custGeom>
              <a:avLst/>
              <a:gdLst>
                <a:gd name="T0" fmla="*/ 12 w 251"/>
                <a:gd name="T1" fmla="*/ 0 h 22"/>
                <a:gd name="T2" fmla="*/ 241 w 251"/>
                <a:gd name="T3" fmla="*/ 0 h 22"/>
                <a:gd name="T4" fmla="*/ 245 w 251"/>
                <a:gd name="T5" fmla="*/ 0 h 22"/>
                <a:gd name="T6" fmla="*/ 249 w 251"/>
                <a:gd name="T7" fmla="*/ 2 h 22"/>
                <a:gd name="T8" fmla="*/ 250 w 251"/>
                <a:gd name="T9" fmla="*/ 6 h 22"/>
                <a:gd name="T10" fmla="*/ 251 w 251"/>
                <a:gd name="T11" fmla="*/ 10 h 22"/>
                <a:gd name="T12" fmla="*/ 250 w 251"/>
                <a:gd name="T13" fmla="*/ 14 h 22"/>
                <a:gd name="T14" fmla="*/ 249 w 251"/>
                <a:gd name="T15" fmla="*/ 18 h 22"/>
                <a:gd name="T16" fmla="*/ 245 w 251"/>
                <a:gd name="T17" fmla="*/ 21 h 22"/>
                <a:gd name="T18" fmla="*/ 241 w 251"/>
                <a:gd name="T19" fmla="*/ 22 h 22"/>
                <a:gd name="T20" fmla="*/ 12 w 251"/>
                <a:gd name="T21" fmla="*/ 22 h 22"/>
                <a:gd name="T22" fmla="*/ 8 w 251"/>
                <a:gd name="T23" fmla="*/ 21 h 22"/>
                <a:gd name="T24" fmla="*/ 4 w 251"/>
                <a:gd name="T25" fmla="*/ 18 h 22"/>
                <a:gd name="T26" fmla="*/ 1 w 251"/>
                <a:gd name="T27" fmla="*/ 14 h 22"/>
                <a:gd name="T28" fmla="*/ 0 w 251"/>
                <a:gd name="T29" fmla="*/ 10 h 22"/>
                <a:gd name="T30" fmla="*/ 1 w 251"/>
                <a:gd name="T31" fmla="*/ 6 h 22"/>
                <a:gd name="T32" fmla="*/ 4 w 251"/>
                <a:gd name="T33" fmla="*/ 2 h 22"/>
                <a:gd name="T34" fmla="*/ 8 w 251"/>
                <a:gd name="T35" fmla="*/ 0 h 22"/>
                <a:gd name="T36" fmla="*/ 12 w 251"/>
                <a:gd name="T3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1" h="22">
                  <a:moveTo>
                    <a:pt x="12" y="0"/>
                  </a:moveTo>
                  <a:lnTo>
                    <a:pt x="241" y="0"/>
                  </a:lnTo>
                  <a:lnTo>
                    <a:pt x="245" y="0"/>
                  </a:lnTo>
                  <a:lnTo>
                    <a:pt x="249" y="2"/>
                  </a:lnTo>
                  <a:lnTo>
                    <a:pt x="250" y="6"/>
                  </a:lnTo>
                  <a:lnTo>
                    <a:pt x="251" y="10"/>
                  </a:lnTo>
                  <a:lnTo>
                    <a:pt x="250" y="14"/>
                  </a:lnTo>
                  <a:lnTo>
                    <a:pt x="249" y="18"/>
                  </a:lnTo>
                  <a:lnTo>
                    <a:pt x="245" y="21"/>
                  </a:lnTo>
                  <a:lnTo>
                    <a:pt x="241" y="22"/>
                  </a:lnTo>
                  <a:lnTo>
                    <a:pt x="12" y="22"/>
                  </a:lnTo>
                  <a:lnTo>
                    <a:pt x="8" y="21"/>
                  </a:lnTo>
                  <a:lnTo>
                    <a:pt x="4" y="18"/>
                  </a:lnTo>
                  <a:lnTo>
                    <a:pt x="1" y="14"/>
                  </a:lnTo>
                  <a:lnTo>
                    <a:pt x="0" y="10"/>
                  </a:lnTo>
                  <a:lnTo>
                    <a:pt x="1" y="6"/>
                  </a:lnTo>
                  <a:lnTo>
                    <a:pt x="4" y="2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8318"/>
            <p:cNvSpPr>
              <a:spLocks/>
            </p:cNvSpPr>
            <p:nvPr/>
          </p:nvSpPr>
          <p:spPr bwMode="auto">
            <a:xfrm>
              <a:off x="591614" y="2947560"/>
              <a:ext cx="19839" cy="18917"/>
            </a:xfrm>
            <a:custGeom>
              <a:avLst/>
              <a:gdLst>
                <a:gd name="T0" fmla="*/ 21 w 43"/>
                <a:gd name="T1" fmla="*/ 0 h 41"/>
                <a:gd name="T2" fmla="*/ 33 w 43"/>
                <a:gd name="T3" fmla="*/ 2 h 41"/>
                <a:gd name="T4" fmla="*/ 39 w 43"/>
                <a:gd name="T5" fmla="*/ 10 h 41"/>
                <a:gd name="T6" fmla="*/ 43 w 43"/>
                <a:gd name="T7" fmla="*/ 20 h 41"/>
                <a:gd name="T8" fmla="*/ 39 w 43"/>
                <a:gd name="T9" fmla="*/ 31 h 41"/>
                <a:gd name="T10" fmla="*/ 33 w 43"/>
                <a:gd name="T11" fmla="*/ 39 h 41"/>
                <a:gd name="T12" fmla="*/ 21 w 43"/>
                <a:gd name="T13" fmla="*/ 41 h 41"/>
                <a:gd name="T14" fmla="*/ 11 w 43"/>
                <a:gd name="T15" fmla="*/ 39 h 41"/>
                <a:gd name="T16" fmla="*/ 4 w 43"/>
                <a:gd name="T17" fmla="*/ 31 h 41"/>
                <a:gd name="T18" fmla="*/ 0 w 43"/>
                <a:gd name="T19" fmla="*/ 20 h 41"/>
                <a:gd name="T20" fmla="*/ 4 w 43"/>
                <a:gd name="T21" fmla="*/ 10 h 41"/>
                <a:gd name="T22" fmla="*/ 11 w 43"/>
                <a:gd name="T23" fmla="*/ 2 h 41"/>
                <a:gd name="T24" fmla="*/ 21 w 43"/>
                <a:gd name="T2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" h="41">
                  <a:moveTo>
                    <a:pt x="21" y="0"/>
                  </a:moveTo>
                  <a:lnTo>
                    <a:pt x="33" y="2"/>
                  </a:lnTo>
                  <a:lnTo>
                    <a:pt x="39" y="10"/>
                  </a:lnTo>
                  <a:lnTo>
                    <a:pt x="43" y="20"/>
                  </a:lnTo>
                  <a:lnTo>
                    <a:pt x="39" y="31"/>
                  </a:lnTo>
                  <a:lnTo>
                    <a:pt x="33" y="39"/>
                  </a:lnTo>
                  <a:lnTo>
                    <a:pt x="21" y="41"/>
                  </a:lnTo>
                  <a:lnTo>
                    <a:pt x="11" y="39"/>
                  </a:lnTo>
                  <a:lnTo>
                    <a:pt x="4" y="31"/>
                  </a:lnTo>
                  <a:lnTo>
                    <a:pt x="0" y="20"/>
                  </a:lnTo>
                  <a:lnTo>
                    <a:pt x="4" y="10"/>
                  </a:lnTo>
                  <a:lnTo>
                    <a:pt x="11" y="2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Freeform 8319"/>
            <p:cNvSpPr>
              <a:spLocks/>
            </p:cNvSpPr>
            <p:nvPr/>
          </p:nvSpPr>
          <p:spPr bwMode="auto">
            <a:xfrm>
              <a:off x="628524" y="2952174"/>
              <a:ext cx="115807" cy="10150"/>
            </a:xfrm>
            <a:custGeom>
              <a:avLst/>
              <a:gdLst>
                <a:gd name="T0" fmla="*/ 12 w 251"/>
                <a:gd name="T1" fmla="*/ 0 h 22"/>
                <a:gd name="T2" fmla="*/ 241 w 251"/>
                <a:gd name="T3" fmla="*/ 0 h 22"/>
                <a:gd name="T4" fmla="*/ 245 w 251"/>
                <a:gd name="T5" fmla="*/ 0 h 22"/>
                <a:gd name="T6" fmla="*/ 249 w 251"/>
                <a:gd name="T7" fmla="*/ 3 h 22"/>
                <a:gd name="T8" fmla="*/ 250 w 251"/>
                <a:gd name="T9" fmla="*/ 7 h 22"/>
                <a:gd name="T10" fmla="*/ 251 w 251"/>
                <a:gd name="T11" fmla="*/ 10 h 22"/>
                <a:gd name="T12" fmla="*/ 250 w 251"/>
                <a:gd name="T13" fmla="*/ 14 h 22"/>
                <a:gd name="T14" fmla="*/ 249 w 251"/>
                <a:gd name="T15" fmla="*/ 18 h 22"/>
                <a:gd name="T16" fmla="*/ 245 w 251"/>
                <a:gd name="T17" fmla="*/ 21 h 22"/>
                <a:gd name="T18" fmla="*/ 241 w 251"/>
                <a:gd name="T19" fmla="*/ 22 h 22"/>
                <a:gd name="T20" fmla="*/ 12 w 251"/>
                <a:gd name="T21" fmla="*/ 22 h 22"/>
                <a:gd name="T22" fmla="*/ 8 w 251"/>
                <a:gd name="T23" fmla="*/ 21 h 22"/>
                <a:gd name="T24" fmla="*/ 4 w 251"/>
                <a:gd name="T25" fmla="*/ 18 h 22"/>
                <a:gd name="T26" fmla="*/ 1 w 251"/>
                <a:gd name="T27" fmla="*/ 14 h 22"/>
                <a:gd name="T28" fmla="*/ 0 w 251"/>
                <a:gd name="T29" fmla="*/ 10 h 22"/>
                <a:gd name="T30" fmla="*/ 1 w 251"/>
                <a:gd name="T31" fmla="*/ 7 h 22"/>
                <a:gd name="T32" fmla="*/ 4 w 251"/>
                <a:gd name="T33" fmla="*/ 3 h 22"/>
                <a:gd name="T34" fmla="*/ 8 w 251"/>
                <a:gd name="T35" fmla="*/ 0 h 22"/>
                <a:gd name="T36" fmla="*/ 12 w 251"/>
                <a:gd name="T3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1" h="22">
                  <a:moveTo>
                    <a:pt x="12" y="0"/>
                  </a:moveTo>
                  <a:lnTo>
                    <a:pt x="241" y="0"/>
                  </a:lnTo>
                  <a:lnTo>
                    <a:pt x="245" y="0"/>
                  </a:lnTo>
                  <a:lnTo>
                    <a:pt x="249" y="3"/>
                  </a:lnTo>
                  <a:lnTo>
                    <a:pt x="250" y="7"/>
                  </a:lnTo>
                  <a:lnTo>
                    <a:pt x="251" y="10"/>
                  </a:lnTo>
                  <a:lnTo>
                    <a:pt x="250" y="14"/>
                  </a:lnTo>
                  <a:lnTo>
                    <a:pt x="249" y="18"/>
                  </a:lnTo>
                  <a:lnTo>
                    <a:pt x="245" y="21"/>
                  </a:lnTo>
                  <a:lnTo>
                    <a:pt x="241" y="22"/>
                  </a:lnTo>
                  <a:lnTo>
                    <a:pt x="12" y="22"/>
                  </a:lnTo>
                  <a:lnTo>
                    <a:pt x="8" y="21"/>
                  </a:lnTo>
                  <a:lnTo>
                    <a:pt x="4" y="18"/>
                  </a:lnTo>
                  <a:lnTo>
                    <a:pt x="1" y="14"/>
                  </a:lnTo>
                  <a:lnTo>
                    <a:pt x="0" y="10"/>
                  </a:lnTo>
                  <a:lnTo>
                    <a:pt x="1" y="7"/>
                  </a:lnTo>
                  <a:lnTo>
                    <a:pt x="4" y="3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6" name="Prostokąt 18"/>
          <p:cNvSpPr/>
          <p:nvPr/>
        </p:nvSpPr>
        <p:spPr>
          <a:xfrm>
            <a:off x="2571481" y="2915797"/>
            <a:ext cx="4487641" cy="3067506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marL="285750" indent="-285750">
              <a:spcBef>
                <a:spcPts val="2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altLang="pl-PL" b="1" noProof="1"/>
              <a:t>Finansowanie:</a:t>
            </a:r>
          </a:p>
          <a:p>
            <a:pPr marL="542925" indent="-285750">
              <a:spcBef>
                <a:spcPts val="2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altLang="pl-PL" noProof="1"/>
              <a:t>deficytu</a:t>
            </a:r>
          </a:p>
          <a:p>
            <a:pPr marL="542925" indent="-285750">
              <a:spcBef>
                <a:spcPts val="2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altLang="pl-PL" noProof="1"/>
              <a:t>inwestycyjne</a:t>
            </a:r>
          </a:p>
          <a:p>
            <a:pPr marL="542925" indent="-285750">
              <a:spcBef>
                <a:spcPts val="2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altLang="pl-PL" noProof="1"/>
              <a:t>pomostowe</a:t>
            </a:r>
          </a:p>
          <a:p>
            <a:pPr marL="542925" indent="-285750">
              <a:spcBef>
                <a:spcPts val="2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altLang="pl-PL" noProof="1"/>
              <a:t>spłata wcześniej zaciągniętych zobowiązań finansowych</a:t>
            </a:r>
          </a:p>
          <a:p>
            <a:pPr marL="542925" indent="-285750">
              <a:spcBef>
                <a:spcPts val="2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altLang="pl-PL" noProof="1"/>
              <a:t>pozostałe</a:t>
            </a:r>
          </a:p>
          <a:p>
            <a:pPr indent="257175">
              <a:spcBef>
                <a:spcPts val="2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altLang="pl-PL" b="1" noProof="1"/>
              <a:t>Obsługa bieżąca</a:t>
            </a:r>
          </a:p>
          <a:p>
            <a:pPr indent="257175">
              <a:spcBef>
                <a:spcPts val="2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altLang="pl-PL" b="1" noProof="1"/>
              <a:t>Gwarancje bankowe</a:t>
            </a:r>
          </a:p>
          <a:p>
            <a:pPr marL="285750" indent="-285750">
              <a:spcBef>
                <a:spcPts val="2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pl-PL" altLang="pl-PL" noProof="1"/>
          </a:p>
        </p:txBody>
      </p:sp>
      <p:cxnSp>
        <p:nvCxnSpPr>
          <p:cNvPr id="37" name="Łącznik prosty 10"/>
          <p:cNvCxnSpPr/>
          <p:nvPr/>
        </p:nvCxnSpPr>
        <p:spPr>
          <a:xfrm>
            <a:off x="330142" y="2642312"/>
            <a:ext cx="5685647" cy="0"/>
          </a:xfrm>
          <a:prstGeom prst="line">
            <a:avLst/>
          </a:prstGeom>
          <a:ln w="6350" cap="rnd">
            <a:solidFill>
              <a:schemeClr val="bg1">
                <a:lumMod val="65000"/>
              </a:schemeClr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0" name="Group 152"/>
          <p:cNvGrpSpPr/>
          <p:nvPr/>
        </p:nvGrpSpPr>
        <p:grpSpPr>
          <a:xfrm>
            <a:off x="7254757" y="6124515"/>
            <a:ext cx="737225" cy="737225"/>
            <a:chOff x="5267326" y="3451226"/>
            <a:chExt cx="227013" cy="227013"/>
          </a:xfrm>
          <a:solidFill>
            <a:schemeClr val="tx2"/>
          </a:solidFill>
        </p:grpSpPr>
        <p:sp>
          <p:nvSpPr>
            <p:cNvPr id="41" name="Freeform 634"/>
            <p:cNvSpPr>
              <a:spLocks/>
            </p:cNvSpPr>
            <p:nvPr/>
          </p:nvSpPr>
          <p:spPr bwMode="auto">
            <a:xfrm>
              <a:off x="5267326" y="3451226"/>
              <a:ext cx="28575" cy="28575"/>
            </a:xfrm>
            <a:custGeom>
              <a:avLst/>
              <a:gdLst>
                <a:gd name="T0" fmla="*/ 1 w 18"/>
                <a:gd name="T1" fmla="*/ 0 h 18"/>
                <a:gd name="T2" fmla="*/ 0 w 18"/>
                <a:gd name="T3" fmla="*/ 1 h 18"/>
                <a:gd name="T4" fmla="*/ 0 w 18"/>
                <a:gd name="T5" fmla="*/ 18 h 18"/>
                <a:gd name="T6" fmla="*/ 18 w 18"/>
                <a:gd name="T7" fmla="*/ 0 h 18"/>
                <a:gd name="T8" fmla="*/ 1 w 18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" y="0"/>
                  </a:moveTo>
                  <a:lnTo>
                    <a:pt x="0" y="1"/>
                  </a:lnTo>
                  <a:lnTo>
                    <a:pt x="0" y="18"/>
                  </a:lnTo>
                  <a:lnTo>
                    <a:pt x="18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reeform 635"/>
            <p:cNvSpPr>
              <a:spLocks/>
            </p:cNvSpPr>
            <p:nvPr/>
          </p:nvSpPr>
          <p:spPr bwMode="auto">
            <a:xfrm>
              <a:off x="5267326" y="3451226"/>
              <a:ext cx="80963" cy="80963"/>
            </a:xfrm>
            <a:custGeom>
              <a:avLst/>
              <a:gdLst>
                <a:gd name="T0" fmla="*/ 35 w 51"/>
                <a:gd name="T1" fmla="*/ 0 h 51"/>
                <a:gd name="T2" fmla="*/ 0 w 51"/>
                <a:gd name="T3" fmla="*/ 34 h 51"/>
                <a:gd name="T4" fmla="*/ 0 w 51"/>
                <a:gd name="T5" fmla="*/ 51 h 51"/>
                <a:gd name="T6" fmla="*/ 51 w 51"/>
                <a:gd name="T7" fmla="*/ 0 h 51"/>
                <a:gd name="T8" fmla="*/ 35 w 51"/>
                <a:gd name="T9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1">
                  <a:moveTo>
                    <a:pt x="35" y="0"/>
                  </a:moveTo>
                  <a:lnTo>
                    <a:pt x="0" y="34"/>
                  </a:lnTo>
                  <a:lnTo>
                    <a:pt x="0" y="51"/>
                  </a:lnTo>
                  <a:lnTo>
                    <a:pt x="51" y="0"/>
                  </a:lnTo>
                  <a:lnTo>
                    <a:pt x="3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 636"/>
            <p:cNvSpPr>
              <a:spLocks/>
            </p:cNvSpPr>
            <p:nvPr/>
          </p:nvSpPr>
          <p:spPr bwMode="auto">
            <a:xfrm>
              <a:off x="5267326" y="3451226"/>
              <a:ext cx="227013" cy="227013"/>
            </a:xfrm>
            <a:custGeom>
              <a:avLst/>
              <a:gdLst>
                <a:gd name="T0" fmla="*/ 143 w 143"/>
                <a:gd name="T1" fmla="*/ 0 h 143"/>
                <a:gd name="T2" fmla="*/ 134 w 143"/>
                <a:gd name="T3" fmla="*/ 0 h 143"/>
                <a:gd name="T4" fmla="*/ 0 w 143"/>
                <a:gd name="T5" fmla="*/ 134 h 143"/>
                <a:gd name="T6" fmla="*/ 0 w 143"/>
                <a:gd name="T7" fmla="*/ 143 h 143"/>
                <a:gd name="T8" fmla="*/ 8 w 143"/>
                <a:gd name="T9" fmla="*/ 143 h 143"/>
                <a:gd name="T10" fmla="*/ 143 w 143"/>
                <a:gd name="T11" fmla="*/ 8 h 143"/>
                <a:gd name="T12" fmla="*/ 143 w 143"/>
                <a:gd name="T13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3" h="143">
                  <a:moveTo>
                    <a:pt x="143" y="0"/>
                  </a:moveTo>
                  <a:lnTo>
                    <a:pt x="134" y="0"/>
                  </a:lnTo>
                  <a:lnTo>
                    <a:pt x="0" y="134"/>
                  </a:lnTo>
                  <a:lnTo>
                    <a:pt x="0" y="143"/>
                  </a:lnTo>
                  <a:lnTo>
                    <a:pt x="8" y="143"/>
                  </a:lnTo>
                  <a:lnTo>
                    <a:pt x="143" y="8"/>
                  </a:lnTo>
                  <a:lnTo>
                    <a:pt x="14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Freeform 637"/>
            <p:cNvSpPr>
              <a:spLocks/>
            </p:cNvSpPr>
            <p:nvPr/>
          </p:nvSpPr>
          <p:spPr bwMode="auto">
            <a:xfrm>
              <a:off x="5411788" y="3595688"/>
              <a:ext cx="82550" cy="82550"/>
            </a:xfrm>
            <a:custGeom>
              <a:avLst/>
              <a:gdLst>
                <a:gd name="T0" fmla="*/ 52 w 52"/>
                <a:gd name="T1" fmla="*/ 0 h 52"/>
                <a:gd name="T2" fmla="*/ 0 w 52"/>
                <a:gd name="T3" fmla="*/ 52 h 52"/>
                <a:gd name="T4" fmla="*/ 17 w 52"/>
                <a:gd name="T5" fmla="*/ 52 h 52"/>
                <a:gd name="T6" fmla="*/ 52 w 52"/>
                <a:gd name="T7" fmla="*/ 17 h 52"/>
                <a:gd name="T8" fmla="*/ 52 w 52"/>
                <a:gd name="T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52">
                  <a:moveTo>
                    <a:pt x="52" y="0"/>
                  </a:moveTo>
                  <a:lnTo>
                    <a:pt x="0" y="52"/>
                  </a:lnTo>
                  <a:lnTo>
                    <a:pt x="17" y="52"/>
                  </a:lnTo>
                  <a:lnTo>
                    <a:pt x="52" y="17"/>
                  </a:lnTo>
                  <a:lnTo>
                    <a:pt x="5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Freeform 638"/>
            <p:cNvSpPr>
              <a:spLocks/>
            </p:cNvSpPr>
            <p:nvPr/>
          </p:nvSpPr>
          <p:spPr bwMode="auto">
            <a:xfrm>
              <a:off x="5464176" y="3648076"/>
              <a:ext cx="30163" cy="30163"/>
            </a:xfrm>
            <a:custGeom>
              <a:avLst/>
              <a:gdLst>
                <a:gd name="T0" fmla="*/ 19 w 19"/>
                <a:gd name="T1" fmla="*/ 0 h 19"/>
                <a:gd name="T2" fmla="*/ 0 w 19"/>
                <a:gd name="T3" fmla="*/ 19 h 19"/>
                <a:gd name="T4" fmla="*/ 17 w 19"/>
                <a:gd name="T5" fmla="*/ 19 h 19"/>
                <a:gd name="T6" fmla="*/ 19 w 19"/>
                <a:gd name="T7" fmla="*/ 17 h 19"/>
                <a:gd name="T8" fmla="*/ 19 w 19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9">
                  <a:moveTo>
                    <a:pt x="19" y="0"/>
                  </a:moveTo>
                  <a:lnTo>
                    <a:pt x="0" y="19"/>
                  </a:lnTo>
                  <a:lnTo>
                    <a:pt x="17" y="19"/>
                  </a:lnTo>
                  <a:lnTo>
                    <a:pt x="19" y="17"/>
                  </a:lnTo>
                  <a:lnTo>
                    <a:pt x="1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Freeform 639"/>
            <p:cNvSpPr>
              <a:spLocks/>
            </p:cNvSpPr>
            <p:nvPr/>
          </p:nvSpPr>
          <p:spPr bwMode="auto">
            <a:xfrm>
              <a:off x="5359401" y="3543301"/>
              <a:ext cx="134938" cy="134938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16 w 85"/>
                <a:gd name="T5" fmla="*/ 85 h 85"/>
                <a:gd name="T6" fmla="*/ 85 w 85"/>
                <a:gd name="T7" fmla="*/ 16 h 85"/>
                <a:gd name="T8" fmla="*/ 85 w 85"/>
                <a:gd name="T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lnTo>
                    <a:pt x="0" y="85"/>
                  </a:lnTo>
                  <a:lnTo>
                    <a:pt x="16" y="85"/>
                  </a:lnTo>
                  <a:lnTo>
                    <a:pt x="85" y="16"/>
                  </a:lnTo>
                  <a:lnTo>
                    <a:pt x="8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Freeform 640"/>
            <p:cNvSpPr>
              <a:spLocks/>
            </p:cNvSpPr>
            <p:nvPr/>
          </p:nvSpPr>
          <p:spPr bwMode="auto">
            <a:xfrm>
              <a:off x="5267326" y="3451226"/>
              <a:ext cx="187325" cy="187325"/>
            </a:xfrm>
            <a:custGeom>
              <a:avLst/>
              <a:gdLst>
                <a:gd name="T0" fmla="*/ 101 w 118"/>
                <a:gd name="T1" fmla="*/ 0 h 118"/>
                <a:gd name="T2" fmla="*/ 0 w 118"/>
                <a:gd name="T3" fmla="*/ 101 h 118"/>
                <a:gd name="T4" fmla="*/ 0 w 118"/>
                <a:gd name="T5" fmla="*/ 118 h 118"/>
                <a:gd name="T6" fmla="*/ 118 w 118"/>
                <a:gd name="T7" fmla="*/ 0 h 118"/>
                <a:gd name="T8" fmla="*/ 101 w 118"/>
                <a:gd name="T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118">
                  <a:moveTo>
                    <a:pt x="101" y="0"/>
                  </a:moveTo>
                  <a:lnTo>
                    <a:pt x="0" y="101"/>
                  </a:lnTo>
                  <a:lnTo>
                    <a:pt x="0" y="118"/>
                  </a:lnTo>
                  <a:lnTo>
                    <a:pt x="118" y="0"/>
                  </a:lnTo>
                  <a:lnTo>
                    <a:pt x="10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Freeform 641"/>
            <p:cNvSpPr>
              <a:spLocks/>
            </p:cNvSpPr>
            <p:nvPr/>
          </p:nvSpPr>
          <p:spPr bwMode="auto">
            <a:xfrm>
              <a:off x="5305426" y="3489326"/>
              <a:ext cx="188913" cy="188913"/>
            </a:xfrm>
            <a:custGeom>
              <a:avLst/>
              <a:gdLst>
                <a:gd name="T0" fmla="*/ 119 w 119"/>
                <a:gd name="T1" fmla="*/ 0 h 119"/>
                <a:gd name="T2" fmla="*/ 0 w 119"/>
                <a:gd name="T3" fmla="*/ 119 h 119"/>
                <a:gd name="T4" fmla="*/ 17 w 119"/>
                <a:gd name="T5" fmla="*/ 119 h 119"/>
                <a:gd name="T6" fmla="*/ 119 w 119"/>
                <a:gd name="T7" fmla="*/ 17 h 119"/>
                <a:gd name="T8" fmla="*/ 119 w 119"/>
                <a:gd name="T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19">
                  <a:moveTo>
                    <a:pt x="119" y="0"/>
                  </a:moveTo>
                  <a:lnTo>
                    <a:pt x="0" y="119"/>
                  </a:lnTo>
                  <a:lnTo>
                    <a:pt x="17" y="119"/>
                  </a:lnTo>
                  <a:lnTo>
                    <a:pt x="119" y="17"/>
                  </a:lnTo>
                  <a:lnTo>
                    <a:pt x="11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642"/>
            <p:cNvSpPr>
              <a:spLocks/>
            </p:cNvSpPr>
            <p:nvPr/>
          </p:nvSpPr>
          <p:spPr bwMode="auto">
            <a:xfrm>
              <a:off x="5267326" y="3451226"/>
              <a:ext cx="133350" cy="134938"/>
            </a:xfrm>
            <a:custGeom>
              <a:avLst/>
              <a:gdLst>
                <a:gd name="T0" fmla="*/ 68 w 84"/>
                <a:gd name="T1" fmla="*/ 0 h 85"/>
                <a:gd name="T2" fmla="*/ 0 w 84"/>
                <a:gd name="T3" fmla="*/ 68 h 85"/>
                <a:gd name="T4" fmla="*/ 0 w 84"/>
                <a:gd name="T5" fmla="*/ 85 h 85"/>
                <a:gd name="T6" fmla="*/ 84 w 84"/>
                <a:gd name="T7" fmla="*/ 0 h 85"/>
                <a:gd name="T8" fmla="*/ 68 w 84"/>
                <a:gd name="T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85">
                  <a:moveTo>
                    <a:pt x="68" y="0"/>
                  </a:moveTo>
                  <a:lnTo>
                    <a:pt x="0" y="68"/>
                  </a:lnTo>
                  <a:lnTo>
                    <a:pt x="0" y="85"/>
                  </a:lnTo>
                  <a:lnTo>
                    <a:pt x="84" y="0"/>
                  </a:lnTo>
                  <a:lnTo>
                    <a:pt x="6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643"/>
            <p:cNvSpPr>
              <a:spLocks/>
            </p:cNvSpPr>
            <p:nvPr/>
          </p:nvSpPr>
          <p:spPr bwMode="auto">
            <a:xfrm>
              <a:off x="5267326" y="3451226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0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Freeform 644"/>
            <p:cNvSpPr>
              <a:spLocks/>
            </p:cNvSpPr>
            <p:nvPr/>
          </p:nvSpPr>
          <p:spPr bwMode="auto">
            <a:xfrm>
              <a:off x="5491163" y="3675063"/>
              <a:ext cx="3175" cy="3175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2 h 2"/>
                <a:gd name="T6" fmla="*/ 2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749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rupa 97"/>
          <p:cNvGrpSpPr/>
          <p:nvPr/>
        </p:nvGrpSpPr>
        <p:grpSpPr>
          <a:xfrm>
            <a:off x="8374532" y="2199593"/>
            <a:ext cx="3423768" cy="3075364"/>
            <a:chOff x="8425332" y="2428722"/>
            <a:chExt cx="4450886" cy="3075364"/>
          </a:xfrm>
        </p:grpSpPr>
        <p:cxnSp>
          <p:nvCxnSpPr>
            <p:cNvPr id="91" name="Łącznik prosty 90"/>
            <p:cNvCxnSpPr/>
            <p:nvPr/>
          </p:nvCxnSpPr>
          <p:spPr>
            <a:xfrm>
              <a:off x="8425332" y="2428722"/>
              <a:ext cx="4450886" cy="0"/>
            </a:xfrm>
            <a:prstGeom prst="line">
              <a:avLst/>
            </a:prstGeom>
            <a:ln w="9525">
              <a:solidFill>
                <a:schemeClr val="tx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Łącznik prosty 91"/>
            <p:cNvCxnSpPr/>
            <p:nvPr/>
          </p:nvCxnSpPr>
          <p:spPr>
            <a:xfrm>
              <a:off x="8425332" y="3459801"/>
              <a:ext cx="4450886" cy="0"/>
            </a:xfrm>
            <a:prstGeom prst="line">
              <a:avLst/>
            </a:prstGeom>
            <a:ln w="9525">
              <a:solidFill>
                <a:schemeClr val="tx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Łącznik prosty 92"/>
            <p:cNvCxnSpPr/>
            <p:nvPr/>
          </p:nvCxnSpPr>
          <p:spPr>
            <a:xfrm>
              <a:off x="8425332" y="4479970"/>
              <a:ext cx="4450886" cy="0"/>
            </a:xfrm>
            <a:prstGeom prst="line">
              <a:avLst/>
            </a:prstGeom>
            <a:ln w="9525">
              <a:solidFill>
                <a:schemeClr val="tx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Łącznik prosty 93"/>
            <p:cNvCxnSpPr/>
            <p:nvPr/>
          </p:nvCxnSpPr>
          <p:spPr>
            <a:xfrm>
              <a:off x="8425332" y="5504086"/>
              <a:ext cx="4450886" cy="0"/>
            </a:xfrm>
            <a:prstGeom prst="line">
              <a:avLst/>
            </a:prstGeom>
            <a:ln w="9525">
              <a:solidFill>
                <a:schemeClr val="tx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" name="Grupa 96"/>
          <p:cNvGrpSpPr/>
          <p:nvPr/>
        </p:nvGrpSpPr>
        <p:grpSpPr>
          <a:xfrm>
            <a:off x="362139" y="2199593"/>
            <a:ext cx="3225899" cy="3075364"/>
            <a:chOff x="-862847" y="2428722"/>
            <a:chExt cx="4450886" cy="3075364"/>
          </a:xfrm>
        </p:grpSpPr>
        <p:cxnSp>
          <p:nvCxnSpPr>
            <p:cNvPr id="86" name="Łącznik prosty 85"/>
            <p:cNvCxnSpPr/>
            <p:nvPr/>
          </p:nvCxnSpPr>
          <p:spPr>
            <a:xfrm>
              <a:off x="-862847" y="2428722"/>
              <a:ext cx="4450886" cy="0"/>
            </a:xfrm>
            <a:prstGeom prst="line">
              <a:avLst/>
            </a:prstGeom>
            <a:ln w="9525">
              <a:solidFill>
                <a:schemeClr val="tx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Łącznik prosty 87"/>
            <p:cNvCxnSpPr/>
            <p:nvPr/>
          </p:nvCxnSpPr>
          <p:spPr>
            <a:xfrm>
              <a:off x="-862847" y="3459801"/>
              <a:ext cx="4450886" cy="0"/>
            </a:xfrm>
            <a:prstGeom prst="line">
              <a:avLst/>
            </a:prstGeom>
            <a:ln w="9525">
              <a:solidFill>
                <a:schemeClr val="tx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Łącznik prosty 88"/>
            <p:cNvCxnSpPr/>
            <p:nvPr/>
          </p:nvCxnSpPr>
          <p:spPr>
            <a:xfrm>
              <a:off x="-862847" y="4479970"/>
              <a:ext cx="4450886" cy="0"/>
            </a:xfrm>
            <a:prstGeom prst="line">
              <a:avLst/>
            </a:prstGeom>
            <a:ln w="9525">
              <a:solidFill>
                <a:schemeClr val="tx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Łącznik prosty 89"/>
            <p:cNvCxnSpPr/>
            <p:nvPr/>
          </p:nvCxnSpPr>
          <p:spPr>
            <a:xfrm>
              <a:off x="-862847" y="5504086"/>
              <a:ext cx="4450886" cy="0"/>
            </a:xfrm>
            <a:prstGeom prst="line">
              <a:avLst/>
            </a:prstGeom>
            <a:ln w="9525">
              <a:solidFill>
                <a:schemeClr val="tx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6" name="Obraz 9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82" r="4499"/>
          <a:stretch/>
        </p:blipFill>
        <p:spPr>
          <a:xfrm>
            <a:off x="4597400" y="1617440"/>
            <a:ext cx="2772294" cy="524056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Kluczowe obszary finansowania</a:t>
            </a:r>
            <a:br>
              <a:rPr lang="pl-PL" dirty="0"/>
            </a:b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30D576-EDB4-4767-A840-38EFCFF3C29D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333F48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333F48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  <a:sym typeface="Calibri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2938238" y="1212637"/>
            <a:ext cx="6137725" cy="35019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E1C3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Zadania publiczne</a:t>
            </a:r>
          </a:p>
        </p:txBody>
      </p:sp>
      <p:sp>
        <p:nvSpPr>
          <p:cNvPr id="46" name="Prostokąt 45"/>
          <p:cNvSpPr/>
          <p:nvPr/>
        </p:nvSpPr>
        <p:spPr>
          <a:xfrm>
            <a:off x="550953" y="1899542"/>
            <a:ext cx="2917524" cy="35019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Wodociągi i kanalizacja</a:t>
            </a:r>
          </a:p>
        </p:txBody>
      </p:sp>
      <p:sp>
        <p:nvSpPr>
          <p:cNvPr id="47" name="Prostokąt 46"/>
          <p:cNvSpPr/>
          <p:nvPr/>
        </p:nvSpPr>
        <p:spPr>
          <a:xfrm>
            <a:off x="550953" y="2926200"/>
            <a:ext cx="2917524" cy="35019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Gospodarka odpadami</a:t>
            </a:r>
          </a:p>
        </p:txBody>
      </p:sp>
      <p:sp>
        <p:nvSpPr>
          <p:cNvPr id="48" name="Prostokąt 47"/>
          <p:cNvSpPr/>
          <p:nvPr/>
        </p:nvSpPr>
        <p:spPr>
          <a:xfrm>
            <a:off x="550953" y="3951174"/>
            <a:ext cx="2917524" cy="35019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Ciepłownictwo</a:t>
            </a:r>
          </a:p>
        </p:txBody>
      </p:sp>
      <p:sp>
        <p:nvSpPr>
          <p:cNvPr id="49" name="Prostokąt 48"/>
          <p:cNvSpPr/>
          <p:nvPr/>
        </p:nvSpPr>
        <p:spPr>
          <a:xfrm>
            <a:off x="550953" y="4967050"/>
            <a:ext cx="2917524" cy="35019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Transport</a:t>
            </a:r>
          </a:p>
        </p:txBody>
      </p:sp>
      <p:sp>
        <p:nvSpPr>
          <p:cNvPr id="71" name="Owal 70"/>
          <p:cNvSpPr/>
          <p:nvPr/>
        </p:nvSpPr>
        <p:spPr>
          <a:xfrm>
            <a:off x="3524539" y="1617440"/>
            <a:ext cx="914400" cy="914400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mtClean="0">
              <a:solidFill>
                <a:schemeClr val="tx1"/>
              </a:solidFill>
            </a:endParaRPr>
          </a:p>
        </p:txBody>
      </p:sp>
      <p:sp>
        <p:nvSpPr>
          <p:cNvPr id="72" name="Owal 71"/>
          <p:cNvSpPr/>
          <p:nvPr/>
        </p:nvSpPr>
        <p:spPr>
          <a:xfrm>
            <a:off x="3524539" y="2644098"/>
            <a:ext cx="914400" cy="914400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mtClean="0">
              <a:solidFill>
                <a:schemeClr val="tx1"/>
              </a:solidFill>
            </a:endParaRPr>
          </a:p>
        </p:txBody>
      </p:sp>
      <p:sp>
        <p:nvSpPr>
          <p:cNvPr id="73" name="Owal 72"/>
          <p:cNvSpPr/>
          <p:nvPr/>
        </p:nvSpPr>
        <p:spPr>
          <a:xfrm>
            <a:off x="3524539" y="3669072"/>
            <a:ext cx="914400" cy="914400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mtClean="0">
              <a:solidFill>
                <a:schemeClr val="tx1"/>
              </a:solidFill>
            </a:endParaRPr>
          </a:p>
        </p:txBody>
      </p:sp>
      <p:sp>
        <p:nvSpPr>
          <p:cNvPr id="74" name="Owal 73"/>
          <p:cNvSpPr/>
          <p:nvPr/>
        </p:nvSpPr>
        <p:spPr>
          <a:xfrm>
            <a:off x="3524539" y="4684948"/>
            <a:ext cx="914400" cy="914400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mtClean="0">
              <a:solidFill>
                <a:schemeClr val="tx1"/>
              </a:solidFill>
            </a:endParaRPr>
          </a:p>
        </p:txBody>
      </p:sp>
      <p:grpSp>
        <p:nvGrpSpPr>
          <p:cNvPr id="50" name="Grupa 49"/>
          <p:cNvGrpSpPr/>
          <p:nvPr/>
        </p:nvGrpSpPr>
        <p:grpSpPr>
          <a:xfrm>
            <a:off x="3792892" y="4976847"/>
            <a:ext cx="377694" cy="330602"/>
            <a:chOff x="14651038" y="2390776"/>
            <a:chExt cx="623888" cy="546100"/>
          </a:xfrm>
          <a:solidFill>
            <a:schemeClr val="bg1"/>
          </a:solidFill>
        </p:grpSpPr>
        <p:sp>
          <p:nvSpPr>
            <p:cNvPr id="66" name="Freeform 589"/>
            <p:cNvSpPr>
              <a:spLocks noEditPoints="1"/>
            </p:cNvSpPr>
            <p:nvPr/>
          </p:nvSpPr>
          <p:spPr bwMode="auto">
            <a:xfrm>
              <a:off x="14873288" y="2425701"/>
              <a:ext cx="179388" cy="61913"/>
            </a:xfrm>
            <a:custGeom>
              <a:avLst/>
              <a:gdLst>
                <a:gd name="T0" fmla="*/ 27 w 225"/>
                <a:gd name="T1" fmla="*/ 79 h 79"/>
                <a:gd name="T2" fmla="*/ 198 w 225"/>
                <a:gd name="T3" fmla="*/ 79 h 79"/>
                <a:gd name="T4" fmla="*/ 212 w 225"/>
                <a:gd name="T5" fmla="*/ 76 h 79"/>
                <a:gd name="T6" fmla="*/ 222 w 225"/>
                <a:gd name="T7" fmla="*/ 67 h 79"/>
                <a:gd name="T8" fmla="*/ 225 w 225"/>
                <a:gd name="T9" fmla="*/ 52 h 79"/>
                <a:gd name="T10" fmla="*/ 225 w 225"/>
                <a:gd name="T11" fmla="*/ 27 h 79"/>
                <a:gd name="T12" fmla="*/ 222 w 225"/>
                <a:gd name="T13" fmla="*/ 13 h 79"/>
                <a:gd name="T14" fmla="*/ 212 w 225"/>
                <a:gd name="T15" fmla="*/ 3 h 79"/>
                <a:gd name="T16" fmla="*/ 198 w 225"/>
                <a:gd name="T17" fmla="*/ 0 h 79"/>
                <a:gd name="T18" fmla="*/ 27 w 225"/>
                <a:gd name="T19" fmla="*/ 0 h 79"/>
                <a:gd name="T20" fmla="*/ 12 w 225"/>
                <a:gd name="T21" fmla="*/ 3 h 79"/>
                <a:gd name="T22" fmla="*/ 3 w 225"/>
                <a:gd name="T23" fmla="*/ 13 h 79"/>
                <a:gd name="T24" fmla="*/ 0 w 225"/>
                <a:gd name="T25" fmla="*/ 27 h 79"/>
                <a:gd name="T26" fmla="*/ 0 w 225"/>
                <a:gd name="T27" fmla="*/ 52 h 79"/>
                <a:gd name="T28" fmla="*/ 3 w 225"/>
                <a:gd name="T29" fmla="*/ 67 h 79"/>
                <a:gd name="T30" fmla="*/ 12 w 225"/>
                <a:gd name="T31" fmla="*/ 76 h 79"/>
                <a:gd name="T32" fmla="*/ 27 w 225"/>
                <a:gd name="T33" fmla="*/ 79 h 79"/>
                <a:gd name="T34" fmla="*/ 27 w 225"/>
                <a:gd name="T35" fmla="*/ 27 h 79"/>
                <a:gd name="T36" fmla="*/ 198 w 225"/>
                <a:gd name="T37" fmla="*/ 27 h 79"/>
                <a:gd name="T38" fmla="*/ 198 w 225"/>
                <a:gd name="T39" fmla="*/ 52 h 79"/>
                <a:gd name="T40" fmla="*/ 27 w 225"/>
                <a:gd name="T41" fmla="*/ 52 h 79"/>
                <a:gd name="T42" fmla="*/ 27 w 225"/>
                <a:gd name="T43" fmla="*/ 27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5" h="79">
                  <a:moveTo>
                    <a:pt x="27" y="79"/>
                  </a:moveTo>
                  <a:lnTo>
                    <a:pt x="198" y="79"/>
                  </a:lnTo>
                  <a:lnTo>
                    <a:pt x="212" y="76"/>
                  </a:lnTo>
                  <a:lnTo>
                    <a:pt x="222" y="67"/>
                  </a:lnTo>
                  <a:lnTo>
                    <a:pt x="225" y="52"/>
                  </a:lnTo>
                  <a:lnTo>
                    <a:pt x="225" y="27"/>
                  </a:lnTo>
                  <a:lnTo>
                    <a:pt x="222" y="13"/>
                  </a:lnTo>
                  <a:lnTo>
                    <a:pt x="212" y="3"/>
                  </a:lnTo>
                  <a:lnTo>
                    <a:pt x="198" y="0"/>
                  </a:lnTo>
                  <a:lnTo>
                    <a:pt x="27" y="0"/>
                  </a:lnTo>
                  <a:lnTo>
                    <a:pt x="12" y="3"/>
                  </a:lnTo>
                  <a:lnTo>
                    <a:pt x="3" y="13"/>
                  </a:lnTo>
                  <a:lnTo>
                    <a:pt x="0" y="27"/>
                  </a:lnTo>
                  <a:lnTo>
                    <a:pt x="0" y="52"/>
                  </a:lnTo>
                  <a:lnTo>
                    <a:pt x="3" y="67"/>
                  </a:lnTo>
                  <a:lnTo>
                    <a:pt x="12" y="76"/>
                  </a:lnTo>
                  <a:lnTo>
                    <a:pt x="27" y="79"/>
                  </a:lnTo>
                  <a:close/>
                  <a:moveTo>
                    <a:pt x="27" y="27"/>
                  </a:moveTo>
                  <a:lnTo>
                    <a:pt x="198" y="27"/>
                  </a:lnTo>
                  <a:lnTo>
                    <a:pt x="198" y="52"/>
                  </a:lnTo>
                  <a:lnTo>
                    <a:pt x="27" y="52"/>
                  </a:lnTo>
                  <a:lnTo>
                    <a:pt x="27" y="2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</a:endParaRPr>
            </a:p>
          </p:txBody>
        </p:sp>
        <p:sp>
          <p:nvSpPr>
            <p:cNvPr id="67" name="Freeform 590"/>
            <p:cNvSpPr>
              <a:spLocks noEditPoints="1"/>
            </p:cNvSpPr>
            <p:nvPr/>
          </p:nvSpPr>
          <p:spPr bwMode="auto">
            <a:xfrm>
              <a:off x="14800263" y="2757488"/>
              <a:ext cx="73025" cy="74613"/>
            </a:xfrm>
            <a:custGeom>
              <a:avLst/>
              <a:gdLst>
                <a:gd name="T0" fmla="*/ 48 w 94"/>
                <a:gd name="T1" fmla="*/ 0 h 95"/>
                <a:gd name="T2" fmla="*/ 29 w 94"/>
                <a:gd name="T3" fmla="*/ 5 h 95"/>
                <a:gd name="T4" fmla="*/ 15 w 94"/>
                <a:gd name="T5" fmla="*/ 15 h 95"/>
                <a:gd name="T6" fmla="*/ 5 w 94"/>
                <a:gd name="T7" fmla="*/ 29 h 95"/>
                <a:gd name="T8" fmla="*/ 0 w 94"/>
                <a:gd name="T9" fmla="*/ 48 h 95"/>
                <a:gd name="T10" fmla="*/ 5 w 94"/>
                <a:gd name="T11" fmla="*/ 65 h 95"/>
                <a:gd name="T12" fmla="*/ 15 w 94"/>
                <a:gd name="T13" fmla="*/ 81 h 95"/>
                <a:gd name="T14" fmla="*/ 29 w 94"/>
                <a:gd name="T15" fmla="*/ 91 h 95"/>
                <a:gd name="T16" fmla="*/ 48 w 94"/>
                <a:gd name="T17" fmla="*/ 95 h 95"/>
                <a:gd name="T18" fmla="*/ 65 w 94"/>
                <a:gd name="T19" fmla="*/ 91 h 95"/>
                <a:gd name="T20" fmla="*/ 81 w 94"/>
                <a:gd name="T21" fmla="*/ 81 h 95"/>
                <a:gd name="T22" fmla="*/ 91 w 94"/>
                <a:gd name="T23" fmla="*/ 65 h 95"/>
                <a:gd name="T24" fmla="*/ 94 w 94"/>
                <a:gd name="T25" fmla="*/ 48 h 95"/>
                <a:gd name="T26" fmla="*/ 91 w 94"/>
                <a:gd name="T27" fmla="*/ 29 h 95"/>
                <a:gd name="T28" fmla="*/ 81 w 94"/>
                <a:gd name="T29" fmla="*/ 15 h 95"/>
                <a:gd name="T30" fmla="*/ 65 w 94"/>
                <a:gd name="T31" fmla="*/ 5 h 95"/>
                <a:gd name="T32" fmla="*/ 48 w 94"/>
                <a:gd name="T33" fmla="*/ 0 h 95"/>
                <a:gd name="T34" fmla="*/ 48 w 94"/>
                <a:gd name="T35" fmla="*/ 67 h 95"/>
                <a:gd name="T36" fmla="*/ 41 w 94"/>
                <a:gd name="T37" fmla="*/ 67 h 95"/>
                <a:gd name="T38" fmla="*/ 37 w 94"/>
                <a:gd name="T39" fmla="*/ 64 h 95"/>
                <a:gd name="T40" fmla="*/ 32 w 94"/>
                <a:gd name="T41" fmla="*/ 59 h 95"/>
                <a:gd name="T42" fmla="*/ 29 w 94"/>
                <a:gd name="T43" fmla="*/ 54 h 95"/>
                <a:gd name="T44" fmla="*/ 29 w 94"/>
                <a:gd name="T45" fmla="*/ 48 h 95"/>
                <a:gd name="T46" fmla="*/ 29 w 94"/>
                <a:gd name="T47" fmla="*/ 41 h 95"/>
                <a:gd name="T48" fmla="*/ 32 w 94"/>
                <a:gd name="T49" fmla="*/ 37 h 95"/>
                <a:gd name="T50" fmla="*/ 37 w 94"/>
                <a:gd name="T51" fmla="*/ 32 h 95"/>
                <a:gd name="T52" fmla="*/ 41 w 94"/>
                <a:gd name="T53" fmla="*/ 29 h 95"/>
                <a:gd name="T54" fmla="*/ 48 w 94"/>
                <a:gd name="T55" fmla="*/ 29 h 95"/>
                <a:gd name="T56" fmla="*/ 54 w 94"/>
                <a:gd name="T57" fmla="*/ 29 h 95"/>
                <a:gd name="T58" fmla="*/ 59 w 94"/>
                <a:gd name="T59" fmla="*/ 32 h 95"/>
                <a:gd name="T60" fmla="*/ 64 w 94"/>
                <a:gd name="T61" fmla="*/ 37 h 95"/>
                <a:gd name="T62" fmla="*/ 65 w 94"/>
                <a:gd name="T63" fmla="*/ 41 h 95"/>
                <a:gd name="T64" fmla="*/ 67 w 94"/>
                <a:gd name="T65" fmla="*/ 48 h 95"/>
                <a:gd name="T66" fmla="*/ 65 w 94"/>
                <a:gd name="T67" fmla="*/ 54 h 95"/>
                <a:gd name="T68" fmla="*/ 64 w 94"/>
                <a:gd name="T69" fmla="*/ 59 h 95"/>
                <a:gd name="T70" fmla="*/ 59 w 94"/>
                <a:gd name="T71" fmla="*/ 64 h 95"/>
                <a:gd name="T72" fmla="*/ 54 w 94"/>
                <a:gd name="T73" fmla="*/ 67 h 95"/>
                <a:gd name="T74" fmla="*/ 48 w 94"/>
                <a:gd name="T75" fmla="*/ 67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4" h="95">
                  <a:moveTo>
                    <a:pt x="48" y="0"/>
                  </a:moveTo>
                  <a:lnTo>
                    <a:pt x="29" y="5"/>
                  </a:lnTo>
                  <a:lnTo>
                    <a:pt x="15" y="15"/>
                  </a:lnTo>
                  <a:lnTo>
                    <a:pt x="5" y="29"/>
                  </a:lnTo>
                  <a:lnTo>
                    <a:pt x="0" y="48"/>
                  </a:lnTo>
                  <a:lnTo>
                    <a:pt x="5" y="65"/>
                  </a:lnTo>
                  <a:lnTo>
                    <a:pt x="15" y="81"/>
                  </a:lnTo>
                  <a:lnTo>
                    <a:pt x="29" y="91"/>
                  </a:lnTo>
                  <a:lnTo>
                    <a:pt x="48" y="95"/>
                  </a:lnTo>
                  <a:lnTo>
                    <a:pt x="65" y="91"/>
                  </a:lnTo>
                  <a:lnTo>
                    <a:pt x="81" y="81"/>
                  </a:lnTo>
                  <a:lnTo>
                    <a:pt x="91" y="65"/>
                  </a:lnTo>
                  <a:lnTo>
                    <a:pt x="94" y="48"/>
                  </a:lnTo>
                  <a:lnTo>
                    <a:pt x="91" y="29"/>
                  </a:lnTo>
                  <a:lnTo>
                    <a:pt x="81" y="15"/>
                  </a:lnTo>
                  <a:lnTo>
                    <a:pt x="65" y="5"/>
                  </a:lnTo>
                  <a:lnTo>
                    <a:pt x="48" y="0"/>
                  </a:lnTo>
                  <a:close/>
                  <a:moveTo>
                    <a:pt x="48" y="67"/>
                  </a:moveTo>
                  <a:lnTo>
                    <a:pt x="41" y="67"/>
                  </a:lnTo>
                  <a:lnTo>
                    <a:pt x="37" y="64"/>
                  </a:lnTo>
                  <a:lnTo>
                    <a:pt x="32" y="59"/>
                  </a:lnTo>
                  <a:lnTo>
                    <a:pt x="29" y="54"/>
                  </a:lnTo>
                  <a:lnTo>
                    <a:pt x="29" y="48"/>
                  </a:lnTo>
                  <a:lnTo>
                    <a:pt x="29" y="41"/>
                  </a:lnTo>
                  <a:lnTo>
                    <a:pt x="32" y="37"/>
                  </a:lnTo>
                  <a:lnTo>
                    <a:pt x="37" y="32"/>
                  </a:lnTo>
                  <a:lnTo>
                    <a:pt x="41" y="29"/>
                  </a:lnTo>
                  <a:lnTo>
                    <a:pt x="48" y="29"/>
                  </a:lnTo>
                  <a:lnTo>
                    <a:pt x="54" y="29"/>
                  </a:lnTo>
                  <a:lnTo>
                    <a:pt x="59" y="32"/>
                  </a:lnTo>
                  <a:lnTo>
                    <a:pt x="64" y="37"/>
                  </a:lnTo>
                  <a:lnTo>
                    <a:pt x="65" y="41"/>
                  </a:lnTo>
                  <a:lnTo>
                    <a:pt x="67" y="48"/>
                  </a:lnTo>
                  <a:lnTo>
                    <a:pt x="65" y="54"/>
                  </a:lnTo>
                  <a:lnTo>
                    <a:pt x="64" y="59"/>
                  </a:lnTo>
                  <a:lnTo>
                    <a:pt x="59" y="64"/>
                  </a:lnTo>
                  <a:lnTo>
                    <a:pt x="54" y="67"/>
                  </a:lnTo>
                  <a:lnTo>
                    <a:pt x="48" y="6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</a:endParaRPr>
            </a:p>
          </p:txBody>
        </p:sp>
        <p:sp>
          <p:nvSpPr>
            <p:cNvPr id="68" name="Freeform 591"/>
            <p:cNvSpPr>
              <a:spLocks noEditPoints="1"/>
            </p:cNvSpPr>
            <p:nvPr/>
          </p:nvSpPr>
          <p:spPr bwMode="auto">
            <a:xfrm>
              <a:off x="15051088" y="2757488"/>
              <a:ext cx="74613" cy="74613"/>
            </a:xfrm>
            <a:custGeom>
              <a:avLst/>
              <a:gdLst>
                <a:gd name="T0" fmla="*/ 48 w 94"/>
                <a:gd name="T1" fmla="*/ 0 h 95"/>
                <a:gd name="T2" fmla="*/ 29 w 94"/>
                <a:gd name="T3" fmla="*/ 5 h 95"/>
                <a:gd name="T4" fmla="*/ 14 w 94"/>
                <a:gd name="T5" fmla="*/ 15 h 95"/>
                <a:gd name="T6" fmla="*/ 5 w 94"/>
                <a:gd name="T7" fmla="*/ 29 h 95"/>
                <a:gd name="T8" fmla="*/ 0 w 94"/>
                <a:gd name="T9" fmla="*/ 48 h 95"/>
                <a:gd name="T10" fmla="*/ 5 w 94"/>
                <a:gd name="T11" fmla="*/ 65 h 95"/>
                <a:gd name="T12" fmla="*/ 14 w 94"/>
                <a:gd name="T13" fmla="*/ 81 h 95"/>
                <a:gd name="T14" fmla="*/ 29 w 94"/>
                <a:gd name="T15" fmla="*/ 91 h 95"/>
                <a:gd name="T16" fmla="*/ 48 w 94"/>
                <a:gd name="T17" fmla="*/ 95 h 95"/>
                <a:gd name="T18" fmla="*/ 65 w 94"/>
                <a:gd name="T19" fmla="*/ 91 h 95"/>
                <a:gd name="T20" fmla="*/ 81 w 94"/>
                <a:gd name="T21" fmla="*/ 81 h 95"/>
                <a:gd name="T22" fmla="*/ 90 w 94"/>
                <a:gd name="T23" fmla="*/ 65 h 95"/>
                <a:gd name="T24" fmla="*/ 94 w 94"/>
                <a:gd name="T25" fmla="*/ 48 h 95"/>
                <a:gd name="T26" fmla="*/ 90 w 94"/>
                <a:gd name="T27" fmla="*/ 29 h 95"/>
                <a:gd name="T28" fmla="*/ 81 w 94"/>
                <a:gd name="T29" fmla="*/ 15 h 95"/>
                <a:gd name="T30" fmla="*/ 65 w 94"/>
                <a:gd name="T31" fmla="*/ 5 h 95"/>
                <a:gd name="T32" fmla="*/ 48 w 94"/>
                <a:gd name="T33" fmla="*/ 0 h 95"/>
                <a:gd name="T34" fmla="*/ 48 w 94"/>
                <a:gd name="T35" fmla="*/ 67 h 95"/>
                <a:gd name="T36" fmla="*/ 41 w 94"/>
                <a:gd name="T37" fmla="*/ 67 h 95"/>
                <a:gd name="T38" fmla="*/ 37 w 94"/>
                <a:gd name="T39" fmla="*/ 64 h 95"/>
                <a:gd name="T40" fmla="*/ 32 w 94"/>
                <a:gd name="T41" fmla="*/ 59 h 95"/>
                <a:gd name="T42" fmla="*/ 29 w 94"/>
                <a:gd name="T43" fmla="*/ 54 h 95"/>
                <a:gd name="T44" fmla="*/ 29 w 94"/>
                <a:gd name="T45" fmla="*/ 48 h 95"/>
                <a:gd name="T46" fmla="*/ 29 w 94"/>
                <a:gd name="T47" fmla="*/ 41 h 95"/>
                <a:gd name="T48" fmla="*/ 32 w 94"/>
                <a:gd name="T49" fmla="*/ 37 h 95"/>
                <a:gd name="T50" fmla="*/ 37 w 94"/>
                <a:gd name="T51" fmla="*/ 32 h 95"/>
                <a:gd name="T52" fmla="*/ 41 w 94"/>
                <a:gd name="T53" fmla="*/ 29 h 95"/>
                <a:gd name="T54" fmla="*/ 48 w 94"/>
                <a:gd name="T55" fmla="*/ 29 h 95"/>
                <a:gd name="T56" fmla="*/ 54 w 94"/>
                <a:gd name="T57" fmla="*/ 29 h 95"/>
                <a:gd name="T58" fmla="*/ 59 w 94"/>
                <a:gd name="T59" fmla="*/ 32 h 95"/>
                <a:gd name="T60" fmla="*/ 64 w 94"/>
                <a:gd name="T61" fmla="*/ 37 h 95"/>
                <a:gd name="T62" fmla="*/ 67 w 94"/>
                <a:gd name="T63" fmla="*/ 41 h 95"/>
                <a:gd name="T64" fmla="*/ 67 w 94"/>
                <a:gd name="T65" fmla="*/ 48 h 95"/>
                <a:gd name="T66" fmla="*/ 67 w 94"/>
                <a:gd name="T67" fmla="*/ 54 h 95"/>
                <a:gd name="T68" fmla="*/ 64 w 94"/>
                <a:gd name="T69" fmla="*/ 59 h 95"/>
                <a:gd name="T70" fmla="*/ 59 w 94"/>
                <a:gd name="T71" fmla="*/ 64 h 95"/>
                <a:gd name="T72" fmla="*/ 54 w 94"/>
                <a:gd name="T73" fmla="*/ 67 h 95"/>
                <a:gd name="T74" fmla="*/ 48 w 94"/>
                <a:gd name="T75" fmla="*/ 67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4" h="95">
                  <a:moveTo>
                    <a:pt x="48" y="0"/>
                  </a:moveTo>
                  <a:lnTo>
                    <a:pt x="29" y="5"/>
                  </a:lnTo>
                  <a:lnTo>
                    <a:pt x="14" y="15"/>
                  </a:lnTo>
                  <a:lnTo>
                    <a:pt x="5" y="29"/>
                  </a:lnTo>
                  <a:lnTo>
                    <a:pt x="0" y="48"/>
                  </a:lnTo>
                  <a:lnTo>
                    <a:pt x="5" y="65"/>
                  </a:lnTo>
                  <a:lnTo>
                    <a:pt x="14" y="81"/>
                  </a:lnTo>
                  <a:lnTo>
                    <a:pt x="29" y="91"/>
                  </a:lnTo>
                  <a:lnTo>
                    <a:pt x="48" y="95"/>
                  </a:lnTo>
                  <a:lnTo>
                    <a:pt x="65" y="91"/>
                  </a:lnTo>
                  <a:lnTo>
                    <a:pt x="81" y="81"/>
                  </a:lnTo>
                  <a:lnTo>
                    <a:pt x="90" y="65"/>
                  </a:lnTo>
                  <a:lnTo>
                    <a:pt x="94" y="48"/>
                  </a:lnTo>
                  <a:lnTo>
                    <a:pt x="90" y="29"/>
                  </a:lnTo>
                  <a:lnTo>
                    <a:pt x="81" y="15"/>
                  </a:lnTo>
                  <a:lnTo>
                    <a:pt x="65" y="5"/>
                  </a:lnTo>
                  <a:lnTo>
                    <a:pt x="48" y="0"/>
                  </a:lnTo>
                  <a:close/>
                  <a:moveTo>
                    <a:pt x="48" y="67"/>
                  </a:moveTo>
                  <a:lnTo>
                    <a:pt x="41" y="67"/>
                  </a:lnTo>
                  <a:lnTo>
                    <a:pt x="37" y="64"/>
                  </a:lnTo>
                  <a:lnTo>
                    <a:pt x="32" y="59"/>
                  </a:lnTo>
                  <a:lnTo>
                    <a:pt x="29" y="54"/>
                  </a:lnTo>
                  <a:lnTo>
                    <a:pt x="29" y="48"/>
                  </a:lnTo>
                  <a:lnTo>
                    <a:pt x="29" y="41"/>
                  </a:lnTo>
                  <a:lnTo>
                    <a:pt x="32" y="37"/>
                  </a:lnTo>
                  <a:lnTo>
                    <a:pt x="37" y="32"/>
                  </a:lnTo>
                  <a:lnTo>
                    <a:pt x="41" y="29"/>
                  </a:lnTo>
                  <a:lnTo>
                    <a:pt x="48" y="29"/>
                  </a:lnTo>
                  <a:lnTo>
                    <a:pt x="54" y="29"/>
                  </a:lnTo>
                  <a:lnTo>
                    <a:pt x="59" y="32"/>
                  </a:lnTo>
                  <a:lnTo>
                    <a:pt x="64" y="37"/>
                  </a:lnTo>
                  <a:lnTo>
                    <a:pt x="67" y="41"/>
                  </a:lnTo>
                  <a:lnTo>
                    <a:pt x="67" y="48"/>
                  </a:lnTo>
                  <a:lnTo>
                    <a:pt x="67" y="54"/>
                  </a:lnTo>
                  <a:lnTo>
                    <a:pt x="64" y="59"/>
                  </a:lnTo>
                  <a:lnTo>
                    <a:pt x="59" y="64"/>
                  </a:lnTo>
                  <a:lnTo>
                    <a:pt x="54" y="67"/>
                  </a:lnTo>
                  <a:lnTo>
                    <a:pt x="48" y="6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</a:endParaRPr>
            </a:p>
          </p:txBody>
        </p:sp>
        <p:sp>
          <p:nvSpPr>
            <p:cNvPr id="69" name="Freeform 592"/>
            <p:cNvSpPr>
              <a:spLocks noEditPoints="1"/>
            </p:cNvSpPr>
            <p:nvPr/>
          </p:nvSpPr>
          <p:spPr bwMode="auto">
            <a:xfrm>
              <a:off x="14651038" y="2390776"/>
              <a:ext cx="623888" cy="546100"/>
            </a:xfrm>
            <a:custGeom>
              <a:avLst/>
              <a:gdLst>
                <a:gd name="T0" fmla="*/ 762 w 786"/>
                <a:gd name="T1" fmla="*/ 192 h 688"/>
                <a:gd name="T2" fmla="*/ 713 w 786"/>
                <a:gd name="T3" fmla="*/ 159 h 688"/>
                <a:gd name="T4" fmla="*/ 667 w 786"/>
                <a:gd name="T5" fmla="*/ 118 h 688"/>
                <a:gd name="T6" fmla="*/ 659 w 786"/>
                <a:gd name="T7" fmla="*/ 95 h 688"/>
                <a:gd name="T8" fmla="*/ 631 w 786"/>
                <a:gd name="T9" fmla="*/ 59 h 688"/>
                <a:gd name="T10" fmla="*/ 564 w 786"/>
                <a:gd name="T11" fmla="*/ 22 h 688"/>
                <a:gd name="T12" fmla="*/ 447 w 786"/>
                <a:gd name="T13" fmla="*/ 2 h 688"/>
                <a:gd name="T14" fmla="*/ 293 w 786"/>
                <a:gd name="T15" fmla="*/ 7 h 688"/>
                <a:gd name="T16" fmla="*/ 195 w 786"/>
                <a:gd name="T17" fmla="*/ 34 h 688"/>
                <a:gd name="T18" fmla="*/ 143 w 786"/>
                <a:gd name="T19" fmla="*/ 72 h 688"/>
                <a:gd name="T20" fmla="*/ 122 w 786"/>
                <a:gd name="T21" fmla="*/ 105 h 688"/>
                <a:gd name="T22" fmla="*/ 119 w 786"/>
                <a:gd name="T23" fmla="*/ 121 h 688"/>
                <a:gd name="T24" fmla="*/ 53 w 786"/>
                <a:gd name="T25" fmla="*/ 163 h 688"/>
                <a:gd name="T26" fmla="*/ 19 w 786"/>
                <a:gd name="T27" fmla="*/ 213 h 688"/>
                <a:gd name="T28" fmla="*/ 2 w 786"/>
                <a:gd name="T29" fmla="*/ 230 h 688"/>
                <a:gd name="T30" fmla="*/ 4 w 786"/>
                <a:gd name="T31" fmla="*/ 361 h 688"/>
                <a:gd name="T32" fmla="*/ 67 w 786"/>
                <a:gd name="T33" fmla="*/ 374 h 688"/>
                <a:gd name="T34" fmla="*/ 94 w 786"/>
                <a:gd name="T35" fmla="*/ 347 h 688"/>
                <a:gd name="T36" fmla="*/ 80 w 786"/>
                <a:gd name="T37" fmla="*/ 219 h 688"/>
                <a:gd name="T38" fmla="*/ 48 w 786"/>
                <a:gd name="T39" fmla="*/ 213 h 688"/>
                <a:gd name="T40" fmla="*/ 73 w 786"/>
                <a:gd name="T41" fmla="*/ 186 h 688"/>
                <a:gd name="T42" fmla="*/ 122 w 786"/>
                <a:gd name="T43" fmla="*/ 666 h 688"/>
                <a:gd name="T44" fmla="*/ 154 w 786"/>
                <a:gd name="T45" fmla="*/ 688 h 688"/>
                <a:gd name="T46" fmla="*/ 225 w 786"/>
                <a:gd name="T47" fmla="*/ 678 h 688"/>
                <a:gd name="T48" fmla="*/ 235 w 786"/>
                <a:gd name="T49" fmla="*/ 609 h 688"/>
                <a:gd name="T50" fmla="*/ 553 w 786"/>
                <a:gd name="T51" fmla="*/ 666 h 688"/>
                <a:gd name="T52" fmla="*/ 587 w 786"/>
                <a:gd name="T53" fmla="*/ 688 h 688"/>
                <a:gd name="T54" fmla="*/ 658 w 786"/>
                <a:gd name="T55" fmla="*/ 678 h 688"/>
                <a:gd name="T56" fmla="*/ 667 w 786"/>
                <a:gd name="T57" fmla="*/ 186 h 688"/>
                <a:gd name="T58" fmla="*/ 735 w 786"/>
                <a:gd name="T59" fmla="*/ 198 h 688"/>
                <a:gd name="T60" fmla="*/ 720 w 786"/>
                <a:gd name="T61" fmla="*/ 216 h 688"/>
                <a:gd name="T62" fmla="*/ 693 w 786"/>
                <a:gd name="T63" fmla="*/ 243 h 688"/>
                <a:gd name="T64" fmla="*/ 707 w 786"/>
                <a:gd name="T65" fmla="*/ 371 h 688"/>
                <a:gd name="T66" fmla="*/ 773 w 786"/>
                <a:gd name="T67" fmla="*/ 371 h 688"/>
                <a:gd name="T68" fmla="*/ 786 w 786"/>
                <a:gd name="T69" fmla="*/ 243 h 688"/>
                <a:gd name="T70" fmla="*/ 767 w 786"/>
                <a:gd name="T71" fmla="*/ 216 h 688"/>
                <a:gd name="T72" fmla="*/ 27 w 786"/>
                <a:gd name="T73" fmla="*/ 347 h 688"/>
                <a:gd name="T74" fmla="*/ 34 w 786"/>
                <a:gd name="T75" fmla="*/ 243 h 688"/>
                <a:gd name="T76" fmla="*/ 639 w 786"/>
                <a:gd name="T77" fmla="*/ 656 h 688"/>
                <a:gd name="T78" fmla="*/ 587 w 786"/>
                <a:gd name="T79" fmla="*/ 661 h 688"/>
                <a:gd name="T80" fmla="*/ 579 w 786"/>
                <a:gd name="T81" fmla="*/ 653 h 688"/>
                <a:gd name="T82" fmla="*/ 610 w 786"/>
                <a:gd name="T83" fmla="*/ 607 h 688"/>
                <a:gd name="T84" fmla="*/ 620 w 786"/>
                <a:gd name="T85" fmla="*/ 594 h 688"/>
                <a:gd name="T86" fmla="*/ 610 w 786"/>
                <a:gd name="T87" fmla="*/ 582 h 688"/>
                <a:gd name="T88" fmla="*/ 175 w 786"/>
                <a:gd name="T89" fmla="*/ 582 h 688"/>
                <a:gd name="T90" fmla="*/ 167 w 786"/>
                <a:gd name="T91" fmla="*/ 594 h 688"/>
                <a:gd name="T92" fmla="*/ 175 w 786"/>
                <a:gd name="T93" fmla="*/ 607 h 688"/>
                <a:gd name="T94" fmla="*/ 208 w 786"/>
                <a:gd name="T95" fmla="*/ 653 h 688"/>
                <a:gd name="T96" fmla="*/ 200 w 786"/>
                <a:gd name="T97" fmla="*/ 661 h 688"/>
                <a:gd name="T98" fmla="*/ 148 w 786"/>
                <a:gd name="T99" fmla="*/ 656 h 688"/>
                <a:gd name="T100" fmla="*/ 146 w 786"/>
                <a:gd name="T101" fmla="*/ 121 h 688"/>
                <a:gd name="T102" fmla="*/ 156 w 786"/>
                <a:gd name="T103" fmla="*/ 100 h 688"/>
                <a:gd name="T104" fmla="*/ 189 w 786"/>
                <a:gd name="T105" fmla="*/ 68 h 688"/>
                <a:gd name="T106" fmla="*/ 262 w 786"/>
                <a:gd name="T107" fmla="*/ 40 h 688"/>
                <a:gd name="T108" fmla="*/ 393 w 786"/>
                <a:gd name="T109" fmla="*/ 27 h 688"/>
                <a:gd name="T110" fmla="*/ 523 w 786"/>
                <a:gd name="T111" fmla="*/ 40 h 688"/>
                <a:gd name="T112" fmla="*/ 598 w 786"/>
                <a:gd name="T113" fmla="*/ 68 h 688"/>
                <a:gd name="T114" fmla="*/ 631 w 786"/>
                <a:gd name="T115" fmla="*/ 100 h 688"/>
                <a:gd name="T116" fmla="*/ 640 w 786"/>
                <a:gd name="T117" fmla="*/ 119 h 688"/>
                <a:gd name="T118" fmla="*/ 720 w 786"/>
                <a:gd name="T119" fmla="*/ 347 h 688"/>
                <a:gd name="T120" fmla="*/ 756 w 786"/>
                <a:gd name="T121" fmla="*/ 243 h 688"/>
                <a:gd name="T122" fmla="*/ 720 w 786"/>
                <a:gd name="T123" fmla="*/ 347 h 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86" h="688">
                  <a:moveTo>
                    <a:pt x="767" y="216"/>
                  </a:moveTo>
                  <a:lnTo>
                    <a:pt x="767" y="213"/>
                  </a:lnTo>
                  <a:lnTo>
                    <a:pt x="762" y="192"/>
                  </a:lnTo>
                  <a:lnTo>
                    <a:pt x="751" y="175"/>
                  </a:lnTo>
                  <a:lnTo>
                    <a:pt x="734" y="163"/>
                  </a:lnTo>
                  <a:lnTo>
                    <a:pt x="713" y="159"/>
                  </a:lnTo>
                  <a:lnTo>
                    <a:pt x="667" y="159"/>
                  </a:lnTo>
                  <a:lnTo>
                    <a:pt x="667" y="121"/>
                  </a:lnTo>
                  <a:lnTo>
                    <a:pt x="667" y="118"/>
                  </a:lnTo>
                  <a:lnTo>
                    <a:pt x="666" y="113"/>
                  </a:lnTo>
                  <a:lnTo>
                    <a:pt x="664" y="105"/>
                  </a:lnTo>
                  <a:lnTo>
                    <a:pt x="659" y="95"/>
                  </a:lnTo>
                  <a:lnTo>
                    <a:pt x="653" y="83"/>
                  </a:lnTo>
                  <a:lnTo>
                    <a:pt x="644" y="72"/>
                  </a:lnTo>
                  <a:lnTo>
                    <a:pt x="631" y="59"/>
                  </a:lnTo>
                  <a:lnTo>
                    <a:pt x="613" y="46"/>
                  </a:lnTo>
                  <a:lnTo>
                    <a:pt x="591" y="34"/>
                  </a:lnTo>
                  <a:lnTo>
                    <a:pt x="564" y="22"/>
                  </a:lnTo>
                  <a:lnTo>
                    <a:pt x="531" y="15"/>
                  </a:lnTo>
                  <a:lnTo>
                    <a:pt x="493" y="7"/>
                  </a:lnTo>
                  <a:lnTo>
                    <a:pt x="447" y="2"/>
                  </a:lnTo>
                  <a:lnTo>
                    <a:pt x="393" y="0"/>
                  </a:lnTo>
                  <a:lnTo>
                    <a:pt x="339" y="2"/>
                  </a:lnTo>
                  <a:lnTo>
                    <a:pt x="293" y="7"/>
                  </a:lnTo>
                  <a:lnTo>
                    <a:pt x="255" y="15"/>
                  </a:lnTo>
                  <a:lnTo>
                    <a:pt x="222" y="22"/>
                  </a:lnTo>
                  <a:lnTo>
                    <a:pt x="195" y="34"/>
                  </a:lnTo>
                  <a:lnTo>
                    <a:pt x="173" y="46"/>
                  </a:lnTo>
                  <a:lnTo>
                    <a:pt x="156" y="59"/>
                  </a:lnTo>
                  <a:lnTo>
                    <a:pt x="143" y="72"/>
                  </a:lnTo>
                  <a:lnTo>
                    <a:pt x="133" y="84"/>
                  </a:lnTo>
                  <a:lnTo>
                    <a:pt x="127" y="95"/>
                  </a:lnTo>
                  <a:lnTo>
                    <a:pt x="122" y="105"/>
                  </a:lnTo>
                  <a:lnTo>
                    <a:pt x="121" y="113"/>
                  </a:lnTo>
                  <a:lnTo>
                    <a:pt x="119" y="119"/>
                  </a:lnTo>
                  <a:lnTo>
                    <a:pt x="119" y="121"/>
                  </a:lnTo>
                  <a:lnTo>
                    <a:pt x="119" y="159"/>
                  </a:lnTo>
                  <a:lnTo>
                    <a:pt x="73" y="159"/>
                  </a:lnTo>
                  <a:lnTo>
                    <a:pt x="53" y="163"/>
                  </a:lnTo>
                  <a:lnTo>
                    <a:pt x="35" y="175"/>
                  </a:lnTo>
                  <a:lnTo>
                    <a:pt x="24" y="192"/>
                  </a:lnTo>
                  <a:lnTo>
                    <a:pt x="19" y="213"/>
                  </a:lnTo>
                  <a:lnTo>
                    <a:pt x="19" y="216"/>
                  </a:lnTo>
                  <a:lnTo>
                    <a:pt x="10" y="222"/>
                  </a:lnTo>
                  <a:lnTo>
                    <a:pt x="2" y="230"/>
                  </a:lnTo>
                  <a:lnTo>
                    <a:pt x="0" y="243"/>
                  </a:lnTo>
                  <a:lnTo>
                    <a:pt x="0" y="347"/>
                  </a:lnTo>
                  <a:lnTo>
                    <a:pt x="4" y="361"/>
                  </a:lnTo>
                  <a:lnTo>
                    <a:pt x="13" y="371"/>
                  </a:lnTo>
                  <a:lnTo>
                    <a:pt x="27" y="374"/>
                  </a:lnTo>
                  <a:lnTo>
                    <a:pt x="67" y="374"/>
                  </a:lnTo>
                  <a:lnTo>
                    <a:pt x="80" y="371"/>
                  </a:lnTo>
                  <a:lnTo>
                    <a:pt x="89" y="361"/>
                  </a:lnTo>
                  <a:lnTo>
                    <a:pt x="94" y="347"/>
                  </a:lnTo>
                  <a:lnTo>
                    <a:pt x="94" y="243"/>
                  </a:lnTo>
                  <a:lnTo>
                    <a:pt x="89" y="228"/>
                  </a:lnTo>
                  <a:lnTo>
                    <a:pt x="80" y="219"/>
                  </a:lnTo>
                  <a:lnTo>
                    <a:pt x="67" y="216"/>
                  </a:lnTo>
                  <a:lnTo>
                    <a:pt x="48" y="216"/>
                  </a:lnTo>
                  <a:lnTo>
                    <a:pt x="48" y="213"/>
                  </a:lnTo>
                  <a:lnTo>
                    <a:pt x="51" y="198"/>
                  </a:lnTo>
                  <a:lnTo>
                    <a:pt x="61" y="190"/>
                  </a:lnTo>
                  <a:lnTo>
                    <a:pt x="73" y="186"/>
                  </a:lnTo>
                  <a:lnTo>
                    <a:pt x="119" y="186"/>
                  </a:lnTo>
                  <a:lnTo>
                    <a:pt x="119" y="653"/>
                  </a:lnTo>
                  <a:lnTo>
                    <a:pt x="122" y="666"/>
                  </a:lnTo>
                  <a:lnTo>
                    <a:pt x="129" y="678"/>
                  </a:lnTo>
                  <a:lnTo>
                    <a:pt x="141" y="685"/>
                  </a:lnTo>
                  <a:lnTo>
                    <a:pt x="154" y="688"/>
                  </a:lnTo>
                  <a:lnTo>
                    <a:pt x="200" y="688"/>
                  </a:lnTo>
                  <a:lnTo>
                    <a:pt x="213" y="685"/>
                  </a:lnTo>
                  <a:lnTo>
                    <a:pt x="225" y="678"/>
                  </a:lnTo>
                  <a:lnTo>
                    <a:pt x="232" y="666"/>
                  </a:lnTo>
                  <a:lnTo>
                    <a:pt x="235" y="653"/>
                  </a:lnTo>
                  <a:lnTo>
                    <a:pt x="235" y="609"/>
                  </a:lnTo>
                  <a:lnTo>
                    <a:pt x="552" y="609"/>
                  </a:lnTo>
                  <a:lnTo>
                    <a:pt x="552" y="653"/>
                  </a:lnTo>
                  <a:lnTo>
                    <a:pt x="553" y="666"/>
                  </a:lnTo>
                  <a:lnTo>
                    <a:pt x="561" y="678"/>
                  </a:lnTo>
                  <a:lnTo>
                    <a:pt x="572" y="685"/>
                  </a:lnTo>
                  <a:lnTo>
                    <a:pt x="587" y="688"/>
                  </a:lnTo>
                  <a:lnTo>
                    <a:pt x="632" y="688"/>
                  </a:lnTo>
                  <a:lnTo>
                    <a:pt x="645" y="685"/>
                  </a:lnTo>
                  <a:lnTo>
                    <a:pt x="658" y="678"/>
                  </a:lnTo>
                  <a:lnTo>
                    <a:pt x="664" y="666"/>
                  </a:lnTo>
                  <a:lnTo>
                    <a:pt x="667" y="653"/>
                  </a:lnTo>
                  <a:lnTo>
                    <a:pt x="667" y="186"/>
                  </a:lnTo>
                  <a:lnTo>
                    <a:pt x="713" y="186"/>
                  </a:lnTo>
                  <a:lnTo>
                    <a:pt x="726" y="190"/>
                  </a:lnTo>
                  <a:lnTo>
                    <a:pt x="735" y="198"/>
                  </a:lnTo>
                  <a:lnTo>
                    <a:pt x="739" y="213"/>
                  </a:lnTo>
                  <a:lnTo>
                    <a:pt x="739" y="216"/>
                  </a:lnTo>
                  <a:lnTo>
                    <a:pt x="720" y="216"/>
                  </a:lnTo>
                  <a:lnTo>
                    <a:pt x="707" y="219"/>
                  </a:lnTo>
                  <a:lnTo>
                    <a:pt x="696" y="228"/>
                  </a:lnTo>
                  <a:lnTo>
                    <a:pt x="693" y="243"/>
                  </a:lnTo>
                  <a:lnTo>
                    <a:pt x="693" y="347"/>
                  </a:lnTo>
                  <a:lnTo>
                    <a:pt x="696" y="361"/>
                  </a:lnTo>
                  <a:lnTo>
                    <a:pt x="707" y="371"/>
                  </a:lnTo>
                  <a:lnTo>
                    <a:pt x="720" y="374"/>
                  </a:lnTo>
                  <a:lnTo>
                    <a:pt x="759" y="374"/>
                  </a:lnTo>
                  <a:lnTo>
                    <a:pt x="773" y="371"/>
                  </a:lnTo>
                  <a:lnTo>
                    <a:pt x="783" y="361"/>
                  </a:lnTo>
                  <a:lnTo>
                    <a:pt x="786" y="347"/>
                  </a:lnTo>
                  <a:lnTo>
                    <a:pt x="786" y="243"/>
                  </a:lnTo>
                  <a:lnTo>
                    <a:pt x="785" y="230"/>
                  </a:lnTo>
                  <a:lnTo>
                    <a:pt x="777" y="222"/>
                  </a:lnTo>
                  <a:lnTo>
                    <a:pt x="767" y="216"/>
                  </a:lnTo>
                  <a:close/>
                  <a:moveTo>
                    <a:pt x="65" y="243"/>
                  </a:moveTo>
                  <a:lnTo>
                    <a:pt x="67" y="347"/>
                  </a:lnTo>
                  <a:lnTo>
                    <a:pt x="27" y="347"/>
                  </a:lnTo>
                  <a:lnTo>
                    <a:pt x="27" y="243"/>
                  </a:lnTo>
                  <a:lnTo>
                    <a:pt x="34" y="243"/>
                  </a:lnTo>
                  <a:lnTo>
                    <a:pt x="34" y="243"/>
                  </a:lnTo>
                  <a:lnTo>
                    <a:pt x="65" y="243"/>
                  </a:lnTo>
                  <a:close/>
                  <a:moveTo>
                    <a:pt x="640" y="653"/>
                  </a:moveTo>
                  <a:lnTo>
                    <a:pt x="639" y="656"/>
                  </a:lnTo>
                  <a:lnTo>
                    <a:pt x="636" y="659"/>
                  </a:lnTo>
                  <a:lnTo>
                    <a:pt x="632" y="661"/>
                  </a:lnTo>
                  <a:lnTo>
                    <a:pt x="587" y="661"/>
                  </a:lnTo>
                  <a:lnTo>
                    <a:pt x="583" y="659"/>
                  </a:lnTo>
                  <a:lnTo>
                    <a:pt x="580" y="656"/>
                  </a:lnTo>
                  <a:lnTo>
                    <a:pt x="579" y="653"/>
                  </a:lnTo>
                  <a:lnTo>
                    <a:pt x="579" y="609"/>
                  </a:lnTo>
                  <a:lnTo>
                    <a:pt x="606" y="609"/>
                  </a:lnTo>
                  <a:lnTo>
                    <a:pt x="610" y="607"/>
                  </a:lnTo>
                  <a:lnTo>
                    <a:pt x="615" y="604"/>
                  </a:lnTo>
                  <a:lnTo>
                    <a:pt x="618" y="601"/>
                  </a:lnTo>
                  <a:lnTo>
                    <a:pt x="620" y="594"/>
                  </a:lnTo>
                  <a:lnTo>
                    <a:pt x="618" y="590"/>
                  </a:lnTo>
                  <a:lnTo>
                    <a:pt x="615" y="585"/>
                  </a:lnTo>
                  <a:lnTo>
                    <a:pt x="610" y="582"/>
                  </a:lnTo>
                  <a:lnTo>
                    <a:pt x="606" y="580"/>
                  </a:lnTo>
                  <a:lnTo>
                    <a:pt x="181" y="580"/>
                  </a:lnTo>
                  <a:lnTo>
                    <a:pt x="175" y="582"/>
                  </a:lnTo>
                  <a:lnTo>
                    <a:pt x="171" y="585"/>
                  </a:lnTo>
                  <a:lnTo>
                    <a:pt x="168" y="590"/>
                  </a:lnTo>
                  <a:lnTo>
                    <a:pt x="167" y="594"/>
                  </a:lnTo>
                  <a:lnTo>
                    <a:pt x="168" y="601"/>
                  </a:lnTo>
                  <a:lnTo>
                    <a:pt x="171" y="604"/>
                  </a:lnTo>
                  <a:lnTo>
                    <a:pt x="175" y="607"/>
                  </a:lnTo>
                  <a:lnTo>
                    <a:pt x="181" y="609"/>
                  </a:lnTo>
                  <a:lnTo>
                    <a:pt x="208" y="609"/>
                  </a:lnTo>
                  <a:lnTo>
                    <a:pt x="208" y="653"/>
                  </a:lnTo>
                  <a:lnTo>
                    <a:pt x="206" y="656"/>
                  </a:lnTo>
                  <a:lnTo>
                    <a:pt x="203" y="659"/>
                  </a:lnTo>
                  <a:lnTo>
                    <a:pt x="200" y="661"/>
                  </a:lnTo>
                  <a:lnTo>
                    <a:pt x="154" y="661"/>
                  </a:lnTo>
                  <a:lnTo>
                    <a:pt x="151" y="659"/>
                  </a:lnTo>
                  <a:lnTo>
                    <a:pt x="148" y="656"/>
                  </a:lnTo>
                  <a:lnTo>
                    <a:pt x="146" y="653"/>
                  </a:lnTo>
                  <a:lnTo>
                    <a:pt x="146" y="122"/>
                  </a:lnTo>
                  <a:lnTo>
                    <a:pt x="146" y="121"/>
                  </a:lnTo>
                  <a:lnTo>
                    <a:pt x="148" y="116"/>
                  </a:lnTo>
                  <a:lnTo>
                    <a:pt x="151" y="108"/>
                  </a:lnTo>
                  <a:lnTo>
                    <a:pt x="156" y="100"/>
                  </a:lnTo>
                  <a:lnTo>
                    <a:pt x="164" y="91"/>
                  </a:lnTo>
                  <a:lnTo>
                    <a:pt x="173" y="79"/>
                  </a:lnTo>
                  <a:lnTo>
                    <a:pt x="189" y="68"/>
                  </a:lnTo>
                  <a:lnTo>
                    <a:pt x="208" y="59"/>
                  </a:lnTo>
                  <a:lnTo>
                    <a:pt x="232" y="49"/>
                  </a:lnTo>
                  <a:lnTo>
                    <a:pt x="262" y="40"/>
                  </a:lnTo>
                  <a:lnTo>
                    <a:pt x="298" y="34"/>
                  </a:lnTo>
                  <a:lnTo>
                    <a:pt x="343" y="29"/>
                  </a:lnTo>
                  <a:lnTo>
                    <a:pt x="393" y="27"/>
                  </a:lnTo>
                  <a:lnTo>
                    <a:pt x="444" y="29"/>
                  </a:lnTo>
                  <a:lnTo>
                    <a:pt x="487" y="34"/>
                  </a:lnTo>
                  <a:lnTo>
                    <a:pt x="523" y="40"/>
                  </a:lnTo>
                  <a:lnTo>
                    <a:pt x="555" y="49"/>
                  </a:lnTo>
                  <a:lnTo>
                    <a:pt x="579" y="59"/>
                  </a:lnTo>
                  <a:lnTo>
                    <a:pt x="598" y="68"/>
                  </a:lnTo>
                  <a:lnTo>
                    <a:pt x="612" y="79"/>
                  </a:lnTo>
                  <a:lnTo>
                    <a:pt x="623" y="91"/>
                  </a:lnTo>
                  <a:lnTo>
                    <a:pt x="631" y="100"/>
                  </a:lnTo>
                  <a:lnTo>
                    <a:pt x="636" y="108"/>
                  </a:lnTo>
                  <a:lnTo>
                    <a:pt x="639" y="114"/>
                  </a:lnTo>
                  <a:lnTo>
                    <a:pt x="640" y="119"/>
                  </a:lnTo>
                  <a:lnTo>
                    <a:pt x="640" y="121"/>
                  </a:lnTo>
                  <a:lnTo>
                    <a:pt x="640" y="653"/>
                  </a:lnTo>
                  <a:close/>
                  <a:moveTo>
                    <a:pt x="720" y="347"/>
                  </a:moveTo>
                  <a:lnTo>
                    <a:pt x="720" y="243"/>
                  </a:lnTo>
                  <a:lnTo>
                    <a:pt x="753" y="243"/>
                  </a:lnTo>
                  <a:lnTo>
                    <a:pt x="756" y="243"/>
                  </a:lnTo>
                  <a:lnTo>
                    <a:pt x="759" y="243"/>
                  </a:lnTo>
                  <a:lnTo>
                    <a:pt x="759" y="347"/>
                  </a:lnTo>
                  <a:lnTo>
                    <a:pt x="720" y="34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</a:endParaRPr>
            </a:p>
          </p:txBody>
        </p:sp>
        <p:sp>
          <p:nvSpPr>
            <p:cNvPr id="70" name="Freeform 593"/>
            <p:cNvSpPr>
              <a:spLocks noEditPoints="1"/>
            </p:cNvSpPr>
            <p:nvPr/>
          </p:nvSpPr>
          <p:spPr bwMode="auto">
            <a:xfrm>
              <a:off x="14779626" y="2497138"/>
              <a:ext cx="366713" cy="239713"/>
            </a:xfrm>
            <a:custGeom>
              <a:avLst/>
              <a:gdLst>
                <a:gd name="T0" fmla="*/ 298 w 463"/>
                <a:gd name="T1" fmla="*/ 0 h 301"/>
                <a:gd name="T2" fmla="*/ 287 w 463"/>
                <a:gd name="T3" fmla="*/ 5 h 301"/>
                <a:gd name="T4" fmla="*/ 284 w 463"/>
                <a:gd name="T5" fmla="*/ 14 h 301"/>
                <a:gd name="T6" fmla="*/ 179 w 463"/>
                <a:gd name="T7" fmla="*/ 41 h 301"/>
                <a:gd name="T8" fmla="*/ 177 w 463"/>
                <a:gd name="T9" fmla="*/ 9 h 301"/>
                <a:gd name="T10" fmla="*/ 171 w 463"/>
                <a:gd name="T11" fmla="*/ 2 h 301"/>
                <a:gd name="T12" fmla="*/ 40 w 463"/>
                <a:gd name="T13" fmla="*/ 0 h 301"/>
                <a:gd name="T14" fmla="*/ 11 w 463"/>
                <a:gd name="T15" fmla="*/ 13 h 301"/>
                <a:gd name="T16" fmla="*/ 0 w 463"/>
                <a:gd name="T17" fmla="*/ 41 h 301"/>
                <a:gd name="T18" fmla="*/ 3 w 463"/>
                <a:gd name="T19" fmla="*/ 277 h 301"/>
                <a:gd name="T20" fmla="*/ 24 w 463"/>
                <a:gd name="T21" fmla="*/ 298 h 301"/>
                <a:gd name="T22" fmla="*/ 423 w 463"/>
                <a:gd name="T23" fmla="*/ 301 h 301"/>
                <a:gd name="T24" fmla="*/ 450 w 463"/>
                <a:gd name="T25" fmla="*/ 290 h 301"/>
                <a:gd name="T26" fmla="*/ 463 w 463"/>
                <a:gd name="T27" fmla="*/ 261 h 301"/>
                <a:gd name="T28" fmla="*/ 459 w 463"/>
                <a:gd name="T29" fmla="*/ 25 h 301"/>
                <a:gd name="T30" fmla="*/ 437 w 463"/>
                <a:gd name="T31" fmla="*/ 3 h 301"/>
                <a:gd name="T32" fmla="*/ 436 w 463"/>
                <a:gd name="T33" fmla="*/ 261 h 301"/>
                <a:gd name="T34" fmla="*/ 431 w 463"/>
                <a:gd name="T35" fmla="*/ 269 h 301"/>
                <a:gd name="T36" fmla="*/ 423 w 463"/>
                <a:gd name="T37" fmla="*/ 274 h 301"/>
                <a:gd name="T38" fmla="*/ 35 w 463"/>
                <a:gd name="T39" fmla="*/ 272 h 301"/>
                <a:gd name="T40" fmla="*/ 28 w 463"/>
                <a:gd name="T41" fmla="*/ 266 h 301"/>
                <a:gd name="T42" fmla="*/ 27 w 463"/>
                <a:gd name="T43" fmla="*/ 41 h 301"/>
                <a:gd name="T44" fmla="*/ 32 w 463"/>
                <a:gd name="T45" fmla="*/ 32 h 301"/>
                <a:gd name="T46" fmla="*/ 40 w 463"/>
                <a:gd name="T47" fmla="*/ 28 h 301"/>
                <a:gd name="T48" fmla="*/ 152 w 463"/>
                <a:gd name="T49" fmla="*/ 41 h 301"/>
                <a:gd name="T50" fmla="*/ 165 w 463"/>
                <a:gd name="T51" fmla="*/ 63 h 301"/>
                <a:gd name="T52" fmla="*/ 284 w 463"/>
                <a:gd name="T53" fmla="*/ 68 h 301"/>
                <a:gd name="T54" fmla="*/ 307 w 463"/>
                <a:gd name="T55" fmla="*/ 54 h 301"/>
                <a:gd name="T56" fmla="*/ 310 w 463"/>
                <a:gd name="T57" fmla="*/ 28 h 301"/>
                <a:gd name="T58" fmla="*/ 428 w 463"/>
                <a:gd name="T59" fmla="*/ 28 h 301"/>
                <a:gd name="T60" fmla="*/ 434 w 463"/>
                <a:gd name="T61" fmla="*/ 36 h 301"/>
                <a:gd name="T62" fmla="*/ 436 w 463"/>
                <a:gd name="T63" fmla="*/ 261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63" h="301">
                  <a:moveTo>
                    <a:pt x="423" y="0"/>
                  </a:moveTo>
                  <a:lnTo>
                    <a:pt x="298" y="0"/>
                  </a:lnTo>
                  <a:lnTo>
                    <a:pt x="291" y="2"/>
                  </a:lnTo>
                  <a:lnTo>
                    <a:pt x="287" y="5"/>
                  </a:lnTo>
                  <a:lnTo>
                    <a:pt x="285" y="9"/>
                  </a:lnTo>
                  <a:lnTo>
                    <a:pt x="284" y="14"/>
                  </a:lnTo>
                  <a:lnTo>
                    <a:pt x="284" y="40"/>
                  </a:lnTo>
                  <a:lnTo>
                    <a:pt x="179" y="41"/>
                  </a:lnTo>
                  <a:lnTo>
                    <a:pt x="179" y="14"/>
                  </a:lnTo>
                  <a:lnTo>
                    <a:pt x="177" y="9"/>
                  </a:lnTo>
                  <a:lnTo>
                    <a:pt x="174" y="5"/>
                  </a:lnTo>
                  <a:lnTo>
                    <a:pt x="171" y="2"/>
                  </a:lnTo>
                  <a:lnTo>
                    <a:pt x="165" y="0"/>
                  </a:lnTo>
                  <a:lnTo>
                    <a:pt x="40" y="0"/>
                  </a:lnTo>
                  <a:lnTo>
                    <a:pt x="24" y="3"/>
                  </a:lnTo>
                  <a:lnTo>
                    <a:pt x="11" y="13"/>
                  </a:lnTo>
                  <a:lnTo>
                    <a:pt x="3" y="25"/>
                  </a:lnTo>
                  <a:lnTo>
                    <a:pt x="0" y="41"/>
                  </a:lnTo>
                  <a:lnTo>
                    <a:pt x="0" y="261"/>
                  </a:lnTo>
                  <a:lnTo>
                    <a:pt x="3" y="277"/>
                  </a:lnTo>
                  <a:lnTo>
                    <a:pt x="11" y="290"/>
                  </a:lnTo>
                  <a:lnTo>
                    <a:pt x="24" y="298"/>
                  </a:lnTo>
                  <a:lnTo>
                    <a:pt x="40" y="301"/>
                  </a:lnTo>
                  <a:lnTo>
                    <a:pt x="423" y="301"/>
                  </a:lnTo>
                  <a:lnTo>
                    <a:pt x="437" y="298"/>
                  </a:lnTo>
                  <a:lnTo>
                    <a:pt x="450" y="290"/>
                  </a:lnTo>
                  <a:lnTo>
                    <a:pt x="459" y="277"/>
                  </a:lnTo>
                  <a:lnTo>
                    <a:pt x="463" y="261"/>
                  </a:lnTo>
                  <a:lnTo>
                    <a:pt x="463" y="41"/>
                  </a:lnTo>
                  <a:lnTo>
                    <a:pt x="459" y="25"/>
                  </a:lnTo>
                  <a:lnTo>
                    <a:pt x="450" y="13"/>
                  </a:lnTo>
                  <a:lnTo>
                    <a:pt x="437" y="3"/>
                  </a:lnTo>
                  <a:lnTo>
                    <a:pt x="423" y="0"/>
                  </a:lnTo>
                  <a:close/>
                  <a:moveTo>
                    <a:pt x="436" y="261"/>
                  </a:moveTo>
                  <a:lnTo>
                    <a:pt x="434" y="266"/>
                  </a:lnTo>
                  <a:lnTo>
                    <a:pt x="431" y="269"/>
                  </a:lnTo>
                  <a:lnTo>
                    <a:pt x="428" y="272"/>
                  </a:lnTo>
                  <a:lnTo>
                    <a:pt x="423" y="274"/>
                  </a:lnTo>
                  <a:lnTo>
                    <a:pt x="40" y="274"/>
                  </a:lnTo>
                  <a:lnTo>
                    <a:pt x="35" y="272"/>
                  </a:lnTo>
                  <a:lnTo>
                    <a:pt x="32" y="269"/>
                  </a:lnTo>
                  <a:lnTo>
                    <a:pt x="28" y="266"/>
                  </a:lnTo>
                  <a:lnTo>
                    <a:pt x="27" y="261"/>
                  </a:lnTo>
                  <a:lnTo>
                    <a:pt x="27" y="41"/>
                  </a:lnTo>
                  <a:lnTo>
                    <a:pt x="28" y="36"/>
                  </a:lnTo>
                  <a:lnTo>
                    <a:pt x="32" y="32"/>
                  </a:lnTo>
                  <a:lnTo>
                    <a:pt x="35" y="28"/>
                  </a:lnTo>
                  <a:lnTo>
                    <a:pt x="40" y="28"/>
                  </a:lnTo>
                  <a:lnTo>
                    <a:pt x="152" y="28"/>
                  </a:lnTo>
                  <a:lnTo>
                    <a:pt x="152" y="41"/>
                  </a:lnTo>
                  <a:lnTo>
                    <a:pt x="155" y="54"/>
                  </a:lnTo>
                  <a:lnTo>
                    <a:pt x="165" y="63"/>
                  </a:lnTo>
                  <a:lnTo>
                    <a:pt x="179" y="68"/>
                  </a:lnTo>
                  <a:lnTo>
                    <a:pt x="284" y="68"/>
                  </a:lnTo>
                  <a:lnTo>
                    <a:pt x="298" y="63"/>
                  </a:lnTo>
                  <a:lnTo>
                    <a:pt x="307" y="54"/>
                  </a:lnTo>
                  <a:lnTo>
                    <a:pt x="310" y="41"/>
                  </a:lnTo>
                  <a:lnTo>
                    <a:pt x="310" y="28"/>
                  </a:lnTo>
                  <a:lnTo>
                    <a:pt x="423" y="28"/>
                  </a:lnTo>
                  <a:lnTo>
                    <a:pt x="428" y="28"/>
                  </a:lnTo>
                  <a:lnTo>
                    <a:pt x="431" y="32"/>
                  </a:lnTo>
                  <a:lnTo>
                    <a:pt x="434" y="36"/>
                  </a:lnTo>
                  <a:lnTo>
                    <a:pt x="436" y="41"/>
                  </a:lnTo>
                  <a:lnTo>
                    <a:pt x="436" y="26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</a:endParaRPr>
            </a:p>
          </p:txBody>
        </p:sp>
      </p:grpSp>
      <p:grpSp>
        <p:nvGrpSpPr>
          <p:cNvPr id="51" name="Grupa 50"/>
          <p:cNvGrpSpPr/>
          <p:nvPr/>
        </p:nvGrpSpPr>
        <p:grpSpPr>
          <a:xfrm>
            <a:off x="3820690" y="2896930"/>
            <a:ext cx="322098" cy="408737"/>
            <a:chOff x="18122900" y="3816351"/>
            <a:chExt cx="501651" cy="636587"/>
          </a:xfrm>
          <a:solidFill>
            <a:schemeClr val="bg1"/>
          </a:solidFill>
        </p:grpSpPr>
        <p:sp>
          <p:nvSpPr>
            <p:cNvPr id="57" name="Freeform 1265"/>
            <p:cNvSpPr>
              <a:spLocks/>
            </p:cNvSpPr>
            <p:nvPr/>
          </p:nvSpPr>
          <p:spPr bwMode="auto">
            <a:xfrm>
              <a:off x="18416588" y="4079876"/>
              <a:ext cx="207963" cy="231775"/>
            </a:xfrm>
            <a:custGeom>
              <a:avLst/>
              <a:gdLst>
                <a:gd name="T0" fmla="*/ 84 w 131"/>
                <a:gd name="T1" fmla="*/ 0 h 146"/>
                <a:gd name="T2" fmla="*/ 102 w 131"/>
                <a:gd name="T3" fmla="*/ 33 h 146"/>
                <a:gd name="T4" fmla="*/ 119 w 131"/>
                <a:gd name="T5" fmla="*/ 61 h 146"/>
                <a:gd name="T6" fmla="*/ 128 w 131"/>
                <a:gd name="T7" fmla="*/ 80 h 146"/>
                <a:gd name="T8" fmla="*/ 131 w 131"/>
                <a:gd name="T9" fmla="*/ 98 h 146"/>
                <a:gd name="T10" fmla="*/ 129 w 131"/>
                <a:gd name="T11" fmla="*/ 105 h 146"/>
                <a:gd name="T12" fmla="*/ 128 w 131"/>
                <a:gd name="T13" fmla="*/ 112 h 146"/>
                <a:gd name="T14" fmla="*/ 125 w 131"/>
                <a:gd name="T15" fmla="*/ 118 h 146"/>
                <a:gd name="T16" fmla="*/ 123 w 131"/>
                <a:gd name="T17" fmla="*/ 124 h 146"/>
                <a:gd name="T18" fmla="*/ 119 w 131"/>
                <a:gd name="T19" fmla="*/ 129 h 146"/>
                <a:gd name="T20" fmla="*/ 114 w 131"/>
                <a:gd name="T21" fmla="*/ 133 h 146"/>
                <a:gd name="T22" fmla="*/ 101 w 131"/>
                <a:gd name="T23" fmla="*/ 141 h 146"/>
                <a:gd name="T24" fmla="*/ 86 w 131"/>
                <a:gd name="T25" fmla="*/ 145 h 146"/>
                <a:gd name="T26" fmla="*/ 69 w 131"/>
                <a:gd name="T27" fmla="*/ 146 h 146"/>
                <a:gd name="T28" fmla="*/ 0 w 131"/>
                <a:gd name="T29" fmla="*/ 146 h 146"/>
                <a:gd name="T30" fmla="*/ 0 w 131"/>
                <a:gd name="T31" fmla="*/ 135 h 146"/>
                <a:gd name="T32" fmla="*/ 42 w 131"/>
                <a:gd name="T33" fmla="*/ 135 h 146"/>
                <a:gd name="T34" fmla="*/ 52 w 131"/>
                <a:gd name="T35" fmla="*/ 135 h 146"/>
                <a:gd name="T36" fmla="*/ 69 w 131"/>
                <a:gd name="T37" fmla="*/ 135 h 146"/>
                <a:gd name="T38" fmla="*/ 86 w 131"/>
                <a:gd name="T39" fmla="*/ 133 h 146"/>
                <a:gd name="T40" fmla="*/ 99 w 131"/>
                <a:gd name="T41" fmla="*/ 128 h 146"/>
                <a:gd name="T42" fmla="*/ 105 w 131"/>
                <a:gd name="T43" fmla="*/ 125 h 146"/>
                <a:gd name="T44" fmla="*/ 108 w 131"/>
                <a:gd name="T45" fmla="*/ 122 h 146"/>
                <a:gd name="T46" fmla="*/ 112 w 131"/>
                <a:gd name="T47" fmla="*/ 118 h 146"/>
                <a:gd name="T48" fmla="*/ 115 w 131"/>
                <a:gd name="T49" fmla="*/ 112 h 146"/>
                <a:gd name="T50" fmla="*/ 118 w 131"/>
                <a:gd name="T51" fmla="*/ 106 h 146"/>
                <a:gd name="T52" fmla="*/ 118 w 131"/>
                <a:gd name="T53" fmla="*/ 98 h 146"/>
                <a:gd name="T54" fmla="*/ 116 w 131"/>
                <a:gd name="T55" fmla="*/ 84 h 146"/>
                <a:gd name="T56" fmla="*/ 108 w 131"/>
                <a:gd name="T57" fmla="*/ 67 h 146"/>
                <a:gd name="T58" fmla="*/ 91 w 131"/>
                <a:gd name="T59" fmla="*/ 39 h 146"/>
                <a:gd name="T60" fmla="*/ 73 w 131"/>
                <a:gd name="T61" fmla="*/ 6 h 146"/>
                <a:gd name="T62" fmla="*/ 84 w 131"/>
                <a:gd name="T63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1" h="146">
                  <a:moveTo>
                    <a:pt x="84" y="0"/>
                  </a:moveTo>
                  <a:lnTo>
                    <a:pt x="102" y="33"/>
                  </a:lnTo>
                  <a:lnTo>
                    <a:pt x="119" y="61"/>
                  </a:lnTo>
                  <a:lnTo>
                    <a:pt x="128" y="80"/>
                  </a:lnTo>
                  <a:lnTo>
                    <a:pt x="131" y="98"/>
                  </a:lnTo>
                  <a:lnTo>
                    <a:pt x="129" y="105"/>
                  </a:lnTo>
                  <a:lnTo>
                    <a:pt x="128" y="112"/>
                  </a:lnTo>
                  <a:lnTo>
                    <a:pt x="125" y="118"/>
                  </a:lnTo>
                  <a:lnTo>
                    <a:pt x="123" y="124"/>
                  </a:lnTo>
                  <a:lnTo>
                    <a:pt x="119" y="129"/>
                  </a:lnTo>
                  <a:lnTo>
                    <a:pt x="114" y="133"/>
                  </a:lnTo>
                  <a:lnTo>
                    <a:pt x="101" y="141"/>
                  </a:lnTo>
                  <a:lnTo>
                    <a:pt x="86" y="145"/>
                  </a:lnTo>
                  <a:lnTo>
                    <a:pt x="69" y="146"/>
                  </a:lnTo>
                  <a:lnTo>
                    <a:pt x="0" y="146"/>
                  </a:lnTo>
                  <a:lnTo>
                    <a:pt x="0" y="135"/>
                  </a:lnTo>
                  <a:lnTo>
                    <a:pt x="42" y="135"/>
                  </a:lnTo>
                  <a:lnTo>
                    <a:pt x="52" y="135"/>
                  </a:lnTo>
                  <a:lnTo>
                    <a:pt x="69" y="135"/>
                  </a:lnTo>
                  <a:lnTo>
                    <a:pt x="86" y="133"/>
                  </a:lnTo>
                  <a:lnTo>
                    <a:pt x="99" y="128"/>
                  </a:lnTo>
                  <a:lnTo>
                    <a:pt x="105" y="125"/>
                  </a:lnTo>
                  <a:lnTo>
                    <a:pt x="108" y="122"/>
                  </a:lnTo>
                  <a:lnTo>
                    <a:pt x="112" y="118"/>
                  </a:lnTo>
                  <a:lnTo>
                    <a:pt x="115" y="112"/>
                  </a:lnTo>
                  <a:lnTo>
                    <a:pt x="118" y="106"/>
                  </a:lnTo>
                  <a:lnTo>
                    <a:pt x="118" y="98"/>
                  </a:lnTo>
                  <a:lnTo>
                    <a:pt x="116" y="84"/>
                  </a:lnTo>
                  <a:lnTo>
                    <a:pt x="108" y="67"/>
                  </a:lnTo>
                  <a:lnTo>
                    <a:pt x="91" y="39"/>
                  </a:lnTo>
                  <a:lnTo>
                    <a:pt x="73" y="6"/>
                  </a:lnTo>
                  <a:lnTo>
                    <a:pt x="8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</a:endParaRPr>
            </a:p>
          </p:txBody>
        </p:sp>
        <p:sp>
          <p:nvSpPr>
            <p:cNvPr id="58" name="Freeform 1266"/>
            <p:cNvSpPr>
              <a:spLocks/>
            </p:cNvSpPr>
            <p:nvPr/>
          </p:nvSpPr>
          <p:spPr bwMode="auto">
            <a:xfrm>
              <a:off x="18395950" y="4249738"/>
              <a:ext cx="80963" cy="106363"/>
            </a:xfrm>
            <a:custGeom>
              <a:avLst/>
              <a:gdLst>
                <a:gd name="T0" fmla="*/ 43 w 51"/>
                <a:gd name="T1" fmla="*/ 0 h 67"/>
                <a:gd name="T2" fmla="*/ 51 w 51"/>
                <a:gd name="T3" fmla="*/ 11 h 67"/>
                <a:gd name="T4" fmla="*/ 32 w 51"/>
                <a:gd name="T5" fmla="*/ 25 h 67"/>
                <a:gd name="T6" fmla="*/ 21 w 51"/>
                <a:gd name="T7" fmla="*/ 33 h 67"/>
                <a:gd name="T8" fmla="*/ 32 w 51"/>
                <a:gd name="T9" fmla="*/ 42 h 67"/>
                <a:gd name="T10" fmla="*/ 51 w 51"/>
                <a:gd name="T11" fmla="*/ 56 h 67"/>
                <a:gd name="T12" fmla="*/ 43 w 51"/>
                <a:gd name="T13" fmla="*/ 67 h 67"/>
                <a:gd name="T14" fmla="*/ 25 w 51"/>
                <a:gd name="T15" fmla="*/ 53 h 67"/>
                <a:gd name="T16" fmla="*/ 0 w 51"/>
                <a:gd name="T17" fmla="*/ 33 h 67"/>
                <a:gd name="T18" fmla="*/ 25 w 51"/>
                <a:gd name="T19" fmla="*/ 15 h 67"/>
                <a:gd name="T20" fmla="*/ 43 w 51"/>
                <a:gd name="T21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7">
                  <a:moveTo>
                    <a:pt x="43" y="0"/>
                  </a:moveTo>
                  <a:lnTo>
                    <a:pt x="51" y="11"/>
                  </a:lnTo>
                  <a:lnTo>
                    <a:pt x="32" y="25"/>
                  </a:lnTo>
                  <a:lnTo>
                    <a:pt x="21" y="33"/>
                  </a:lnTo>
                  <a:lnTo>
                    <a:pt x="32" y="42"/>
                  </a:lnTo>
                  <a:lnTo>
                    <a:pt x="51" y="56"/>
                  </a:lnTo>
                  <a:lnTo>
                    <a:pt x="43" y="67"/>
                  </a:lnTo>
                  <a:lnTo>
                    <a:pt x="25" y="53"/>
                  </a:lnTo>
                  <a:lnTo>
                    <a:pt x="0" y="33"/>
                  </a:lnTo>
                  <a:lnTo>
                    <a:pt x="25" y="15"/>
                  </a:lnTo>
                  <a:lnTo>
                    <a:pt x="4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</a:endParaRPr>
            </a:p>
          </p:txBody>
        </p:sp>
        <p:sp>
          <p:nvSpPr>
            <p:cNvPr id="59" name="Freeform 1267"/>
            <p:cNvSpPr>
              <a:spLocks/>
            </p:cNvSpPr>
            <p:nvPr/>
          </p:nvSpPr>
          <p:spPr bwMode="auto">
            <a:xfrm>
              <a:off x="18341975" y="3879851"/>
              <a:ext cx="174625" cy="158750"/>
            </a:xfrm>
            <a:custGeom>
              <a:avLst/>
              <a:gdLst>
                <a:gd name="T0" fmla="*/ 25 w 110"/>
                <a:gd name="T1" fmla="*/ 0 h 100"/>
                <a:gd name="T2" fmla="*/ 39 w 110"/>
                <a:gd name="T3" fmla="*/ 3 h 100"/>
                <a:gd name="T4" fmla="*/ 52 w 110"/>
                <a:gd name="T5" fmla="*/ 9 h 100"/>
                <a:gd name="T6" fmla="*/ 65 w 110"/>
                <a:gd name="T7" fmla="*/ 20 h 100"/>
                <a:gd name="T8" fmla="*/ 76 w 110"/>
                <a:gd name="T9" fmla="*/ 35 h 100"/>
                <a:gd name="T10" fmla="*/ 83 w 110"/>
                <a:gd name="T11" fmla="*/ 47 h 100"/>
                <a:gd name="T12" fmla="*/ 87 w 110"/>
                <a:gd name="T13" fmla="*/ 56 h 100"/>
                <a:gd name="T14" fmla="*/ 90 w 110"/>
                <a:gd name="T15" fmla="*/ 60 h 100"/>
                <a:gd name="T16" fmla="*/ 93 w 110"/>
                <a:gd name="T17" fmla="*/ 64 h 100"/>
                <a:gd name="T18" fmla="*/ 94 w 110"/>
                <a:gd name="T19" fmla="*/ 67 h 100"/>
                <a:gd name="T20" fmla="*/ 98 w 110"/>
                <a:gd name="T21" fmla="*/ 72 h 100"/>
                <a:gd name="T22" fmla="*/ 102 w 110"/>
                <a:gd name="T23" fmla="*/ 80 h 100"/>
                <a:gd name="T24" fmla="*/ 110 w 110"/>
                <a:gd name="T25" fmla="*/ 93 h 100"/>
                <a:gd name="T26" fmla="*/ 99 w 110"/>
                <a:gd name="T27" fmla="*/ 100 h 100"/>
                <a:gd name="T28" fmla="*/ 91 w 110"/>
                <a:gd name="T29" fmla="*/ 87 h 100"/>
                <a:gd name="T30" fmla="*/ 86 w 110"/>
                <a:gd name="T31" fmla="*/ 79 h 100"/>
                <a:gd name="T32" fmla="*/ 83 w 110"/>
                <a:gd name="T33" fmla="*/ 73 h 100"/>
                <a:gd name="T34" fmla="*/ 82 w 110"/>
                <a:gd name="T35" fmla="*/ 71 h 100"/>
                <a:gd name="T36" fmla="*/ 80 w 110"/>
                <a:gd name="T37" fmla="*/ 67 h 100"/>
                <a:gd name="T38" fmla="*/ 77 w 110"/>
                <a:gd name="T39" fmla="*/ 62 h 100"/>
                <a:gd name="T40" fmla="*/ 72 w 110"/>
                <a:gd name="T41" fmla="*/ 54 h 100"/>
                <a:gd name="T42" fmla="*/ 65 w 110"/>
                <a:gd name="T43" fmla="*/ 41 h 100"/>
                <a:gd name="T44" fmla="*/ 56 w 110"/>
                <a:gd name="T45" fmla="*/ 28 h 100"/>
                <a:gd name="T46" fmla="*/ 46 w 110"/>
                <a:gd name="T47" fmla="*/ 20 h 100"/>
                <a:gd name="T48" fmla="*/ 39 w 110"/>
                <a:gd name="T49" fmla="*/ 16 h 100"/>
                <a:gd name="T50" fmla="*/ 32 w 110"/>
                <a:gd name="T51" fmla="*/ 13 h 100"/>
                <a:gd name="T52" fmla="*/ 25 w 110"/>
                <a:gd name="T53" fmla="*/ 12 h 100"/>
                <a:gd name="T54" fmla="*/ 19 w 110"/>
                <a:gd name="T55" fmla="*/ 13 h 100"/>
                <a:gd name="T56" fmla="*/ 13 w 110"/>
                <a:gd name="T57" fmla="*/ 15 h 100"/>
                <a:gd name="T58" fmla="*/ 6 w 110"/>
                <a:gd name="T59" fmla="*/ 18 h 100"/>
                <a:gd name="T60" fmla="*/ 0 w 110"/>
                <a:gd name="T61" fmla="*/ 8 h 100"/>
                <a:gd name="T62" fmla="*/ 12 w 110"/>
                <a:gd name="T63" fmla="*/ 3 h 100"/>
                <a:gd name="T64" fmla="*/ 25 w 110"/>
                <a:gd name="T65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0" h="100">
                  <a:moveTo>
                    <a:pt x="25" y="0"/>
                  </a:moveTo>
                  <a:lnTo>
                    <a:pt x="39" y="3"/>
                  </a:lnTo>
                  <a:lnTo>
                    <a:pt x="52" y="9"/>
                  </a:lnTo>
                  <a:lnTo>
                    <a:pt x="65" y="20"/>
                  </a:lnTo>
                  <a:lnTo>
                    <a:pt x="76" y="35"/>
                  </a:lnTo>
                  <a:lnTo>
                    <a:pt x="83" y="47"/>
                  </a:lnTo>
                  <a:lnTo>
                    <a:pt x="87" y="56"/>
                  </a:lnTo>
                  <a:lnTo>
                    <a:pt x="90" y="60"/>
                  </a:lnTo>
                  <a:lnTo>
                    <a:pt x="93" y="64"/>
                  </a:lnTo>
                  <a:lnTo>
                    <a:pt x="94" y="67"/>
                  </a:lnTo>
                  <a:lnTo>
                    <a:pt x="98" y="72"/>
                  </a:lnTo>
                  <a:lnTo>
                    <a:pt x="102" y="80"/>
                  </a:lnTo>
                  <a:lnTo>
                    <a:pt x="110" y="93"/>
                  </a:lnTo>
                  <a:lnTo>
                    <a:pt x="99" y="100"/>
                  </a:lnTo>
                  <a:lnTo>
                    <a:pt x="91" y="87"/>
                  </a:lnTo>
                  <a:lnTo>
                    <a:pt x="86" y="79"/>
                  </a:lnTo>
                  <a:lnTo>
                    <a:pt x="83" y="73"/>
                  </a:lnTo>
                  <a:lnTo>
                    <a:pt x="82" y="71"/>
                  </a:lnTo>
                  <a:lnTo>
                    <a:pt x="80" y="67"/>
                  </a:lnTo>
                  <a:lnTo>
                    <a:pt x="77" y="62"/>
                  </a:lnTo>
                  <a:lnTo>
                    <a:pt x="72" y="54"/>
                  </a:lnTo>
                  <a:lnTo>
                    <a:pt x="65" y="41"/>
                  </a:lnTo>
                  <a:lnTo>
                    <a:pt x="56" y="28"/>
                  </a:lnTo>
                  <a:lnTo>
                    <a:pt x="46" y="20"/>
                  </a:lnTo>
                  <a:lnTo>
                    <a:pt x="39" y="16"/>
                  </a:lnTo>
                  <a:lnTo>
                    <a:pt x="32" y="13"/>
                  </a:lnTo>
                  <a:lnTo>
                    <a:pt x="25" y="12"/>
                  </a:lnTo>
                  <a:lnTo>
                    <a:pt x="19" y="13"/>
                  </a:lnTo>
                  <a:lnTo>
                    <a:pt x="13" y="15"/>
                  </a:lnTo>
                  <a:lnTo>
                    <a:pt x="6" y="18"/>
                  </a:lnTo>
                  <a:lnTo>
                    <a:pt x="0" y="8"/>
                  </a:lnTo>
                  <a:lnTo>
                    <a:pt x="12" y="3"/>
                  </a:lnTo>
                  <a:lnTo>
                    <a:pt x="2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</a:endParaRPr>
            </a:p>
          </p:txBody>
        </p:sp>
        <p:sp>
          <p:nvSpPr>
            <p:cNvPr id="60" name="Freeform 1268"/>
            <p:cNvSpPr>
              <a:spLocks/>
            </p:cNvSpPr>
            <p:nvPr/>
          </p:nvSpPr>
          <p:spPr bwMode="auto">
            <a:xfrm>
              <a:off x="18437225" y="3965576"/>
              <a:ext cx="92075" cy="87313"/>
            </a:xfrm>
            <a:custGeom>
              <a:avLst/>
              <a:gdLst>
                <a:gd name="T0" fmla="*/ 46 w 58"/>
                <a:gd name="T1" fmla="*/ 0 h 55"/>
                <a:gd name="T2" fmla="*/ 58 w 58"/>
                <a:gd name="T3" fmla="*/ 1 h 55"/>
                <a:gd name="T4" fmla="*/ 55 w 58"/>
                <a:gd name="T5" fmla="*/ 23 h 55"/>
                <a:gd name="T6" fmla="*/ 51 w 58"/>
                <a:gd name="T7" fmla="*/ 55 h 55"/>
                <a:gd name="T8" fmla="*/ 22 w 58"/>
                <a:gd name="T9" fmla="*/ 43 h 55"/>
                <a:gd name="T10" fmla="*/ 0 w 58"/>
                <a:gd name="T11" fmla="*/ 34 h 55"/>
                <a:gd name="T12" fmla="*/ 5 w 58"/>
                <a:gd name="T13" fmla="*/ 22 h 55"/>
                <a:gd name="T14" fmla="*/ 26 w 58"/>
                <a:gd name="T15" fmla="*/ 31 h 55"/>
                <a:gd name="T16" fmla="*/ 41 w 58"/>
                <a:gd name="T17" fmla="*/ 36 h 55"/>
                <a:gd name="T18" fmla="*/ 42 w 58"/>
                <a:gd name="T19" fmla="*/ 22 h 55"/>
                <a:gd name="T20" fmla="*/ 46 w 58"/>
                <a:gd name="T2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55">
                  <a:moveTo>
                    <a:pt x="46" y="0"/>
                  </a:moveTo>
                  <a:lnTo>
                    <a:pt x="58" y="1"/>
                  </a:lnTo>
                  <a:lnTo>
                    <a:pt x="55" y="23"/>
                  </a:lnTo>
                  <a:lnTo>
                    <a:pt x="51" y="55"/>
                  </a:lnTo>
                  <a:lnTo>
                    <a:pt x="22" y="43"/>
                  </a:lnTo>
                  <a:lnTo>
                    <a:pt x="0" y="34"/>
                  </a:lnTo>
                  <a:lnTo>
                    <a:pt x="5" y="22"/>
                  </a:lnTo>
                  <a:lnTo>
                    <a:pt x="26" y="31"/>
                  </a:lnTo>
                  <a:lnTo>
                    <a:pt x="41" y="36"/>
                  </a:lnTo>
                  <a:lnTo>
                    <a:pt x="42" y="22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</a:endParaRPr>
            </a:p>
          </p:txBody>
        </p:sp>
        <p:sp>
          <p:nvSpPr>
            <p:cNvPr id="61" name="Freeform 1269"/>
            <p:cNvSpPr>
              <a:spLocks noEditPoints="1"/>
            </p:cNvSpPr>
            <p:nvPr/>
          </p:nvSpPr>
          <p:spPr bwMode="auto">
            <a:xfrm>
              <a:off x="18122900" y="3887788"/>
              <a:ext cx="238125" cy="565150"/>
            </a:xfrm>
            <a:custGeom>
              <a:avLst/>
              <a:gdLst>
                <a:gd name="T0" fmla="*/ 46 w 150"/>
                <a:gd name="T1" fmla="*/ 19 h 356"/>
                <a:gd name="T2" fmla="*/ 24 w 150"/>
                <a:gd name="T3" fmla="*/ 37 h 356"/>
                <a:gd name="T4" fmla="*/ 15 w 150"/>
                <a:gd name="T5" fmla="*/ 59 h 356"/>
                <a:gd name="T6" fmla="*/ 12 w 150"/>
                <a:gd name="T7" fmla="*/ 99 h 356"/>
                <a:gd name="T8" fmla="*/ 12 w 150"/>
                <a:gd name="T9" fmla="*/ 231 h 356"/>
                <a:gd name="T10" fmla="*/ 12 w 150"/>
                <a:gd name="T11" fmla="*/ 304 h 356"/>
                <a:gd name="T12" fmla="*/ 12 w 150"/>
                <a:gd name="T13" fmla="*/ 304 h 356"/>
                <a:gd name="T14" fmla="*/ 13 w 150"/>
                <a:gd name="T15" fmla="*/ 318 h 356"/>
                <a:gd name="T16" fmla="*/ 24 w 150"/>
                <a:gd name="T17" fmla="*/ 338 h 356"/>
                <a:gd name="T18" fmla="*/ 34 w 150"/>
                <a:gd name="T19" fmla="*/ 343 h 356"/>
                <a:gd name="T20" fmla="*/ 45 w 150"/>
                <a:gd name="T21" fmla="*/ 337 h 356"/>
                <a:gd name="T22" fmla="*/ 59 w 150"/>
                <a:gd name="T23" fmla="*/ 330 h 356"/>
                <a:gd name="T24" fmla="*/ 70 w 150"/>
                <a:gd name="T25" fmla="*/ 342 h 356"/>
                <a:gd name="T26" fmla="*/ 78 w 150"/>
                <a:gd name="T27" fmla="*/ 343 h 356"/>
                <a:gd name="T28" fmla="*/ 87 w 150"/>
                <a:gd name="T29" fmla="*/ 337 h 356"/>
                <a:gd name="T30" fmla="*/ 101 w 150"/>
                <a:gd name="T31" fmla="*/ 330 h 356"/>
                <a:gd name="T32" fmla="*/ 109 w 150"/>
                <a:gd name="T33" fmla="*/ 342 h 356"/>
                <a:gd name="T34" fmla="*/ 119 w 150"/>
                <a:gd name="T35" fmla="*/ 343 h 356"/>
                <a:gd name="T36" fmla="*/ 130 w 150"/>
                <a:gd name="T37" fmla="*/ 334 h 356"/>
                <a:gd name="T38" fmla="*/ 138 w 150"/>
                <a:gd name="T39" fmla="*/ 305 h 356"/>
                <a:gd name="T40" fmla="*/ 138 w 150"/>
                <a:gd name="T41" fmla="*/ 303 h 356"/>
                <a:gd name="T42" fmla="*/ 138 w 150"/>
                <a:gd name="T43" fmla="*/ 231 h 356"/>
                <a:gd name="T44" fmla="*/ 136 w 150"/>
                <a:gd name="T45" fmla="*/ 78 h 356"/>
                <a:gd name="T46" fmla="*/ 130 w 150"/>
                <a:gd name="T47" fmla="*/ 44 h 356"/>
                <a:gd name="T48" fmla="*/ 117 w 150"/>
                <a:gd name="T49" fmla="*/ 27 h 356"/>
                <a:gd name="T50" fmla="*/ 75 w 150"/>
                <a:gd name="T51" fmla="*/ 12 h 356"/>
                <a:gd name="T52" fmla="*/ 109 w 150"/>
                <a:gd name="T53" fmla="*/ 7 h 356"/>
                <a:gd name="T54" fmla="*/ 136 w 150"/>
                <a:gd name="T55" fmla="*/ 29 h 356"/>
                <a:gd name="T56" fmla="*/ 144 w 150"/>
                <a:gd name="T57" fmla="*/ 47 h 356"/>
                <a:gd name="T58" fmla="*/ 150 w 150"/>
                <a:gd name="T59" fmla="*/ 85 h 356"/>
                <a:gd name="T60" fmla="*/ 150 w 150"/>
                <a:gd name="T61" fmla="*/ 138 h 356"/>
                <a:gd name="T62" fmla="*/ 150 w 150"/>
                <a:gd name="T63" fmla="*/ 231 h 356"/>
                <a:gd name="T64" fmla="*/ 150 w 150"/>
                <a:gd name="T65" fmla="*/ 304 h 356"/>
                <a:gd name="T66" fmla="*/ 148 w 150"/>
                <a:gd name="T67" fmla="*/ 321 h 356"/>
                <a:gd name="T68" fmla="*/ 135 w 150"/>
                <a:gd name="T69" fmla="*/ 346 h 356"/>
                <a:gd name="T70" fmla="*/ 121 w 150"/>
                <a:gd name="T71" fmla="*/ 355 h 356"/>
                <a:gd name="T72" fmla="*/ 115 w 150"/>
                <a:gd name="T73" fmla="*/ 356 h 356"/>
                <a:gd name="T74" fmla="*/ 104 w 150"/>
                <a:gd name="T75" fmla="*/ 353 h 356"/>
                <a:gd name="T76" fmla="*/ 96 w 150"/>
                <a:gd name="T77" fmla="*/ 345 h 356"/>
                <a:gd name="T78" fmla="*/ 85 w 150"/>
                <a:gd name="T79" fmla="*/ 354 h 356"/>
                <a:gd name="T80" fmla="*/ 70 w 150"/>
                <a:gd name="T81" fmla="*/ 355 h 356"/>
                <a:gd name="T82" fmla="*/ 55 w 150"/>
                <a:gd name="T83" fmla="*/ 346 h 356"/>
                <a:gd name="T84" fmla="*/ 47 w 150"/>
                <a:gd name="T85" fmla="*/ 351 h 356"/>
                <a:gd name="T86" fmla="*/ 34 w 150"/>
                <a:gd name="T87" fmla="*/ 356 h 356"/>
                <a:gd name="T88" fmla="*/ 29 w 150"/>
                <a:gd name="T89" fmla="*/ 355 h 356"/>
                <a:gd name="T90" fmla="*/ 15 w 150"/>
                <a:gd name="T91" fmla="*/ 346 h 356"/>
                <a:gd name="T92" fmla="*/ 0 w 150"/>
                <a:gd name="T93" fmla="*/ 307 h 356"/>
                <a:gd name="T94" fmla="*/ 0 w 150"/>
                <a:gd name="T95" fmla="*/ 304 h 356"/>
                <a:gd name="T96" fmla="*/ 0 w 150"/>
                <a:gd name="T97" fmla="*/ 89 h 356"/>
                <a:gd name="T98" fmla="*/ 6 w 150"/>
                <a:gd name="T99" fmla="*/ 47 h 356"/>
                <a:gd name="T100" fmla="*/ 13 w 150"/>
                <a:gd name="T101" fmla="*/ 30 h 356"/>
                <a:gd name="T102" fmla="*/ 41 w 150"/>
                <a:gd name="T103" fmla="*/ 7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0" h="356">
                  <a:moveTo>
                    <a:pt x="75" y="12"/>
                  </a:moveTo>
                  <a:lnTo>
                    <a:pt x="61" y="13"/>
                  </a:lnTo>
                  <a:lnTo>
                    <a:pt x="46" y="19"/>
                  </a:lnTo>
                  <a:lnTo>
                    <a:pt x="34" y="27"/>
                  </a:lnTo>
                  <a:lnTo>
                    <a:pt x="24" y="37"/>
                  </a:lnTo>
                  <a:lnTo>
                    <a:pt x="24" y="37"/>
                  </a:lnTo>
                  <a:lnTo>
                    <a:pt x="20" y="44"/>
                  </a:lnTo>
                  <a:lnTo>
                    <a:pt x="17" y="51"/>
                  </a:lnTo>
                  <a:lnTo>
                    <a:pt x="15" y="59"/>
                  </a:lnTo>
                  <a:lnTo>
                    <a:pt x="13" y="68"/>
                  </a:lnTo>
                  <a:lnTo>
                    <a:pt x="13" y="85"/>
                  </a:lnTo>
                  <a:lnTo>
                    <a:pt x="12" y="99"/>
                  </a:lnTo>
                  <a:lnTo>
                    <a:pt x="12" y="138"/>
                  </a:lnTo>
                  <a:lnTo>
                    <a:pt x="12" y="171"/>
                  </a:lnTo>
                  <a:lnTo>
                    <a:pt x="12" y="231"/>
                  </a:lnTo>
                  <a:lnTo>
                    <a:pt x="12" y="263"/>
                  </a:lnTo>
                  <a:lnTo>
                    <a:pt x="12" y="303"/>
                  </a:lnTo>
                  <a:lnTo>
                    <a:pt x="12" y="304"/>
                  </a:lnTo>
                  <a:lnTo>
                    <a:pt x="12" y="304"/>
                  </a:lnTo>
                  <a:lnTo>
                    <a:pt x="13" y="304"/>
                  </a:lnTo>
                  <a:lnTo>
                    <a:pt x="12" y="304"/>
                  </a:lnTo>
                  <a:lnTo>
                    <a:pt x="12" y="305"/>
                  </a:lnTo>
                  <a:lnTo>
                    <a:pt x="12" y="307"/>
                  </a:lnTo>
                  <a:lnTo>
                    <a:pt x="13" y="318"/>
                  </a:lnTo>
                  <a:lnTo>
                    <a:pt x="17" y="328"/>
                  </a:lnTo>
                  <a:lnTo>
                    <a:pt x="20" y="334"/>
                  </a:lnTo>
                  <a:lnTo>
                    <a:pt x="24" y="338"/>
                  </a:lnTo>
                  <a:lnTo>
                    <a:pt x="26" y="341"/>
                  </a:lnTo>
                  <a:lnTo>
                    <a:pt x="30" y="343"/>
                  </a:lnTo>
                  <a:lnTo>
                    <a:pt x="34" y="343"/>
                  </a:lnTo>
                  <a:lnTo>
                    <a:pt x="38" y="343"/>
                  </a:lnTo>
                  <a:lnTo>
                    <a:pt x="41" y="341"/>
                  </a:lnTo>
                  <a:lnTo>
                    <a:pt x="45" y="337"/>
                  </a:lnTo>
                  <a:lnTo>
                    <a:pt x="49" y="330"/>
                  </a:lnTo>
                  <a:lnTo>
                    <a:pt x="54" y="318"/>
                  </a:lnTo>
                  <a:lnTo>
                    <a:pt x="59" y="330"/>
                  </a:lnTo>
                  <a:lnTo>
                    <a:pt x="63" y="337"/>
                  </a:lnTo>
                  <a:lnTo>
                    <a:pt x="67" y="341"/>
                  </a:lnTo>
                  <a:lnTo>
                    <a:pt x="70" y="342"/>
                  </a:lnTo>
                  <a:lnTo>
                    <a:pt x="72" y="343"/>
                  </a:lnTo>
                  <a:lnTo>
                    <a:pt x="75" y="343"/>
                  </a:lnTo>
                  <a:lnTo>
                    <a:pt x="78" y="343"/>
                  </a:lnTo>
                  <a:lnTo>
                    <a:pt x="80" y="342"/>
                  </a:lnTo>
                  <a:lnTo>
                    <a:pt x="83" y="341"/>
                  </a:lnTo>
                  <a:lnTo>
                    <a:pt x="87" y="337"/>
                  </a:lnTo>
                  <a:lnTo>
                    <a:pt x="91" y="330"/>
                  </a:lnTo>
                  <a:lnTo>
                    <a:pt x="96" y="318"/>
                  </a:lnTo>
                  <a:lnTo>
                    <a:pt x="101" y="330"/>
                  </a:lnTo>
                  <a:lnTo>
                    <a:pt x="104" y="335"/>
                  </a:lnTo>
                  <a:lnTo>
                    <a:pt x="106" y="339"/>
                  </a:lnTo>
                  <a:lnTo>
                    <a:pt x="109" y="342"/>
                  </a:lnTo>
                  <a:lnTo>
                    <a:pt x="113" y="343"/>
                  </a:lnTo>
                  <a:lnTo>
                    <a:pt x="115" y="343"/>
                  </a:lnTo>
                  <a:lnTo>
                    <a:pt x="119" y="343"/>
                  </a:lnTo>
                  <a:lnTo>
                    <a:pt x="123" y="341"/>
                  </a:lnTo>
                  <a:lnTo>
                    <a:pt x="127" y="338"/>
                  </a:lnTo>
                  <a:lnTo>
                    <a:pt x="130" y="334"/>
                  </a:lnTo>
                  <a:lnTo>
                    <a:pt x="135" y="322"/>
                  </a:lnTo>
                  <a:lnTo>
                    <a:pt x="138" y="307"/>
                  </a:lnTo>
                  <a:lnTo>
                    <a:pt x="138" y="305"/>
                  </a:lnTo>
                  <a:lnTo>
                    <a:pt x="138" y="304"/>
                  </a:lnTo>
                  <a:lnTo>
                    <a:pt x="138" y="304"/>
                  </a:lnTo>
                  <a:lnTo>
                    <a:pt x="138" y="303"/>
                  </a:lnTo>
                  <a:lnTo>
                    <a:pt x="138" y="303"/>
                  </a:lnTo>
                  <a:lnTo>
                    <a:pt x="138" y="263"/>
                  </a:lnTo>
                  <a:lnTo>
                    <a:pt x="138" y="231"/>
                  </a:lnTo>
                  <a:lnTo>
                    <a:pt x="138" y="99"/>
                  </a:lnTo>
                  <a:lnTo>
                    <a:pt x="138" y="89"/>
                  </a:lnTo>
                  <a:lnTo>
                    <a:pt x="136" y="78"/>
                  </a:lnTo>
                  <a:lnTo>
                    <a:pt x="135" y="63"/>
                  </a:lnTo>
                  <a:lnTo>
                    <a:pt x="133" y="51"/>
                  </a:lnTo>
                  <a:lnTo>
                    <a:pt x="130" y="44"/>
                  </a:lnTo>
                  <a:lnTo>
                    <a:pt x="126" y="37"/>
                  </a:lnTo>
                  <a:lnTo>
                    <a:pt x="126" y="37"/>
                  </a:lnTo>
                  <a:lnTo>
                    <a:pt x="117" y="27"/>
                  </a:lnTo>
                  <a:lnTo>
                    <a:pt x="104" y="19"/>
                  </a:lnTo>
                  <a:lnTo>
                    <a:pt x="89" y="13"/>
                  </a:lnTo>
                  <a:lnTo>
                    <a:pt x="75" y="12"/>
                  </a:lnTo>
                  <a:close/>
                  <a:moveTo>
                    <a:pt x="75" y="0"/>
                  </a:moveTo>
                  <a:lnTo>
                    <a:pt x="92" y="2"/>
                  </a:lnTo>
                  <a:lnTo>
                    <a:pt x="109" y="7"/>
                  </a:lnTo>
                  <a:lnTo>
                    <a:pt x="125" y="16"/>
                  </a:lnTo>
                  <a:lnTo>
                    <a:pt x="136" y="29"/>
                  </a:lnTo>
                  <a:lnTo>
                    <a:pt x="136" y="29"/>
                  </a:lnTo>
                  <a:lnTo>
                    <a:pt x="140" y="36"/>
                  </a:lnTo>
                  <a:lnTo>
                    <a:pt x="143" y="41"/>
                  </a:lnTo>
                  <a:lnTo>
                    <a:pt x="144" y="47"/>
                  </a:lnTo>
                  <a:lnTo>
                    <a:pt x="147" y="57"/>
                  </a:lnTo>
                  <a:lnTo>
                    <a:pt x="148" y="67"/>
                  </a:lnTo>
                  <a:lnTo>
                    <a:pt x="150" y="85"/>
                  </a:lnTo>
                  <a:lnTo>
                    <a:pt x="150" y="99"/>
                  </a:lnTo>
                  <a:lnTo>
                    <a:pt x="150" y="99"/>
                  </a:lnTo>
                  <a:lnTo>
                    <a:pt x="150" y="138"/>
                  </a:lnTo>
                  <a:lnTo>
                    <a:pt x="150" y="171"/>
                  </a:lnTo>
                  <a:lnTo>
                    <a:pt x="150" y="201"/>
                  </a:lnTo>
                  <a:lnTo>
                    <a:pt x="150" y="231"/>
                  </a:lnTo>
                  <a:lnTo>
                    <a:pt x="150" y="263"/>
                  </a:lnTo>
                  <a:lnTo>
                    <a:pt x="150" y="303"/>
                  </a:lnTo>
                  <a:lnTo>
                    <a:pt x="150" y="304"/>
                  </a:lnTo>
                  <a:lnTo>
                    <a:pt x="150" y="305"/>
                  </a:lnTo>
                  <a:lnTo>
                    <a:pt x="150" y="307"/>
                  </a:lnTo>
                  <a:lnTo>
                    <a:pt x="148" y="321"/>
                  </a:lnTo>
                  <a:lnTo>
                    <a:pt x="144" y="333"/>
                  </a:lnTo>
                  <a:lnTo>
                    <a:pt x="140" y="341"/>
                  </a:lnTo>
                  <a:lnTo>
                    <a:pt x="135" y="346"/>
                  </a:lnTo>
                  <a:lnTo>
                    <a:pt x="130" y="351"/>
                  </a:lnTo>
                  <a:lnTo>
                    <a:pt x="126" y="354"/>
                  </a:lnTo>
                  <a:lnTo>
                    <a:pt x="121" y="355"/>
                  </a:lnTo>
                  <a:lnTo>
                    <a:pt x="115" y="356"/>
                  </a:lnTo>
                  <a:lnTo>
                    <a:pt x="115" y="356"/>
                  </a:lnTo>
                  <a:lnTo>
                    <a:pt x="115" y="356"/>
                  </a:lnTo>
                  <a:lnTo>
                    <a:pt x="112" y="356"/>
                  </a:lnTo>
                  <a:lnTo>
                    <a:pt x="108" y="355"/>
                  </a:lnTo>
                  <a:lnTo>
                    <a:pt x="104" y="353"/>
                  </a:lnTo>
                  <a:lnTo>
                    <a:pt x="101" y="350"/>
                  </a:lnTo>
                  <a:lnTo>
                    <a:pt x="96" y="346"/>
                  </a:lnTo>
                  <a:lnTo>
                    <a:pt x="96" y="345"/>
                  </a:lnTo>
                  <a:lnTo>
                    <a:pt x="95" y="346"/>
                  </a:lnTo>
                  <a:lnTo>
                    <a:pt x="91" y="350"/>
                  </a:lnTo>
                  <a:lnTo>
                    <a:pt x="85" y="354"/>
                  </a:lnTo>
                  <a:lnTo>
                    <a:pt x="80" y="355"/>
                  </a:lnTo>
                  <a:lnTo>
                    <a:pt x="75" y="356"/>
                  </a:lnTo>
                  <a:lnTo>
                    <a:pt x="70" y="355"/>
                  </a:lnTo>
                  <a:lnTo>
                    <a:pt x="64" y="354"/>
                  </a:lnTo>
                  <a:lnTo>
                    <a:pt x="59" y="350"/>
                  </a:lnTo>
                  <a:lnTo>
                    <a:pt x="55" y="346"/>
                  </a:lnTo>
                  <a:lnTo>
                    <a:pt x="54" y="345"/>
                  </a:lnTo>
                  <a:lnTo>
                    <a:pt x="53" y="347"/>
                  </a:lnTo>
                  <a:lnTo>
                    <a:pt x="47" y="351"/>
                  </a:lnTo>
                  <a:lnTo>
                    <a:pt x="42" y="355"/>
                  </a:lnTo>
                  <a:lnTo>
                    <a:pt x="38" y="356"/>
                  </a:lnTo>
                  <a:lnTo>
                    <a:pt x="34" y="356"/>
                  </a:lnTo>
                  <a:lnTo>
                    <a:pt x="34" y="356"/>
                  </a:lnTo>
                  <a:lnTo>
                    <a:pt x="34" y="356"/>
                  </a:lnTo>
                  <a:lnTo>
                    <a:pt x="29" y="355"/>
                  </a:lnTo>
                  <a:lnTo>
                    <a:pt x="24" y="354"/>
                  </a:lnTo>
                  <a:lnTo>
                    <a:pt x="20" y="351"/>
                  </a:lnTo>
                  <a:lnTo>
                    <a:pt x="15" y="346"/>
                  </a:lnTo>
                  <a:lnTo>
                    <a:pt x="9" y="341"/>
                  </a:lnTo>
                  <a:lnTo>
                    <a:pt x="3" y="325"/>
                  </a:lnTo>
                  <a:lnTo>
                    <a:pt x="0" y="307"/>
                  </a:lnTo>
                  <a:lnTo>
                    <a:pt x="0" y="305"/>
                  </a:lnTo>
                  <a:lnTo>
                    <a:pt x="0" y="305"/>
                  </a:lnTo>
                  <a:lnTo>
                    <a:pt x="0" y="304"/>
                  </a:lnTo>
                  <a:lnTo>
                    <a:pt x="0" y="303"/>
                  </a:lnTo>
                  <a:lnTo>
                    <a:pt x="0" y="99"/>
                  </a:lnTo>
                  <a:lnTo>
                    <a:pt x="0" y="89"/>
                  </a:lnTo>
                  <a:lnTo>
                    <a:pt x="0" y="76"/>
                  </a:lnTo>
                  <a:lnTo>
                    <a:pt x="3" y="62"/>
                  </a:lnTo>
                  <a:lnTo>
                    <a:pt x="6" y="47"/>
                  </a:lnTo>
                  <a:lnTo>
                    <a:pt x="7" y="41"/>
                  </a:lnTo>
                  <a:lnTo>
                    <a:pt x="11" y="36"/>
                  </a:lnTo>
                  <a:lnTo>
                    <a:pt x="13" y="30"/>
                  </a:lnTo>
                  <a:lnTo>
                    <a:pt x="13" y="29"/>
                  </a:lnTo>
                  <a:lnTo>
                    <a:pt x="26" y="16"/>
                  </a:lnTo>
                  <a:lnTo>
                    <a:pt x="41" y="7"/>
                  </a:lnTo>
                  <a:lnTo>
                    <a:pt x="58" y="2"/>
                  </a:lnTo>
                  <a:lnTo>
                    <a:pt x="7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</a:endParaRPr>
            </a:p>
          </p:txBody>
        </p:sp>
        <p:sp>
          <p:nvSpPr>
            <p:cNvPr id="62" name="Freeform 1270"/>
            <p:cNvSpPr>
              <a:spLocks/>
            </p:cNvSpPr>
            <p:nvPr/>
          </p:nvSpPr>
          <p:spPr bwMode="auto">
            <a:xfrm>
              <a:off x="18194338" y="3816351"/>
              <a:ext cx="95250" cy="60325"/>
            </a:xfrm>
            <a:custGeom>
              <a:avLst/>
              <a:gdLst>
                <a:gd name="T0" fmla="*/ 0 w 60"/>
                <a:gd name="T1" fmla="*/ 0 h 38"/>
                <a:gd name="T2" fmla="*/ 60 w 60"/>
                <a:gd name="T3" fmla="*/ 0 h 38"/>
                <a:gd name="T4" fmla="*/ 60 w 60"/>
                <a:gd name="T5" fmla="*/ 38 h 38"/>
                <a:gd name="T6" fmla="*/ 47 w 60"/>
                <a:gd name="T7" fmla="*/ 38 h 38"/>
                <a:gd name="T8" fmla="*/ 47 w 60"/>
                <a:gd name="T9" fmla="*/ 13 h 38"/>
                <a:gd name="T10" fmla="*/ 12 w 60"/>
                <a:gd name="T11" fmla="*/ 13 h 38"/>
                <a:gd name="T12" fmla="*/ 12 w 60"/>
                <a:gd name="T13" fmla="*/ 38 h 38"/>
                <a:gd name="T14" fmla="*/ 0 w 60"/>
                <a:gd name="T15" fmla="*/ 38 h 38"/>
                <a:gd name="T16" fmla="*/ 0 w 60"/>
                <a:gd name="T1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38">
                  <a:moveTo>
                    <a:pt x="0" y="0"/>
                  </a:moveTo>
                  <a:lnTo>
                    <a:pt x="60" y="0"/>
                  </a:lnTo>
                  <a:lnTo>
                    <a:pt x="60" y="38"/>
                  </a:lnTo>
                  <a:lnTo>
                    <a:pt x="47" y="38"/>
                  </a:lnTo>
                  <a:lnTo>
                    <a:pt x="47" y="13"/>
                  </a:lnTo>
                  <a:lnTo>
                    <a:pt x="12" y="13"/>
                  </a:lnTo>
                  <a:lnTo>
                    <a:pt x="12" y="38"/>
                  </a:lnTo>
                  <a:lnTo>
                    <a:pt x="0" y="3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</a:endParaRPr>
            </a:p>
          </p:txBody>
        </p:sp>
        <p:sp>
          <p:nvSpPr>
            <p:cNvPr id="63" name="Freeform 1271"/>
            <p:cNvSpPr>
              <a:spLocks noEditPoints="1"/>
            </p:cNvSpPr>
            <p:nvPr/>
          </p:nvSpPr>
          <p:spPr bwMode="auto">
            <a:xfrm>
              <a:off x="18122900" y="4014788"/>
              <a:ext cx="238125" cy="303213"/>
            </a:xfrm>
            <a:custGeom>
              <a:avLst/>
              <a:gdLst>
                <a:gd name="T0" fmla="*/ 12 w 150"/>
                <a:gd name="T1" fmla="*/ 12 h 191"/>
                <a:gd name="T2" fmla="*/ 12 w 150"/>
                <a:gd name="T3" fmla="*/ 12 h 191"/>
                <a:gd name="T4" fmla="*/ 12 w 150"/>
                <a:gd name="T5" fmla="*/ 17 h 191"/>
                <a:gd name="T6" fmla="*/ 12 w 150"/>
                <a:gd name="T7" fmla="*/ 50 h 191"/>
                <a:gd name="T8" fmla="*/ 12 w 150"/>
                <a:gd name="T9" fmla="*/ 79 h 191"/>
                <a:gd name="T10" fmla="*/ 12 w 150"/>
                <a:gd name="T11" fmla="*/ 178 h 191"/>
                <a:gd name="T12" fmla="*/ 136 w 150"/>
                <a:gd name="T13" fmla="*/ 178 h 191"/>
                <a:gd name="T14" fmla="*/ 136 w 150"/>
                <a:gd name="T15" fmla="*/ 155 h 191"/>
                <a:gd name="T16" fmla="*/ 136 w 150"/>
                <a:gd name="T17" fmla="*/ 129 h 191"/>
                <a:gd name="T18" fmla="*/ 136 w 150"/>
                <a:gd name="T19" fmla="*/ 17 h 191"/>
                <a:gd name="T20" fmla="*/ 136 w 150"/>
                <a:gd name="T21" fmla="*/ 12 h 191"/>
                <a:gd name="T22" fmla="*/ 136 w 150"/>
                <a:gd name="T23" fmla="*/ 12 h 191"/>
                <a:gd name="T24" fmla="*/ 12 w 150"/>
                <a:gd name="T25" fmla="*/ 12 h 191"/>
                <a:gd name="T26" fmla="*/ 0 w 150"/>
                <a:gd name="T27" fmla="*/ 0 h 191"/>
                <a:gd name="T28" fmla="*/ 150 w 150"/>
                <a:gd name="T29" fmla="*/ 0 h 191"/>
                <a:gd name="T30" fmla="*/ 150 w 150"/>
                <a:gd name="T31" fmla="*/ 7 h 191"/>
                <a:gd name="T32" fmla="*/ 150 w 150"/>
                <a:gd name="T33" fmla="*/ 12 h 191"/>
                <a:gd name="T34" fmla="*/ 150 w 150"/>
                <a:gd name="T35" fmla="*/ 17 h 191"/>
                <a:gd name="T36" fmla="*/ 150 w 150"/>
                <a:gd name="T37" fmla="*/ 17 h 191"/>
                <a:gd name="T38" fmla="*/ 150 w 150"/>
                <a:gd name="T39" fmla="*/ 50 h 191"/>
                <a:gd name="T40" fmla="*/ 150 w 150"/>
                <a:gd name="T41" fmla="*/ 79 h 191"/>
                <a:gd name="T42" fmla="*/ 150 w 150"/>
                <a:gd name="T43" fmla="*/ 129 h 191"/>
                <a:gd name="T44" fmla="*/ 150 w 150"/>
                <a:gd name="T45" fmla="*/ 155 h 191"/>
                <a:gd name="T46" fmla="*/ 150 w 150"/>
                <a:gd name="T47" fmla="*/ 185 h 191"/>
                <a:gd name="T48" fmla="*/ 150 w 150"/>
                <a:gd name="T49" fmla="*/ 191 h 191"/>
                <a:gd name="T50" fmla="*/ 0 w 150"/>
                <a:gd name="T51" fmla="*/ 191 h 191"/>
                <a:gd name="T52" fmla="*/ 0 w 150"/>
                <a:gd name="T53" fmla="*/ 185 h 191"/>
                <a:gd name="T54" fmla="*/ 0 w 150"/>
                <a:gd name="T55" fmla="*/ 155 h 191"/>
                <a:gd name="T56" fmla="*/ 0 w 150"/>
                <a:gd name="T57" fmla="*/ 129 h 191"/>
                <a:gd name="T58" fmla="*/ 0 w 150"/>
                <a:gd name="T59" fmla="*/ 79 h 191"/>
                <a:gd name="T60" fmla="*/ 0 w 150"/>
                <a:gd name="T61" fmla="*/ 50 h 191"/>
                <a:gd name="T62" fmla="*/ 0 w 150"/>
                <a:gd name="T63" fmla="*/ 17 h 191"/>
                <a:gd name="T64" fmla="*/ 0 w 150"/>
                <a:gd name="T65" fmla="*/ 17 h 191"/>
                <a:gd name="T66" fmla="*/ 0 w 150"/>
                <a:gd name="T67" fmla="*/ 12 h 191"/>
                <a:gd name="T68" fmla="*/ 0 w 150"/>
                <a:gd name="T69" fmla="*/ 7 h 191"/>
                <a:gd name="T70" fmla="*/ 0 w 150"/>
                <a:gd name="T71" fmla="*/ 0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50" h="191">
                  <a:moveTo>
                    <a:pt x="12" y="12"/>
                  </a:moveTo>
                  <a:lnTo>
                    <a:pt x="12" y="12"/>
                  </a:lnTo>
                  <a:lnTo>
                    <a:pt x="12" y="17"/>
                  </a:lnTo>
                  <a:lnTo>
                    <a:pt x="12" y="50"/>
                  </a:lnTo>
                  <a:lnTo>
                    <a:pt x="12" y="79"/>
                  </a:lnTo>
                  <a:lnTo>
                    <a:pt x="12" y="178"/>
                  </a:lnTo>
                  <a:lnTo>
                    <a:pt x="136" y="178"/>
                  </a:lnTo>
                  <a:lnTo>
                    <a:pt x="136" y="155"/>
                  </a:lnTo>
                  <a:lnTo>
                    <a:pt x="136" y="129"/>
                  </a:lnTo>
                  <a:lnTo>
                    <a:pt x="136" y="17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2" y="12"/>
                  </a:lnTo>
                  <a:close/>
                  <a:moveTo>
                    <a:pt x="0" y="0"/>
                  </a:moveTo>
                  <a:lnTo>
                    <a:pt x="150" y="0"/>
                  </a:lnTo>
                  <a:lnTo>
                    <a:pt x="150" y="7"/>
                  </a:lnTo>
                  <a:lnTo>
                    <a:pt x="150" y="12"/>
                  </a:lnTo>
                  <a:lnTo>
                    <a:pt x="150" y="17"/>
                  </a:lnTo>
                  <a:lnTo>
                    <a:pt x="150" y="17"/>
                  </a:lnTo>
                  <a:lnTo>
                    <a:pt x="150" y="50"/>
                  </a:lnTo>
                  <a:lnTo>
                    <a:pt x="150" y="79"/>
                  </a:lnTo>
                  <a:lnTo>
                    <a:pt x="150" y="129"/>
                  </a:lnTo>
                  <a:lnTo>
                    <a:pt x="150" y="155"/>
                  </a:lnTo>
                  <a:lnTo>
                    <a:pt x="150" y="185"/>
                  </a:lnTo>
                  <a:lnTo>
                    <a:pt x="150" y="191"/>
                  </a:lnTo>
                  <a:lnTo>
                    <a:pt x="0" y="191"/>
                  </a:lnTo>
                  <a:lnTo>
                    <a:pt x="0" y="185"/>
                  </a:lnTo>
                  <a:lnTo>
                    <a:pt x="0" y="155"/>
                  </a:lnTo>
                  <a:lnTo>
                    <a:pt x="0" y="129"/>
                  </a:lnTo>
                  <a:lnTo>
                    <a:pt x="0" y="79"/>
                  </a:lnTo>
                  <a:lnTo>
                    <a:pt x="0" y="50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2"/>
                  </a:lnTo>
                  <a:lnTo>
                    <a:pt x="0" y="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</a:endParaRPr>
            </a:p>
          </p:txBody>
        </p:sp>
        <p:sp>
          <p:nvSpPr>
            <p:cNvPr id="64" name="Freeform 1272"/>
            <p:cNvSpPr>
              <a:spLocks noEditPoints="1"/>
            </p:cNvSpPr>
            <p:nvPr/>
          </p:nvSpPr>
          <p:spPr bwMode="auto">
            <a:xfrm>
              <a:off x="18183225" y="4087813"/>
              <a:ext cx="117475" cy="115888"/>
            </a:xfrm>
            <a:custGeom>
              <a:avLst/>
              <a:gdLst>
                <a:gd name="T0" fmla="*/ 37 w 74"/>
                <a:gd name="T1" fmla="*/ 12 h 73"/>
                <a:gd name="T2" fmla="*/ 30 w 74"/>
                <a:gd name="T3" fmla="*/ 13 h 73"/>
                <a:gd name="T4" fmla="*/ 24 w 74"/>
                <a:gd name="T5" fmla="*/ 16 h 73"/>
                <a:gd name="T6" fmla="*/ 19 w 74"/>
                <a:gd name="T7" fmla="*/ 20 h 73"/>
                <a:gd name="T8" fmla="*/ 16 w 74"/>
                <a:gd name="T9" fmla="*/ 24 h 73"/>
                <a:gd name="T10" fmla="*/ 13 w 74"/>
                <a:gd name="T11" fmla="*/ 30 h 73"/>
                <a:gd name="T12" fmla="*/ 12 w 74"/>
                <a:gd name="T13" fmla="*/ 37 h 73"/>
                <a:gd name="T14" fmla="*/ 13 w 74"/>
                <a:gd name="T15" fmla="*/ 43 h 73"/>
                <a:gd name="T16" fmla="*/ 16 w 74"/>
                <a:gd name="T17" fmla="*/ 48 h 73"/>
                <a:gd name="T18" fmla="*/ 19 w 74"/>
                <a:gd name="T19" fmla="*/ 54 h 73"/>
                <a:gd name="T20" fmla="*/ 24 w 74"/>
                <a:gd name="T21" fmla="*/ 58 h 73"/>
                <a:gd name="T22" fmla="*/ 30 w 74"/>
                <a:gd name="T23" fmla="*/ 60 h 73"/>
                <a:gd name="T24" fmla="*/ 37 w 74"/>
                <a:gd name="T25" fmla="*/ 60 h 73"/>
                <a:gd name="T26" fmla="*/ 43 w 74"/>
                <a:gd name="T27" fmla="*/ 60 h 73"/>
                <a:gd name="T28" fmla="*/ 49 w 74"/>
                <a:gd name="T29" fmla="*/ 58 h 73"/>
                <a:gd name="T30" fmla="*/ 54 w 74"/>
                <a:gd name="T31" fmla="*/ 54 h 73"/>
                <a:gd name="T32" fmla="*/ 58 w 74"/>
                <a:gd name="T33" fmla="*/ 48 h 73"/>
                <a:gd name="T34" fmla="*/ 60 w 74"/>
                <a:gd name="T35" fmla="*/ 43 h 73"/>
                <a:gd name="T36" fmla="*/ 62 w 74"/>
                <a:gd name="T37" fmla="*/ 37 h 73"/>
                <a:gd name="T38" fmla="*/ 60 w 74"/>
                <a:gd name="T39" fmla="*/ 30 h 73"/>
                <a:gd name="T40" fmla="*/ 58 w 74"/>
                <a:gd name="T41" fmla="*/ 24 h 73"/>
                <a:gd name="T42" fmla="*/ 54 w 74"/>
                <a:gd name="T43" fmla="*/ 20 h 73"/>
                <a:gd name="T44" fmla="*/ 49 w 74"/>
                <a:gd name="T45" fmla="*/ 16 h 73"/>
                <a:gd name="T46" fmla="*/ 43 w 74"/>
                <a:gd name="T47" fmla="*/ 13 h 73"/>
                <a:gd name="T48" fmla="*/ 37 w 74"/>
                <a:gd name="T49" fmla="*/ 12 h 73"/>
                <a:gd name="T50" fmla="*/ 37 w 74"/>
                <a:gd name="T51" fmla="*/ 0 h 73"/>
                <a:gd name="T52" fmla="*/ 51 w 74"/>
                <a:gd name="T53" fmla="*/ 3 h 73"/>
                <a:gd name="T54" fmla="*/ 63 w 74"/>
                <a:gd name="T55" fmla="*/ 11 h 73"/>
                <a:gd name="T56" fmla="*/ 71 w 74"/>
                <a:gd name="T57" fmla="*/ 22 h 73"/>
                <a:gd name="T58" fmla="*/ 74 w 74"/>
                <a:gd name="T59" fmla="*/ 37 h 73"/>
                <a:gd name="T60" fmla="*/ 71 w 74"/>
                <a:gd name="T61" fmla="*/ 51 h 73"/>
                <a:gd name="T62" fmla="*/ 63 w 74"/>
                <a:gd name="T63" fmla="*/ 63 h 73"/>
                <a:gd name="T64" fmla="*/ 51 w 74"/>
                <a:gd name="T65" fmla="*/ 71 h 73"/>
                <a:gd name="T66" fmla="*/ 37 w 74"/>
                <a:gd name="T67" fmla="*/ 73 h 73"/>
                <a:gd name="T68" fmla="*/ 23 w 74"/>
                <a:gd name="T69" fmla="*/ 71 h 73"/>
                <a:gd name="T70" fmla="*/ 11 w 74"/>
                <a:gd name="T71" fmla="*/ 63 h 73"/>
                <a:gd name="T72" fmla="*/ 3 w 74"/>
                <a:gd name="T73" fmla="*/ 51 h 73"/>
                <a:gd name="T74" fmla="*/ 0 w 74"/>
                <a:gd name="T75" fmla="*/ 37 h 73"/>
                <a:gd name="T76" fmla="*/ 3 w 74"/>
                <a:gd name="T77" fmla="*/ 22 h 73"/>
                <a:gd name="T78" fmla="*/ 11 w 74"/>
                <a:gd name="T79" fmla="*/ 11 h 73"/>
                <a:gd name="T80" fmla="*/ 23 w 74"/>
                <a:gd name="T81" fmla="*/ 3 h 73"/>
                <a:gd name="T82" fmla="*/ 37 w 74"/>
                <a:gd name="T83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4" h="73">
                  <a:moveTo>
                    <a:pt x="37" y="12"/>
                  </a:moveTo>
                  <a:lnTo>
                    <a:pt x="30" y="13"/>
                  </a:lnTo>
                  <a:lnTo>
                    <a:pt x="24" y="16"/>
                  </a:lnTo>
                  <a:lnTo>
                    <a:pt x="19" y="20"/>
                  </a:lnTo>
                  <a:lnTo>
                    <a:pt x="16" y="24"/>
                  </a:lnTo>
                  <a:lnTo>
                    <a:pt x="13" y="30"/>
                  </a:lnTo>
                  <a:lnTo>
                    <a:pt x="12" y="37"/>
                  </a:lnTo>
                  <a:lnTo>
                    <a:pt x="13" y="43"/>
                  </a:lnTo>
                  <a:lnTo>
                    <a:pt x="16" y="48"/>
                  </a:lnTo>
                  <a:lnTo>
                    <a:pt x="19" y="54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7" y="60"/>
                  </a:lnTo>
                  <a:lnTo>
                    <a:pt x="43" y="60"/>
                  </a:lnTo>
                  <a:lnTo>
                    <a:pt x="49" y="58"/>
                  </a:lnTo>
                  <a:lnTo>
                    <a:pt x="54" y="54"/>
                  </a:lnTo>
                  <a:lnTo>
                    <a:pt x="58" y="48"/>
                  </a:lnTo>
                  <a:lnTo>
                    <a:pt x="60" y="43"/>
                  </a:lnTo>
                  <a:lnTo>
                    <a:pt x="62" y="37"/>
                  </a:lnTo>
                  <a:lnTo>
                    <a:pt x="60" y="30"/>
                  </a:lnTo>
                  <a:lnTo>
                    <a:pt x="58" y="24"/>
                  </a:lnTo>
                  <a:lnTo>
                    <a:pt x="54" y="20"/>
                  </a:lnTo>
                  <a:lnTo>
                    <a:pt x="49" y="16"/>
                  </a:lnTo>
                  <a:lnTo>
                    <a:pt x="43" y="13"/>
                  </a:lnTo>
                  <a:lnTo>
                    <a:pt x="37" y="12"/>
                  </a:lnTo>
                  <a:close/>
                  <a:moveTo>
                    <a:pt x="37" y="0"/>
                  </a:moveTo>
                  <a:lnTo>
                    <a:pt x="51" y="3"/>
                  </a:lnTo>
                  <a:lnTo>
                    <a:pt x="63" y="11"/>
                  </a:lnTo>
                  <a:lnTo>
                    <a:pt x="71" y="22"/>
                  </a:lnTo>
                  <a:lnTo>
                    <a:pt x="74" y="37"/>
                  </a:lnTo>
                  <a:lnTo>
                    <a:pt x="71" y="51"/>
                  </a:lnTo>
                  <a:lnTo>
                    <a:pt x="63" y="63"/>
                  </a:lnTo>
                  <a:lnTo>
                    <a:pt x="51" y="71"/>
                  </a:lnTo>
                  <a:lnTo>
                    <a:pt x="37" y="73"/>
                  </a:lnTo>
                  <a:lnTo>
                    <a:pt x="23" y="71"/>
                  </a:lnTo>
                  <a:lnTo>
                    <a:pt x="11" y="63"/>
                  </a:lnTo>
                  <a:lnTo>
                    <a:pt x="3" y="51"/>
                  </a:lnTo>
                  <a:lnTo>
                    <a:pt x="0" y="37"/>
                  </a:lnTo>
                  <a:lnTo>
                    <a:pt x="3" y="22"/>
                  </a:lnTo>
                  <a:lnTo>
                    <a:pt x="11" y="11"/>
                  </a:lnTo>
                  <a:lnTo>
                    <a:pt x="23" y="3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</a:endParaRPr>
            </a:p>
          </p:txBody>
        </p:sp>
        <p:sp>
          <p:nvSpPr>
            <p:cNvPr id="65" name="Rectangle 1273"/>
            <p:cNvSpPr>
              <a:spLocks noChangeArrowheads="1"/>
            </p:cNvSpPr>
            <p:nvPr/>
          </p:nvSpPr>
          <p:spPr bwMode="auto">
            <a:xfrm>
              <a:off x="18181638" y="4233863"/>
              <a:ext cx="120650" cy="2063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</a:endParaRPr>
            </a:p>
          </p:txBody>
        </p:sp>
      </p:grpSp>
      <p:grpSp>
        <p:nvGrpSpPr>
          <p:cNvPr id="52" name="Grupa 51"/>
          <p:cNvGrpSpPr/>
          <p:nvPr/>
        </p:nvGrpSpPr>
        <p:grpSpPr>
          <a:xfrm>
            <a:off x="3830225" y="1886905"/>
            <a:ext cx="303029" cy="375470"/>
            <a:chOff x="3819207" y="962118"/>
            <a:chExt cx="688839" cy="853510"/>
          </a:xfrm>
          <a:solidFill>
            <a:schemeClr val="bg1"/>
          </a:solidFill>
        </p:grpSpPr>
        <p:sp>
          <p:nvSpPr>
            <p:cNvPr id="54" name="Freeform 56"/>
            <p:cNvSpPr>
              <a:spLocks noEditPoints="1"/>
            </p:cNvSpPr>
            <p:nvPr/>
          </p:nvSpPr>
          <p:spPr bwMode="auto">
            <a:xfrm>
              <a:off x="4320180" y="1611528"/>
              <a:ext cx="150757" cy="204100"/>
            </a:xfrm>
            <a:custGeom>
              <a:avLst/>
              <a:gdLst>
                <a:gd name="T0" fmla="*/ 65 w 129"/>
                <a:gd name="T1" fmla="*/ 175 h 175"/>
                <a:gd name="T2" fmla="*/ 44 w 129"/>
                <a:gd name="T3" fmla="*/ 172 h 175"/>
                <a:gd name="T4" fmla="*/ 26 w 129"/>
                <a:gd name="T5" fmla="*/ 164 h 175"/>
                <a:gd name="T6" fmla="*/ 13 w 129"/>
                <a:gd name="T7" fmla="*/ 150 h 175"/>
                <a:gd name="T8" fmla="*/ 3 w 129"/>
                <a:gd name="T9" fmla="*/ 132 h 175"/>
                <a:gd name="T10" fmla="*/ 0 w 129"/>
                <a:gd name="T11" fmla="*/ 113 h 175"/>
                <a:gd name="T12" fmla="*/ 3 w 129"/>
                <a:gd name="T13" fmla="*/ 96 h 175"/>
                <a:gd name="T14" fmla="*/ 10 w 129"/>
                <a:gd name="T15" fmla="*/ 79 h 175"/>
                <a:gd name="T16" fmla="*/ 18 w 129"/>
                <a:gd name="T17" fmla="*/ 61 h 175"/>
                <a:gd name="T18" fmla="*/ 28 w 129"/>
                <a:gd name="T19" fmla="*/ 43 h 175"/>
                <a:gd name="T20" fmla="*/ 37 w 129"/>
                <a:gd name="T21" fmla="*/ 27 h 175"/>
                <a:gd name="T22" fmla="*/ 47 w 129"/>
                <a:gd name="T23" fmla="*/ 14 h 175"/>
                <a:gd name="T24" fmla="*/ 52 w 129"/>
                <a:gd name="T25" fmla="*/ 6 h 175"/>
                <a:gd name="T26" fmla="*/ 55 w 129"/>
                <a:gd name="T27" fmla="*/ 3 h 175"/>
                <a:gd name="T28" fmla="*/ 60 w 129"/>
                <a:gd name="T29" fmla="*/ 1 h 175"/>
                <a:gd name="T30" fmla="*/ 65 w 129"/>
                <a:gd name="T31" fmla="*/ 0 h 175"/>
                <a:gd name="T32" fmla="*/ 69 w 129"/>
                <a:gd name="T33" fmla="*/ 1 h 175"/>
                <a:gd name="T34" fmla="*/ 74 w 129"/>
                <a:gd name="T35" fmla="*/ 3 h 175"/>
                <a:gd name="T36" fmla="*/ 78 w 129"/>
                <a:gd name="T37" fmla="*/ 6 h 175"/>
                <a:gd name="T38" fmla="*/ 84 w 129"/>
                <a:gd name="T39" fmla="*/ 14 h 175"/>
                <a:gd name="T40" fmla="*/ 92 w 129"/>
                <a:gd name="T41" fmla="*/ 27 h 175"/>
                <a:gd name="T42" fmla="*/ 102 w 129"/>
                <a:gd name="T43" fmla="*/ 43 h 175"/>
                <a:gd name="T44" fmla="*/ 111 w 129"/>
                <a:gd name="T45" fmla="*/ 61 h 175"/>
                <a:gd name="T46" fmla="*/ 119 w 129"/>
                <a:gd name="T47" fmla="*/ 79 h 175"/>
                <a:gd name="T48" fmla="*/ 126 w 129"/>
                <a:gd name="T49" fmla="*/ 96 h 175"/>
                <a:gd name="T50" fmla="*/ 129 w 129"/>
                <a:gd name="T51" fmla="*/ 113 h 175"/>
                <a:gd name="T52" fmla="*/ 126 w 129"/>
                <a:gd name="T53" fmla="*/ 132 h 175"/>
                <a:gd name="T54" fmla="*/ 116 w 129"/>
                <a:gd name="T55" fmla="*/ 150 h 175"/>
                <a:gd name="T56" fmla="*/ 103 w 129"/>
                <a:gd name="T57" fmla="*/ 164 h 175"/>
                <a:gd name="T58" fmla="*/ 86 w 129"/>
                <a:gd name="T59" fmla="*/ 172 h 175"/>
                <a:gd name="T60" fmla="*/ 65 w 129"/>
                <a:gd name="T61" fmla="*/ 175 h 175"/>
                <a:gd name="T62" fmla="*/ 65 w 129"/>
                <a:gd name="T63" fmla="*/ 45 h 175"/>
                <a:gd name="T64" fmla="*/ 53 w 129"/>
                <a:gd name="T65" fmla="*/ 64 h 175"/>
                <a:gd name="T66" fmla="*/ 42 w 129"/>
                <a:gd name="T67" fmla="*/ 84 h 175"/>
                <a:gd name="T68" fmla="*/ 36 w 129"/>
                <a:gd name="T69" fmla="*/ 100 h 175"/>
                <a:gd name="T70" fmla="*/ 32 w 129"/>
                <a:gd name="T71" fmla="*/ 113 h 175"/>
                <a:gd name="T72" fmla="*/ 37 w 129"/>
                <a:gd name="T73" fmla="*/ 129 h 175"/>
                <a:gd name="T74" fmla="*/ 49 w 129"/>
                <a:gd name="T75" fmla="*/ 140 h 175"/>
                <a:gd name="T76" fmla="*/ 65 w 129"/>
                <a:gd name="T77" fmla="*/ 143 h 175"/>
                <a:gd name="T78" fmla="*/ 81 w 129"/>
                <a:gd name="T79" fmla="*/ 140 h 175"/>
                <a:gd name="T80" fmla="*/ 92 w 129"/>
                <a:gd name="T81" fmla="*/ 129 h 175"/>
                <a:gd name="T82" fmla="*/ 97 w 129"/>
                <a:gd name="T83" fmla="*/ 113 h 175"/>
                <a:gd name="T84" fmla="*/ 94 w 129"/>
                <a:gd name="T85" fmla="*/ 100 h 175"/>
                <a:gd name="T86" fmla="*/ 87 w 129"/>
                <a:gd name="T87" fmla="*/ 84 h 175"/>
                <a:gd name="T88" fmla="*/ 76 w 129"/>
                <a:gd name="T89" fmla="*/ 64 h 175"/>
                <a:gd name="T90" fmla="*/ 65 w 129"/>
                <a:gd name="T91" fmla="*/ 45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29" h="175">
                  <a:moveTo>
                    <a:pt x="65" y="175"/>
                  </a:moveTo>
                  <a:lnTo>
                    <a:pt x="44" y="172"/>
                  </a:lnTo>
                  <a:lnTo>
                    <a:pt x="26" y="164"/>
                  </a:lnTo>
                  <a:lnTo>
                    <a:pt x="13" y="150"/>
                  </a:lnTo>
                  <a:lnTo>
                    <a:pt x="3" y="132"/>
                  </a:lnTo>
                  <a:lnTo>
                    <a:pt x="0" y="113"/>
                  </a:lnTo>
                  <a:lnTo>
                    <a:pt x="3" y="96"/>
                  </a:lnTo>
                  <a:lnTo>
                    <a:pt x="10" y="79"/>
                  </a:lnTo>
                  <a:lnTo>
                    <a:pt x="18" y="61"/>
                  </a:lnTo>
                  <a:lnTo>
                    <a:pt x="28" y="43"/>
                  </a:lnTo>
                  <a:lnTo>
                    <a:pt x="37" y="27"/>
                  </a:lnTo>
                  <a:lnTo>
                    <a:pt x="47" y="14"/>
                  </a:lnTo>
                  <a:lnTo>
                    <a:pt x="52" y="6"/>
                  </a:lnTo>
                  <a:lnTo>
                    <a:pt x="55" y="3"/>
                  </a:lnTo>
                  <a:lnTo>
                    <a:pt x="60" y="1"/>
                  </a:lnTo>
                  <a:lnTo>
                    <a:pt x="65" y="0"/>
                  </a:lnTo>
                  <a:lnTo>
                    <a:pt x="69" y="1"/>
                  </a:lnTo>
                  <a:lnTo>
                    <a:pt x="74" y="3"/>
                  </a:lnTo>
                  <a:lnTo>
                    <a:pt x="78" y="6"/>
                  </a:lnTo>
                  <a:lnTo>
                    <a:pt x="84" y="14"/>
                  </a:lnTo>
                  <a:lnTo>
                    <a:pt x="92" y="27"/>
                  </a:lnTo>
                  <a:lnTo>
                    <a:pt x="102" y="43"/>
                  </a:lnTo>
                  <a:lnTo>
                    <a:pt x="111" y="61"/>
                  </a:lnTo>
                  <a:lnTo>
                    <a:pt x="119" y="79"/>
                  </a:lnTo>
                  <a:lnTo>
                    <a:pt x="126" y="96"/>
                  </a:lnTo>
                  <a:lnTo>
                    <a:pt x="129" y="113"/>
                  </a:lnTo>
                  <a:lnTo>
                    <a:pt x="126" y="132"/>
                  </a:lnTo>
                  <a:lnTo>
                    <a:pt x="116" y="150"/>
                  </a:lnTo>
                  <a:lnTo>
                    <a:pt x="103" y="164"/>
                  </a:lnTo>
                  <a:lnTo>
                    <a:pt x="86" y="172"/>
                  </a:lnTo>
                  <a:lnTo>
                    <a:pt x="65" y="175"/>
                  </a:lnTo>
                  <a:close/>
                  <a:moveTo>
                    <a:pt x="65" y="45"/>
                  </a:moveTo>
                  <a:lnTo>
                    <a:pt x="53" y="64"/>
                  </a:lnTo>
                  <a:lnTo>
                    <a:pt x="42" y="84"/>
                  </a:lnTo>
                  <a:lnTo>
                    <a:pt x="36" y="100"/>
                  </a:lnTo>
                  <a:lnTo>
                    <a:pt x="32" y="113"/>
                  </a:lnTo>
                  <a:lnTo>
                    <a:pt x="37" y="129"/>
                  </a:lnTo>
                  <a:lnTo>
                    <a:pt x="49" y="140"/>
                  </a:lnTo>
                  <a:lnTo>
                    <a:pt x="65" y="143"/>
                  </a:lnTo>
                  <a:lnTo>
                    <a:pt x="81" y="140"/>
                  </a:lnTo>
                  <a:lnTo>
                    <a:pt x="92" y="129"/>
                  </a:lnTo>
                  <a:lnTo>
                    <a:pt x="97" y="113"/>
                  </a:lnTo>
                  <a:lnTo>
                    <a:pt x="94" y="100"/>
                  </a:lnTo>
                  <a:lnTo>
                    <a:pt x="87" y="84"/>
                  </a:lnTo>
                  <a:lnTo>
                    <a:pt x="76" y="64"/>
                  </a:lnTo>
                  <a:lnTo>
                    <a:pt x="65" y="4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</a:endParaRPr>
            </a:p>
          </p:txBody>
        </p:sp>
        <p:sp>
          <p:nvSpPr>
            <p:cNvPr id="55" name="Freeform 57"/>
            <p:cNvSpPr>
              <a:spLocks noEditPoints="1"/>
            </p:cNvSpPr>
            <p:nvPr/>
          </p:nvSpPr>
          <p:spPr bwMode="auto">
            <a:xfrm>
              <a:off x="3819207" y="1203327"/>
              <a:ext cx="688839" cy="371091"/>
            </a:xfrm>
            <a:custGeom>
              <a:avLst/>
              <a:gdLst>
                <a:gd name="T0" fmla="*/ 411 w 593"/>
                <a:gd name="T1" fmla="*/ 321 h 321"/>
                <a:gd name="T2" fmla="*/ 402 w 593"/>
                <a:gd name="T3" fmla="*/ 311 h 321"/>
                <a:gd name="T4" fmla="*/ 403 w 593"/>
                <a:gd name="T5" fmla="*/ 298 h 321"/>
                <a:gd name="T6" fmla="*/ 410 w 593"/>
                <a:gd name="T7" fmla="*/ 256 h 321"/>
                <a:gd name="T8" fmla="*/ 347 w 593"/>
                <a:gd name="T9" fmla="*/ 209 h 321"/>
                <a:gd name="T10" fmla="*/ 286 w 593"/>
                <a:gd name="T11" fmla="*/ 267 h 321"/>
                <a:gd name="T12" fmla="*/ 212 w 593"/>
                <a:gd name="T13" fmla="*/ 261 h 321"/>
                <a:gd name="T14" fmla="*/ 166 w 593"/>
                <a:gd name="T15" fmla="*/ 209 h 321"/>
                <a:gd name="T16" fmla="*/ 100 w 593"/>
                <a:gd name="T17" fmla="*/ 237 h 321"/>
                <a:gd name="T18" fmla="*/ 29 w 593"/>
                <a:gd name="T19" fmla="*/ 237 h 321"/>
                <a:gd name="T20" fmla="*/ 0 w 593"/>
                <a:gd name="T21" fmla="*/ 193 h 321"/>
                <a:gd name="T22" fmla="*/ 15 w 593"/>
                <a:gd name="T23" fmla="*/ 31 h 321"/>
                <a:gd name="T24" fmla="*/ 81 w 593"/>
                <a:gd name="T25" fmla="*/ 16 h 321"/>
                <a:gd name="T26" fmla="*/ 126 w 593"/>
                <a:gd name="T27" fmla="*/ 48 h 321"/>
                <a:gd name="T28" fmla="*/ 199 w 593"/>
                <a:gd name="T29" fmla="*/ 3 h 321"/>
                <a:gd name="T30" fmla="*/ 305 w 593"/>
                <a:gd name="T31" fmla="*/ 0 h 321"/>
                <a:gd name="T32" fmla="*/ 318 w 593"/>
                <a:gd name="T33" fmla="*/ 8 h 321"/>
                <a:gd name="T34" fmla="*/ 434 w 593"/>
                <a:gd name="T35" fmla="*/ 69 h 321"/>
                <a:gd name="T36" fmla="*/ 535 w 593"/>
                <a:gd name="T37" fmla="*/ 155 h 321"/>
                <a:gd name="T38" fmla="*/ 577 w 593"/>
                <a:gd name="T39" fmla="*/ 282 h 321"/>
                <a:gd name="T40" fmla="*/ 593 w 593"/>
                <a:gd name="T41" fmla="*/ 301 h 321"/>
                <a:gd name="T42" fmla="*/ 588 w 593"/>
                <a:gd name="T43" fmla="*/ 316 h 321"/>
                <a:gd name="T44" fmla="*/ 577 w 593"/>
                <a:gd name="T45" fmla="*/ 321 h 321"/>
                <a:gd name="T46" fmla="*/ 540 w 593"/>
                <a:gd name="T47" fmla="*/ 246 h 321"/>
                <a:gd name="T48" fmla="*/ 484 w 593"/>
                <a:gd name="T49" fmla="*/ 142 h 321"/>
                <a:gd name="T50" fmla="*/ 379 w 593"/>
                <a:gd name="T51" fmla="*/ 85 h 321"/>
                <a:gd name="T52" fmla="*/ 328 w 593"/>
                <a:gd name="T53" fmla="*/ 77 h 321"/>
                <a:gd name="T54" fmla="*/ 216 w 593"/>
                <a:gd name="T55" fmla="*/ 32 h 321"/>
                <a:gd name="T56" fmla="*/ 183 w 593"/>
                <a:gd name="T57" fmla="*/ 81 h 321"/>
                <a:gd name="T58" fmla="*/ 107 w 593"/>
                <a:gd name="T59" fmla="*/ 81 h 321"/>
                <a:gd name="T60" fmla="*/ 97 w 593"/>
                <a:gd name="T61" fmla="*/ 69 h 321"/>
                <a:gd name="T62" fmla="*/ 94 w 593"/>
                <a:gd name="T63" fmla="*/ 55 h 321"/>
                <a:gd name="T64" fmla="*/ 81 w 593"/>
                <a:gd name="T65" fmla="*/ 48 h 321"/>
                <a:gd name="T66" fmla="*/ 39 w 593"/>
                <a:gd name="T67" fmla="*/ 52 h 321"/>
                <a:gd name="T68" fmla="*/ 33 w 593"/>
                <a:gd name="T69" fmla="*/ 64 h 321"/>
                <a:gd name="T70" fmla="*/ 36 w 593"/>
                <a:gd name="T71" fmla="*/ 201 h 321"/>
                <a:gd name="T72" fmla="*/ 49 w 593"/>
                <a:gd name="T73" fmla="*/ 209 h 321"/>
                <a:gd name="T74" fmla="*/ 91 w 593"/>
                <a:gd name="T75" fmla="*/ 206 h 321"/>
                <a:gd name="T76" fmla="*/ 97 w 593"/>
                <a:gd name="T77" fmla="*/ 193 h 321"/>
                <a:gd name="T78" fmla="*/ 104 w 593"/>
                <a:gd name="T79" fmla="*/ 180 h 321"/>
                <a:gd name="T80" fmla="*/ 178 w 593"/>
                <a:gd name="T81" fmla="*/ 177 h 321"/>
                <a:gd name="T82" fmla="*/ 192 w 593"/>
                <a:gd name="T83" fmla="*/ 184 h 321"/>
                <a:gd name="T84" fmla="*/ 216 w 593"/>
                <a:gd name="T85" fmla="*/ 225 h 321"/>
                <a:gd name="T86" fmla="*/ 278 w 593"/>
                <a:gd name="T87" fmla="*/ 237 h 321"/>
                <a:gd name="T88" fmla="*/ 319 w 593"/>
                <a:gd name="T89" fmla="*/ 190 h 321"/>
                <a:gd name="T90" fmla="*/ 329 w 593"/>
                <a:gd name="T91" fmla="*/ 177 h 321"/>
                <a:gd name="T92" fmla="*/ 392 w 593"/>
                <a:gd name="T93" fmla="*/ 192 h 321"/>
                <a:gd name="T94" fmla="*/ 445 w 593"/>
                <a:gd name="T95" fmla="*/ 259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93" h="321">
                  <a:moveTo>
                    <a:pt x="577" y="321"/>
                  </a:moveTo>
                  <a:lnTo>
                    <a:pt x="416" y="321"/>
                  </a:lnTo>
                  <a:lnTo>
                    <a:pt x="411" y="321"/>
                  </a:lnTo>
                  <a:lnTo>
                    <a:pt x="408" y="317"/>
                  </a:lnTo>
                  <a:lnTo>
                    <a:pt x="405" y="316"/>
                  </a:lnTo>
                  <a:lnTo>
                    <a:pt x="402" y="311"/>
                  </a:lnTo>
                  <a:lnTo>
                    <a:pt x="400" y="306"/>
                  </a:lnTo>
                  <a:lnTo>
                    <a:pt x="402" y="301"/>
                  </a:lnTo>
                  <a:lnTo>
                    <a:pt x="403" y="298"/>
                  </a:lnTo>
                  <a:lnTo>
                    <a:pt x="405" y="293"/>
                  </a:lnTo>
                  <a:lnTo>
                    <a:pt x="416" y="282"/>
                  </a:lnTo>
                  <a:lnTo>
                    <a:pt x="410" y="256"/>
                  </a:lnTo>
                  <a:lnTo>
                    <a:pt x="395" y="234"/>
                  </a:lnTo>
                  <a:lnTo>
                    <a:pt x="373" y="217"/>
                  </a:lnTo>
                  <a:lnTo>
                    <a:pt x="347" y="209"/>
                  </a:lnTo>
                  <a:lnTo>
                    <a:pt x="332" y="235"/>
                  </a:lnTo>
                  <a:lnTo>
                    <a:pt x="311" y="254"/>
                  </a:lnTo>
                  <a:lnTo>
                    <a:pt x="286" y="267"/>
                  </a:lnTo>
                  <a:lnTo>
                    <a:pt x="257" y="272"/>
                  </a:lnTo>
                  <a:lnTo>
                    <a:pt x="232" y="269"/>
                  </a:lnTo>
                  <a:lnTo>
                    <a:pt x="212" y="261"/>
                  </a:lnTo>
                  <a:lnTo>
                    <a:pt x="192" y="248"/>
                  </a:lnTo>
                  <a:lnTo>
                    <a:pt x="176" y="230"/>
                  </a:lnTo>
                  <a:lnTo>
                    <a:pt x="166" y="209"/>
                  </a:lnTo>
                  <a:lnTo>
                    <a:pt x="126" y="209"/>
                  </a:lnTo>
                  <a:lnTo>
                    <a:pt x="116" y="225"/>
                  </a:lnTo>
                  <a:lnTo>
                    <a:pt x="100" y="237"/>
                  </a:lnTo>
                  <a:lnTo>
                    <a:pt x="81" y="240"/>
                  </a:lnTo>
                  <a:lnTo>
                    <a:pt x="49" y="240"/>
                  </a:lnTo>
                  <a:lnTo>
                    <a:pt x="29" y="237"/>
                  </a:lnTo>
                  <a:lnTo>
                    <a:pt x="15" y="227"/>
                  </a:lnTo>
                  <a:lnTo>
                    <a:pt x="4" y="211"/>
                  </a:lnTo>
                  <a:lnTo>
                    <a:pt x="0" y="193"/>
                  </a:lnTo>
                  <a:lnTo>
                    <a:pt x="0" y="64"/>
                  </a:lnTo>
                  <a:lnTo>
                    <a:pt x="4" y="47"/>
                  </a:lnTo>
                  <a:lnTo>
                    <a:pt x="15" y="31"/>
                  </a:lnTo>
                  <a:lnTo>
                    <a:pt x="29" y="21"/>
                  </a:lnTo>
                  <a:lnTo>
                    <a:pt x="49" y="16"/>
                  </a:lnTo>
                  <a:lnTo>
                    <a:pt x="81" y="16"/>
                  </a:lnTo>
                  <a:lnTo>
                    <a:pt x="100" y="21"/>
                  </a:lnTo>
                  <a:lnTo>
                    <a:pt x="116" y="32"/>
                  </a:lnTo>
                  <a:lnTo>
                    <a:pt x="126" y="48"/>
                  </a:lnTo>
                  <a:lnTo>
                    <a:pt x="168" y="48"/>
                  </a:lnTo>
                  <a:lnTo>
                    <a:pt x="195" y="8"/>
                  </a:lnTo>
                  <a:lnTo>
                    <a:pt x="199" y="3"/>
                  </a:lnTo>
                  <a:lnTo>
                    <a:pt x="203" y="2"/>
                  </a:lnTo>
                  <a:lnTo>
                    <a:pt x="208" y="0"/>
                  </a:lnTo>
                  <a:lnTo>
                    <a:pt x="305" y="0"/>
                  </a:lnTo>
                  <a:lnTo>
                    <a:pt x="310" y="2"/>
                  </a:lnTo>
                  <a:lnTo>
                    <a:pt x="315" y="3"/>
                  </a:lnTo>
                  <a:lnTo>
                    <a:pt x="318" y="8"/>
                  </a:lnTo>
                  <a:lnTo>
                    <a:pt x="345" y="48"/>
                  </a:lnTo>
                  <a:lnTo>
                    <a:pt x="392" y="55"/>
                  </a:lnTo>
                  <a:lnTo>
                    <a:pt x="434" y="69"/>
                  </a:lnTo>
                  <a:lnTo>
                    <a:pt x="472" y="92"/>
                  </a:lnTo>
                  <a:lnTo>
                    <a:pt x="506" y="119"/>
                  </a:lnTo>
                  <a:lnTo>
                    <a:pt x="535" y="155"/>
                  </a:lnTo>
                  <a:lnTo>
                    <a:pt x="556" y="193"/>
                  </a:lnTo>
                  <a:lnTo>
                    <a:pt x="571" y="235"/>
                  </a:lnTo>
                  <a:lnTo>
                    <a:pt x="577" y="282"/>
                  </a:lnTo>
                  <a:lnTo>
                    <a:pt x="588" y="293"/>
                  </a:lnTo>
                  <a:lnTo>
                    <a:pt x="592" y="298"/>
                  </a:lnTo>
                  <a:lnTo>
                    <a:pt x="593" y="301"/>
                  </a:lnTo>
                  <a:lnTo>
                    <a:pt x="593" y="306"/>
                  </a:lnTo>
                  <a:lnTo>
                    <a:pt x="592" y="311"/>
                  </a:lnTo>
                  <a:lnTo>
                    <a:pt x="588" y="316"/>
                  </a:lnTo>
                  <a:lnTo>
                    <a:pt x="585" y="317"/>
                  </a:lnTo>
                  <a:lnTo>
                    <a:pt x="582" y="321"/>
                  </a:lnTo>
                  <a:lnTo>
                    <a:pt x="577" y="321"/>
                  </a:lnTo>
                  <a:close/>
                  <a:moveTo>
                    <a:pt x="448" y="288"/>
                  </a:moveTo>
                  <a:lnTo>
                    <a:pt x="545" y="288"/>
                  </a:lnTo>
                  <a:lnTo>
                    <a:pt x="540" y="246"/>
                  </a:lnTo>
                  <a:lnTo>
                    <a:pt x="529" y="208"/>
                  </a:lnTo>
                  <a:lnTo>
                    <a:pt x="510" y="172"/>
                  </a:lnTo>
                  <a:lnTo>
                    <a:pt x="484" y="142"/>
                  </a:lnTo>
                  <a:lnTo>
                    <a:pt x="453" y="116"/>
                  </a:lnTo>
                  <a:lnTo>
                    <a:pt x="418" y="97"/>
                  </a:lnTo>
                  <a:lnTo>
                    <a:pt x="379" y="85"/>
                  </a:lnTo>
                  <a:lnTo>
                    <a:pt x="337" y="81"/>
                  </a:lnTo>
                  <a:lnTo>
                    <a:pt x="331" y="81"/>
                  </a:lnTo>
                  <a:lnTo>
                    <a:pt x="328" y="77"/>
                  </a:lnTo>
                  <a:lnTo>
                    <a:pt x="323" y="74"/>
                  </a:lnTo>
                  <a:lnTo>
                    <a:pt x="295" y="32"/>
                  </a:lnTo>
                  <a:lnTo>
                    <a:pt x="216" y="32"/>
                  </a:lnTo>
                  <a:lnTo>
                    <a:pt x="191" y="74"/>
                  </a:lnTo>
                  <a:lnTo>
                    <a:pt x="186" y="77"/>
                  </a:lnTo>
                  <a:lnTo>
                    <a:pt x="183" y="81"/>
                  </a:lnTo>
                  <a:lnTo>
                    <a:pt x="176" y="81"/>
                  </a:lnTo>
                  <a:lnTo>
                    <a:pt x="113" y="81"/>
                  </a:lnTo>
                  <a:lnTo>
                    <a:pt x="107" y="81"/>
                  </a:lnTo>
                  <a:lnTo>
                    <a:pt x="104" y="77"/>
                  </a:lnTo>
                  <a:lnTo>
                    <a:pt x="100" y="74"/>
                  </a:lnTo>
                  <a:lnTo>
                    <a:pt x="97" y="69"/>
                  </a:lnTo>
                  <a:lnTo>
                    <a:pt x="97" y="64"/>
                  </a:lnTo>
                  <a:lnTo>
                    <a:pt x="96" y="60"/>
                  </a:lnTo>
                  <a:lnTo>
                    <a:pt x="94" y="55"/>
                  </a:lnTo>
                  <a:lnTo>
                    <a:pt x="91" y="52"/>
                  </a:lnTo>
                  <a:lnTo>
                    <a:pt x="86" y="50"/>
                  </a:lnTo>
                  <a:lnTo>
                    <a:pt x="81" y="48"/>
                  </a:lnTo>
                  <a:lnTo>
                    <a:pt x="49" y="48"/>
                  </a:lnTo>
                  <a:lnTo>
                    <a:pt x="44" y="50"/>
                  </a:lnTo>
                  <a:lnTo>
                    <a:pt x="39" y="52"/>
                  </a:lnTo>
                  <a:lnTo>
                    <a:pt x="36" y="55"/>
                  </a:lnTo>
                  <a:lnTo>
                    <a:pt x="33" y="60"/>
                  </a:lnTo>
                  <a:lnTo>
                    <a:pt x="33" y="64"/>
                  </a:lnTo>
                  <a:lnTo>
                    <a:pt x="33" y="193"/>
                  </a:lnTo>
                  <a:lnTo>
                    <a:pt x="33" y="198"/>
                  </a:lnTo>
                  <a:lnTo>
                    <a:pt x="36" y="201"/>
                  </a:lnTo>
                  <a:lnTo>
                    <a:pt x="39" y="206"/>
                  </a:lnTo>
                  <a:lnTo>
                    <a:pt x="44" y="208"/>
                  </a:lnTo>
                  <a:lnTo>
                    <a:pt x="49" y="209"/>
                  </a:lnTo>
                  <a:lnTo>
                    <a:pt x="81" y="209"/>
                  </a:lnTo>
                  <a:lnTo>
                    <a:pt x="86" y="208"/>
                  </a:lnTo>
                  <a:lnTo>
                    <a:pt x="91" y="206"/>
                  </a:lnTo>
                  <a:lnTo>
                    <a:pt x="94" y="201"/>
                  </a:lnTo>
                  <a:lnTo>
                    <a:pt x="96" y="198"/>
                  </a:lnTo>
                  <a:lnTo>
                    <a:pt x="97" y="193"/>
                  </a:lnTo>
                  <a:lnTo>
                    <a:pt x="97" y="187"/>
                  </a:lnTo>
                  <a:lnTo>
                    <a:pt x="100" y="184"/>
                  </a:lnTo>
                  <a:lnTo>
                    <a:pt x="104" y="180"/>
                  </a:lnTo>
                  <a:lnTo>
                    <a:pt x="107" y="177"/>
                  </a:lnTo>
                  <a:lnTo>
                    <a:pt x="113" y="177"/>
                  </a:lnTo>
                  <a:lnTo>
                    <a:pt x="178" y="177"/>
                  </a:lnTo>
                  <a:lnTo>
                    <a:pt x="184" y="177"/>
                  </a:lnTo>
                  <a:lnTo>
                    <a:pt x="189" y="180"/>
                  </a:lnTo>
                  <a:lnTo>
                    <a:pt x="192" y="184"/>
                  </a:lnTo>
                  <a:lnTo>
                    <a:pt x="194" y="190"/>
                  </a:lnTo>
                  <a:lnTo>
                    <a:pt x="202" y="209"/>
                  </a:lnTo>
                  <a:lnTo>
                    <a:pt x="216" y="225"/>
                  </a:lnTo>
                  <a:lnTo>
                    <a:pt x="234" y="237"/>
                  </a:lnTo>
                  <a:lnTo>
                    <a:pt x="257" y="240"/>
                  </a:lnTo>
                  <a:lnTo>
                    <a:pt x="278" y="237"/>
                  </a:lnTo>
                  <a:lnTo>
                    <a:pt x="297" y="225"/>
                  </a:lnTo>
                  <a:lnTo>
                    <a:pt x="311" y="209"/>
                  </a:lnTo>
                  <a:lnTo>
                    <a:pt x="319" y="190"/>
                  </a:lnTo>
                  <a:lnTo>
                    <a:pt x="321" y="184"/>
                  </a:lnTo>
                  <a:lnTo>
                    <a:pt x="324" y="180"/>
                  </a:lnTo>
                  <a:lnTo>
                    <a:pt x="329" y="177"/>
                  </a:lnTo>
                  <a:lnTo>
                    <a:pt x="336" y="177"/>
                  </a:lnTo>
                  <a:lnTo>
                    <a:pt x="366" y="180"/>
                  </a:lnTo>
                  <a:lnTo>
                    <a:pt x="392" y="192"/>
                  </a:lnTo>
                  <a:lnTo>
                    <a:pt x="416" y="209"/>
                  </a:lnTo>
                  <a:lnTo>
                    <a:pt x="434" y="232"/>
                  </a:lnTo>
                  <a:lnTo>
                    <a:pt x="445" y="259"/>
                  </a:lnTo>
                  <a:lnTo>
                    <a:pt x="448" y="28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</a:endParaRPr>
            </a:p>
          </p:txBody>
        </p:sp>
        <p:sp>
          <p:nvSpPr>
            <p:cNvPr id="56" name="Freeform 86"/>
            <p:cNvSpPr>
              <a:spLocks noEditPoints="1"/>
            </p:cNvSpPr>
            <p:nvPr/>
          </p:nvSpPr>
          <p:spPr bwMode="auto">
            <a:xfrm>
              <a:off x="3951409" y="962118"/>
              <a:ext cx="343260" cy="222655"/>
            </a:xfrm>
            <a:custGeom>
              <a:avLst/>
              <a:gdLst>
                <a:gd name="T0" fmla="*/ 284 w 297"/>
                <a:gd name="T1" fmla="*/ 40 h 192"/>
                <a:gd name="T2" fmla="*/ 261 w 297"/>
                <a:gd name="T3" fmla="*/ 32 h 192"/>
                <a:gd name="T4" fmla="*/ 184 w 297"/>
                <a:gd name="T5" fmla="*/ 16 h 192"/>
                <a:gd name="T6" fmla="*/ 148 w 297"/>
                <a:gd name="T7" fmla="*/ 0 h 192"/>
                <a:gd name="T8" fmla="*/ 113 w 297"/>
                <a:gd name="T9" fmla="*/ 16 h 192"/>
                <a:gd name="T10" fmla="*/ 36 w 297"/>
                <a:gd name="T11" fmla="*/ 32 h 192"/>
                <a:gd name="T12" fmla="*/ 12 w 297"/>
                <a:gd name="T13" fmla="*/ 40 h 192"/>
                <a:gd name="T14" fmla="*/ 0 w 297"/>
                <a:gd name="T15" fmla="*/ 60 h 192"/>
                <a:gd name="T16" fmla="*/ 3 w 297"/>
                <a:gd name="T17" fmla="*/ 84 h 192"/>
                <a:gd name="T18" fmla="*/ 26 w 297"/>
                <a:gd name="T19" fmla="*/ 124 h 192"/>
                <a:gd name="T20" fmla="*/ 36 w 297"/>
                <a:gd name="T21" fmla="*/ 129 h 192"/>
                <a:gd name="T22" fmla="*/ 100 w 297"/>
                <a:gd name="T23" fmla="*/ 176 h 192"/>
                <a:gd name="T24" fmla="*/ 103 w 297"/>
                <a:gd name="T25" fmla="*/ 185 h 192"/>
                <a:gd name="T26" fmla="*/ 111 w 297"/>
                <a:gd name="T27" fmla="*/ 192 h 192"/>
                <a:gd name="T28" fmla="*/ 121 w 297"/>
                <a:gd name="T29" fmla="*/ 192 h 192"/>
                <a:gd name="T30" fmla="*/ 129 w 297"/>
                <a:gd name="T31" fmla="*/ 185 h 192"/>
                <a:gd name="T32" fmla="*/ 132 w 297"/>
                <a:gd name="T33" fmla="*/ 176 h 192"/>
                <a:gd name="T34" fmla="*/ 165 w 297"/>
                <a:gd name="T35" fmla="*/ 129 h 192"/>
                <a:gd name="T36" fmla="*/ 165 w 297"/>
                <a:gd name="T37" fmla="*/ 182 h 192"/>
                <a:gd name="T38" fmla="*/ 171 w 297"/>
                <a:gd name="T39" fmla="*/ 189 h 192"/>
                <a:gd name="T40" fmla="*/ 181 w 297"/>
                <a:gd name="T41" fmla="*/ 192 h 192"/>
                <a:gd name="T42" fmla="*/ 190 w 297"/>
                <a:gd name="T43" fmla="*/ 189 h 192"/>
                <a:gd name="T44" fmla="*/ 195 w 297"/>
                <a:gd name="T45" fmla="*/ 182 h 192"/>
                <a:gd name="T46" fmla="*/ 197 w 297"/>
                <a:gd name="T47" fmla="*/ 129 h 192"/>
                <a:gd name="T48" fmla="*/ 266 w 297"/>
                <a:gd name="T49" fmla="*/ 127 h 192"/>
                <a:gd name="T50" fmla="*/ 274 w 297"/>
                <a:gd name="T51" fmla="*/ 119 h 192"/>
                <a:gd name="T52" fmla="*/ 297 w 297"/>
                <a:gd name="T53" fmla="*/ 71 h 192"/>
                <a:gd name="T54" fmla="*/ 292 w 297"/>
                <a:gd name="T55" fmla="*/ 48 h 192"/>
                <a:gd name="T56" fmla="*/ 250 w 297"/>
                <a:gd name="T57" fmla="*/ 97 h 192"/>
                <a:gd name="T58" fmla="*/ 32 w 297"/>
                <a:gd name="T59" fmla="*/ 69 h 192"/>
                <a:gd name="T60" fmla="*/ 31 w 297"/>
                <a:gd name="T61" fmla="*/ 66 h 192"/>
                <a:gd name="T62" fmla="*/ 32 w 297"/>
                <a:gd name="T63" fmla="*/ 65 h 192"/>
                <a:gd name="T64" fmla="*/ 36 w 297"/>
                <a:gd name="T65" fmla="*/ 65 h 192"/>
                <a:gd name="T66" fmla="*/ 121 w 297"/>
                <a:gd name="T67" fmla="*/ 63 h 192"/>
                <a:gd name="T68" fmla="*/ 129 w 297"/>
                <a:gd name="T69" fmla="*/ 58 h 192"/>
                <a:gd name="T70" fmla="*/ 132 w 297"/>
                <a:gd name="T71" fmla="*/ 48 h 192"/>
                <a:gd name="T72" fmla="*/ 136 w 297"/>
                <a:gd name="T73" fmla="*/ 39 h 192"/>
                <a:gd name="T74" fmla="*/ 144 w 297"/>
                <a:gd name="T75" fmla="*/ 34 h 192"/>
                <a:gd name="T76" fmla="*/ 153 w 297"/>
                <a:gd name="T77" fmla="*/ 34 h 192"/>
                <a:gd name="T78" fmla="*/ 161 w 297"/>
                <a:gd name="T79" fmla="*/ 39 h 192"/>
                <a:gd name="T80" fmla="*/ 165 w 297"/>
                <a:gd name="T81" fmla="*/ 48 h 192"/>
                <a:gd name="T82" fmla="*/ 168 w 297"/>
                <a:gd name="T83" fmla="*/ 58 h 192"/>
                <a:gd name="T84" fmla="*/ 176 w 297"/>
                <a:gd name="T85" fmla="*/ 63 h 192"/>
                <a:gd name="T86" fmla="*/ 261 w 297"/>
                <a:gd name="T87" fmla="*/ 65 h 192"/>
                <a:gd name="T88" fmla="*/ 264 w 297"/>
                <a:gd name="T89" fmla="*/ 65 h 192"/>
                <a:gd name="T90" fmla="*/ 264 w 297"/>
                <a:gd name="T91" fmla="*/ 66 h 192"/>
                <a:gd name="T92" fmla="*/ 264 w 297"/>
                <a:gd name="T93" fmla="*/ 69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97" h="192">
                  <a:moveTo>
                    <a:pt x="292" y="48"/>
                  </a:moveTo>
                  <a:lnTo>
                    <a:pt x="284" y="40"/>
                  </a:lnTo>
                  <a:lnTo>
                    <a:pt x="274" y="34"/>
                  </a:lnTo>
                  <a:lnTo>
                    <a:pt x="261" y="32"/>
                  </a:lnTo>
                  <a:lnTo>
                    <a:pt x="194" y="32"/>
                  </a:lnTo>
                  <a:lnTo>
                    <a:pt x="184" y="16"/>
                  </a:lnTo>
                  <a:lnTo>
                    <a:pt x="168" y="5"/>
                  </a:lnTo>
                  <a:lnTo>
                    <a:pt x="148" y="0"/>
                  </a:lnTo>
                  <a:lnTo>
                    <a:pt x="129" y="5"/>
                  </a:lnTo>
                  <a:lnTo>
                    <a:pt x="113" y="16"/>
                  </a:lnTo>
                  <a:lnTo>
                    <a:pt x="103" y="32"/>
                  </a:lnTo>
                  <a:lnTo>
                    <a:pt x="36" y="32"/>
                  </a:lnTo>
                  <a:lnTo>
                    <a:pt x="23" y="34"/>
                  </a:lnTo>
                  <a:lnTo>
                    <a:pt x="12" y="40"/>
                  </a:lnTo>
                  <a:lnTo>
                    <a:pt x="3" y="48"/>
                  </a:lnTo>
                  <a:lnTo>
                    <a:pt x="0" y="60"/>
                  </a:lnTo>
                  <a:lnTo>
                    <a:pt x="0" y="71"/>
                  </a:lnTo>
                  <a:lnTo>
                    <a:pt x="3" y="84"/>
                  </a:lnTo>
                  <a:lnTo>
                    <a:pt x="21" y="119"/>
                  </a:lnTo>
                  <a:lnTo>
                    <a:pt x="26" y="124"/>
                  </a:lnTo>
                  <a:lnTo>
                    <a:pt x="31" y="127"/>
                  </a:lnTo>
                  <a:lnTo>
                    <a:pt x="36" y="129"/>
                  </a:lnTo>
                  <a:lnTo>
                    <a:pt x="100" y="129"/>
                  </a:lnTo>
                  <a:lnTo>
                    <a:pt x="100" y="176"/>
                  </a:lnTo>
                  <a:lnTo>
                    <a:pt x="102" y="182"/>
                  </a:lnTo>
                  <a:lnTo>
                    <a:pt x="103" y="185"/>
                  </a:lnTo>
                  <a:lnTo>
                    <a:pt x="107" y="189"/>
                  </a:lnTo>
                  <a:lnTo>
                    <a:pt x="111" y="192"/>
                  </a:lnTo>
                  <a:lnTo>
                    <a:pt x="116" y="192"/>
                  </a:lnTo>
                  <a:lnTo>
                    <a:pt x="121" y="192"/>
                  </a:lnTo>
                  <a:lnTo>
                    <a:pt x="126" y="189"/>
                  </a:lnTo>
                  <a:lnTo>
                    <a:pt x="129" y="185"/>
                  </a:lnTo>
                  <a:lnTo>
                    <a:pt x="131" y="182"/>
                  </a:lnTo>
                  <a:lnTo>
                    <a:pt x="132" y="176"/>
                  </a:lnTo>
                  <a:lnTo>
                    <a:pt x="132" y="129"/>
                  </a:lnTo>
                  <a:lnTo>
                    <a:pt x="165" y="129"/>
                  </a:lnTo>
                  <a:lnTo>
                    <a:pt x="165" y="176"/>
                  </a:lnTo>
                  <a:lnTo>
                    <a:pt x="165" y="182"/>
                  </a:lnTo>
                  <a:lnTo>
                    <a:pt x="168" y="185"/>
                  </a:lnTo>
                  <a:lnTo>
                    <a:pt x="171" y="189"/>
                  </a:lnTo>
                  <a:lnTo>
                    <a:pt x="176" y="192"/>
                  </a:lnTo>
                  <a:lnTo>
                    <a:pt x="181" y="192"/>
                  </a:lnTo>
                  <a:lnTo>
                    <a:pt x="186" y="192"/>
                  </a:lnTo>
                  <a:lnTo>
                    <a:pt x="190" y="189"/>
                  </a:lnTo>
                  <a:lnTo>
                    <a:pt x="194" y="185"/>
                  </a:lnTo>
                  <a:lnTo>
                    <a:pt x="195" y="182"/>
                  </a:lnTo>
                  <a:lnTo>
                    <a:pt x="197" y="176"/>
                  </a:lnTo>
                  <a:lnTo>
                    <a:pt x="197" y="129"/>
                  </a:lnTo>
                  <a:lnTo>
                    <a:pt x="261" y="129"/>
                  </a:lnTo>
                  <a:lnTo>
                    <a:pt x="266" y="127"/>
                  </a:lnTo>
                  <a:lnTo>
                    <a:pt x="271" y="124"/>
                  </a:lnTo>
                  <a:lnTo>
                    <a:pt x="274" y="119"/>
                  </a:lnTo>
                  <a:lnTo>
                    <a:pt x="292" y="84"/>
                  </a:lnTo>
                  <a:lnTo>
                    <a:pt x="297" y="71"/>
                  </a:lnTo>
                  <a:lnTo>
                    <a:pt x="297" y="60"/>
                  </a:lnTo>
                  <a:lnTo>
                    <a:pt x="292" y="48"/>
                  </a:lnTo>
                  <a:close/>
                  <a:moveTo>
                    <a:pt x="264" y="69"/>
                  </a:moveTo>
                  <a:lnTo>
                    <a:pt x="250" y="97"/>
                  </a:lnTo>
                  <a:lnTo>
                    <a:pt x="45" y="97"/>
                  </a:lnTo>
                  <a:lnTo>
                    <a:pt x="32" y="69"/>
                  </a:lnTo>
                  <a:lnTo>
                    <a:pt x="32" y="68"/>
                  </a:lnTo>
                  <a:lnTo>
                    <a:pt x="31" y="66"/>
                  </a:lnTo>
                  <a:lnTo>
                    <a:pt x="31" y="66"/>
                  </a:lnTo>
                  <a:lnTo>
                    <a:pt x="32" y="65"/>
                  </a:lnTo>
                  <a:lnTo>
                    <a:pt x="34" y="65"/>
                  </a:lnTo>
                  <a:lnTo>
                    <a:pt x="36" y="65"/>
                  </a:lnTo>
                  <a:lnTo>
                    <a:pt x="116" y="65"/>
                  </a:lnTo>
                  <a:lnTo>
                    <a:pt x="121" y="63"/>
                  </a:lnTo>
                  <a:lnTo>
                    <a:pt x="126" y="61"/>
                  </a:lnTo>
                  <a:lnTo>
                    <a:pt x="129" y="58"/>
                  </a:lnTo>
                  <a:lnTo>
                    <a:pt x="131" y="53"/>
                  </a:lnTo>
                  <a:lnTo>
                    <a:pt x="132" y="48"/>
                  </a:lnTo>
                  <a:lnTo>
                    <a:pt x="132" y="44"/>
                  </a:lnTo>
                  <a:lnTo>
                    <a:pt x="136" y="39"/>
                  </a:lnTo>
                  <a:lnTo>
                    <a:pt x="139" y="36"/>
                  </a:lnTo>
                  <a:lnTo>
                    <a:pt x="144" y="34"/>
                  </a:lnTo>
                  <a:lnTo>
                    <a:pt x="148" y="32"/>
                  </a:lnTo>
                  <a:lnTo>
                    <a:pt x="153" y="34"/>
                  </a:lnTo>
                  <a:lnTo>
                    <a:pt x="158" y="36"/>
                  </a:lnTo>
                  <a:lnTo>
                    <a:pt x="161" y="39"/>
                  </a:lnTo>
                  <a:lnTo>
                    <a:pt x="163" y="44"/>
                  </a:lnTo>
                  <a:lnTo>
                    <a:pt x="165" y="48"/>
                  </a:lnTo>
                  <a:lnTo>
                    <a:pt x="165" y="53"/>
                  </a:lnTo>
                  <a:lnTo>
                    <a:pt x="168" y="58"/>
                  </a:lnTo>
                  <a:lnTo>
                    <a:pt x="171" y="61"/>
                  </a:lnTo>
                  <a:lnTo>
                    <a:pt x="176" y="63"/>
                  </a:lnTo>
                  <a:lnTo>
                    <a:pt x="181" y="65"/>
                  </a:lnTo>
                  <a:lnTo>
                    <a:pt x="261" y="65"/>
                  </a:lnTo>
                  <a:lnTo>
                    <a:pt x="263" y="65"/>
                  </a:lnTo>
                  <a:lnTo>
                    <a:pt x="264" y="65"/>
                  </a:lnTo>
                  <a:lnTo>
                    <a:pt x="264" y="65"/>
                  </a:lnTo>
                  <a:lnTo>
                    <a:pt x="264" y="66"/>
                  </a:lnTo>
                  <a:lnTo>
                    <a:pt x="264" y="68"/>
                  </a:lnTo>
                  <a:lnTo>
                    <a:pt x="264" y="6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</a:endParaRPr>
            </a:p>
          </p:txBody>
        </p:sp>
      </p:grpSp>
      <p:sp>
        <p:nvSpPr>
          <p:cNvPr id="53" name="Freeform 71"/>
          <p:cNvSpPr>
            <a:spLocks noEditPoints="1"/>
          </p:cNvSpPr>
          <p:nvPr/>
        </p:nvSpPr>
        <p:spPr bwMode="auto">
          <a:xfrm>
            <a:off x="3863007" y="3972591"/>
            <a:ext cx="237464" cy="307363"/>
          </a:xfrm>
          <a:custGeom>
            <a:avLst/>
            <a:gdLst>
              <a:gd name="T0" fmla="*/ 226 w 496"/>
              <a:gd name="T1" fmla="*/ 640 h 641"/>
              <a:gd name="T2" fmla="*/ 164 w 496"/>
              <a:gd name="T3" fmla="*/ 629 h 641"/>
              <a:gd name="T4" fmla="*/ 89 w 496"/>
              <a:gd name="T5" fmla="*/ 595 h 641"/>
              <a:gd name="T6" fmla="*/ 26 w 496"/>
              <a:gd name="T7" fmla="*/ 532 h 641"/>
              <a:gd name="T8" fmla="*/ 0 w 496"/>
              <a:gd name="T9" fmla="*/ 432 h 641"/>
              <a:gd name="T10" fmla="*/ 26 w 496"/>
              <a:gd name="T11" fmla="*/ 335 h 641"/>
              <a:gd name="T12" fmla="*/ 85 w 496"/>
              <a:gd name="T13" fmla="*/ 260 h 641"/>
              <a:gd name="T14" fmla="*/ 142 w 496"/>
              <a:gd name="T15" fmla="*/ 190 h 641"/>
              <a:gd name="T16" fmla="*/ 184 w 496"/>
              <a:gd name="T17" fmla="*/ 100 h 641"/>
              <a:gd name="T18" fmla="*/ 193 w 496"/>
              <a:gd name="T19" fmla="*/ 12 h 641"/>
              <a:gd name="T20" fmla="*/ 203 w 496"/>
              <a:gd name="T21" fmla="*/ 2 h 641"/>
              <a:gd name="T22" fmla="*/ 235 w 496"/>
              <a:gd name="T23" fmla="*/ 13 h 641"/>
              <a:gd name="T24" fmla="*/ 295 w 496"/>
              <a:gd name="T25" fmla="*/ 76 h 641"/>
              <a:gd name="T26" fmla="*/ 345 w 496"/>
              <a:gd name="T27" fmla="*/ 181 h 641"/>
              <a:gd name="T28" fmla="*/ 353 w 496"/>
              <a:gd name="T29" fmla="*/ 292 h 641"/>
              <a:gd name="T30" fmla="*/ 361 w 496"/>
              <a:gd name="T31" fmla="*/ 329 h 641"/>
              <a:gd name="T32" fmla="*/ 385 w 496"/>
              <a:gd name="T33" fmla="*/ 273 h 641"/>
              <a:gd name="T34" fmla="*/ 391 w 496"/>
              <a:gd name="T35" fmla="*/ 260 h 641"/>
              <a:gd name="T36" fmla="*/ 408 w 496"/>
              <a:gd name="T37" fmla="*/ 258 h 641"/>
              <a:gd name="T38" fmla="*/ 466 w 496"/>
              <a:gd name="T39" fmla="*/ 319 h 641"/>
              <a:gd name="T40" fmla="*/ 496 w 496"/>
              <a:gd name="T41" fmla="*/ 432 h 641"/>
              <a:gd name="T42" fmla="*/ 467 w 496"/>
              <a:gd name="T43" fmla="*/ 532 h 641"/>
              <a:gd name="T44" fmla="*/ 382 w 496"/>
              <a:gd name="T45" fmla="*/ 609 h 641"/>
              <a:gd name="T46" fmla="*/ 272 w 496"/>
              <a:gd name="T47" fmla="*/ 641 h 641"/>
              <a:gd name="T48" fmla="*/ 209 w 496"/>
              <a:gd name="T49" fmla="*/ 124 h 641"/>
              <a:gd name="T50" fmla="*/ 166 w 496"/>
              <a:gd name="T51" fmla="*/ 213 h 641"/>
              <a:gd name="T52" fmla="*/ 110 w 496"/>
              <a:gd name="T53" fmla="*/ 282 h 641"/>
              <a:gd name="T54" fmla="*/ 55 w 496"/>
              <a:gd name="T55" fmla="*/ 350 h 641"/>
              <a:gd name="T56" fmla="*/ 32 w 496"/>
              <a:gd name="T57" fmla="*/ 432 h 641"/>
              <a:gd name="T58" fmla="*/ 58 w 496"/>
              <a:gd name="T59" fmla="*/ 522 h 641"/>
              <a:gd name="T60" fmla="*/ 119 w 496"/>
              <a:gd name="T61" fmla="*/ 575 h 641"/>
              <a:gd name="T62" fmla="*/ 189 w 496"/>
              <a:gd name="T63" fmla="*/ 601 h 641"/>
              <a:gd name="T64" fmla="*/ 240 w 496"/>
              <a:gd name="T65" fmla="*/ 609 h 641"/>
              <a:gd name="T66" fmla="*/ 317 w 496"/>
              <a:gd name="T67" fmla="*/ 601 h 641"/>
              <a:gd name="T68" fmla="*/ 393 w 496"/>
              <a:gd name="T69" fmla="*/ 564 h 641"/>
              <a:gd name="T70" fmla="*/ 451 w 496"/>
              <a:gd name="T71" fmla="*/ 495 h 641"/>
              <a:gd name="T72" fmla="*/ 461 w 496"/>
              <a:gd name="T73" fmla="*/ 398 h 641"/>
              <a:gd name="T74" fmla="*/ 427 w 496"/>
              <a:gd name="T75" fmla="*/ 318 h 641"/>
              <a:gd name="T76" fmla="*/ 393 w 496"/>
              <a:gd name="T77" fmla="*/ 340 h 641"/>
              <a:gd name="T78" fmla="*/ 343 w 496"/>
              <a:gd name="T79" fmla="*/ 380 h 641"/>
              <a:gd name="T80" fmla="*/ 311 w 496"/>
              <a:gd name="T81" fmla="*/ 382 h 641"/>
              <a:gd name="T82" fmla="*/ 304 w 496"/>
              <a:gd name="T83" fmla="*/ 368 h 641"/>
              <a:gd name="T84" fmla="*/ 311 w 496"/>
              <a:gd name="T85" fmla="*/ 348 h 641"/>
              <a:gd name="T86" fmla="*/ 322 w 496"/>
              <a:gd name="T87" fmla="*/ 285 h 641"/>
              <a:gd name="T88" fmla="*/ 311 w 496"/>
              <a:gd name="T89" fmla="*/ 182 h 641"/>
              <a:gd name="T90" fmla="*/ 259 w 496"/>
              <a:gd name="T91" fmla="*/ 82 h 6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496" h="641">
                <a:moveTo>
                  <a:pt x="272" y="641"/>
                </a:moveTo>
                <a:lnTo>
                  <a:pt x="240" y="641"/>
                </a:lnTo>
                <a:lnTo>
                  <a:pt x="226" y="640"/>
                </a:lnTo>
                <a:lnTo>
                  <a:pt x="208" y="638"/>
                </a:lnTo>
                <a:lnTo>
                  <a:pt x="187" y="633"/>
                </a:lnTo>
                <a:lnTo>
                  <a:pt x="164" y="629"/>
                </a:lnTo>
                <a:lnTo>
                  <a:pt x="139" y="619"/>
                </a:lnTo>
                <a:lnTo>
                  <a:pt x="114" y="608"/>
                </a:lnTo>
                <a:lnTo>
                  <a:pt x="89" y="595"/>
                </a:lnTo>
                <a:lnTo>
                  <a:pt x="66" y="577"/>
                </a:lnTo>
                <a:lnTo>
                  <a:pt x="45" y="556"/>
                </a:lnTo>
                <a:lnTo>
                  <a:pt x="26" y="532"/>
                </a:lnTo>
                <a:lnTo>
                  <a:pt x="13" y="503"/>
                </a:lnTo>
                <a:lnTo>
                  <a:pt x="3" y="471"/>
                </a:lnTo>
                <a:lnTo>
                  <a:pt x="0" y="432"/>
                </a:lnTo>
                <a:lnTo>
                  <a:pt x="3" y="397"/>
                </a:lnTo>
                <a:lnTo>
                  <a:pt x="13" y="364"/>
                </a:lnTo>
                <a:lnTo>
                  <a:pt x="26" y="335"/>
                </a:lnTo>
                <a:lnTo>
                  <a:pt x="44" y="310"/>
                </a:lnTo>
                <a:lnTo>
                  <a:pt x="64" y="284"/>
                </a:lnTo>
                <a:lnTo>
                  <a:pt x="85" y="260"/>
                </a:lnTo>
                <a:lnTo>
                  <a:pt x="105" y="239"/>
                </a:lnTo>
                <a:lnTo>
                  <a:pt x="124" y="215"/>
                </a:lnTo>
                <a:lnTo>
                  <a:pt x="142" y="190"/>
                </a:lnTo>
                <a:lnTo>
                  <a:pt x="160" y="165"/>
                </a:lnTo>
                <a:lnTo>
                  <a:pt x="172" y="134"/>
                </a:lnTo>
                <a:lnTo>
                  <a:pt x="184" y="100"/>
                </a:lnTo>
                <a:lnTo>
                  <a:pt x="190" y="61"/>
                </a:lnTo>
                <a:lnTo>
                  <a:pt x="192" y="16"/>
                </a:lnTo>
                <a:lnTo>
                  <a:pt x="193" y="12"/>
                </a:lnTo>
                <a:lnTo>
                  <a:pt x="195" y="7"/>
                </a:lnTo>
                <a:lnTo>
                  <a:pt x="198" y="3"/>
                </a:lnTo>
                <a:lnTo>
                  <a:pt x="203" y="2"/>
                </a:lnTo>
                <a:lnTo>
                  <a:pt x="208" y="0"/>
                </a:lnTo>
                <a:lnTo>
                  <a:pt x="221" y="3"/>
                </a:lnTo>
                <a:lnTo>
                  <a:pt x="235" y="13"/>
                </a:lnTo>
                <a:lnTo>
                  <a:pt x="255" y="29"/>
                </a:lnTo>
                <a:lnTo>
                  <a:pt x="274" y="50"/>
                </a:lnTo>
                <a:lnTo>
                  <a:pt x="295" y="76"/>
                </a:lnTo>
                <a:lnTo>
                  <a:pt x="314" y="107"/>
                </a:lnTo>
                <a:lnTo>
                  <a:pt x="330" y="142"/>
                </a:lnTo>
                <a:lnTo>
                  <a:pt x="345" y="181"/>
                </a:lnTo>
                <a:lnTo>
                  <a:pt x="353" y="223"/>
                </a:lnTo>
                <a:lnTo>
                  <a:pt x="354" y="260"/>
                </a:lnTo>
                <a:lnTo>
                  <a:pt x="353" y="292"/>
                </a:lnTo>
                <a:lnTo>
                  <a:pt x="350" y="321"/>
                </a:lnTo>
                <a:lnTo>
                  <a:pt x="345" y="345"/>
                </a:lnTo>
                <a:lnTo>
                  <a:pt x="361" y="329"/>
                </a:lnTo>
                <a:lnTo>
                  <a:pt x="374" y="311"/>
                </a:lnTo>
                <a:lnTo>
                  <a:pt x="382" y="290"/>
                </a:lnTo>
                <a:lnTo>
                  <a:pt x="385" y="273"/>
                </a:lnTo>
                <a:lnTo>
                  <a:pt x="385" y="268"/>
                </a:lnTo>
                <a:lnTo>
                  <a:pt x="388" y="263"/>
                </a:lnTo>
                <a:lnTo>
                  <a:pt x="391" y="260"/>
                </a:lnTo>
                <a:lnTo>
                  <a:pt x="396" y="256"/>
                </a:lnTo>
                <a:lnTo>
                  <a:pt x="403" y="256"/>
                </a:lnTo>
                <a:lnTo>
                  <a:pt x="408" y="258"/>
                </a:lnTo>
                <a:lnTo>
                  <a:pt x="427" y="271"/>
                </a:lnTo>
                <a:lnTo>
                  <a:pt x="446" y="292"/>
                </a:lnTo>
                <a:lnTo>
                  <a:pt x="466" y="319"/>
                </a:lnTo>
                <a:lnTo>
                  <a:pt x="482" y="351"/>
                </a:lnTo>
                <a:lnTo>
                  <a:pt x="493" y="390"/>
                </a:lnTo>
                <a:lnTo>
                  <a:pt x="496" y="432"/>
                </a:lnTo>
                <a:lnTo>
                  <a:pt x="493" y="467"/>
                </a:lnTo>
                <a:lnTo>
                  <a:pt x="483" y="501"/>
                </a:lnTo>
                <a:lnTo>
                  <a:pt x="467" y="532"/>
                </a:lnTo>
                <a:lnTo>
                  <a:pt x="445" y="561"/>
                </a:lnTo>
                <a:lnTo>
                  <a:pt x="416" y="587"/>
                </a:lnTo>
                <a:lnTo>
                  <a:pt x="382" y="609"/>
                </a:lnTo>
                <a:lnTo>
                  <a:pt x="346" y="627"/>
                </a:lnTo>
                <a:lnTo>
                  <a:pt x="308" y="637"/>
                </a:lnTo>
                <a:lnTo>
                  <a:pt x="272" y="641"/>
                </a:lnTo>
                <a:close/>
                <a:moveTo>
                  <a:pt x="224" y="44"/>
                </a:moveTo>
                <a:lnTo>
                  <a:pt x="219" y="87"/>
                </a:lnTo>
                <a:lnTo>
                  <a:pt x="209" y="124"/>
                </a:lnTo>
                <a:lnTo>
                  <a:pt x="197" y="158"/>
                </a:lnTo>
                <a:lnTo>
                  <a:pt x="182" y="187"/>
                </a:lnTo>
                <a:lnTo>
                  <a:pt x="166" y="213"/>
                </a:lnTo>
                <a:lnTo>
                  <a:pt x="148" y="239"/>
                </a:lnTo>
                <a:lnTo>
                  <a:pt x="129" y="260"/>
                </a:lnTo>
                <a:lnTo>
                  <a:pt x="110" y="282"/>
                </a:lnTo>
                <a:lnTo>
                  <a:pt x="90" y="305"/>
                </a:lnTo>
                <a:lnTo>
                  <a:pt x="71" y="326"/>
                </a:lnTo>
                <a:lnTo>
                  <a:pt x="55" y="350"/>
                </a:lnTo>
                <a:lnTo>
                  <a:pt x="44" y="374"/>
                </a:lnTo>
                <a:lnTo>
                  <a:pt x="35" y="401"/>
                </a:lnTo>
                <a:lnTo>
                  <a:pt x="32" y="432"/>
                </a:lnTo>
                <a:lnTo>
                  <a:pt x="35" y="467"/>
                </a:lnTo>
                <a:lnTo>
                  <a:pt x="45" y="496"/>
                </a:lnTo>
                <a:lnTo>
                  <a:pt x="58" y="522"/>
                </a:lnTo>
                <a:lnTo>
                  <a:pt x="76" y="543"/>
                </a:lnTo>
                <a:lnTo>
                  <a:pt x="97" y="561"/>
                </a:lnTo>
                <a:lnTo>
                  <a:pt x="119" y="575"/>
                </a:lnTo>
                <a:lnTo>
                  <a:pt x="143" y="587"/>
                </a:lnTo>
                <a:lnTo>
                  <a:pt x="168" y="596"/>
                </a:lnTo>
                <a:lnTo>
                  <a:pt x="189" y="601"/>
                </a:lnTo>
                <a:lnTo>
                  <a:pt x="209" y="606"/>
                </a:lnTo>
                <a:lnTo>
                  <a:pt x="227" y="608"/>
                </a:lnTo>
                <a:lnTo>
                  <a:pt x="240" y="609"/>
                </a:lnTo>
                <a:lnTo>
                  <a:pt x="272" y="609"/>
                </a:lnTo>
                <a:lnTo>
                  <a:pt x="295" y="608"/>
                </a:lnTo>
                <a:lnTo>
                  <a:pt x="317" y="601"/>
                </a:lnTo>
                <a:lnTo>
                  <a:pt x="343" y="593"/>
                </a:lnTo>
                <a:lnTo>
                  <a:pt x="369" y="580"/>
                </a:lnTo>
                <a:lnTo>
                  <a:pt x="393" y="564"/>
                </a:lnTo>
                <a:lnTo>
                  <a:pt x="416" y="545"/>
                </a:lnTo>
                <a:lnTo>
                  <a:pt x="435" y="522"/>
                </a:lnTo>
                <a:lnTo>
                  <a:pt x="451" y="495"/>
                </a:lnTo>
                <a:lnTo>
                  <a:pt x="461" y="466"/>
                </a:lnTo>
                <a:lnTo>
                  <a:pt x="464" y="432"/>
                </a:lnTo>
                <a:lnTo>
                  <a:pt x="461" y="398"/>
                </a:lnTo>
                <a:lnTo>
                  <a:pt x="453" y="368"/>
                </a:lnTo>
                <a:lnTo>
                  <a:pt x="441" y="340"/>
                </a:lnTo>
                <a:lnTo>
                  <a:pt x="427" y="318"/>
                </a:lnTo>
                <a:lnTo>
                  <a:pt x="411" y="302"/>
                </a:lnTo>
                <a:lnTo>
                  <a:pt x="404" y="321"/>
                </a:lnTo>
                <a:lnTo>
                  <a:pt x="393" y="340"/>
                </a:lnTo>
                <a:lnTo>
                  <a:pt x="379" y="358"/>
                </a:lnTo>
                <a:lnTo>
                  <a:pt x="362" y="371"/>
                </a:lnTo>
                <a:lnTo>
                  <a:pt x="343" y="380"/>
                </a:lnTo>
                <a:lnTo>
                  <a:pt x="321" y="385"/>
                </a:lnTo>
                <a:lnTo>
                  <a:pt x="316" y="384"/>
                </a:lnTo>
                <a:lnTo>
                  <a:pt x="311" y="382"/>
                </a:lnTo>
                <a:lnTo>
                  <a:pt x="308" y="377"/>
                </a:lnTo>
                <a:lnTo>
                  <a:pt x="304" y="372"/>
                </a:lnTo>
                <a:lnTo>
                  <a:pt x="304" y="368"/>
                </a:lnTo>
                <a:lnTo>
                  <a:pt x="306" y="363"/>
                </a:lnTo>
                <a:lnTo>
                  <a:pt x="308" y="360"/>
                </a:lnTo>
                <a:lnTo>
                  <a:pt x="311" y="348"/>
                </a:lnTo>
                <a:lnTo>
                  <a:pt x="314" y="332"/>
                </a:lnTo>
                <a:lnTo>
                  <a:pt x="319" y="311"/>
                </a:lnTo>
                <a:lnTo>
                  <a:pt x="322" y="285"/>
                </a:lnTo>
                <a:lnTo>
                  <a:pt x="322" y="258"/>
                </a:lnTo>
                <a:lnTo>
                  <a:pt x="321" y="226"/>
                </a:lnTo>
                <a:lnTo>
                  <a:pt x="311" y="182"/>
                </a:lnTo>
                <a:lnTo>
                  <a:pt x="296" y="144"/>
                </a:lnTo>
                <a:lnTo>
                  <a:pt x="279" y="110"/>
                </a:lnTo>
                <a:lnTo>
                  <a:pt x="259" y="82"/>
                </a:lnTo>
                <a:lnTo>
                  <a:pt x="240" y="60"/>
                </a:lnTo>
                <a:lnTo>
                  <a:pt x="224" y="44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 smtClean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75" name="Owal 74"/>
          <p:cNvSpPr/>
          <p:nvPr/>
        </p:nvSpPr>
        <p:spPr>
          <a:xfrm>
            <a:off x="7523632" y="1617440"/>
            <a:ext cx="914400" cy="914400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mtClean="0">
              <a:solidFill>
                <a:schemeClr val="tx1"/>
              </a:solidFill>
            </a:endParaRPr>
          </a:p>
        </p:txBody>
      </p:sp>
      <p:sp>
        <p:nvSpPr>
          <p:cNvPr id="76" name="Owal 75"/>
          <p:cNvSpPr/>
          <p:nvPr/>
        </p:nvSpPr>
        <p:spPr>
          <a:xfrm>
            <a:off x="7523632" y="2644098"/>
            <a:ext cx="914400" cy="914400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mtClean="0">
              <a:solidFill>
                <a:schemeClr val="tx1"/>
              </a:solidFill>
            </a:endParaRPr>
          </a:p>
        </p:txBody>
      </p:sp>
      <p:sp>
        <p:nvSpPr>
          <p:cNvPr id="77" name="Owal 76"/>
          <p:cNvSpPr/>
          <p:nvPr/>
        </p:nvSpPr>
        <p:spPr>
          <a:xfrm>
            <a:off x="7523632" y="3669072"/>
            <a:ext cx="914400" cy="914400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mtClean="0">
              <a:solidFill>
                <a:schemeClr val="tx1"/>
              </a:solidFill>
            </a:endParaRPr>
          </a:p>
        </p:txBody>
      </p:sp>
      <p:sp>
        <p:nvSpPr>
          <p:cNvPr id="78" name="Owal 77"/>
          <p:cNvSpPr/>
          <p:nvPr/>
        </p:nvSpPr>
        <p:spPr>
          <a:xfrm>
            <a:off x="7523632" y="4684948"/>
            <a:ext cx="914400" cy="914400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mtClean="0">
              <a:solidFill>
                <a:schemeClr val="tx1"/>
              </a:solidFill>
            </a:endParaRPr>
          </a:p>
        </p:txBody>
      </p:sp>
      <p:sp>
        <p:nvSpPr>
          <p:cNvPr id="79" name="Prostokąt 78"/>
          <p:cNvSpPr/>
          <p:nvPr/>
        </p:nvSpPr>
        <p:spPr>
          <a:xfrm>
            <a:off x="8442103" y="1899542"/>
            <a:ext cx="2917524" cy="35019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lvl="0" defTabSz="914400">
              <a:defRPr/>
            </a:pPr>
            <a:r>
              <a:rPr lang="pl-PL" kern="0" dirty="0"/>
              <a:t>Mieszkalnictwo</a:t>
            </a:r>
          </a:p>
        </p:txBody>
      </p:sp>
      <p:sp>
        <p:nvSpPr>
          <p:cNvPr id="80" name="Prostokąt 79"/>
          <p:cNvSpPr/>
          <p:nvPr/>
        </p:nvSpPr>
        <p:spPr>
          <a:xfrm>
            <a:off x="8442103" y="2926200"/>
            <a:ext cx="2917524" cy="35019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lvl="0" defTabSz="914400">
              <a:defRPr/>
            </a:pPr>
            <a:r>
              <a:rPr lang="pl-PL" kern="0" dirty="0"/>
              <a:t>Ochrona zdrowia</a:t>
            </a:r>
          </a:p>
        </p:txBody>
      </p:sp>
      <p:sp>
        <p:nvSpPr>
          <p:cNvPr id="81" name="Prostokąt 80"/>
          <p:cNvSpPr/>
          <p:nvPr/>
        </p:nvSpPr>
        <p:spPr>
          <a:xfrm>
            <a:off x="8442103" y="3951174"/>
            <a:ext cx="2917524" cy="35019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lvl="0" defTabSz="914400">
              <a:defRPr/>
            </a:pPr>
            <a:r>
              <a:rPr lang="pl-PL" kern="0" dirty="0"/>
              <a:t>Obiekty sportowe</a:t>
            </a:r>
          </a:p>
        </p:txBody>
      </p:sp>
      <p:sp>
        <p:nvSpPr>
          <p:cNvPr id="82" name="Prostokąt 81"/>
          <p:cNvSpPr/>
          <p:nvPr/>
        </p:nvSpPr>
        <p:spPr>
          <a:xfrm>
            <a:off x="8442103" y="4967050"/>
            <a:ext cx="3612072" cy="35019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lvl="0" defTabSz="914400">
              <a:defRPr/>
            </a:pPr>
            <a:r>
              <a:rPr lang="pl-PL" kern="0" dirty="0"/>
              <a:t>Obiekty użyteczności publicznej</a:t>
            </a:r>
          </a:p>
        </p:txBody>
      </p:sp>
      <p:grpSp>
        <p:nvGrpSpPr>
          <p:cNvPr id="11" name="Grupa 10"/>
          <p:cNvGrpSpPr/>
          <p:nvPr/>
        </p:nvGrpSpPr>
        <p:grpSpPr>
          <a:xfrm>
            <a:off x="7798966" y="1886886"/>
            <a:ext cx="363733" cy="375508"/>
            <a:chOff x="13373101" y="6010276"/>
            <a:chExt cx="441325" cy="455612"/>
          </a:xfrm>
          <a:solidFill>
            <a:schemeClr val="bg1"/>
          </a:solidFill>
        </p:grpSpPr>
        <p:sp>
          <p:nvSpPr>
            <p:cNvPr id="33" name="Freeform 73"/>
            <p:cNvSpPr>
              <a:spLocks/>
            </p:cNvSpPr>
            <p:nvPr/>
          </p:nvSpPr>
          <p:spPr bwMode="auto">
            <a:xfrm>
              <a:off x="13728701" y="6196013"/>
              <a:ext cx="22225" cy="76200"/>
            </a:xfrm>
            <a:custGeom>
              <a:avLst/>
              <a:gdLst>
                <a:gd name="T0" fmla="*/ 1 w 14"/>
                <a:gd name="T1" fmla="*/ 0 h 48"/>
                <a:gd name="T2" fmla="*/ 14 w 14"/>
                <a:gd name="T3" fmla="*/ 0 h 48"/>
                <a:gd name="T4" fmla="*/ 14 w 14"/>
                <a:gd name="T5" fmla="*/ 5 h 48"/>
                <a:gd name="T6" fmla="*/ 14 w 14"/>
                <a:gd name="T7" fmla="*/ 15 h 48"/>
                <a:gd name="T8" fmla="*/ 13 w 14"/>
                <a:gd name="T9" fmla="*/ 28 h 48"/>
                <a:gd name="T10" fmla="*/ 13 w 14"/>
                <a:gd name="T11" fmla="*/ 42 h 48"/>
                <a:gd name="T12" fmla="*/ 13 w 14"/>
                <a:gd name="T13" fmla="*/ 44 h 48"/>
                <a:gd name="T14" fmla="*/ 10 w 14"/>
                <a:gd name="T15" fmla="*/ 47 h 48"/>
                <a:gd name="T16" fmla="*/ 6 w 14"/>
                <a:gd name="T17" fmla="*/ 48 h 48"/>
                <a:gd name="T18" fmla="*/ 6 w 14"/>
                <a:gd name="T19" fmla="*/ 48 h 48"/>
                <a:gd name="T20" fmla="*/ 4 w 14"/>
                <a:gd name="T21" fmla="*/ 47 h 48"/>
                <a:gd name="T22" fmla="*/ 1 w 14"/>
                <a:gd name="T23" fmla="*/ 44 h 48"/>
                <a:gd name="T24" fmla="*/ 0 w 14"/>
                <a:gd name="T25" fmla="*/ 42 h 48"/>
                <a:gd name="T26" fmla="*/ 0 w 14"/>
                <a:gd name="T27" fmla="*/ 28 h 48"/>
                <a:gd name="T28" fmla="*/ 1 w 14"/>
                <a:gd name="T29" fmla="*/ 15 h 48"/>
                <a:gd name="T30" fmla="*/ 1 w 14"/>
                <a:gd name="T31" fmla="*/ 5 h 48"/>
                <a:gd name="T32" fmla="*/ 1 w 14"/>
                <a:gd name="T3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" h="48">
                  <a:moveTo>
                    <a:pt x="1" y="0"/>
                  </a:moveTo>
                  <a:lnTo>
                    <a:pt x="14" y="0"/>
                  </a:lnTo>
                  <a:lnTo>
                    <a:pt x="14" y="5"/>
                  </a:lnTo>
                  <a:lnTo>
                    <a:pt x="14" y="15"/>
                  </a:lnTo>
                  <a:lnTo>
                    <a:pt x="13" y="28"/>
                  </a:lnTo>
                  <a:lnTo>
                    <a:pt x="13" y="42"/>
                  </a:lnTo>
                  <a:lnTo>
                    <a:pt x="13" y="44"/>
                  </a:lnTo>
                  <a:lnTo>
                    <a:pt x="10" y="47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4" y="47"/>
                  </a:lnTo>
                  <a:lnTo>
                    <a:pt x="1" y="44"/>
                  </a:lnTo>
                  <a:lnTo>
                    <a:pt x="0" y="42"/>
                  </a:lnTo>
                  <a:lnTo>
                    <a:pt x="0" y="28"/>
                  </a:lnTo>
                  <a:lnTo>
                    <a:pt x="1" y="15"/>
                  </a:lnTo>
                  <a:lnTo>
                    <a:pt x="1" y="5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</a:endParaRPr>
            </a:p>
          </p:txBody>
        </p:sp>
        <p:sp>
          <p:nvSpPr>
            <p:cNvPr id="34" name="Freeform 74"/>
            <p:cNvSpPr>
              <a:spLocks/>
            </p:cNvSpPr>
            <p:nvPr/>
          </p:nvSpPr>
          <p:spPr bwMode="auto">
            <a:xfrm>
              <a:off x="13608051" y="6369051"/>
              <a:ext cx="22225" cy="20638"/>
            </a:xfrm>
            <a:custGeom>
              <a:avLst/>
              <a:gdLst>
                <a:gd name="T0" fmla="*/ 6 w 14"/>
                <a:gd name="T1" fmla="*/ 0 h 13"/>
                <a:gd name="T2" fmla="*/ 7 w 14"/>
                <a:gd name="T3" fmla="*/ 0 h 13"/>
                <a:gd name="T4" fmla="*/ 10 w 14"/>
                <a:gd name="T5" fmla="*/ 0 h 13"/>
                <a:gd name="T6" fmla="*/ 12 w 14"/>
                <a:gd name="T7" fmla="*/ 3 h 13"/>
                <a:gd name="T8" fmla="*/ 14 w 14"/>
                <a:gd name="T9" fmla="*/ 6 h 13"/>
                <a:gd name="T10" fmla="*/ 12 w 14"/>
                <a:gd name="T11" fmla="*/ 9 h 13"/>
                <a:gd name="T12" fmla="*/ 10 w 14"/>
                <a:gd name="T13" fmla="*/ 11 h 13"/>
                <a:gd name="T14" fmla="*/ 7 w 14"/>
                <a:gd name="T15" fmla="*/ 13 h 13"/>
                <a:gd name="T16" fmla="*/ 6 w 14"/>
                <a:gd name="T17" fmla="*/ 13 h 13"/>
                <a:gd name="T18" fmla="*/ 2 w 14"/>
                <a:gd name="T19" fmla="*/ 11 h 13"/>
                <a:gd name="T20" fmla="*/ 1 w 14"/>
                <a:gd name="T21" fmla="*/ 9 h 13"/>
                <a:gd name="T22" fmla="*/ 0 w 14"/>
                <a:gd name="T23" fmla="*/ 6 h 13"/>
                <a:gd name="T24" fmla="*/ 1 w 14"/>
                <a:gd name="T25" fmla="*/ 3 h 13"/>
                <a:gd name="T26" fmla="*/ 2 w 14"/>
                <a:gd name="T27" fmla="*/ 0 h 13"/>
                <a:gd name="T28" fmla="*/ 6 w 14"/>
                <a:gd name="T2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13">
                  <a:moveTo>
                    <a:pt x="6" y="0"/>
                  </a:moveTo>
                  <a:lnTo>
                    <a:pt x="7" y="0"/>
                  </a:lnTo>
                  <a:lnTo>
                    <a:pt x="10" y="0"/>
                  </a:lnTo>
                  <a:lnTo>
                    <a:pt x="12" y="3"/>
                  </a:lnTo>
                  <a:lnTo>
                    <a:pt x="14" y="6"/>
                  </a:lnTo>
                  <a:lnTo>
                    <a:pt x="12" y="9"/>
                  </a:lnTo>
                  <a:lnTo>
                    <a:pt x="10" y="11"/>
                  </a:lnTo>
                  <a:lnTo>
                    <a:pt x="7" y="13"/>
                  </a:lnTo>
                  <a:lnTo>
                    <a:pt x="6" y="13"/>
                  </a:lnTo>
                  <a:lnTo>
                    <a:pt x="2" y="11"/>
                  </a:lnTo>
                  <a:lnTo>
                    <a:pt x="1" y="9"/>
                  </a:lnTo>
                  <a:lnTo>
                    <a:pt x="0" y="6"/>
                  </a:lnTo>
                  <a:lnTo>
                    <a:pt x="1" y="3"/>
                  </a:lnTo>
                  <a:lnTo>
                    <a:pt x="2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</a:endParaRPr>
            </a:p>
          </p:txBody>
        </p:sp>
        <p:sp>
          <p:nvSpPr>
            <p:cNvPr id="35" name="Freeform 75"/>
            <p:cNvSpPr>
              <a:spLocks/>
            </p:cNvSpPr>
            <p:nvPr/>
          </p:nvSpPr>
          <p:spPr bwMode="auto">
            <a:xfrm>
              <a:off x="13436601" y="6183313"/>
              <a:ext cx="19050" cy="101600"/>
            </a:xfrm>
            <a:custGeom>
              <a:avLst/>
              <a:gdLst>
                <a:gd name="T0" fmla="*/ 6 w 12"/>
                <a:gd name="T1" fmla="*/ 0 h 64"/>
                <a:gd name="T2" fmla="*/ 9 w 12"/>
                <a:gd name="T3" fmla="*/ 0 h 64"/>
                <a:gd name="T4" fmla="*/ 11 w 12"/>
                <a:gd name="T5" fmla="*/ 3 h 64"/>
                <a:gd name="T6" fmla="*/ 12 w 12"/>
                <a:gd name="T7" fmla="*/ 7 h 64"/>
                <a:gd name="T8" fmla="*/ 12 w 12"/>
                <a:gd name="T9" fmla="*/ 57 h 64"/>
                <a:gd name="T10" fmla="*/ 11 w 12"/>
                <a:gd name="T11" fmla="*/ 60 h 64"/>
                <a:gd name="T12" fmla="*/ 9 w 12"/>
                <a:gd name="T13" fmla="*/ 62 h 64"/>
                <a:gd name="T14" fmla="*/ 6 w 12"/>
                <a:gd name="T15" fmla="*/ 64 h 64"/>
                <a:gd name="T16" fmla="*/ 2 w 12"/>
                <a:gd name="T17" fmla="*/ 62 h 64"/>
                <a:gd name="T18" fmla="*/ 1 w 12"/>
                <a:gd name="T19" fmla="*/ 60 h 64"/>
                <a:gd name="T20" fmla="*/ 0 w 12"/>
                <a:gd name="T21" fmla="*/ 57 h 64"/>
                <a:gd name="T22" fmla="*/ 0 w 12"/>
                <a:gd name="T23" fmla="*/ 7 h 64"/>
                <a:gd name="T24" fmla="*/ 1 w 12"/>
                <a:gd name="T25" fmla="*/ 3 h 64"/>
                <a:gd name="T26" fmla="*/ 2 w 12"/>
                <a:gd name="T27" fmla="*/ 0 h 64"/>
                <a:gd name="T28" fmla="*/ 6 w 12"/>
                <a:gd name="T2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" h="64">
                  <a:moveTo>
                    <a:pt x="6" y="0"/>
                  </a:moveTo>
                  <a:lnTo>
                    <a:pt x="9" y="0"/>
                  </a:lnTo>
                  <a:lnTo>
                    <a:pt x="11" y="3"/>
                  </a:lnTo>
                  <a:lnTo>
                    <a:pt x="12" y="7"/>
                  </a:lnTo>
                  <a:lnTo>
                    <a:pt x="12" y="57"/>
                  </a:lnTo>
                  <a:lnTo>
                    <a:pt x="11" y="60"/>
                  </a:lnTo>
                  <a:lnTo>
                    <a:pt x="9" y="62"/>
                  </a:lnTo>
                  <a:lnTo>
                    <a:pt x="6" y="64"/>
                  </a:lnTo>
                  <a:lnTo>
                    <a:pt x="2" y="62"/>
                  </a:lnTo>
                  <a:lnTo>
                    <a:pt x="1" y="60"/>
                  </a:lnTo>
                  <a:lnTo>
                    <a:pt x="0" y="57"/>
                  </a:lnTo>
                  <a:lnTo>
                    <a:pt x="0" y="7"/>
                  </a:lnTo>
                  <a:lnTo>
                    <a:pt x="1" y="3"/>
                  </a:lnTo>
                  <a:lnTo>
                    <a:pt x="2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</a:endParaRPr>
            </a:p>
          </p:txBody>
        </p:sp>
        <p:sp>
          <p:nvSpPr>
            <p:cNvPr id="36" name="Freeform 76"/>
            <p:cNvSpPr>
              <a:spLocks/>
            </p:cNvSpPr>
            <p:nvPr/>
          </p:nvSpPr>
          <p:spPr bwMode="auto">
            <a:xfrm>
              <a:off x="13722351" y="6124576"/>
              <a:ext cx="65088" cy="58738"/>
            </a:xfrm>
            <a:custGeom>
              <a:avLst/>
              <a:gdLst>
                <a:gd name="T0" fmla="*/ 5 w 41"/>
                <a:gd name="T1" fmla="*/ 0 h 37"/>
                <a:gd name="T2" fmla="*/ 8 w 41"/>
                <a:gd name="T3" fmla="*/ 0 h 37"/>
                <a:gd name="T4" fmla="*/ 10 w 41"/>
                <a:gd name="T5" fmla="*/ 2 h 37"/>
                <a:gd name="T6" fmla="*/ 39 w 41"/>
                <a:gd name="T7" fmla="*/ 26 h 37"/>
                <a:gd name="T8" fmla="*/ 41 w 41"/>
                <a:gd name="T9" fmla="*/ 27 h 37"/>
                <a:gd name="T10" fmla="*/ 41 w 41"/>
                <a:gd name="T11" fmla="*/ 30 h 37"/>
                <a:gd name="T12" fmla="*/ 41 w 41"/>
                <a:gd name="T13" fmla="*/ 32 h 37"/>
                <a:gd name="T14" fmla="*/ 39 w 41"/>
                <a:gd name="T15" fmla="*/ 35 h 37"/>
                <a:gd name="T16" fmla="*/ 38 w 41"/>
                <a:gd name="T17" fmla="*/ 36 h 37"/>
                <a:gd name="T18" fmla="*/ 34 w 41"/>
                <a:gd name="T19" fmla="*/ 37 h 37"/>
                <a:gd name="T20" fmla="*/ 33 w 41"/>
                <a:gd name="T21" fmla="*/ 36 h 37"/>
                <a:gd name="T22" fmla="*/ 30 w 41"/>
                <a:gd name="T23" fmla="*/ 36 h 37"/>
                <a:gd name="T24" fmla="*/ 3 w 41"/>
                <a:gd name="T25" fmla="*/ 12 h 37"/>
                <a:gd name="T26" fmla="*/ 0 w 41"/>
                <a:gd name="T27" fmla="*/ 9 h 37"/>
                <a:gd name="T28" fmla="*/ 0 w 41"/>
                <a:gd name="T29" fmla="*/ 7 h 37"/>
                <a:gd name="T30" fmla="*/ 0 w 41"/>
                <a:gd name="T31" fmla="*/ 4 h 37"/>
                <a:gd name="T32" fmla="*/ 1 w 41"/>
                <a:gd name="T33" fmla="*/ 3 h 37"/>
                <a:gd name="T34" fmla="*/ 3 w 41"/>
                <a:gd name="T35" fmla="*/ 0 h 37"/>
                <a:gd name="T36" fmla="*/ 5 w 41"/>
                <a:gd name="T3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1" h="37">
                  <a:moveTo>
                    <a:pt x="5" y="0"/>
                  </a:moveTo>
                  <a:lnTo>
                    <a:pt x="8" y="0"/>
                  </a:lnTo>
                  <a:lnTo>
                    <a:pt x="10" y="2"/>
                  </a:lnTo>
                  <a:lnTo>
                    <a:pt x="39" y="26"/>
                  </a:lnTo>
                  <a:lnTo>
                    <a:pt x="41" y="27"/>
                  </a:lnTo>
                  <a:lnTo>
                    <a:pt x="41" y="30"/>
                  </a:lnTo>
                  <a:lnTo>
                    <a:pt x="41" y="32"/>
                  </a:lnTo>
                  <a:lnTo>
                    <a:pt x="39" y="35"/>
                  </a:lnTo>
                  <a:lnTo>
                    <a:pt x="38" y="36"/>
                  </a:lnTo>
                  <a:lnTo>
                    <a:pt x="34" y="37"/>
                  </a:lnTo>
                  <a:lnTo>
                    <a:pt x="33" y="36"/>
                  </a:lnTo>
                  <a:lnTo>
                    <a:pt x="30" y="36"/>
                  </a:lnTo>
                  <a:lnTo>
                    <a:pt x="3" y="12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1" y="3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</a:endParaRPr>
            </a:p>
          </p:txBody>
        </p:sp>
        <p:sp>
          <p:nvSpPr>
            <p:cNvPr id="37" name="Freeform 77"/>
            <p:cNvSpPr>
              <a:spLocks/>
            </p:cNvSpPr>
            <p:nvPr/>
          </p:nvSpPr>
          <p:spPr bwMode="auto">
            <a:xfrm>
              <a:off x="13400088" y="6010276"/>
              <a:ext cx="293688" cy="166688"/>
            </a:xfrm>
            <a:custGeom>
              <a:avLst/>
              <a:gdLst>
                <a:gd name="T0" fmla="*/ 120 w 185"/>
                <a:gd name="T1" fmla="*/ 0 h 105"/>
                <a:gd name="T2" fmla="*/ 124 w 185"/>
                <a:gd name="T3" fmla="*/ 0 h 105"/>
                <a:gd name="T4" fmla="*/ 127 w 185"/>
                <a:gd name="T5" fmla="*/ 1 h 105"/>
                <a:gd name="T6" fmla="*/ 129 w 185"/>
                <a:gd name="T7" fmla="*/ 3 h 105"/>
                <a:gd name="T8" fmla="*/ 136 w 185"/>
                <a:gd name="T9" fmla="*/ 9 h 105"/>
                <a:gd name="T10" fmla="*/ 145 w 185"/>
                <a:gd name="T11" fmla="*/ 17 h 105"/>
                <a:gd name="T12" fmla="*/ 156 w 185"/>
                <a:gd name="T13" fmla="*/ 27 h 105"/>
                <a:gd name="T14" fmla="*/ 169 w 185"/>
                <a:gd name="T15" fmla="*/ 37 h 105"/>
                <a:gd name="T16" fmla="*/ 183 w 185"/>
                <a:gd name="T17" fmla="*/ 48 h 105"/>
                <a:gd name="T18" fmla="*/ 184 w 185"/>
                <a:gd name="T19" fmla="*/ 50 h 105"/>
                <a:gd name="T20" fmla="*/ 185 w 185"/>
                <a:gd name="T21" fmla="*/ 52 h 105"/>
                <a:gd name="T22" fmla="*/ 184 w 185"/>
                <a:gd name="T23" fmla="*/ 55 h 105"/>
                <a:gd name="T24" fmla="*/ 183 w 185"/>
                <a:gd name="T25" fmla="*/ 57 h 105"/>
                <a:gd name="T26" fmla="*/ 181 w 185"/>
                <a:gd name="T27" fmla="*/ 58 h 105"/>
                <a:gd name="T28" fmla="*/ 179 w 185"/>
                <a:gd name="T29" fmla="*/ 60 h 105"/>
                <a:gd name="T30" fmla="*/ 176 w 185"/>
                <a:gd name="T31" fmla="*/ 58 h 105"/>
                <a:gd name="T32" fmla="*/ 174 w 185"/>
                <a:gd name="T33" fmla="*/ 58 h 105"/>
                <a:gd name="T34" fmla="*/ 159 w 185"/>
                <a:gd name="T35" fmla="*/ 45 h 105"/>
                <a:gd name="T36" fmla="*/ 145 w 185"/>
                <a:gd name="T37" fmla="*/ 32 h 105"/>
                <a:gd name="T38" fmla="*/ 132 w 185"/>
                <a:gd name="T39" fmla="*/ 22 h 105"/>
                <a:gd name="T40" fmla="*/ 122 w 185"/>
                <a:gd name="T41" fmla="*/ 14 h 105"/>
                <a:gd name="T42" fmla="*/ 10 w 185"/>
                <a:gd name="T43" fmla="*/ 104 h 105"/>
                <a:gd name="T44" fmla="*/ 9 w 185"/>
                <a:gd name="T45" fmla="*/ 105 h 105"/>
                <a:gd name="T46" fmla="*/ 6 w 185"/>
                <a:gd name="T47" fmla="*/ 105 h 105"/>
                <a:gd name="T48" fmla="*/ 4 w 185"/>
                <a:gd name="T49" fmla="*/ 104 h 105"/>
                <a:gd name="T50" fmla="*/ 1 w 185"/>
                <a:gd name="T51" fmla="*/ 103 h 105"/>
                <a:gd name="T52" fmla="*/ 0 w 185"/>
                <a:gd name="T53" fmla="*/ 100 h 105"/>
                <a:gd name="T54" fmla="*/ 0 w 185"/>
                <a:gd name="T55" fmla="*/ 98 h 105"/>
                <a:gd name="T56" fmla="*/ 0 w 185"/>
                <a:gd name="T57" fmla="*/ 97 h 105"/>
                <a:gd name="T58" fmla="*/ 2 w 185"/>
                <a:gd name="T59" fmla="*/ 94 h 105"/>
                <a:gd name="T60" fmla="*/ 118 w 185"/>
                <a:gd name="T61" fmla="*/ 1 h 105"/>
                <a:gd name="T62" fmla="*/ 120 w 185"/>
                <a:gd name="T63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85" h="105">
                  <a:moveTo>
                    <a:pt x="120" y="0"/>
                  </a:moveTo>
                  <a:lnTo>
                    <a:pt x="124" y="0"/>
                  </a:lnTo>
                  <a:lnTo>
                    <a:pt x="127" y="1"/>
                  </a:lnTo>
                  <a:lnTo>
                    <a:pt x="129" y="3"/>
                  </a:lnTo>
                  <a:lnTo>
                    <a:pt x="136" y="9"/>
                  </a:lnTo>
                  <a:lnTo>
                    <a:pt x="145" y="17"/>
                  </a:lnTo>
                  <a:lnTo>
                    <a:pt x="156" y="27"/>
                  </a:lnTo>
                  <a:lnTo>
                    <a:pt x="169" y="37"/>
                  </a:lnTo>
                  <a:lnTo>
                    <a:pt x="183" y="48"/>
                  </a:lnTo>
                  <a:lnTo>
                    <a:pt x="184" y="50"/>
                  </a:lnTo>
                  <a:lnTo>
                    <a:pt x="185" y="52"/>
                  </a:lnTo>
                  <a:lnTo>
                    <a:pt x="184" y="55"/>
                  </a:lnTo>
                  <a:lnTo>
                    <a:pt x="183" y="57"/>
                  </a:lnTo>
                  <a:lnTo>
                    <a:pt x="181" y="58"/>
                  </a:lnTo>
                  <a:lnTo>
                    <a:pt x="179" y="60"/>
                  </a:lnTo>
                  <a:lnTo>
                    <a:pt x="176" y="58"/>
                  </a:lnTo>
                  <a:lnTo>
                    <a:pt x="174" y="58"/>
                  </a:lnTo>
                  <a:lnTo>
                    <a:pt x="159" y="45"/>
                  </a:lnTo>
                  <a:lnTo>
                    <a:pt x="145" y="32"/>
                  </a:lnTo>
                  <a:lnTo>
                    <a:pt x="132" y="22"/>
                  </a:lnTo>
                  <a:lnTo>
                    <a:pt x="122" y="14"/>
                  </a:lnTo>
                  <a:lnTo>
                    <a:pt x="10" y="104"/>
                  </a:lnTo>
                  <a:lnTo>
                    <a:pt x="9" y="105"/>
                  </a:lnTo>
                  <a:lnTo>
                    <a:pt x="6" y="105"/>
                  </a:lnTo>
                  <a:lnTo>
                    <a:pt x="4" y="104"/>
                  </a:lnTo>
                  <a:lnTo>
                    <a:pt x="1" y="103"/>
                  </a:lnTo>
                  <a:lnTo>
                    <a:pt x="0" y="100"/>
                  </a:lnTo>
                  <a:lnTo>
                    <a:pt x="0" y="98"/>
                  </a:lnTo>
                  <a:lnTo>
                    <a:pt x="0" y="97"/>
                  </a:lnTo>
                  <a:lnTo>
                    <a:pt x="2" y="94"/>
                  </a:lnTo>
                  <a:lnTo>
                    <a:pt x="118" y="1"/>
                  </a:lnTo>
                  <a:lnTo>
                    <a:pt x="12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</a:endParaRPr>
            </a:p>
          </p:txBody>
        </p:sp>
        <p:sp>
          <p:nvSpPr>
            <p:cNvPr id="38" name="Freeform 78"/>
            <p:cNvSpPr>
              <a:spLocks/>
            </p:cNvSpPr>
            <p:nvPr/>
          </p:nvSpPr>
          <p:spPr bwMode="auto">
            <a:xfrm>
              <a:off x="13716001" y="6026151"/>
              <a:ext cx="20638" cy="112713"/>
            </a:xfrm>
            <a:custGeom>
              <a:avLst/>
              <a:gdLst>
                <a:gd name="T0" fmla="*/ 7 w 13"/>
                <a:gd name="T1" fmla="*/ 0 h 71"/>
                <a:gd name="T2" fmla="*/ 9 w 13"/>
                <a:gd name="T3" fmla="*/ 0 h 71"/>
                <a:gd name="T4" fmla="*/ 12 w 13"/>
                <a:gd name="T5" fmla="*/ 3 h 71"/>
                <a:gd name="T6" fmla="*/ 13 w 13"/>
                <a:gd name="T7" fmla="*/ 7 h 71"/>
                <a:gd name="T8" fmla="*/ 13 w 13"/>
                <a:gd name="T9" fmla="*/ 65 h 71"/>
                <a:gd name="T10" fmla="*/ 12 w 13"/>
                <a:gd name="T11" fmla="*/ 68 h 71"/>
                <a:gd name="T12" fmla="*/ 9 w 13"/>
                <a:gd name="T13" fmla="*/ 70 h 71"/>
                <a:gd name="T14" fmla="*/ 7 w 13"/>
                <a:gd name="T15" fmla="*/ 71 h 71"/>
                <a:gd name="T16" fmla="*/ 3 w 13"/>
                <a:gd name="T17" fmla="*/ 70 h 71"/>
                <a:gd name="T18" fmla="*/ 1 w 13"/>
                <a:gd name="T19" fmla="*/ 68 h 71"/>
                <a:gd name="T20" fmla="*/ 0 w 13"/>
                <a:gd name="T21" fmla="*/ 65 h 71"/>
                <a:gd name="T22" fmla="*/ 0 w 13"/>
                <a:gd name="T23" fmla="*/ 7 h 71"/>
                <a:gd name="T24" fmla="*/ 1 w 13"/>
                <a:gd name="T25" fmla="*/ 3 h 71"/>
                <a:gd name="T26" fmla="*/ 3 w 13"/>
                <a:gd name="T27" fmla="*/ 0 h 71"/>
                <a:gd name="T28" fmla="*/ 7 w 13"/>
                <a:gd name="T2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" h="71">
                  <a:moveTo>
                    <a:pt x="7" y="0"/>
                  </a:moveTo>
                  <a:lnTo>
                    <a:pt x="9" y="0"/>
                  </a:lnTo>
                  <a:lnTo>
                    <a:pt x="12" y="3"/>
                  </a:lnTo>
                  <a:lnTo>
                    <a:pt x="13" y="7"/>
                  </a:lnTo>
                  <a:lnTo>
                    <a:pt x="13" y="65"/>
                  </a:lnTo>
                  <a:lnTo>
                    <a:pt x="12" y="68"/>
                  </a:lnTo>
                  <a:lnTo>
                    <a:pt x="9" y="70"/>
                  </a:lnTo>
                  <a:lnTo>
                    <a:pt x="7" y="71"/>
                  </a:lnTo>
                  <a:lnTo>
                    <a:pt x="3" y="70"/>
                  </a:lnTo>
                  <a:lnTo>
                    <a:pt x="1" y="68"/>
                  </a:lnTo>
                  <a:lnTo>
                    <a:pt x="0" y="65"/>
                  </a:lnTo>
                  <a:lnTo>
                    <a:pt x="0" y="7"/>
                  </a:lnTo>
                  <a:lnTo>
                    <a:pt x="1" y="3"/>
                  </a:lnTo>
                  <a:lnTo>
                    <a:pt x="3" y="0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</a:endParaRPr>
            </a:p>
          </p:txBody>
        </p:sp>
        <p:sp>
          <p:nvSpPr>
            <p:cNvPr id="39" name="Freeform 79"/>
            <p:cNvSpPr>
              <a:spLocks/>
            </p:cNvSpPr>
            <p:nvPr/>
          </p:nvSpPr>
          <p:spPr bwMode="auto">
            <a:xfrm>
              <a:off x="13674726" y="6046788"/>
              <a:ext cx="19050" cy="58738"/>
            </a:xfrm>
            <a:custGeom>
              <a:avLst/>
              <a:gdLst>
                <a:gd name="T0" fmla="*/ 6 w 12"/>
                <a:gd name="T1" fmla="*/ 0 h 37"/>
                <a:gd name="T2" fmla="*/ 8 w 12"/>
                <a:gd name="T3" fmla="*/ 0 h 37"/>
                <a:gd name="T4" fmla="*/ 11 w 12"/>
                <a:gd name="T5" fmla="*/ 2 h 37"/>
                <a:gd name="T6" fmla="*/ 12 w 12"/>
                <a:gd name="T7" fmla="*/ 6 h 37"/>
                <a:gd name="T8" fmla="*/ 12 w 12"/>
                <a:gd name="T9" fmla="*/ 30 h 37"/>
                <a:gd name="T10" fmla="*/ 11 w 12"/>
                <a:gd name="T11" fmla="*/ 33 h 37"/>
                <a:gd name="T12" fmla="*/ 8 w 12"/>
                <a:gd name="T13" fmla="*/ 35 h 37"/>
                <a:gd name="T14" fmla="*/ 6 w 12"/>
                <a:gd name="T15" fmla="*/ 37 h 37"/>
                <a:gd name="T16" fmla="*/ 2 w 12"/>
                <a:gd name="T17" fmla="*/ 35 h 37"/>
                <a:gd name="T18" fmla="*/ 1 w 12"/>
                <a:gd name="T19" fmla="*/ 33 h 37"/>
                <a:gd name="T20" fmla="*/ 0 w 12"/>
                <a:gd name="T21" fmla="*/ 30 h 37"/>
                <a:gd name="T22" fmla="*/ 0 w 12"/>
                <a:gd name="T23" fmla="*/ 6 h 37"/>
                <a:gd name="T24" fmla="*/ 1 w 12"/>
                <a:gd name="T25" fmla="*/ 2 h 37"/>
                <a:gd name="T26" fmla="*/ 2 w 12"/>
                <a:gd name="T27" fmla="*/ 0 h 37"/>
                <a:gd name="T28" fmla="*/ 6 w 12"/>
                <a:gd name="T2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" h="37">
                  <a:moveTo>
                    <a:pt x="6" y="0"/>
                  </a:moveTo>
                  <a:lnTo>
                    <a:pt x="8" y="0"/>
                  </a:lnTo>
                  <a:lnTo>
                    <a:pt x="11" y="2"/>
                  </a:lnTo>
                  <a:lnTo>
                    <a:pt x="12" y="6"/>
                  </a:lnTo>
                  <a:lnTo>
                    <a:pt x="12" y="30"/>
                  </a:lnTo>
                  <a:lnTo>
                    <a:pt x="11" y="33"/>
                  </a:lnTo>
                  <a:lnTo>
                    <a:pt x="8" y="35"/>
                  </a:lnTo>
                  <a:lnTo>
                    <a:pt x="6" y="37"/>
                  </a:lnTo>
                  <a:lnTo>
                    <a:pt x="2" y="35"/>
                  </a:lnTo>
                  <a:lnTo>
                    <a:pt x="1" y="33"/>
                  </a:lnTo>
                  <a:lnTo>
                    <a:pt x="0" y="30"/>
                  </a:lnTo>
                  <a:lnTo>
                    <a:pt x="0" y="6"/>
                  </a:lnTo>
                  <a:lnTo>
                    <a:pt x="1" y="2"/>
                  </a:lnTo>
                  <a:lnTo>
                    <a:pt x="2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</a:endParaRPr>
            </a:p>
          </p:txBody>
        </p:sp>
        <p:sp>
          <p:nvSpPr>
            <p:cNvPr id="40" name="Freeform 80"/>
            <p:cNvSpPr>
              <a:spLocks/>
            </p:cNvSpPr>
            <p:nvPr/>
          </p:nvSpPr>
          <p:spPr bwMode="auto">
            <a:xfrm>
              <a:off x="13660438" y="6016626"/>
              <a:ext cx="88900" cy="20638"/>
            </a:xfrm>
            <a:custGeom>
              <a:avLst/>
              <a:gdLst>
                <a:gd name="T0" fmla="*/ 6 w 56"/>
                <a:gd name="T1" fmla="*/ 0 h 13"/>
                <a:gd name="T2" fmla="*/ 49 w 56"/>
                <a:gd name="T3" fmla="*/ 0 h 13"/>
                <a:gd name="T4" fmla="*/ 52 w 56"/>
                <a:gd name="T5" fmla="*/ 0 h 13"/>
                <a:gd name="T6" fmla="*/ 54 w 56"/>
                <a:gd name="T7" fmla="*/ 2 h 13"/>
                <a:gd name="T8" fmla="*/ 56 w 56"/>
                <a:gd name="T9" fmla="*/ 6 h 13"/>
                <a:gd name="T10" fmla="*/ 54 w 56"/>
                <a:gd name="T11" fmla="*/ 9 h 13"/>
                <a:gd name="T12" fmla="*/ 52 w 56"/>
                <a:gd name="T13" fmla="*/ 11 h 13"/>
                <a:gd name="T14" fmla="*/ 49 w 56"/>
                <a:gd name="T15" fmla="*/ 13 h 13"/>
                <a:gd name="T16" fmla="*/ 6 w 56"/>
                <a:gd name="T17" fmla="*/ 13 h 13"/>
                <a:gd name="T18" fmla="*/ 2 w 56"/>
                <a:gd name="T19" fmla="*/ 11 h 13"/>
                <a:gd name="T20" fmla="*/ 1 w 56"/>
                <a:gd name="T21" fmla="*/ 9 h 13"/>
                <a:gd name="T22" fmla="*/ 0 w 56"/>
                <a:gd name="T23" fmla="*/ 6 h 13"/>
                <a:gd name="T24" fmla="*/ 1 w 56"/>
                <a:gd name="T25" fmla="*/ 2 h 13"/>
                <a:gd name="T26" fmla="*/ 2 w 56"/>
                <a:gd name="T27" fmla="*/ 0 h 13"/>
                <a:gd name="T28" fmla="*/ 6 w 56"/>
                <a:gd name="T2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6" h="13">
                  <a:moveTo>
                    <a:pt x="6" y="0"/>
                  </a:moveTo>
                  <a:lnTo>
                    <a:pt x="49" y="0"/>
                  </a:lnTo>
                  <a:lnTo>
                    <a:pt x="52" y="0"/>
                  </a:lnTo>
                  <a:lnTo>
                    <a:pt x="54" y="2"/>
                  </a:lnTo>
                  <a:lnTo>
                    <a:pt x="56" y="6"/>
                  </a:lnTo>
                  <a:lnTo>
                    <a:pt x="54" y="9"/>
                  </a:lnTo>
                  <a:lnTo>
                    <a:pt x="52" y="11"/>
                  </a:lnTo>
                  <a:lnTo>
                    <a:pt x="49" y="13"/>
                  </a:lnTo>
                  <a:lnTo>
                    <a:pt x="6" y="13"/>
                  </a:lnTo>
                  <a:lnTo>
                    <a:pt x="2" y="11"/>
                  </a:lnTo>
                  <a:lnTo>
                    <a:pt x="1" y="9"/>
                  </a:lnTo>
                  <a:lnTo>
                    <a:pt x="0" y="6"/>
                  </a:lnTo>
                  <a:lnTo>
                    <a:pt x="1" y="2"/>
                  </a:lnTo>
                  <a:lnTo>
                    <a:pt x="2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</a:endParaRPr>
            </a:p>
          </p:txBody>
        </p:sp>
        <p:sp>
          <p:nvSpPr>
            <p:cNvPr id="41" name="Freeform 81"/>
            <p:cNvSpPr>
              <a:spLocks/>
            </p:cNvSpPr>
            <p:nvPr/>
          </p:nvSpPr>
          <p:spPr bwMode="auto">
            <a:xfrm>
              <a:off x="13436601" y="6064251"/>
              <a:ext cx="312738" cy="142875"/>
            </a:xfrm>
            <a:custGeom>
              <a:avLst/>
              <a:gdLst>
                <a:gd name="T0" fmla="*/ 97 w 197"/>
                <a:gd name="T1" fmla="*/ 0 h 90"/>
                <a:gd name="T2" fmla="*/ 101 w 197"/>
                <a:gd name="T3" fmla="*/ 2 h 90"/>
                <a:gd name="T4" fmla="*/ 104 w 197"/>
                <a:gd name="T5" fmla="*/ 3 h 90"/>
                <a:gd name="T6" fmla="*/ 195 w 197"/>
                <a:gd name="T7" fmla="*/ 79 h 90"/>
                <a:gd name="T8" fmla="*/ 197 w 197"/>
                <a:gd name="T9" fmla="*/ 80 h 90"/>
                <a:gd name="T10" fmla="*/ 197 w 197"/>
                <a:gd name="T11" fmla="*/ 83 h 90"/>
                <a:gd name="T12" fmla="*/ 197 w 197"/>
                <a:gd name="T13" fmla="*/ 85 h 90"/>
                <a:gd name="T14" fmla="*/ 195 w 197"/>
                <a:gd name="T15" fmla="*/ 88 h 90"/>
                <a:gd name="T16" fmla="*/ 194 w 197"/>
                <a:gd name="T17" fmla="*/ 89 h 90"/>
                <a:gd name="T18" fmla="*/ 191 w 197"/>
                <a:gd name="T19" fmla="*/ 90 h 90"/>
                <a:gd name="T20" fmla="*/ 189 w 197"/>
                <a:gd name="T21" fmla="*/ 89 h 90"/>
                <a:gd name="T22" fmla="*/ 186 w 197"/>
                <a:gd name="T23" fmla="*/ 88 h 90"/>
                <a:gd name="T24" fmla="*/ 99 w 197"/>
                <a:gd name="T25" fmla="*/ 16 h 90"/>
                <a:gd name="T26" fmla="*/ 10 w 197"/>
                <a:gd name="T27" fmla="*/ 87 h 90"/>
                <a:gd name="T28" fmla="*/ 9 w 197"/>
                <a:gd name="T29" fmla="*/ 88 h 90"/>
                <a:gd name="T30" fmla="*/ 6 w 197"/>
                <a:gd name="T31" fmla="*/ 88 h 90"/>
                <a:gd name="T32" fmla="*/ 4 w 197"/>
                <a:gd name="T33" fmla="*/ 87 h 90"/>
                <a:gd name="T34" fmla="*/ 1 w 197"/>
                <a:gd name="T35" fmla="*/ 85 h 90"/>
                <a:gd name="T36" fmla="*/ 1 w 197"/>
                <a:gd name="T37" fmla="*/ 83 h 90"/>
                <a:gd name="T38" fmla="*/ 0 w 197"/>
                <a:gd name="T39" fmla="*/ 80 h 90"/>
                <a:gd name="T40" fmla="*/ 1 w 197"/>
                <a:gd name="T41" fmla="*/ 78 h 90"/>
                <a:gd name="T42" fmla="*/ 2 w 197"/>
                <a:gd name="T43" fmla="*/ 77 h 90"/>
                <a:gd name="T44" fmla="*/ 95 w 197"/>
                <a:gd name="T45" fmla="*/ 2 h 90"/>
                <a:gd name="T46" fmla="*/ 97 w 197"/>
                <a:gd name="T47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7" h="90">
                  <a:moveTo>
                    <a:pt x="97" y="0"/>
                  </a:moveTo>
                  <a:lnTo>
                    <a:pt x="101" y="2"/>
                  </a:lnTo>
                  <a:lnTo>
                    <a:pt x="104" y="3"/>
                  </a:lnTo>
                  <a:lnTo>
                    <a:pt x="195" y="79"/>
                  </a:lnTo>
                  <a:lnTo>
                    <a:pt x="197" y="80"/>
                  </a:lnTo>
                  <a:lnTo>
                    <a:pt x="197" y="83"/>
                  </a:lnTo>
                  <a:lnTo>
                    <a:pt x="197" y="85"/>
                  </a:lnTo>
                  <a:lnTo>
                    <a:pt x="195" y="88"/>
                  </a:lnTo>
                  <a:lnTo>
                    <a:pt x="194" y="89"/>
                  </a:lnTo>
                  <a:lnTo>
                    <a:pt x="191" y="90"/>
                  </a:lnTo>
                  <a:lnTo>
                    <a:pt x="189" y="89"/>
                  </a:lnTo>
                  <a:lnTo>
                    <a:pt x="186" y="88"/>
                  </a:lnTo>
                  <a:lnTo>
                    <a:pt x="99" y="16"/>
                  </a:lnTo>
                  <a:lnTo>
                    <a:pt x="10" y="87"/>
                  </a:lnTo>
                  <a:lnTo>
                    <a:pt x="9" y="88"/>
                  </a:lnTo>
                  <a:lnTo>
                    <a:pt x="6" y="88"/>
                  </a:lnTo>
                  <a:lnTo>
                    <a:pt x="4" y="87"/>
                  </a:lnTo>
                  <a:lnTo>
                    <a:pt x="1" y="85"/>
                  </a:lnTo>
                  <a:lnTo>
                    <a:pt x="1" y="83"/>
                  </a:lnTo>
                  <a:lnTo>
                    <a:pt x="0" y="80"/>
                  </a:lnTo>
                  <a:lnTo>
                    <a:pt x="1" y="78"/>
                  </a:lnTo>
                  <a:lnTo>
                    <a:pt x="2" y="77"/>
                  </a:lnTo>
                  <a:lnTo>
                    <a:pt x="95" y="2"/>
                  </a:lnTo>
                  <a:lnTo>
                    <a:pt x="9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</a:endParaRPr>
            </a:p>
          </p:txBody>
        </p:sp>
        <p:sp>
          <p:nvSpPr>
            <p:cNvPr id="42" name="Freeform 82"/>
            <p:cNvSpPr>
              <a:spLocks noEditPoints="1"/>
            </p:cNvSpPr>
            <p:nvPr/>
          </p:nvSpPr>
          <p:spPr bwMode="auto">
            <a:xfrm>
              <a:off x="13373101" y="6246813"/>
              <a:ext cx="441325" cy="219075"/>
            </a:xfrm>
            <a:custGeom>
              <a:avLst/>
              <a:gdLst>
                <a:gd name="T0" fmla="*/ 193 w 278"/>
                <a:gd name="T1" fmla="*/ 15 h 138"/>
                <a:gd name="T2" fmla="*/ 168 w 278"/>
                <a:gd name="T3" fmla="*/ 30 h 138"/>
                <a:gd name="T4" fmla="*/ 158 w 278"/>
                <a:gd name="T5" fmla="*/ 43 h 138"/>
                <a:gd name="T6" fmla="*/ 33 w 278"/>
                <a:gd name="T7" fmla="*/ 43 h 138"/>
                <a:gd name="T8" fmla="*/ 35 w 278"/>
                <a:gd name="T9" fmla="*/ 85 h 138"/>
                <a:gd name="T10" fmla="*/ 50 w 278"/>
                <a:gd name="T11" fmla="*/ 75 h 138"/>
                <a:gd name="T12" fmla="*/ 56 w 278"/>
                <a:gd name="T13" fmla="*/ 77 h 138"/>
                <a:gd name="T14" fmla="*/ 79 w 278"/>
                <a:gd name="T15" fmla="*/ 75 h 138"/>
                <a:gd name="T16" fmla="*/ 84 w 278"/>
                <a:gd name="T17" fmla="*/ 73 h 138"/>
                <a:gd name="T18" fmla="*/ 89 w 278"/>
                <a:gd name="T19" fmla="*/ 76 h 138"/>
                <a:gd name="T20" fmla="*/ 110 w 278"/>
                <a:gd name="T21" fmla="*/ 76 h 138"/>
                <a:gd name="T22" fmla="*/ 115 w 278"/>
                <a:gd name="T23" fmla="*/ 75 h 138"/>
                <a:gd name="T24" fmla="*/ 134 w 278"/>
                <a:gd name="T25" fmla="*/ 94 h 138"/>
                <a:gd name="T26" fmla="*/ 154 w 278"/>
                <a:gd name="T27" fmla="*/ 94 h 138"/>
                <a:gd name="T28" fmla="*/ 160 w 278"/>
                <a:gd name="T29" fmla="*/ 97 h 138"/>
                <a:gd name="T30" fmla="*/ 190 w 278"/>
                <a:gd name="T31" fmla="*/ 121 h 138"/>
                <a:gd name="T32" fmla="*/ 209 w 278"/>
                <a:gd name="T33" fmla="*/ 132 h 138"/>
                <a:gd name="T34" fmla="*/ 228 w 278"/>
                <a:gd name="T35" fmla="*/ 123 h 138"/>
                <a:gd name="T36" fmla="*/ 254 w 278"/>
                <a:gd name="T37" fmla="*/ 102 h 138"/>
                <a:gd name="T38" fmla="*/ 266 w 278"/>
                <a:gd name="T39" fmla="*/ 68 h 138"/>
                <a:gd name="T40" fmla="*/ 254 w 278"/>
                <a:gd name="T41" fmla="*/ 35 h 138"/>
                <a:gd name="T42" fmla="*/ 226 w 278"/>
                <a:gd name="T43" fmla="*/ 15 h 138"/>
                <a:gd name="T44" fmla="*/ 209 w 278"/>
                <a:gd name="T45" fmla="*/ 0 h 138"/>
                <a:gd name="T46" fmla="*/ 231 w 278"/>
                <a:gd name="T47" fmla="*/ 3 h 138"/>
                <a:gd name="T48" fmla="*/ 264 w 278"/>
                <a:gd name="T49" fmla="*/ 28 h 138"/>
                <a:gd name="T50" fmla="*/ 278 w 278"/>
                <a:gd name="T51" fmla="*/ 68 h 138"/>
                <a:gd name="T52" fmla="*/ 264 w 278"/>
                <a:gd name="T53" fmla="*/ 110 h 138"/>
                <a:gd name="T54" fmla="*/ 231 w 278"/>
                <a:gd name="T55" fmla="*/ 134 h 138"/>
                <a:gd name="T56" fmla="*/ 209 w 278"/>
                <a:gd name="T57" fmla="*/ 138 h 138"/>
                <a:gd name="T58" fmla="*/ 177 w 278"/>
                <a:gd name="T59" fmla="*/ 130 h 138"/>
                <a:gd name="T60" fmla="*/ 151 w 278"/>
                <a:gd name="T61" fmla="*/ 106 h 138"/>
                <a:gd name="T62" fmla="*/ 131 w 278"/>
                <a:gd name="T63" fmla="*/ 106 h 138"/>
                <a:gd name="T64" fmla="*/ 126 w 278"/>
                <a:gd name="T65" fmla="*/ 105 h 138"/>
                <a:gd name="T66" fmla="*/ 101 w 278"/>
                <a:gd name="T67" fmla="*/ 99 h 138"/>
                <a:gd name="T68" fmla="*/ 96 w 278"/>
                <a:gd name="T69" fmla="*/ 100 h 138"/>
                <a:gd name="T70" fmla="*/ 84 w 278"/>
                <a:gd name="T71" fmla="*/ 88 h 138"/>
                <a:gd name="T72" fmla="*/ 68 w 278"/>
                <a:gd name="T73" fmla="*/ 102 h 138"/>
                <a:gd name="T74" fmla="*/ 63 w 278"/>
                <a:gd name="T75" fmla="*/ 100 h 138"/>
                <a:gd name="T76" fmla="*/ 37 w 278"/>
                <a:gd name="T77" fmla="*/ 99 h 138"/>
                <a:gd name="T78" fmla="*/ 32 w 278"/>
                <a:gd name="T79" fmla="*/ 100 h 138"/>
                <a:gd name="T80" fmla="*/ 2 w 278"/>
                <a:gd name="T81" fmla="*/ 68 h 138"/>
                <a:gd name="T82" fmla="*/ 0 w 278"/>
                <a:gd name="T83" fmla="*/ 62 h 138"/>
                <a:gd name="T84" fmla="*/ 26 w 278"/>
                <a:gd name="T85" fmla="*/ 33 h 138"/>
                <a:gd name="T86" fmla="*/ 31 w 278"/>
                <a:gd name="T87" fmla="*/ 30 h 138"/>
                <a:gd name="T88" fmla="*/ 162 w 278"/>
                <a:gd name="T89" fmla="*/ 19 h 138"/>
                <a:gd name="T90" fmla="*/ 191 w 278"/>
                <a:gd name="T91" fmla="*/ 2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78" h="138">
                  <a:moveTo>
                    <a:pt x="209" y="12"/>
                  </a:moveTo>
                  <a:lnTo>
                    <a:pt x="193" y="15"/>
                  </a:lnTo>
                  <a:lnTo>
                    <a:pt x="179" y="21"/>
                  </a:lnTo>
                  <a:lnTo>
                    <a:pt x="168" y="30"/>
                  </a:lnTo>
                  <a:lnTo>
                    <a:pt x="160" y="40"/>
                  </a:lnTo>
                  <a:lnTo>
                    <a:pt x="158" y="43"/>
                  </a:lnTo>
                  <a:lnTo>
                    <a:pt x="155" y="43"/>
                  </a:lnTo>
                  <a:lnTo>
                    <a:pt x="33" y="43"/>
                  </a:lnTo>
                  <a:lnTo>
                    <a:pt x="16" y="63"/>
                  </a:lnTo>
                  <a:lnTo>
                    <a:pt x="35" y="85"/>
                  </a:lnTo>
                  <a:lnTo>
                    <a:pt x="47" y="76"/>
                  </a:lnTo>
                  <a:lnTo>
                    <a:pt x="50" y="75"/>
                  </a:lnTo>
                  <a:lnTo>
                    <a:pt x="54" y="75"/>
                  </a:lnTo>
                  <a:lnTo>
                    <a:pt x="56" y="77"/>
                  </a:lnTo>
                  <a:lnTo>
                    <a:pt x="66" y="87"/>
                  </a:lnTo>
                  <a:lnTo>
                    <a:pt x="79" y="75"/>
                  </a:lnTo>
                  <a:lnTo>
                    <a:pt x="82" y="73"/>
                  </a:lnTo>
                  <a:lnTo>
                    <a:pt x="84" y="73"/>
                  </a:lnTo>
                  <a:lnTo>
                    <a:pt x="87" y="73"/>
                  </a:lnTo>
                  <a:lnTo>
                    <a:pt x="89" y="76"/>
                  </a:lnTo>
                  <a:lnTo>
                    <a:pt x="98" y="85"/>
                  </a:lnTo>
                  <a:lnTo>
                    <a:pt x="110" y="76"/>
                  </a:lnTo>
                  <a:lnTo>
                    <a:pt x="112" y="75"/>
                  </a:lnTo>
                  <a:lnTo>
                    <a:pt x="115" y="75"/>
                  </a:lnTo>
                  <a:lnTo>
                    <a:pt x="117" y="77"/>
                  </a:lnTo>
                  <a:lnTo>
                    <a:pt x="134" y="94"/>
                  </a:lnTo>
                  <a:lnTo>
                    <a:pt x="154" y="94"/>
                  </a:lnTo>
                  <a:lnTo>
                    <a:pt x="154" y="94"/>
                  </a:lnTo>
                  <a:lnTo>
                    <a:pt x="158" y="95"/>
                  </a:lnTo>
                  <a:lnTo>
                    <a:pt x="160" y="97"/>
                  </a:lnTo>
                  <a:lnTo>
                    <a:pt x="173" y="113"/>
                  </a:lnTo>
                  <a:lnTo>
                    <a:pt x="190" y="121"/>
                  </a:lnTo>
                  <a:lnTo>
                    <a:pt x="209" y="125"/>
                  </a:lnTo>
                  <a:lnTo>
                    <a:pt x="209" y="132"/>
                  </a:lnTo>
                  <a:lnTo>
                    <a:pt x="210" y="125"/>
                  </a:lnTo>
                  <a:lnTo>
                    <a:pt x="228" y="123"/>
                  </a:lnTo>
                  <a:lnTo>
                    <a:pt x="243" y="115"/>
                  </a:lnTo>
                  <a:lnTo>
                    <a:pt x="254" y="102"/>
                  </a:lnTo>
                  <a:lnTo>
                    <a:pt x="263" y="86"/>
                  </a:lnTo>
                  <a:lnTo>
                    <a:pt x="266" y="68"/>
                  </a:lnTo>
                  <a:lnTo>
                    <a:pt x="263" y="50"/>
                  </a:lnTo>
                  <a:lnTo>
                    <a:pt x="254" y="35"/>
                  </a:lnTo>
                  <a:lnTo>
                    <a:pt x="243" y="22"/>
                  </a:lnTo>
                  <a:lnTo>
                    <a:pt x="226" y="15"/>
                  </a:lnTo>
                  <a:lnTo>
                    <a:pt x="209" y="12"/>
                  </a:lnTo>
                  <a:close/>
                  <a:moveTo>
                    <a:pt x="209" y="0"/>
                  </a:moveTo>
                  <a:lnTo>
                    <a:pt x="209" y="0"/>
                  </a:lnTo>
                  <a:lnTo>
                    <a:pt x="231" y="3"/>
                  </a:lnTo>
                  <a:lnTo>
                    <a:pt x="250" y="12"/>
                  </a:lnTo>
                  <a:lnTo>
                    <a:pt x="264" y="28"/>
                  </a:lnTo>
                  <a:lnTo>
                    <a:pt x="275" y="47"/>
                  </a:lnTo>
                  <a:lnTo>
                    <a:pt x="278" y="68"/>
                  </a:lnTo>
                  <a:lnTo>
                    <a:pt x="275" y="91"/>
                  </a:lnTo>
                  <a:lnTo>
                    <a:pt x="264" y="110"/>
                  </a:lnTo>
                  <a:lnTo>
                    <a:pt x="250" y="125"/>
                  </a:lnTo>
                  <a:lnTo>
                    <a:pt x="231" y="134"/>
                  </a:lnTo>
                  <a:lnTo>
                    <a:pt x="210" y="138"/>
                  </a:lnTo>
                  <a:lnTo>
                    <a:pt x="209" y="138"/>
                  </a:lnTo>
                  <a:lnTo>
                    <a:pt x="192" y="137"/>
                  </a:lnTo>
                  <a:lnTo>
                    <a:pt x="177" y="130"/>
                  </a:lnTo>
                  <a:lnTo>
                    <a:pt x="163" y="120"/>
                  </a:lnTo>
                  <a:lnTo>
                    <a:pt x="151" y="106"/>
                  </a:lnTo>
                  <a:lnTo>
                    <a:pt x="131" y="106"/>
                  </a:lnTo>
                  <a:lnTo>
                    <a:pt x="131" y="106"/>
                  </a:lnTo>
                  <a:lnTo>
                    <a:pt x="129" y="106"/>
                  </a:lnTo>
                  <a:lnTo>
                    <a:pt x="126" y="105"/>
                  </a:lnTo>
                  <a:lnTo>
                    <a:pt x="112" y="90"/>
                  </a:lnTo>
                  <a:lnTo>
                    <a:pt x="101" y="99"/>
                  </a:lnTo>
                  <a:lnTo>
                    <a:pt x="98" y="100"/>
                  </a:lnTo>
                  <a:lnTo>
                    <a:pt x="96" y="100"/>
                  </a:lnTo>
                  <a:lnTo>
                    <a:pt x="93" y="99"/>
                  </a:lnTo>
                  <a:lnTo>
                    <a:pt x="84" y="88"/>
                  </a:lnTo>
                  <a:lnTo>
                    <a:pt x="71" y="100"/>
                  </a:lnTo>
                  <a:lnTo>
                    <a:pt x="68" y="102"/>
                  </a:lnTo>
                  <a:lnTo>
                    <a:pt x="65" y="102"/>
                  </a:lnTo>
                  <a:lnTo>
                    <a:pt x="63" y="100"/>
                  </a:lnTo>
                  <a:lnTo>
                    <a:pt x="51" y="90"/>
                  </a:lnTo>
                  <a:lnTo>
                    <a:pt x="37" y="99"/>
                  </a:lnTo>
                  <a:lnTo>
                    <a:pt x="35" y="100"/>
                  </a:lnTo>
                  <a:lnTo>
                    <a:pt x="32" y="100"/>
                  </a:lnTo>
                  <a:lnTo>
                    <a:pt x="30" y="97"/>
                  </a:lnTo>
                  <a:lnTo>
                    <a:pt x="2" y="68"/>
                  </a:lnTo>
                  <a:lnTo>
                    <a:pt x="0" y="64"/>
                  </a:lnTo>
                  <a:lnTo>
                    <a:pt x="0" y="62"/>
                  </a:lnTo>
                  <a:lnTo>
                    <a:pt x="2" y="59"/>
                  </a:lnTo>
                  <a:lnTo>
                    <a:pt x="26" y="33"/>
                  </a:lnTo>
                  <a:lnTo>
                    <a:pt x="28" y="31"/>
                  </a:lnTo>
                  <a:lnTo>
                    <a:pt x="31" y="30"/>
                  </a:lnTo>
                  <a:lnTo>
                    <a:pt x="151" y="30"/>
                  </a:lnTo>
                  <a:lnTo>
                    <a:pt x="162" y="19"/>
                  </a:lnTo>
                  <a:lnTo>
                    <a:pt x="176" y="8"/>
                  </a:lnTo>
                  <a:lnTo>
                    <a:pt x="191" y="2"/>
                  </a:lnTo>
                  <a:lnTo>
                    <a:pt x="20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</a:endParaRPr>
            </a:p>
          </p:txBody>
        </p:sp>
        <p:sp>
          <p:nvSpPr>
            <p:cNvPr id="43" name="Freeform 83"/>
            <p:cNvSpPr>
              <a:spLocks noEditPoints="1"/>
            </p:cNvSpPr>
            <p:nvPr/>
          </p:nvSpPr>
          <p:spPr bwMode="auto">
            <a:xfrm>
              <a:off x="13700126" y="6318251"/>
              <a:ext cx="79375" cy="79375"/>
            </a:xfrm>
            <a:custGeom>
              <a:avLst/>
              <a:gdLst>
                <a:gd name="T0" fmla="*/ 25 w 50"/>
                <a:gd name="T1" fmla="*/ 13 h 50"/>
                <a:gd name="T2" fmla="*/ 20 w 50"/>
                <a:gd name="T3" fmla="*/ 14 h 50"/>
                <a:gd name="T4" fmla="*/ 17 w 50"/>
                <a:gd name="T5" fmla="*/ 17 h 50"/>
                <a:gd name="T6" fmla="*/ 14 w 50"/>
                <a:gd name="T7" fmla="*/ 21 h 50"/>
                <a:gd name="T8" fmla="*/ 13 w 50"/>
                <a:gd name="T9" fmla="*/ 24 h 50"/>
                <a:gd name="T10" fmla="*/ 14 w 50"/>
                <a:gd name="T11" fmla="*/ 30 h 50"/>
                <a:gd name="T12" fmla="*/ 17 w 50"/>
                <a:gd name="T13" fmla="*/ 33 h 50"/>
                <a:gd name="T14" fmla="*/ 20 w 50"/>
                <a:gd name="T15" fmla="*/ 36 h 50"/>
                <a:gd name="T16" fmla="*/ 25 w 50"/>
                <a:gd name="T17" fmla="*/ 37 h 50"/>
                <a:gd name="T18" fmla="*/ 25 w 50"/>
                <a:gd name="T19" fmla="*/ 43 h 50"/>
                <a:gd name="T20" fmla="*/ 25 w 50"/>
                <a:gd name="T21" fmla="*/ 37 h 50"/>
                <a:gd name="T22" fmla="*/ 28 w 50"/>
                <a:gd name="T23" fmla="*/ 36 h 50"/>
                <a:gd name="T24" fmla="*/ 31 w 50"/>
                <a:gd name="T25" fmla="*/ 35 h 50"/>
                <a:gd name="T26" fmla="*/ 33 w 50"/>
                <a:gd name="T27" fmla="*/ 33 h 50"/>
                <a:gd name="T28" fmla="*/ 36 w 50"/>
                <a:gd name="T29" fmla="*/ 31 h 50"/>
                <a:gd name="T30" fmla="*/ 37 w 50"/>
                <a:gd name="T31" fmla="*/ 28 h 50"/>
                <a:gd name="T32" fmla="*/ 37 w 50"/>
                <a:gd name="T33" fmla="*/ 24 h 50"/>
                <a:gd name="T34" fmla="*/ 36 w 50"/>
                <a:gd name="T35" fmla="*/ 21 h 50"/>
                <a:gd name="T36" fmla="*/ 33 w 50"/>
                <a:gd name="T37" fmla="*/ 17 h 50"/>
                <a:gd name="T38" fmla="*/ 29 w 50"/>
                <a:gd name="T39" fmla="*/ 14 h 50"/>
                <a:gd name="T40" fmla="*/ 25 w 50"/>
                <a:gd name="T41" fmla="*/ 13 h 50"/>
                <a:gd name="T42" fmla="*/ 25 w 50"/>
                <a:gd name="T43" fmla="*/ 0 h 50"/>
                <a:gd name="T44" fmla="*/ 37 w 50"/>
                <a:gd name="T45" fmla="*/ 4 h 50"/>
                <a:gd name="T46" fmla="*/ 46 w 50"/>
                <a:gd name="T47" fmla="*/ 13 h 50"/>
                <a:gd name="T48" fmla="*/ 50 w 50"/>
                <a:gd name="T49" fmla="*/ 24 h 50"/>
                <a:gd name="T50" fmla="*/ 48 w 50"/>
                <a:gd name="T51" fmla="*/ 31 h 50"/>
                <a:gd name="T52" fmla="*/ 46 w 50"/>
                <a:gd name="T53" fmla="*/ 37 h 50"/>
                <a:gd name="T54" fmla="*/ 42 w 50"/>
                <a:gd name="T55" fmla="*/ 42 h 50"/>
                <a:gd name="T56" fmla="*/ 37 w 50"/>
                <a:gd name="T57" fmla="*/ 46 h 50"/>
                <a:gd name="T58" fmla="*/ 32 w 50"/>
                <a:gd name="T59" fmla="*/ 49 h 50"/>
                <a:gd name="T60" fmla="*/ 25 w 50"/>
                <a:gd name="T61" fmla="*/ 50 h 50"/>
                <a:gd name="T62" fmla="*/ 25 w 50"/>
                <a:gd name="T63" fmla="*/ 50 h 50"/>
                <a:gd name="T64" fmla="*/ 13 w 50"/>
                <a:gd name="T65" fmla="*/ 46 h 50"/>
                <a:gd name="T66" fmla="*/ 4 w 50"/>
                <a:gd name="T67" fmla="*/ 37 h 50"/>
                <a:gd name="T68" fmla="*/ 0 w 50"/>
                <a:gd name="T69" fmla="*/ 24 h 50"/>
                <a:gd name="T70" fmla="*/ 4 w 50"/>
                <a:gd name="T71" fmla="*/ 13 h 50"/>
                <a:gd name="T72" fmla="*/ 13 w 50"/>
                <a:gd name="T73" fmla="*/ 4 h 50"/>
                <a:gd name="T74" fmla="*/ 25 w 50"/>
                <a:gd name="T7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0" h="50">
                  <a:moveTo>
                    <a:pt x="25" y="13"/>
                  </a:moveTo>
                  <a:lnTo>
                    <a:pt x="20" y="14"/>
                  </a:lnTo>
                  <a:lnTo>
                    <a:pt x="17" y="17"/>
                  </a:lnTo>
                  <a:lnTo>
                    <a:pt x="14" y="21"/>
                  </a:lnTo>
                  <a:lnTo>
                    <a:pt x="13" y="24"/>
                  </a:lnTo>
                  <a:lnTo>
                    <a:pt x="14" y="30"/>
                  </a:lnTo>
                  <a:lnTo>
                    <a:pt x="17" y="33"/>
                  </a:lnTo>
                  <a:lnTo>
                    <a:pt x="20" y="36"/>
                  </a:lnTo>
                  <a:lnTo>
                    <a:pt x="25" y="37"/>
                  </a:lnTo>
                  <a:lnTo>
                    <a:pt x="25" y="43"/>
                  </a:lnTo>
                  <a:lnTo>
                    <a:pt x="25" y="37"/>
                  </a:lnTo>
                  <a:lnTo>
                    <a:pt x="28" y="36"/>
                  </a:lnTo>
                  <a:lnTo>
                    <a:pt x="31" y="35"/>
                  </a:lnTo>
                  <a:lnTo>
                    <a:pt x="33" y="33"/>
                  </a:lnTo>
                  <a:lnTo>
                    <a:pt x="36" y="31"/>
                  </a:lnTo>
                  <a:lnTo>
                    <a:pt x="37" y="28"/>
                  </a:lnTo>
                  <a:lnTo>
                    <a:pt x="37" y="24"/>
                  </a:lnTo>
                  <a:lnTo>
                    <a:pt x="36" y="21"/>
                  </a:lnTo>
                  <a:lnTo>
                    <a:pt x="33" y="17"/>
                  </a:lnTo>
                  <a:lnTo>
                    <a:pt x="29" y="14"/>
                  </a:lnTo>
                  <a:lnTo>
                    <a:pt x="25" y="13"/>
                  </a:lnTo>
                  <a:close/>
                  <a:moveTo>
                    <a:pt x="25" y="0"/>
                  </a:moveTo>
                  <a:lnTo>
                    <a:pt x="37" y="4"/>
                  </a:lnTo>
                  <a:lnTo>
                    <a:pt x="46" y="13"/>
                  </a:lnTo>
                  <a:lnTo>
                    <a:pt x="50" y="24"/>
                  </a:lnTo>
                  <a:lnTo>
                    <a:pt x="48" y="31"/>
                  </a:lnTo>
                  <a:lnTo>
                    <a:pt x="46" y="37"/>
                  </a:lnTo>
                  <a:lnTo>
                    <a:pt x="42" y="42"/>
                  </a:lnTo>
                  <a:lnTo>
                    <a:pt x="37" y="46"/>
                  </a:lnTo>
                  <a:lnTo>
                    <a:pt x="32" y="49"/>
                  </a:lnTo>
                  <a:lnTo>
                    <a:pt x="25" y="50"/>
                  </a:lnTo>
                  <a:lnTo>
                    <a:pt x="25" y="50"/>
                  </a:lnTo>
                  <a:lnTo>
                    <a:pt x="13" y="46"/>
                  </a:lnTo>
                  <a:lnTo>
                    <a:pt x="4" y="37"/>
                  </a:lnTo>
                  <a:lnTo>
                    <a:pt x="0" y="24"/>
                  </a:lnTo>
                  <a:lnTo>
                    <a:pt x="4" y="13"/>
                  </a:lnTo>
                  <a:lnTo>
                    <a:pt x="13" y="4"/>
                  </a:lnTo>
                  <a:lnTo>
                    <a:pt x="2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</a:endParaRPr>
            </a:p>
          </p:txBody>
        </p:sp>
        <p:sp>
          <p:nvSpPr>
            <p:cNvPr id="44" name="Freeform 84"/>
            <p:cNvSpPr>
              <a:spLocks/>
            </p:cNvSpPr>
            <p:nvPr/>
          </p:nvSpPr>
          <p:spPr bwMode="auto">
            <a:xfrm>
              <a:off x="13385801" y="6343651"/>
              <a:ext cx="238125" cy="19050"/>
            </a:xfrm>
            <a:custGeom>
              <a:avLst/>
              <a:gdLst>
                <a:gd name="T0" fmla="*/ 143 w 150"/>
                <a:gd name="T1" fmla="*/ 0 h 12"/>
                <a:gd name="T2" fmla="*/ 143 w 150"/>
                <a:gd name="T3" fmla="*/ 0 h 12"/>
                <a:gd name="T4" fmla="*/ 147 w 150"/>
                <a:gd name="T5" fmla="*/ 0 h 12"/>
                <a:gd name="T6" fmla="*/ 150 w 150"/>
                <a:gd name="T7" fmla="*/ 2 h 12"/>
                <a:gd name="T8" fmla="*/ 150 w 150"/>
                <a:gd name="T9" fmla="*/ 6 h 12"/>
                <a:gd name="T10" fmla="*/ 150 w 150"/>
                <a:gd name="T11" fmla="*/ 8 h 12"/>
                <a:gd name="T12" fmla="*/ 147 w 150"/>
                <a:gd name="T13" fmla="*/ 11 h 12"/>
                <a:gd name="T14" fmla="*/ 143 w 150"/>
                <a:gd name="T15" fmla="*/ 12 h 12"/>
                <a:gd name="T16" fmla="*/ 6 w 150"/>
                <a:gd name="T17" fmla="*/ 12 h 12"/>
                <a:gd name="T18" fmla="*/ 6 w 150"/>
                <a:gd name="T19" fmla="*/ 12 h 12"/>
                <a:gd name="T20" fmla="*/ 4 w 150"/>
                <a:gd name="T21" fmla="*/ 11 h 12"/>
                <a:gd name="T22" fmla="*/ 1 w 150"/>
                <a:gd name="T23" fmla="*/ 8 h 12"/>
                <a:gd name="T24" fmla="*/ 0 w 150"/>
                <a:gd name="T25" fmla="*/ 6 h 12"/>
                <a:gd name="T26" fmla="*/ 1 w 150"/>
                <a:gd name="T27" fmla="*/ 2 h 12"/>
                <a:gd name="T28" fmla="*/ 4 w 150"/>
                <a:gd name="T29" fmla="*/ 1 h 12"/>
                <a:gd name="T30" fmla="*/ 6 w 150"/>
                <a:gd name="T31" fmla="*/ 0 h 12"/>
                <a:gd name="T32" fmla="*/ 143 w 150"/>
                <a:gd name="T3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0" h="12">
                  <a:moveTo>
                    <a:pt x="143" y="0"/>
                  </a:moveTo>
                  <a:lnTo>
                    <a:pt x="143" y="0"/>
                  </a:lnTo>
                  <a:lnTo>
                    <a:pt x="147" y="0"/>
                  </a:lnTo>
                  <a:lnTo>
                    <a:pt x="150" y="2"/>
                  </a:lnTo>
                  <a:lnTo>
                    <a:pt x="150" y="6"/>
                  </a:lnTo>
                  <a:lnTo>
                    <a:pt x="150" y="8"/>
                  </a:lnTo>
                  <a:lnTo>
                    <a:pt x="147" y="11"/>
                  </a:lnTo>
                  <a:lnTo>
                    <a:pt x="143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4" y="11"/>
                  </a:lnTo>
                  <a:lnTo>
                    <a:pt x="1" y="8"/>
                  </a:lnTo>
                  <a:lnTo>
                    <a:pt x="0" y="6"/>
                  </a:lnTo>
                  <a:lnTo>
                    <a:pt x="1" y="2"/>
                  </a:lnTo>
                  <a:lnTo>
                    <a:pt x="4" y="1"/>
                  </a:lnTo>
                  <a:lnTo>
                    <a:pt x="6" y="0"/>
                  </a:lnTo>
                  <a:lnTo>
                    <a:pt x="14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</a:endParaRPr>
            </a:p>
          </p:txBody>
        </p:sp>
      </p:grpSp>
      <p:sp>
        <p:nvSpPr>
          <p:cNvPr id="12" name="Freeform 57"/>
          <p:cNvSpPr>
            <a:spLocks noEditPoints="1"/>
          </p:cNvSpPr>
          <p:nvPr/>
        </p:nvSpPr>
        <p:spPr bwMode="auto">
          <a:xfrm>
            <a:off x="7804199" y="2938219"/>
            <a:ext cx="353266" cy="326159"/>
          </a:xfrm>
          <a:custGeom>
            <a:avLst/>
            <a:gdLst>
              <a:gd name="T0" fmla="*/ 392 w 404"/>
              <a:gd name="T1" fmla="*/ 12 h 373"/>
              <a:gd name="T2" fmla="*/ 367 w 404"/>
              <a:gd name="T3" fmla="*/ 5 h 373"/>
              <a:gd name="T4" fmla="*/ 357 w 404"/>
              <a:gd name="T5" fmla="*/ 0 h 373"/>
              <a:gd name="T6" fmla="*/ 345 w 404"/>
              <a:gd name="T7" fmla="*/ 7 h 373"/>
              <a:gd name="T8" fmla="*/ 343 w 404"/>
              <a:gd name="T9" fmla="*/ 21 h 373"/>
              <a:gd name="T10" fmla="*/ 352 w 404"/>
              <a:gd name="T11" fmla="*/ 31 h 373"/>
              <a:gd name="T12" fmla="*/ 365 w 404"/>
              <a:gd name="T13" fmla="*/ 29 h 373"/>
              <a:gd name="T14" fmla="*/ 380 w 404"/>
              <a:gd name="T15" fmla="*/ 24 h 373"/>
              <a:gd name="T16" fmla="*/ 387 w 404"/>
              <a:gd name="T17" fmla="*/ 29 h 373"/>
              <a:gd name="T18" fmla="*/ 384 w 404"/>
              <a:gd name="T19" fmla="*/ 165 h 373"/>
              <a:gd name="T20" fmla="*/ 335 w 404"/>
              <a:gd name="T21" fmla="*/ 215 h 373"/>
              <a:gd name="T22" fmla="*/ 271 w 404"/>
              <a:gd name="T23" fmla="*/ 215 h 373"/>
              <a:gd name="T24" fmla="*/ 221 w 404"/>
              <a:gd name="T25" fmla="*/ 165 h 373"/>
              <a:gd name="T26" fmla="*/ 218 w 404"/>
              <a:gd name="T27" fmla="*/ 29 h 373"/>
              <a:gd name="T28" fmla="*/ 225 w 404"/>
              <a:gd name="T29" fmla="*/ 24 h 373"/>
              <a:gd name="T30" fmla="*/ 243 w 404"/>
              <a:gd name="T31" fmla="*/ 30 h 373"/>
              <a:gd name="T32" fmla="*/ 257 w 404"/>
              <a:gd name="T33" fmla="*/ 29 h 373"/>
              <a:gd name="T34" fmla="*/ 264 w 404"/>
              <a:gd name="T35" fmla="*/ 16 h 373"/>
              <a:gd name="T36" fmla="*/ 257 w 404"/>
              <a:gd name="T37" fmla="*/ 4 h 373"/>
              <a:gd name="T38" fmla="*/ 244 w 404"/>
              <a:gd name="T39" fmla="*/ 1 h 373"/>
              <a:gd name="T40" fmla="*/ 235 w 404"/>
              <a:gd name="T41" fmla="*/ 8 h 373"/>
              <a:gd name="T42" fmla="*/ 205 w 404"/>
              <a:gd name="T43" fmla="*/ 20 h 373"/>
              <a:gd name="T44" fmla="*/ 205 w 404"/>
              <a:gd name="T45" fmla="*/ 165 h 373"/>
              <a:gd name="T46" fmla="*/ 248 w 404"/>
              <a:gd name="T47" fmla="*/ 221 h 373"/>
              <a:gd name="T48" fmla="*/ 295 w 404"/>
              <a:gd name="T49" fmla="*/ 296 h 373"/>
              <a:gd name="T50" fmla="*/ 269 w 404"/>
              <a:gd name="T51" fmla="*/ 346 h 373"/>
              <a:gd name="T52" fmla="*/ 213 w 404"/>
              <a:gd name="T53" fmla="*/ 355 h 373"/>
              <a:gd name="T54" fmla="*/ 174 w 404"/>
              <a:gd name="T55" fmla="*/ 315 h 373"/>
              <a:gd name="T56" fmla="*/ 167 w 404"/>
              <a:gd name="T57" fmla="*/ 105 h 373"/>
              <a:gd name="T58" fmla="*/ 128 w 404"/>
              <a:gd name="T59" fmla="*/ 65 h 373"/>
              <a:gd name="T60" fmla="*/ 72 w 404"/>
              <a:gd name="T61" fmla="*/ 75 h 373"/>
              <a:gd name="T62" fmla="*/ 47 w 404"/>
              <a:gd name="T63" fmla="*/ 124 h 373"/>
              <a:gd name="T64" fmla="*/ 13 w 404"/>
              <a:gd name="T65" fmla="*/ 182 h 373"/>
              <a:gd name="T66" fmla="*/ 2 w 404"/>
              <a:gd name="T67" fmla="*/ 236 h 373"/>
              <a:gd name="T68" fmla="*/ 37 w 404"/>
              <a:gd name="T69" fmla="*/ 270 h 373"/>
              <a:gd name="T70" fmla="*/ 86 w 404"/>
              <a:gd name="T71" fmla="*/ 262 h 373"/>
              <a:gd name="T72" fmla="*/ 108 w 404"/>
              <a:gd name="T73" fmla="*/ 219 h 373"/>
              <a:gd name="T74" fmla="*/ 81 w 404"/>
              <a:gd name="T75" fmla="*/ 170 h 373"/>
              <a:gd name="T76" fmla="*/ 65 w 404"/>
              <a:gd name="T77" fmla="*/ 107 h 373"/>
              <a:gd name="T78" fmla="*/ 108 w 404"/>
              <a:gd name="T79" fmla="*/ 79 h 373"/>
              <a:gd name="T80" fmla="*/ 151 w 404"/>
              <a:gd name="T81" fmla="*/ 107 h 373"/>
              <a:gd name="T82" fmla="*/ 159 w 404"/>
              <a:gd name="T83" fmla="*/ 321 h 373"/>
              <a:gd name="T84" fmla="*/ 208 w 404"/>
              <a:gd name="T85" fmla="*/ 369 h 373"/>
              <a:gd name="T86" fmla="*/ 278 w 404"/>
              <a:gd name="T87" fmla="*/ 359 h 373"/>
              <a:gd name="T88" fmla="*/ 310 w 404"/>
              <a:gd name="T89" fmla="*/ 296 h 373"/>
              <a:gd name="T90" fmla="*/ 335 w 404"/>
              <a:gd name="T91" fmla="*/ 230 h 373"/>
              <a:gd name="T92" fmla="*/ 391 w 404"/>
              <a:gd name="T93" fmla="*/ 187 h 373"/>
              <a:gd name="T94" fmla="*/ 404 w 404"/>
              <a:gd name="T95" fmla="*/ 31 h 373"/>
              <a:gd name="T96" fmla="*/ 82 w 404"/>
              <a:gd name="T97" fmla="*/ 246 h 373"/>
              <a:gd name="T98" fmla="*/ 39 w 404"/>
              <a:gd name="T99" fmla="*/ 254 h 373"/>
              <a:gd name="T100" fmla="*/ 15 w 404"/>
              <a:gd name="T101" fmla="*/ 219 h 373"/>
              <a:gd name="T102" fmla="*/ 39 w 404"/>
              <a:gd name="T103" fmla="*/ 182 h 373"/>
              <a:gd name="T104" fmla="*/ 82 w 404"/>
              <a:gd name="T105" fmla="*/ 191 h 3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404" h="373">
                <a:moveTo>
                  <a:pt x="404" y="31"/>
                </a:moveTo>
                <a:lnTo>
                  <a:pt x="400" y="20"/>
                </a:lnTo>
                <a:lnTo>
                  <a:pt x="392" y="12"/>
                </a:lnTo>
                <a:lnTo>
                  <a:pt x="380" y="8"/>
                </a:lnTo>
                <a:lnTo>
                  <a:pt x="370" y="8"/>
                </a:lnTo>
                <a:lnTo>
                  <a:pt x="367" y="5"/>
                </a:lnTo>
                <a:lnTo>
                  <a:pt x="365" y="3"/>
                </a:lnTo>
                <a:lnTo>
                  <a:pt x="361" y="1"/>
                </a:lnTo>
                <a:lnTo>
                  <a:pt x="357" y="0"/>
                </a:lnTo>
                <a:lnTo>
                  <a:pt x="352" y="1"/>
                </a:lnTo>
                <a:lnTo>
                  <a:pt x="348" y="4"/>
                </a:lnTo>
                <a:lnTo>
                  <a:pt x="345" y="7"/>
                </a:lnTo>
                <a:lnTo>
                  <a:pt x="343" y="12"/>
                </a:lnTo>
                <a:lnTo>
                  <a:pt x="341" y="16"/>
                </a:lnTo>
                <a:lnTo>
                  <a:pt x="343" y="21"/>
                </a:lnTo>
                <a:lnTo>
                  <a:pt x="345" y="25"/>
                </a:lnTo>
                <a:lnTo>
                  <a:pt x="348" y="29"/>
                </a:lnTo>
                <a:lnTo>
                  <a:pt x="352" y="31"/>
                </a:lnTo>
                <a:lnTo>
                  <a:pt x="357" y="31"/>
                </a:lnTo>
                <a:lnTo>
                  <a:pt x="361" y="31"/>
                </a:lnTo>
                <a:lnTo>
                  <a:pt x="365" y="29"/>
                </a:lnTo>
                <a:lnTo>
                  <a:pt x="367" y="27"/>
                </a:lnTo>
                <a:lnTo>
                  <a:pt x="370" y="24"/>
                </a:lnTo>
                <a:lnTo>
                  <a:pt x="380" y="24"/>
                </a:lnTo>
                <a:lnTo>
                  <a:pt x="383" y="25"/>
                </a:lnTo>
                <a:lnTo>
                  <a:pt x="386" y="26"/>
                </a:lnTo>
                <a:lnTo>
                  <a:pt x="387" y="29"/>
                </a:lnTo>
                <a:lnTo>
                  <a:pt x="388" y="31"/>
                </a:lnTo>
                <a:lnTo>
                  <a:pt x="388" y="140"/>
                </a:lnTo>
                <a:lnTo>
                  <a:pt x="384" y="165"/>
                </a:lnTo>
                <a:lnTo>
                  <a:pt x="373" y="186"/>
                </a:lnTo>
                <a:lnTo>
                  <a:pt x="357" y="203"/>
                </a:lnTo>
                <a:lnTo>
                  <a:pt x="335" y="215"/>
                </a:lnTo>
                <a:lnTo>
                  <a:pt x="310" y="219"/>
                </a:lnTo>
                <a:lnTo>
                  <a:pt x="295" y="219"/>
                </a:lnTo>
                <a:lnTo>
                  <a:pt x="271" y="215"/>
                </a:lnTo>
                <a:lnTo>
                  <a:pt x="250" y="203"/>
                </a:lnTo>
                <a:lnTo>
                  <a:pt x="233" y="186"/>
                </a:lnTo>
                <a:lnTo>
                  <a:pt x="221" y="165"/>
                </a:lnTo>
                <a:lnTo>
                  <a:pt x="217" y="140"/>
                </a:lnTo>
                <a:lnTo>
                  <a:pt x="217" y="31"/>
                </a:lnTo>
                <a:lnTo>
                  <a:pt x="218" y="29"/>
                </a:lnTo>
                <a:lnTo>
                  <a:pt x="219" y="26"/>
                </a:lnTo>
                <a:lnTo>
                  <a:pt x="222" y="25"/>
                </a:lnTo>
                <a:lnTo>
                  <a:pt x="225" y="24"/>
                </a:lnTo>
                <a:lnTo>
                  <a:pt x="235" y="24"/>
                </a:lnTo>
                <a:lnTo>
                  <a:pt x="238" y="27"/>
                </a:lnTo>
                <a:lnTo>
                  <a:pt x="243" y="30"/>
                </a:lnTo>
                <a:lnTo>
                  <a:pt x="248" y="31"/>
                </a:lnTo>
                <a:lnTo>
                  <a:pt x="253" y="31"/>
                </a:lnTo>
                <a:lnTo>
                  <a:pt x="257" y="29"/>
                </a:lnTo>
                <a:lnTo>
                  <a:pt x="261" y="25"/>
                </a:lnTo>
                <a:lnTo>
                  <a:pt x="263" y="21"/>
                </a:lnTo>
                <a:lnTo>
                  <a:pt x="264" y="16"/>
                </a:lnTo>
                <a:lnTo>
                  <a:pt x="263" y="12"/>
                </a:lnTo>
                <a:lnTo>
                  <a:pt x="261" y="7"/>
                </a:lnTo>
                <a:lnTo>
                  <a:pt x="257" y="4"/>
                </a:lnTo>
                <a:lnTo>
                  <a:pt x="253" y="1"/>
                </a:lnTo>
                <a:lnTo>
                  <a:pt x="248" y="0"/>
                </a:lnTo>
                <a:lnTo>
                  <a:pt x="244" y="1"/>
                </a:lnTo>
                <a:lnTo>
                  <a:pt x="240" y="3"/>
                </a:lnTo>
                <a:lnTo>
                  <a:pt x="238" y="5"/>
                </a:lnTo>
                <a:lnTo>
                  <a:pt x="235" y="8"/>
                </a:lnTo>
                <a:lnTo>
                  <a:pt x="225" y="8"/>
                </a:lnTo>
                <a:lnTo>
                  <a:pt x="213" y="12"/>
                </a:lnTo>
                <a:lnTo>
                  <a:pt x="205" y="20"/>
                </a:lnTo>
                <a:lnTo>
                  <a:pt x="201" y="31"/>
                </a:lnTo>
                <a:lnTo>
                  <a:pt x="201" y="140"/>
                </a:lnTo>
                <a:lnTo>
                  <a:pt x="205" y="165"/>
                </a:lnTo>
                <a:lnTo>
                  <a:pt x="214" y="187"/>
                </a:lnTo>
                <a:lnTo>
                  <a:pt x="229" y="207"/>
                </a:lnTo>
                <a:lnTo>
                  <a:pt x="248" y="221"/>
                </a:lnTo>
                <a:lnTo>
                  <a:pt x="271" y="230"/>
                </a:lnTo>
                <a:lnTo>
                  <a:pt x="295" y="233"/>
                </a:lnTo>
                <a:lnTo>
                  <a:pt x="295" y="296"/>
                </a:lnTo>
                <a:lnTo>
                  <a:pt x="291" y="315"/>
                </a:lnTo>
                <a:lnTo>
                  <a:pt x="282" y="333"/>
                </a:lnTo>
                <a:lnTo>
                  <a:pt x="269" y="346"/>
                </a:lnTo>
                <a:lnTo>
                  <a:pt x="252" y="355"/>
                </a:lnTo>
                <a:lnTo>
                  <a:pt x="233" y="357"/>
                </a:lnTo>
                <a:lnTo>
                  <a:pt x="213" y="355"/>
                </a:lnTo>
                <a:lnTo>
                  <a:pt x="196" y="346"/>
                </a:lnTo>
                <a:lnTo>
                  <a:pt x="183" y="333"/>
                </a:lnTo>
                <a:lnTo>
                  <a:pt x="174" y="315"/>
                </a:lnTo>
                <a:lnTo>
                  <a:pt x="171" y="296"/>
                </a:lnTo>
                <a:lnTo>
                  <a:pt x="171" y="124"/>
                </a:lnTo>
                <a:lnTo>
                  <a:pt x="167" y="105"/>
                </a:lnTo>
                <a:lnTo>
                  <a:pt x="158" y="88"/>
                </a:lnTo>
                <a:lnTo>
                  <a:pt x="145" y="75"/>
                </a:lnTo>
                <a:lnTo>
                  <a:pt x="128" y="65"/>
                </a:lnTo>
                <a:lnTo>
                  <a:pt x="108" y="63"/>
                </a:lnTo>
                <a:lnTo>
                  <a:pt x="89" y="65"/>
                </a:lnTo>
                <a:lnTo>
                  <a:pt x="72" y="75"/>
                </a:lnTo>
                <a:lnTo>
                  <a:pt x="58" y="88"/>
                </a:lnTo>
                <a:lnTo>
                  <a:pt x="49" y="105"/>
                </a:lnTo>
                <a:lnTo>
                  <a:pt x="47" y="124"/>
                </a:lnTo>
                <a:lnTo>
                  <a:pt x="47" y="164"/>
                </a:lnTo>
                <a:lnTo>
                  <a:pt x="28" y="170"/>
                </a:lnTo>
                <a:lnTo>
                  <a:pt x="13" y="182"/>
                </a:lnTo>
                <a:lnTo>
                  <a:pt x="3" y="199"/>
                </a:lnTo>
                <a:lnTo>
                  <a:pt x="0" y="219"/>
                </a:lnTo>
                <a:lnTo>
                  <a:pt x="2" y="236"/>
                </a:lnTo>
                <a:lnTo>
                  <a:pt x="10" y="250"/>
                </a:lnTo>
                <a:lnTo>
                  <a:pt x="22" y="262"/>
                </a:lnTo>
                <a:lnTo>
                  <a:pt x="37" y="270"/>
                </a:lnTo>
                <a:lnTo>
                  <a:pt x="55" y="272"/>
                </a:lnTo>
                <a:lnTo>
                  <a:pt x="72" y="270"/>
                </a:lnTo>
                <a:lnTo>
                  <a:pt x="86" y="262"/>
                </a:lnTo>
                <a:lnTo>
                  <a:pt x="98" y="250"/>
                </a:lnTo>
                <a:lnTo>
                  <a:pt x="106" y="236"/>
                </a:lnTo>
                <a:lnTo>
                  <a:pt x="108" y="219"/>
                </a:lnTo>
                <a:lnTo>
                  <a:pt x="104" y="199"/>
                </a:lnTo>
                <a:lnTo>
                  <a:pt x="95" y="182"/>
                </a:lnTo>
                <a:lnTo>
                  <a:pt x="81" y="170"/>
                </a:lnTo>
                <a:lnTo>
                  <a:pt x="62" y="164"/>
                </a:lnTo>
                <a:lnTo>
                  <a:pt x="62" y="124"/>
                </a:lnTo>
                <a:lnTo>
                  <a:pt x="65" y="107"/>
                </a:lnTo>
                <a:lnTo>
                  <a:pt x="75" y="92"/>
                </a:lnTo>
                <a:lnTo>
                  <a:pt x="90" y="82"/>
                </a:lnTo>
                <a:lnTo>
                  <a:pt x="108" y="79"/>
                </a:lnTo>
                <a:lnTo>
                  <a:pt x="127" y="82"/>
                </a:lnTo>
                <a:lnTo>
                  <a:pt x="141" y="92"/>
                </a:lnTo>
                <a:lnTo>
                  <a:pt x="151" y="107"/>
                </a:lnTo>
                <a:lnTo>
                  <a:pt x="155" y="124"/>
                </a:lnTo>
                <a:lnTo>
                  <a:pt x="155" y="296"/>
                </a:lnTo>
                <a:lnTo>
                  <a:pt x="159" y="321"/>
                </a:lnTo>
                <a:lnTo>
                  <a:pt x="170" y="342"/>
                </a:lnTo>
                <a:lnTo>
                  <a:pt x="187" y="359"/>
                </a:lnTo>
                <a:lnTo>
                  <a:pt x="208" y="369"/>
                </a:lnTo>
                <a:lnTo>
                  <a:pt x="233" y="373"/>
                </a:lnTo>
                <a:lnTo>
                  <a:pt x="257" y="369"/>
                </a:lnTo>
                <a:lnTo>
                  <a:pt x="278" y="359"/>
                </a:lnTo>
                <a:lnTo>
                  <a:pt x="295" y="342"/>
                </a:lnTo>
                <a:lnTo>
                  <a:pt x="306" y="321"/>
                </a:lnTo>
                <a:lnTo>
                  <a:pt x="310" y="296"/>
                </a:lnTo>
                <a:lnTo>
                  <a:pt x="310" y="233"/>
                </a:lnTo>
                <a:lnTo>
                  <a:pt x="310" y="233"/>
                </a:lnTo>
                <a:lnTo>
                  <a:pt x="335" y="230"/>
                </a:lnTo>
                <a:lnTo>
                  <a:pt x="357" y="221"/>
                </a:lnTo>
                <a:lnTo>
                  <a:pt x="377" y="207"/>
                </a:lnTo>
                <a:lnTo>
                  <a:pt x="391" y="187"/>
                </a:lnTo>
                <a:lnTo>
                  <a:pt x="400" y="165"/>
                </a:lnTo>
                <a:lnTo>
                  <a:pt x="404" y="140"/>
                </a:lnTo>
                <a:lnTo>
                  <a:pt x="404" y="31"/>
                </a:lnTo>
                <a:close/>
                <a:moveTo>
                  <a:pt x="92" y="219"/>
                </a:moveTo>
                <a:lnTo>
                  <a:pt x="90" y="233"/>
                </a:lnTo>
                <a:lnTo>
                  <a:pt x="82" y="246"/>
                </a:lnTo>
                <a:lnTo>
                  <a:pt x="69" y="254"/>
                </a:lnTo>
                <a:lnTo>
                  <a:pt x="55" y="257"/>
                </a:lnTo>
                <a:lnTo>
                  <a:pt x="39" y="254"/>
                </a:lnTo>
                <a:lnTo>
                  <a:pt x="27" y="246"/>
                </a:lnTo>
                <a:lnTo>
                  <a:pt x="18" y="233"/>
                </a:lnTo>
                <a:lnTo>
                  <a:pt x="15" y="219"/>
                </a:lnTo>
                <a:lnTo>
                  <a:pt x="18" y="203"/>
                </a:lnTo>
                <a:lnTo>
                  <a:pt x="27" y="191"/>
                </a:lnTo>
                <a:lnTo>
                  <a:pt x="39" y="182"/>
                </a:lnTo>
                <a:lnTo>
                  <a:pt x="55" y="179"/>
                </a:lnTo>
                <a:lnTo>
                  <a:pt x="69" y="182"/>
                </a:lnTo>
                <a:lnTo>
                  <a:pt x="82" y="191"/>
                </a:lnTo>
                <a:lnTo>
                  <a:pt x="90" y="203"/>
                </a:lnTo>
                <a:lnTo>
                  <a:pt x="92" y="219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effectLst/>
              <a:uLnTx/>
              <a:uFillTx/>
            </a:endParaRPr>
          </a:p>
        </p:txBody>
      </p:sp>
      <p:grpSp>
        <p:nvGrpSpPr>
          <p:cNvPr id="13" name="Group 2346"/>
          <p:cNvGrpSpPr/>
          <p:nvPr/>
        </p:nvGrpSpPr>
        <p:grpSpPr>
          <a:xfrm>
            <a:off x="7810892" y="4992964"/>
            <a:ext cx="339880" cy="298368"/>
            <a:chOff x="16138525" y="962025"/>
            <a:chExt cx="415925" cy="365125"/>
          </a:xfrm>
          <a:noFill/>
        </p:grpSpPr>
        <p:sp>
          <p:nvSpPr>
            <p:cNvPr id="21" name="Line 212"/>
            <p:cNvSpPr>
              <a:spLocks noChangeShapeType="1"/>
            </p:cNvSpPr>
            <p:nvPr/>
          </p:nvSpPr>
          <p:spPr bwMode="auto">
            <a:xfrm>
              <a:off x="16138525" y="1327150"/>
              <a:ext cx="415925" cy="0"/>
            </a:xfrm>
            <a:prstGeom prst="line">
              <a:avLst/>
            </a:prstGeom>
            <a:grpFill/>
            <a:ln w="17145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</a:endParaRPr>
            </a:p>
          </p:txBody>
        </p:sp>
        <p:sp>
          <p:nvSpPr>
            <p:cNvPr id="22" name="Line 213"/>
            <p:cNvSpPr>
              <a:spLocks noChangeShapeType="1"/>
            </p:cNvSpPr>
            <p:nvPr/>
          </p:nvSpPr>
          <p:spPr bwMode="auto">
            <a:xfrm flipV="1">
              <a:off x="16182975" y="1165225"/>
              <a:ext cx="0" cy="161925"/>
            </a:xfrm>
            <a:prstGeom prst="line">
              <a:avLst/>
            </a:prstGeom>
            <a:grpFill/>
            <a:ln w="17145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</a:endParaRPr>
            </a:p>
          </p:txBody>
        </p:sp>
        <p:sp>
          <p:nvSpPr>
            <p:cNvPr id="23" name="Line 214"/>
            <p:cNvSpPr>
              <a:spLocks noChangeShapeType="1"/>
            </p:cNvSpPr>
            <p:nvPr/>
          </p:nvSpPr>
          <p:spPr bwMode="auto">
            <a:xfrm flipV="1">
              <a:off x="16284575" y="1165225"/>
              <a:ext cx="0" cy="161925"/>
            </a:xfrm>
            <a:prstGeom prst="line">
              <a:avLst/>
            </a:prstGeom>
            <a:grpFill/>
            <a:ln w="17145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</a:endParaRPr>
            </a:p>
          </p:txBody>
        </p:sp>
        <p:sp>
          <p:nvSpPr>
            <p:cNvPr id="24" name="Line 215"/>
            <p:cNvSpPr>
              <a:spLocks noChangeShapeType="1"/>
            </p:cNvSpPr>
            <p:nvPr/>
          </p:nvSpPr>
          <p:spPr bwMode="auto">
            <a:xfrm flipV="1">
              <a:off x="16510000" y="1165225"/>
              <a:ext cx="0" cy="161925"/>
            </a:xfrm>
            <a:prstGeom prst="line">
              <a:avLst/>
            </a:prstGeom>
            <a:grpFill/>
            <a:ln w="17145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</a:endParaRPr>
            </a:p>
          </p:txBody>
        </p:sp>
        <p:sp>
          <p:nvSpPr>
            <p:cNvPr id="25" name="Freeform 216"/>
            <p:cNvSpPr>
              <a:spLocks/>
            </p:cNvSpPr>
            <p:nvPr/>
          </p:nvSpPr>
          <p:spPr bwMode="auto">
            <a:xfrm>
              <a:off x="16138525" y="962025"/>
              <a:ext cx="415925" cy="165100"/>
            </a:xfrm>
            <a:custGeom>
              <a:avLst/>
              <a:gdLst>
                <a:gd name="T0" fmla="*/ 30 w 262"/>
                <a:gd name="T1" fmla="*/ 0 h 104"/>
                <a:gd name="T2" fmla="*/ 234 w 262"/>
                <a:gd name="T3" fmla="*/ 0 h 104"/>
                <a:gd name="T4" fmla="*/ 262 w 262"/>
                <a:gd name="T5" fmla="*/ 68 h 104"/>
                <a:gd name="T6" fmla="*/ 262 w 262"/>
                <a:gd name="T7" fmla="*/ 68 h 104"/>
                <a:gd name="T8" fmla="*/ 262 w 262"/>
                <a:gd name="T9" fmla="*/ 74 h 104"/>
                <a:gd name="T10" fmla="*/ 262 w 262"/>
                <a:gd name="T11" fmla="*/ 74 h 104"/>
                <a:gd name="T12" fmla="*/ 262 w 262"/>
                <a:gd name="T13" fmla="*/ 80 h 104"/>
                <a:gd name="T14" fmla="*/ 260 w 262"/>
                <a:gd name="T15" fmla="*/ 86 h 104"/>
                <a:gd name="T16" fmla="*/ 254 w 262"/>
                <a:gd name="T17" fmla="*/ 94 h 104"/>
                <a:gd name="T18" fmla="*/ 244 w 262"/>
                <a:gd name="T19" fmla="*/ 102 h 104"/>
                <a:gd name="T20" fmla="*/ 240 w 262"/>
                <a:gd name="T21" fmla="*/ 102 h 104"/>
                <a:gd name="T22" fmla="*/ 234 w 262"/>
                <a:gd name="T23" fmla="*/ 104 h 104"/>
                <a:gd name="T24" fmla="*/ 234 w 262"/>
                <a:gd name="T25" fmla="*/ 104 h 104"/>
                <a:gd name="T26" fmla="*/ 226 w 262"/>
                <a:gd name="T27" fmla="*/ 102 h 104"/>
                <a:gd name="T28" fmla="*/ 218 w 262"/>
                <a:gd name="T29" fmla="*/ 100 h 104"/>
                <a:gd name="T30" fmla="*/ 212 w 262"/>
                <a:gd name="T31" fmla="*/ 94 h 104"/>
                <a:gd name="T32" fmla="*/ 208 w 262"/>
                <a:gd name="T33" fmla="*/ 88 h 104"/>
                <a:gd name="T34" fmla="*/ 208 w 262"/>
                <a:gd name="T35" fmla="*/ 88 h 104"/>
                <a:gd name="T36" fmla="*/ 204 w 262"/>
                <a:gd name="T37" fmla="*/ 94 h 104"/>
                <a:gd name="T38" fmla="*/ 198 w 262"/>
                <a:gd name="T39" fmla="*/ 100 h 104"/>
                <a:gd name="T40" fmla="*/ 190 w 262"/>
                <a:gd name="T41" fmla="*/ 102 h 104"/>
                <a:gd name="T42" fmla="*/ 182 w 262"/>
                <a:gd name="T43" fmla="*/ 104 h 104"/>
                <a:gd name="T44" fmla="*/ 182 w 262"/>
                <a:gd name="T45" fmla="*/ 104 h 104"/>
                <a:gd name="T46" fmla="*/ 174 w 262"/>
                <a:gd name="T47" fmla="*/ 102 h 104"/>
                <a:gd name="T48" fmla="*/ 168 w 262"/>
                <a:gd name="T49" fmla="*/ 100 h 104"/>
                <a:gd name="T50" fmla="*/ 162 w 262"/>
                <a:gd name="T51" fmla="*/ 94 h 104"/>
                <a:gd name="T52" fmla="*/ 156 w 262"/>
                <a:gd name="T53" fmla="*/ 88 h 104"/>
                <a:gd name="T54" fmla="*/ 156 w 262"/>
                <a:gd name="T55" fmla="*/ 88 h 104"/>
                <a:gd name="T56" fmla="*/ 152 w 262"/>
                <a:gd name="T57" fmla="*/ 94 h 104"/>
                <a:gd name="T58" fmla="*/ 146 w 262"/>
                <a:gd name="T59" fmla="*/ 100 h 104"/>
                <a:gd name="T60" fmla="*/ 140 w 262"/>
                <a:gd name="T61" fmla="*/ 102 h 104"/>
                <a:gd name="T62" fmla="*/ 132 w 262"/>
                <a:gd name="T63" fmla="*/ 104 h 104"/>
                <a:gd name="T64" fmla="*/ 132 w 262"/>
                <a:gd name="T65" fmla="*/ 104 h 104"/>
                <a:gd name="T66" fmla="*/ 124 w 262"/>
                <a:gd name="T67" fmla="*/ 102 h 104"/>
                <a:gd name="T68" fmla="*/ 116 w 262"/>
                <a:gd name="T69" fmla="*/ 100 h 104"/>
                <a:gd name="T70" fmla="*/ 110 w 262"/>
                <a:gd name="T71" fmla="*/ 94 h 104"/>
                <a:gd name="T72" fmla="*/ 106 w 262"/>
                <a:gd name="T73" fmla="*/ 88 h 104"/>
                <a:gd name="T74" fmla="*/ 106 w 262"/>
                <a:gd name="T75" fmla="*/ 88 h 104"/>
                <a:gd name="T76" fmla="*/ 102 w 262"/>
                <a:gd name="T77" fmla="*/ 94 h 104"/>
                <a:gd name="T78" fmla="*/ 96 w 262"/>
                <a:gd name="T79" fmla="*/ 100 h 104"/>
                <a:gd name="T80" fmla="*/ 88 w 262"/>
                <a:gd name="T81" fmla="*/ 102 h 104"/>
                <a:gd name="T82" fmla="*/ 80 w 262"/>
                <a:gd name="T83" fmla="*/ 104 h 104"/>
                <a:gd name="T84" fmla="*/ 80 w 262"/>
                <a:gd name="T85" fmla="*/ 104 h 104"/>
                <a:gd name="T86" fmla="*/ 72 w 262"/>
                <a:gd name="T87" fmla="*/ 102 h 104"/>
                <a:gd name="T88" fmla="*/ 66 w 262"/>
                <a:gd name="T89" fmla="*/ 100 h 104"/>
                <a:gd name="T90" fmla="*/ 60 w 262"/>
                <a:gd name="T91" fmla="*/ 94 h 104"/>
                <a:gd name="T92" fmla="*/ 54 w 262"/>
                <a:gd name="T93" fmla="*/ 88 h 104"/>
                <a:gd name="T94" fmla="*/ 54 w 262"/>
                <a:gd name="T95" fmla="*/ 88 h 104"/>
                <a:gd name="T96" fmla="*/ 50 w 262"/>
                <a:gd name="T97" fmla="*/ 94 h 104"/>
                <a:gd name="T98" fmla="*/ 44 w 262"/>
                <a:gd name="T99" fmla="*/ 100 h 104"/>
                <a:gd name="T100" fmla="*/ 38 w 262"/>
                <a:gd name="T101" fmla="*/ 102 h 104"/>
                <a:gd name="T102" fmla="*/ 30 w 262"/>
                <a:gd name="T103" fmla="*/ 104 h 104"/>
                <a:gd name="T104" fmla="*/ 30 w 262"/>
                <a:gd name="T105" fmla="*/ 104 h 104"/>
                <a:gd name="T106" fmla="*/ 24 w 262"/>
                <a:gd name="T107" fmla="*/ 102 h 104"/>
                <a:gd name="T108" fmla="*/ 18 w 262"/>
                <a:gd name="T109" fmla="*/ 102 h 104"/>
                <a:gd name="T110" fmla="*/ 8 w 262"/>
                <a:gd name="T111" fmla="*/ 94 h 104"/>
                <a:gd name="T112" fmla="*/ 2 w 262"/>
                <a:gd name="T113" fmla="*/ 86 h 104"/>
                <a:gd name="T114" fmla="*/ 0 w 262"/>
                <a:gd name="T115" fmla="*/ 80 h 104"/>
                <a:gd name="T116" fmla="*/ 0 w 262"/>
                <a:gd name="T117" fmla="*/ 74 h 104"/>
                <a:gd name="T118" fmla="*/ 0 w 262"/>
                <a:gd name="T119" fmla="*/ 74 h 104"/>
                <a:gd name="T120" fmla="*/ 0 w 262"/>
                <a:gd name="T121" fmla="*/ 68 h 104"/>
                <a:gd name="T122" fmla="*/ 30 w 262"/>
                <a:gd name="T123" fmla="*/ 0 h 104"/>
                <a:gd name="T124" fmla="*/ 30 w 262"/>
                <a:gd name="T125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62" h="104">
                  <a:moveTo>
                    <a:pt x="30" y="0"/>
                  </a:moveTo>
                  <a:lnTo>
                    <a:pt x="234" y="0"/>
                  </a:lnTo>
                  <a:lnTo>
                    <a:pt x="262" y="68"/>
                  </a:lnTo>
                  <a:lnTo>
                    <a:pt x="262" y="68"/>
                  </a:lnTo>
                  <a:lnTo>
                    <a:pt x="262" y="74"/>
                  </a:lnTo>
                  <a:lnTo>
                    <a:pt x="262" y="74"/>
                  </a:lnTo>
                  <a:lnTo>
                    <a:pt x="262" y="80"/>
                  </a:lnTo>
                  <a:lnTo>
                    <a:pt x="260" y="86"/>
                  </a:lnTo>
                  <a:lnTo>
                    <a:pt x="254" y="94"/>
                  </a:lnTo>
                  <a:lnTo>
                    <a:pt x="244" y="102"/>
                  </a:lnTo>
                  <a:lnTo>
                    <a:pt x="240" y="102"/>
                  </a:lnTo>
                  <a:lnTo>
                    <a:pt x="234" y="104"/>
                  </a:lnTo>
                  <a:lnTo>
                    <a:pt x="234" y="104"/>
                  </a:lnTo>
                  <a:lnTo>
                    <a:pt x="226" y="102"/>
                  </a:lnTo>
                  <a:lnTo>
                    <a:pt x="218" y="100"/>
                  </a:lnTo>
                  <a:lnTo>
                    <a:pt x="212" y="94"/>
                  </a:lnTo>
                  <a:lnTo>
                    <a:pt x="208" y="88"/>
                  </a:lnTo>
                  <a:lnTo>
                    <a:pt x="208" y="88"/>
                  </a:lnTo>
                  <a:lnTo>
                    <a:pt x="204" y="94"/>
                  </a:lnTo>
                  <a:lnTo>
                    <a:pt x="198" y="100"/>
                  </a:lnTo>
                  <a:lnTo>
                    <a:pt x="190" y="102"/>
                  </a:lnTo>
                  <a:lnTo>
                    <a:pt x="182" y="104"/>
                  </a:lnTo>
                  <a:lnTo>
                    <a:pt x="182" y="104"/>
                  </a:lnTo>
                  <a:lnTo>
                    <a:pt x="174" y="102"/>
                  </a:lnTo>
                  <a:lnTo>
                    <a:pt x="168" y="100"/>
                  </a:lnTo>
                  <a:lnTo>
                    <a:pt x="162" y="94"/>
                  </a:lnTo>
                  <a:lnTo>
                    <a:pt x="156" y="88"/>
                  </a:lnTo>
                  <a:lnTo>
                    <a:pt x="156" y="88"/>
                  </a:lnTo>
                  <a:lnTo>
                    <a:pt x="152" y="94"/>
                  </a:lnTo>
                  <a:lnTo>
                    <a:pt x="146" y="100"/>
                  </a:lnTo>
                  <a:lnTo>
                    <a:pt x="140" y="102"/>
                  </a:lnTo>
                  <a:lnTo>
                    <a:pt x="132" y="104"/>
                  </a:lnTo>
                  <a:lnTo>
                    <a:pt x="132" y="104"/>
                  </a:lnTo>
                  <a:lnTo>
                    <a:pt x="124" y="102"/>
                  </a:lnTo>
                  <a:lnTo>
                    <a:pt x="116" y="100"/>
                  </a:lnTo>
                  <a:lnTo>
                    <a:pt x="110" y="94"/>
                  </a:lnTo>
                  <a:lnTo>
                    <a:pt x="106" y="88"/>
                  </a:lnTo>
                  <a:lnTo>
                    <a:pt x="106" y="88"/>
                  </a:lnTo>
                  <a:lnTo>
                    <a:pt x="102" y="94"/>
                  </a:lnTo>
                  <a:lnTo>
                    <a:pt x="96" y="100"/>
                  </a:lnTo>
                  <a:lnTo>
                    <a:pt x="88" y="102"/>
                  </a:lnTo>
                  <a:lnTo>
                    <a:pt x="80" y="104"/>
                  </a:lnTo>
                  <a:lnTo>
                    <a:pt x="80" y="104"/>
                  </a:lnTo>
                  <a:lnTo>
                    <a:pt x="72" y="102"/>
                  </a:lnTo>
                  <a:lnTo>
                    <a:pt x="66" y="100"/>
                  </a:lnTo>
                  <a:lnTo>
                    <a:pt x="60" y="94"/>
                  </a:lnTo>
                  <a:lnTo>
                    <a:pt x="54" y="88"/>
                  </a:lnTo>
                  <a:lnTo>
                    <a:pt x="54" y="88"/>
                  </a:lnTo>
                  <a:lnTo>
                    <a:pt x="50" y="94"/>
                  </a:lnTo>
                  <a:lnTo>
                    <a:pt x="44" y="100"/>
                  </a:lnTo>
                  <a:lnTo>
                    <a:pt x="38" y="102"/>
                  </a:lnTo>
                  <a:lnTo>
                    <a:pt x="30" y="104"/>
                  </a:lnTo>
                  <a:lnTo>
                    <a:pt x="30" y="104"/>
                  </a:lnTo>
                  <a:lnTo>
                    <a:pt x="24" y="102"/>
                  </a:lnTo>
                  <a:lnTo>
                    <a:pt x="18" y="102"/>
                  </a:lnTo>
                  <a:lnTo>
                    <a:pt x="8" y="94"/>
                  </a:lnTo>
                  <a:lnTo>
                    <a:pt x="2" y="86"/>
                  </a:lnTo>
                  <a:lnTo>
                    <a:pt x="0" y="80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68"/>
                  </a:lnTo>
                  <a:lnTo>
                    <a:pt x="30" y="0"/>
                  </a:lnTo>
                  <a:lnTo>
                    <a:pt x="30" y="0"/>
                  </a:lnTo>
                </a:path>
              </a:pathLst>
            </a:custGeom>
            <a:grpFill/>
            <a:ln w="17145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</a:endParaRPr>
            </a:p>
          </p:txBody>
        </p:sp>
        <p:sp>
          <p:nvSpPr>
            <p:cNvPr id="26" name="Line 217"/>
            <p:cNvSpPr>
              <a:spLocks noChangeShapeType="1"/>
            </p:cNvSpPr>
            <p:nvPr/>
          </p:nvSpPr>
          <p:spPr bwMode="auto">
            <a:xfrm flipV="1">
              <a:off x="16224250" y="968375"/>
              <a:ext cx="22225" cy="130175"/>
            </a:xfrm>
            <a:prstGeom prst="line">
              <a:avLst/>
            </a:prstGeom>
            <a:grpFill/>
            <a:ln w="17145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</a:endParaRPr>
            </a:p>
          </p:txBody>
        </p:sp>
        <p:sp>
          <p:nvSpPr>
            <p:cNvPr id="27" name="Freeform 218"/>
            <p:cNvSpPr>
              <a:spLocks/>
            </p:cNvSpPr>
            <p:nvPr/>
          </p:nvSpPr>
          <p:spPr bwMode="auto">
            <a:xfrm>
              <a:off x="16306800" y="968375"/>
              <a:ext cx="6350" cy="130175"/>
            </a:xfrm>
            <a:custGeom>
              <a:avLst/>
              <a:gdLst>
                <a:gd name="T0" fmla="*/ 0 w 4"/>
                <a:gd name="T1" fmla="*/ 82 h 82"/>
                <a:gd name="T2" fmla="*/ 0 w 4"/>
                <a:gd name="T3" fmla="*/ 82 h 82"/>
                <a:gd name="T4" fmla="*/ 4 w 4"/>
                <a:gd name="T5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2">
                  <a:moveTo>
                    <a:pt x="0" y="82"/>
                  </a:moveTo>
                  <a:lnTo>
                    <a:pt x="0" y="82"/>
                  </a:lnTo>
                  <a:lnTo>
                    <a:pt x="4" y="0"/>
                  </a:lnTo>
                </a:path>
              </a:pathLst>
            </a:custGeom>
            <a:grpFill/>
            <a:ln w="17145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</a:endParaRPr>
            </a:p>
          </p:txBody>
        </p:sp>
        <p:sp>
          <p:nvSpPr>
            <p:cNvPr id="28" name="Freeform 219"/>
            <p:cNvSpPr>
              <a:spLocks/>
            </p:cNvSpPr>
            <p:nvPr/>
          </p:nvSpPr>
          <p:spPr bwMode="auto">
            <a:xfrm>
              <a:off x="16379825" y="968375"/>
              <a:ext cx="6350" cy="130175"/>
            </a:xfrm>
            <a:custGeom>
              <a:avLst/>
              <a:gdLst>
                <a:gd name="T0" fmla="*/ 4 w 4"/>
                <a:gd name="T1" fmla="*/ 82 h 82"/>
                <a:gd name="T2" fmla="*/ 4 w 4"/>
                <a:gd name="T3" fmla="*/ 82 h 82"/>
                <a:gd name="T4" fmla="*/ 0 w 4"/>
                <a:gd name="T5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2">
                  <a:moveTo>
                    <a:pt x="4" y="82"/>
                  </a:moveTo>
                  <a:lnTo>
                    <a:pt x="4" y="82"/>
                  </a:lnTo>
                  <a:lnTo>
                    <a:pt x="0" y="0"/>
                  </a:lnTo>
                </a:path>
              </a:pathLst>
            </a:custGeom>
            <a:grpFill/>
            <a:ln w="17145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</a:endParaRPr>
            </a:p>
          </p:txBody>
        </p:sp>
        <p:sp>
          <p:nvSpPr>
            <p:cNvPr id="29" name="Line 220"/>
            <p:cNvSpPr>
              <a:spLocks noChangeShapeType="1"/>
            </p:cNvSpPr>
            <p:nvPr/>
          </p:nvSpPr>
          <p:spPr bwMode="auto">
            <a:xfrm flipH="1" flipV="1">
              <a:off x="16446500" y="968375"/>
              <a:ext cx="22225" cy="130175"/>
            </a:xfrm>
            <a:prstGeom prst="line">
              <a:avLst/>
            </a:prstGeom>
            <a:grpFill/>
            <a:ln w="17145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</a:endParaRPr>
            </a:p>
          </p:txBody>
        </p:sp>
        <p:sp>
          <p:nvSpPr>
            <p:cNvPr id="30" name="Line 221"/>
            <p:cNvSpPr>
              <a:spLocks noChangeShapeType="1"/>
            </p:cNvSpPr>
            <p:nvPr/>
          </p:nvSpPr>
          <p:spPr bwMode="auto">
            <a:xfrm flipV="1">
              <a:off x="16249650" y="1219200"/>
              <a:ext cx="0" cy="28575"/>
            </a:xfrm>
            <a:prstGeom prst="line">
              <a:avLst/>
            </a:prstGeom>
            <a:grpFill/>
            <a:ln w="17145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</a:endParaRPr>
            </a:p>
          </p:txBody>
        </p:sp>
        <p:sp>
          <p:nvSpPr>
            <p:cNvPr id="31" name="Line 222"/>
            <p:cNvSpPr>
              <a:spLocks noChangeShapeType="1"/>
            </p:cNvSpPr>
            <p:nvPr/>
          </p:nvSpPr>
          <p:spPr bwMode="auto">
            <a:xfrm flipV="1">
              <a:off x="16370300" y="1174750"/>
              <a:ext cx="92075" cy="95250"/>
            </a:xfrm>
            <a:prstGeom prst="line">
              <a:avLst/>
            </a:prstGeom>
            <a:grpFill/>
            <a:ln w="17145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</a:endParaRPr>
            </a:p>
          </p:txBody>
        </p:sp>
        <p:sp>
          <p:nvSpPr>
            <p:cNvPr id="32" name="Line 223"/>
            <p:cNvSpPr>
              <a:spLocks noChangeShapeType="1"/>
            </p:cNvSpPr>
            <p:nvPr/>
          </p:nvSpPr>
          <p:spPr bwMode="auto">
            <a:xfrm flipV="1">
              <a:off x="16402050" y="1231900"/>
              <a:ext cx="63500" cy="63500"/>
            </a:xfrm>
            <a:prstGeom prst="line">
              <a:avLst/>
            </a:prstGeom>
            <a:grpFill/>
            <a:ln w="17145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</a:endParaRPr>
            </a:p>
          </p:txBody>
        </p:sp>
      </p:grpSp>
      <p:grpSp>
        <p:nvGrpSpPr>
          <p:cNvPr id="14" name="Group 12054"/>
          <p:cNvGrpSpPr/>
          <p:nvPr/>
        </p:nvGrpSpPr>
        <p:grpSpPr>
          <a:xfrm>
            <a:off x="7761470" y="4001704"/>
            <a:ext cx="438725" cy="249137"/>
            <a:chOff x="15481300" y="2257426"/>
            <a:chExt cx="573088" cy="325437"/>
          </a:xfrm>
          <a:solidFill>
            <a:schemeClr val="bg1"/>
          </a:solidFill>
        </p:grpSpPr>
        <p:sp>
          <p:nvSpPr>
            <p:cNvPr id="15" name="Freeform 203"/>
            <p:cNvSpPr>
              <a:spLocks/>
            </p:cNvSpPr>
            <p:nvPr/>
          </p:nvSpPr>
          <p:spPr bwMode="auto">
            <a:xfrm>
              <a:off x="15481300" y="2352675"/>
              <a:ext cx="230188" cy="230188"/>
            </a:xfrm>
            <a:custGeom>
              <a:avLst/>
              <a:gdLst>
                <a:gd name="T0" fmla="*/ 196 w 435"/>
                <a:gd name="T1" fmla="*/ 432 h 434"/>
                <a:gd name="T2" fmla="*/ 133 w 435"/>
                <a:gd name="T3" fmla="*/ 416 h 434"/>
                <a:gd name="T4" fmla="*/ 79 w 435"/>
                <a:gd name="T5" fmla="*/ 385 h 434"/>
                <a:gd name="T6" fmla="*/ 38 w 435"/>
                <a:gd name="T7" fmla="*/ 339 h 434"/>
                <a:gd name="T8" fmla="*/ 10 w 435"/>
                <a:gd name="T9" fmla="*/ 281 h 434"/>
                <a:gd name="T10" fmla="*/ 0 w 435"/>
                <a:gd name="T11" fmla="*/ 216 h 434"/>
                <a:gd name="T12" fmla="*/ 5 w 435"/>
                <a:gd name="T13" fmla="*/ 173 h 434"/>
                <a:gd name="T14" fmla="*/ 28 w 435"/>
                <a:gd name="T15" fmla="*/ 114 h 434"/>
                <a:gd name="T16" fmla="*/ 65 w 435"/>
                <a:gd name="T17" fmla="*/ 64 h 434"/>
                <a:gd name="T18" fmla="*/ 114 w 435"/>
                <a:gd name="T19" fmla="*/ 26 h 434"/>
                <a:gd name="T20" fmla="*/ 175 w 435"/>
                <a:gd name="T21" fmla="*/ 5 h 434"/>
                <a:gd name="T22" fmla="*/ 218 w 435"/>
                <a:gd name="T23" fmla="*/ 0 h 434"/>
                <a:gd name="T24" fmla="*/ 283 w 435"/>
                <a:gd name="T25" fmla="*/ 10 h 434"/>
                <a:gd name="T26" fmla="*/ 339 w 435"/>
                <a:gd name="T27" fmla="*/ 38 h 434"/>
                <a:gd name="T28" fmla="*/ 385 w 435"/>
                <a:gd name="T29" fmla="*/ 79 h 434"/>
                <a:gd name="T30" fmla="*/ 418 w 435"/>
                <a:gd name="T31" fmla="*/ 133 h 434"/>
                <a:gd name="T32" fmla="*/ 434 w 435"/>
                <a:gd name="T33" fmla="*/ 195 h 434"/>
                <a:gd name="T34" fmla="*/ 434 w 435"/>
                <a:gd name="T35" fmla="*/ 222 h 434"/>
                <a:gd name="T36" fmla="*/ 421 w 435"/>
                <a:gd name="T37" fmla="*/ 238 h 434"/>
                <a:gd name="T38" fmla="*/ 412 w 435"/>
                <a:gd name="T39" fmla="*/ 239 h 434"/>
                <a:gd name="T40" fmla="*/ 395 w 435"/>
                <a:gd name="T41" fmla="*/ 233 h 434"/>
                <a:gd name="T42" fmla="*/ 389 w 435"/>
                <a:gd name="T43" fmla="*/ 216 h 434"/>
                <a:gd name="T44" fmla="*/ 385 w 435"/>
                <a:gd name="T45" fmla="*/ 183 h 434"/>
                <a:gd name="T46" fmla="*/ 368 w 435"/>
                <a:gd name="T47" fmla="*/ 136 h 434"/>
                <a:gd name="T48" fmla="*/ 339 w 435"/>
                <a:gd name="T49" fmla="*/ 97 h 434"/>
                <a:gd name="T50" fmla="*/ 300 w 435"/>
                <a:gd name="T51" fmla="*/ 66 h 434"/>
                <a:gd name="T52" fmla="*/ 252 w 435"/>
                <a:gd name="T53" fmla="*/ 49 h 434"/>
                <a:gd name="T54" fmla="*/ 218 w 435"/>
                <a:gd name="T55" fmla="*/ 46 h 434"/>
                <a:gd name="T56" fmla="*/ 167 w 435"/>
                <a:gd name="T57" fmla="*/ 54 h 434"/>
                <a:gd name="T58" fmla="*/ 123 w 435"/>
                <a:gd name="T59" fmla="*/ 75 h 434"/>
                <a:gd name="T60" fmla="*/ 87 w 435"/>
                <a:gd name="T61" fmla="*/ 108 h 434"/>
                <a:gd name="T62" fmla="*/ 61 w 435"/>
                <a:gd name="T63" fmla="*/ 150 h 434"/>
                <a:gd name="T64" fmla="*/ 48 w 435"/>
                <a:gd name="T65" fmla="*/ 199 h 434"/>
                <a:gd name="T66" fmla="*/ 48 w 435"/>
                <a:gd name="T67" fmla="*/ 235 h 434"/>
                <a:gd name="T68" fmla="*/ 61 w 435"/>
                <a:gd name="T69" fmla="*/ 284 h 434"/>
                <a:gd name="T70" fmla="*/ 87 w 435"/>
                <a:gd name="T71" fmla="*/ 326 h 434"/>
                <a:gd name="T72" fmla="*/ 123 w 435"/>
                <a:gd name="T73" fmla="*/ 359 h 434"/>
                <a:gd name="T74" fmla="*/ 167 w 435"/>
                <a:gd name="T75" fmla="*/ 380 h 434"/>
                <a:gd name="T76" fmla="*/ 218 w 435"/>
                <a:gd name="T77" fmla="*/ 388 h 434"/>
                <a:gd name="T78" fmla="*/ 261 w 435"/>
                <a:gd name="T79" fmla="*/ 382 h 434"/>
                <a:gd name="T80" fmla="*/ 319 w 435"/>
                <a:gd name="T81" fmla="*/ 356 h 434"/>
                <a:gd name="T82" fmla="*/ 362 w 435"/>
                <a:gd name="T83" fmla="*/ 308 h 434"/>
                <a:gd name="T84" fmla="*/ 369 w 435"/>
                <a:gd name="T85" fmla="*/ 303 h 434"/>
                <a:gd name="T86" fmla="*/ 389 w 435"/>
                <a:gd name="T87" fmla="*/ 300 h 434"/>
                <a:gd name="T88" fmla="*/ 398 w 435"/>
                <a:gd name="T89" fmla="*/ 304 h 434"/>
                <a:gd name="T90" fmla="*/ 404 w 435"/>
                <a:gd name="T91" fmla="*/ 324 h 434"/>
                <a:gd name="T92" fmla="*/ 401 w 435"/>
                <a:gd name="T93" fmla="*/ 333 h 434"/>
                <a:gd name="T94" fmla="*/ 366 w 435"/>
                <a:gd name="T95" fmla="*/ 376 h 434"/>
                <a:gd name="T96" fmla="*/ 298 w 435"/>
                <a:gd name="T97" fmla="*/ 419 h 434"/>
                <a:gd name="T98" fmla="*/ 232 w 435"/>
                <a:gd name="T99" fmla="*/ 434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5" h="434">
                  <a:moveTo>
                    <a:pt x="218" y="434"/>
                  </a:moveTo>
                  <a:lnTo>
                    <a:pt x="218" y="434"/>
                  </a:lnTo>
                  <a:lnTo>
                    <a:pt x="196" y="432"/>
                  </a:lnTo>
                  <a:lnTo>
                    <a:pt x="175" y="429"/>
                  </a:lnTo>
                  <a:lnTo>
                    <a:pt x="153" y="424"/>
                  </a:lnTo>
                  <a:lnTo>
                    <a:pt x="133" y="416"/>
                  </a:lnTo>
                  <a:lnTo>
                    <a:pt x="114" y="408"/>
                  </a:lnTo>
                  <a:lnTo>
                    <a:pt x="97" y="396"/>
                  </a:lnTo>
                  <a:lnTo>
                    <a:pt x="79" y="385"/>
                  </a:lnTo>
                  <a:lnTo>
                    <a:pt x="65" y="370"/>
                  </a:lnTo>
                  <a:lnTo>
                    <a:pt x="51" y="354"/>
                  </a:lnTo>
                  <a:lnTo>
                    <a:pt x="38" y="339"/>
                  </a:lnTo>
                  <a:lnTo>
                    <a:pt x="28" y="320"/>
                  </a:lnTo>
                  <a:lnTo>
                    <a:pt x="18" y="301"/>
                  </a:lnTo>
                  <a:lnTo>
                    <a:pt x="10" y="281"/>
                  </a:lnTo>
                  <a:lnTo>
                    <a:pt x="5" y="261"/>
                  </a:lnTo>
                  <a:lnTo>
                    <a:pt x="2" y="239"/>
                  </a:lnTo>
                  <a:lnTo>
                    <a:pt x="0" y="216"/>
                  </a:lnTo>
                  <a:lnTo>
                    <a:pt x="0" y="216"/>
                  </a:lnTo>
                  <a:lnTo>
                    <a:pt x="2" y="195"/>
                  </a:lnTo>
                  <a:lnTo>
                    <a:pt x="5" y="173"/>
                  </a:lnTo>
                  <a:lnTo>
                    <a:pt x="10" y="153"/>
                  </a:lnTo>
                  <a:lnTo>
                    <a:pt x="18" y="133"/>
                  </a:lnTo>
                  <a:lnTo>
                    <a:pt x="28" y="114"/>
                  </a:lnTo>
                  <a:lnTo>
                    <a:pt x="38" y="95"/>
                  </a:lnTo>
                  <a:lnTo>
                    <a:pt x="51" y="79"/>
                  </a:lnTo>
                  <a:lnTo>
                    <a:pt x="65" y="64"/>
                  </a:lnTo>
                  <a:lnTo>
                    <a:pt x="79" y="49"/>
                  </a:lnTo>
                  <a:lnTo>
                    <a:pt x="97" y="38"/>
                  </a:lnTo>
                  <a:lnTo>
                    <a:pt x="114" y="26"/>
                  </a:lnTo>
                  <a:lnTo>
                    <a:pt x="133" y="18"/>
                  </a:lnTo>
                  <a:lnTo>
                    <a:pt x="153" y="10"/>
                  </a:lnTo>
                  <a:lnTo>
                    <a:pt x="175" y="5"/>
                  </a:lnTo>
                  <a:lnTo>
                    <a:pt x="196" y="2"/>
                  </a:lnTo>
                  <a:lnTo>
                    <a:pt x="218" y="0"/>
                  </a:lnTo>
                  <a:lnTo>
                    <a:pt x="218" y="0"/>
                  </a:lnTo>
                  <a:lnTo>
                    <a:pt x="239" y="2"/>
                  </a:lnTo>
                  <a:lnTo>
                    <a:pt x="261" y="5"/>
                  </a:lnTo>
                  <a:lnTo>
                    <a:pt x="283" y="10"/>
                  </a:lnTo>
                  <a:lnTo>
                    <a:pt x="303" y="18"/>
                  </a:lnTo>
                  <a:lnTo>
                    <a:pt x="321" y="26"/>
                  </a:lnTo>
                  <a:lnTo>
                    <a:pt x="339" y="38"/>
                  </a:lnTo>
                  <a:lnTo>
                    <a:pt x="356" y="49"/>
                  </a:lnTo>
                  <a:lnTo>
                    <a:pt x="372" y="64"/>
                  </a:lnTo>
                  <a:lnTo>
                    <a:pt x="385" y="79"/>
                  </a:lnTo>
                  <a:lnTo>
                    <a:pt x="398" y="95"/>
                  </a:lnTo>
                  <a:lnTo>
                    <a:pt x="409" y="114"/>
                  </a:lnTo>
                  <a:lnTo>
                    <a:pt x="418" y="133"/>
                  </a:lnTo>
                  <a:lnTo>
                    <a:pt x="425" y="153"/>
                  </a:lnTo>
                  <a:lnTo>
                    <a:pt x="431" y="173"/>
                  </a:lnTo>
                  <a:lnTo>
                    <a:pt x="434" y="195"/>
                  </a:lnTo>
                  <a:lnTo>
                    <a:pt x="435" y="216"/>
                  </a:lnTo>
                  <a:lnTo>
                    <a:pt x="435" y="216"/>
                  </a:lnTo>
                  <a:lnTo>
                    <a:pt x="434" y="222"/>
                  </a:lnTo>
                  <a:lnTo>
                    <a:pt x="432" y="226"/>
                  </a:lnTo>
                  <a:lnTo>
                    <a:pt x="428" y="233"/>
                  </a:lnTo>
                  <a:lnTo>
                    <a:pt x="421" y="238"/>
                  </a:lnTo>
                  <a:lnTo>
                    <a:pt x="416" y="239"/>
                  </a:lnTo>
                  <a:lnTo>
                    <a:pt x="412" y="239"/>
                  </a:lnTo>
                  <a:lnTo>
                    <a:pt x="412" y="239"/>
                  </a:lnTo>
                  <a:lnTo>
                    <a:pt x="408" y="239"/>
                  </a:lnTo>
                  <a:lnTo>
                    <a:pt x="402" y="238"/>
                  </a:lnTo>
                  <a:lnTo>
                    <a:pt x="395" y="233"/>
                  </a:lnTo>
                  <a:lnTo>
                    <a:pt x="391" y="226"/>
                  </a:lnTo>
                  <a:lnTo>
                    <a:pt x="389" y="222"/>
                  </a:lnTo>
                  <a:lnTo>
                    <a:pt x="389" y="216"/>
                  </a:lnTo>
                  <a:lnTo>
                    <a:pt x="389" y="216"/>
                  </a:lnTo>
                  <a:lnTo>
                    <a:pt x="388" y="199"/>
                  </a:lnTo>
                  <a:lnTo>
                    <a:pt x="385" y="183"/>
                  </a:lnTo>
                  <a:lnTo>
                    <a:pt x="380" y="166"/>
                  </a:lnTo>
                  <a:lnTo>
                    <a:pt x="375" y="150"/>
                  </a:lnTo>
                  <a:lnTo>
                    <a:pt x="368" y="136"/>
                  </a:lnTo>
                  <a:lnTo>
                    <a:pt x="359" y="121"/>
                  </a:lnTo>
                  <a:lnTo>
                    <a:pt x="350" y="108"/>
                  </a:lnTo>
                  <a:lnTo>
                    <a:pt x="339" y="97"/>
                  </a:lnTo>
                  <a:lnTo>
                    <a:pt x="326" y="85"/>
                  </a:lnTo>
                  <a:lnTo>
                    <a:pt x="313" y="75"/>
                  </a:lnTo>
                  <a:lnTo>
                    <a:pt x="300" y="66"/>
                  </a:lnTo>
                  <a:lnTo>
                    <a:pt x="284" y="59"/>
                  </a:lnTo>
                  <a:lnTo>
                    <a:pt x="268" y="54"/>
                  </a:lnTo>
                  <a:lnTo>
                    <a:pt x="252" y="49"/>
                  </a:lnTo>
                  <a:lnTo>
                    <a:pt x="235" y="46"/>
                  </a:lnTo>
                  <a:lnTo>
                    <a:pt x="218" y="46"/>
                  </a:lnTo>
                  <a:lnTo>
                    <a:pt x="218" y="46"/>
                  </a:lnTo>
                  <a:lnTo>
                    <a:pt x="200" y="46"/>
                  </a:lnTo>
                  <a:lnTo>
                    <a:pt x="183" y="49"/>
                  </a:lnTo>
                  <a:lnTo>
                    <a:pt x="167" y="54"/>
                  </a:lnTo>
                  <a:lnTo>
                    <a:pt x="151" y="59"/>
                  </a:lnTo>
                  <a:lnTo>
                    <a:pt x="137" y="66"/>
                  </a:lnTo>
                  <a:lnTo>
                    <a:pt x="123" y="75"/>
                  </a:lnTo>
                  <a:lnTo>
                    <a:pt x="110" y="85"/>
                  </a:lnTo>
                  <a:lnTo>
                    <a:pt x="97" y="97"/>
                  </a:lnTo>
                  <a:lnTo>
                    <a:pt x="87" y="108"/>
                  </a:lnTo>
                  <a:lnTo>
                    <a:pt x="77" y="121"/>
                  </a:lnTo>
                  <a:lnTo>
                    <a:pt x="68" y="136"/>
                  </a:lnTo>
                  <a:lnTo>
                    <a:pt x="61" y="150"/>
                  </a:lnTo>
                  <a:lnTo>
                    <a:pt x="55" y="166"/>
                  </a:lnTo>
                  <a:lnTo>
                    <a:pt x="51" y="183"/>
                  </a:lnTo>
                  <a:lnTo>
                    <a:pt x="48" y="199"/>
                  </a:lnTo>
                  <a:lnTo>
                    <a:pt x="46" y="216"/>
                  </a:lnTo>
                  <a:lnTo>
                    <a:pt x="46" y="216"/>
                  </a:lnTo>
                  <a:lnTo>
                    <a:pt x="48" y="235"/>
                  </a:lnTo>
                  <a:lnTo>
                    <a:pt x="51" y="251"/>
                  </a:lnTo>
                  <a:lnTo>
                    <a:pt x="55" y="268"/>
                  </a:lnTo>
                  <a:lnTo>
                    <a:pt x="61" y="284"/>
                  </a:lnTo>
                  <a:lnTo>
                    <a:pt x="68" y="298"/>
                  </a:lnTo>
                  <a:lnTo>
                    <a:pt x="77" y="313"/>
                  </a:lnTo>
                  <a:lnTo>
                    <a:pt x="87" y="326"/>
                  </a:lnTo>
                  <a:lnTo>
                    <a:pt x="97" y="337"/>
                  </a:lnTo>
                  <a:lnTo>
                    <a:pt x="110" y="349"/>
                  </a:lnTo>
                  <a:lnTo>
                    <a:pt x="123" y="359"/>
                  </a:lnTo>
                  <a:lnTo>
                    <a:pt x="137" y="367"/>
                  </a:lnTo>
                  <a:lnTo>
                    <a:pt x="151" y="375"/>
                  </a:lnTo>
                  <a:lnTo>
                    <a:pt x="167" y="380"/>
                  </a:lnTo>
                  <a:lnTo>
                    <a:pt x="183" y="385"/>
                  </a:lnTo>
                  <a:lnTo>
                    <a:pt x="200" y="386"/>
                  </a:lnTo>
                  <a:lnTo>
                    <a:pt x="218" y="388"/>
                  </a:lnTo>
                  <a:lnTo>
                    <a:pt x="218" y="388"/>
                  </a:lnTo>
                  <a:lnTo>
                    <a:pt x="239" y="386"/>
                  </a:lnTo>
                  <a:lnTo>
                    <a:pt x="261" y="382"/>
                  </a:lnTo>
                  <a:lnTo>
                    <a:pt x="281" y="376"/>
                  </a:lnTo>
                  <a:lnTo>
                    <a:pt x="300" y="367"/>
                  </a:lnTo>
                  <a:lnTo>
                    <a:pt x="319" y="356"/>
                  </a:lnTo>
                  <a:lnTo>
                    <a:pt x="334" y="341"/>
                  </a:lnTo>
                  <a:lnTo>
                    <a:pt x="349" y="326"/>
                  </a:lnTo>
                  <a:lnTo>
                    <a:pt x="362" y="308"/>
                  </a:lnTo>
                  <a:lnTo>
                    <a:pt x="362" y="308"/>
                  </a:lnTo>
                  <a:lnTo>
                    <a:pt x="365" y="305"/>
                  </a:lnTo>
                  <a:lnTo>
                    <a:pt x="369" y="303"/>
                  </a:lnTo>
                  <a:lnTo>
                    <a:pt x="376" y="298"/>
                  </a:lnTo>
                  <a:lnTo>
                    <a:pt x="385" y="298"/>
                  </a:lnTo>
                  <a:lnTo>
                    <a:pt x="389" y="300"/>
                  </a:lnTo>
                  <a:lnTo>
                    <a:pt x="393" y="301"/>
                  </a:lnTo>
                  <a:lnTo>
                    <a:pt x="393" y="301"/>
                  </a:lnTo>
                  <a:lnTo>
                    <a:pt x="398" y="304"/>
                  </a:lnTo>
                  <a:lnTo>
                    <a:pt x="401" y="308"/>
                  </a:lnTo>
                  <a:lnTo>
                    <a:pt x="404" y="316"/>
                  </a:lnTo>
                  <a:lnTo>
                    <a:pt x="404" y="324"/>
                  </a:lnTo>
                  <a:lnTo>
                    <a:pt x="404" y="329"/>
                  </a:lnTo>
                  <a:lnTo>
                    <a:pt x="401" y="333"/>
                  </a:lnTo>
                  <a:lnTo>
                    <a:pt x="401" y="333"/>
                  </a:lnTo>
                  <a:lnTo>
                    <a:pt x="393" y="344"/>
                  </a:lnTo>
                  <a:lnTo>
                    <a:pt x="385" y="356"/>
                  </a:lnTo>
                  <a:lnTo>
                    <a:pt x="366" y="376"/>
                  </a:lnTo>
                  <a:lnTo>
                    <a:pt x="344" y="393"/>
                  </a:lnTo>
                  <a:lnTo>
                    <a:pt x="323" y="408"/>
                  </a:lnTo>
                  <a:lnTo>
                    <a:pt x="298" y="419"/>
                  </a:lnTo>
                  <a:lnTo>
                    <a:pt x="272" y="426"/>
                  </a:lnTo>
                  <a:lnTo>
                    <a:pt x="245" y="432"/>
                  </a:lnTo>
                  <a:lnTo>
                    <a:pt x="232" y="434"/>
                  </a:lnTo>
                  <a:lnTo>
                    <a:pt x="218" y="434"/>
                  </a:lnTo>
                  <a:lnTo>
                    <a:pt x="218" y="43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</a:endParaRPr>
            </a:p>
          </p:txBody>
        </p:sp>
        <p:sp>
          <p:nvSpPr>
            <p:cNvPr id="16" name="Freeform 204"/>
            <p:cNvSpPr>
              <a:spLocks/>
            </p:cNvSpPr>
            <p:nvPr/>
          </p:nvSpPr>
          <p:spPr bwMode="auto">
            <a:xfrm>
              <a:off x="15825788" y="2352675"/>
              <a:ext cx="228600" cy="230188"/>
            </a:xfrm>
            <a:custGeom>
              <a:avLst/>
              <a:gdLst>
                <a:gd name="T0" fmla="*/ 194 w 433"/>
                <a:gd name="T1" fmla="*/ 432 h 434"/>
                <a:gd name="T2" fmla="*/ 132 w 433"/>
                <a:gd name="T3" fmla="*/ 416 h 434"/>
                <a:gd name="T4" fmla="*/ 78 w 433"/>
                <a:gd name="T5" fmla="*/ 385 h 434"/>
                <a:gd name="T6" fmla="*/ 36 w 433"/>
                <a:gd name="T7" fmla="*/ 339 h 434"/>
                <a:gd name="T8" fmla="*/ 8 w 433"/>
                <a:gd name="T9" fmla="*/ 281 h 434"/>
                <a:gd name="T10" fmla="*/ 0 w 433"/>
                <a:gd name="T11" fmla="*/ 216 h 434"/>
                <a:gd name="T12" fmla="*/ 3 w 433"/>
                <a:gd name="T13" fmla="*/ 177 h 434"/>
                <a:gd name="T14" fmla="*/ 13 w 433"/>
                <a:gd name="T15" fmla="*/ 140 h 434"/>
                <a:gd name="T16" fmla="*/ 26 w 433"/>
                <a:gd name="T17" fmla="*/ 127 h 434"/>
                <a:gd name="T18" fmla="*/ 43 w 433"/>
                <a:gd name="T19" fmla="*/ 127 h 434"/>
                <a:gd name="T20" fmla="*/ 50 w 433"/>
                <a:gd name="T21" fmla="*/ 131 h 434"/>
                <a:gd name="T22" fmla="*/ 57 w 433"/>
                <a:gd name="T23" fmla="*/ 151 h 434"/>
                <a:gd name="T24" fmla="*/ 52 w 433"/>
                <a:gd name="T25" fmla="*/ 172 h 434"/>
                <a:gd name="T26" fmla="*/ 46 w 433"/>
                <a:gd name="T27" fmla="*/ 216 h 434"/>
                <a:gd name="T28" fmla="*/ 49 w 433"/>
                <a:gd name="T29" fmla="*/ 251 h 434"/>
                <a:gd name="T30" fmla="*/ 66 w 433"/>
                <a:gd name="T31" fmla="*/ 298 h 434"/>
                <a:gd name="T32" fmla="*/ 95 w 433"/>
                <a:gd name="T33" fmla="*/ 337 h 434"/>
                <a:gd name="T34" fmla="*/ 135 w 433"/>
                <a:gd name="T35" fmla="*/ 367 h 434"/>
                <a:gd name="T36" fmla="*/ 181 w 433"/>
                <a:gd name="T37" fmla="*/ 385 h 434"/>
                <a:gd name="T38" fmla="*/ 216 w 433"/>
                <a:gd name="T39" fmla="*/ 388 h 434"/>
                <a:gd name="T40" fmla="*/ 266 w 433"/>
                <a:gd name="T41" fmla="*/ 380 h 434"/>
                <a:gd name="T42" fmla="*/ 311 w 433"/>
                <a:gd name="T43" fmla="*/ 359 h 434"/>
                <a:gd name="T44" fmla="*/ 348 w 433"/>
                <a:gd name="T45" fmla="*/ 326 h 434"/>
                <a:gd name="T46" fmla="*/ 373 w 433"/>
                <a:gd name="T47" fmla="*/ 284 h 434"/>
                <a:gd name="T48" fmla="*/ 386 w 433"/>
                <a:gd name="T49" fmla="*/ 235 h 434"/>
                <a:gd name="T50" fmla="*/ 386 w 433"/>
                <a:gd name="T51" fmla="*/ 199 h 434"/>
                <a:gd name="T52" fmla="*/ 373 w 433"/>
                <a:gd name="T53" fmla="*/ 150 h 434"/>
                <a:gd name="T54" fmla="*/ 348 w 433"/>
                <a:gd name="T55" fmla="*/ 108 h 434"/>
                <a:gd name="T56" fmla="*/ 311 w 433"/>
                <a:gd name="T57" fmla="*/ 75 h 434"/>
                <a:gd name="T58" fmla="*/ 266 w 433"/>
                <a:gd name="T59" fmla="*/ 54 h 434"/>
                <a:gd name="T60" fmla="*/ 216 w 433"/>
                <a:gd name="T61" fmla="*/ 46 h 434"/>
                <a:gd name="T62" fmla="*/ 187 w 433"/>
                <a:gd name="T63" fmla="*/ 48 h 434"/>
                <a:gd name="T64" fmla="*/ 147 w 433"/>
                <a:gd name="T65" fmla="*/ 61 h 434"/>
                <a:gd name="T66" fmla="*/ 111 w 433"/>
                <a:gd name="T67" fmla="*/ 82 h 434"/>
                <a:gd name="T68" fmla="*/ 102 w 433"/>
                <a:gd name="T69" fmla="*/ 87 h 434"/>
                <a:gd name="T70" fmla="*/ 82 w 433"/>
                <a:gd name="T71" fmla="*/ 82 h 434"/>
                <a:gd name="T72" fmla="*/ 76 w 433"/>
                <a:gd name="T73" fmla="*/ 75 h 434"/>
                <a:gd name="T74" fmla="*/ 76 w 433"/>
                <a:gd name="T75" fmla="*/ 54 h 434"/>
                <a:gd name="T76" fmla="*/ 82 w 433"/>
                <a:gd name="T77" fmla="*/ 46 h 434"/>
                <a:gd name="T78" fmla="*/ 128 w 433"/>
                <a:gd name="T79" fmla="*/ 19 h 434"/>
                <a:gd name="T80" fmla="*/ 180 w 433"/>
                <a:gd name="T81" fmla="*/ 3 h 434"/>
                <a:gd name="T82" fmla="*/ 216 w 433"/>
                <a:gd name="T83" fmla="*/ 0 h 434"/>
                <a:gd name="T84" fmla="*/ 281 w 433"/>
                <a:gd name="T85" fmla="*/ 10 h 434"/>
                <a:gd name="T86" fmla="*/ 337 w 433"/>
                <a:gd name="T87" fmla="*/ 38 h 434"/>
                <a:gd name="T88" fmla="*/ 383 w 433"/>
                <a:gd name="T89" fmla="*/ 79 h 434"/>
                <a:gd name="T90" fmla="*/ 416 w 433"/>
                <a:gd name="T91" fmla="*/ 133 h 434"/>
                <a:gd name="T92" fmla="*/ 432 w 433"/>
                <a:gd name="T93" fmla="*/ 195 h 434"/>
                <a:gd name="T94" fmla="*/ 432 w 433"/>
                <a:gd name="T95" fmla="*/ 239 h 434"/>
                <a:gd name="T96" fmla="*/ 416 w 433"/>
                <a:gd name="T97" fmla="*/ 301 h 434"/>
                <a:gd name="T98" fmla="*/ 383 w 433"/>
                <a:gd name="T99" fmla="*/ 354 h 434"/>
                <a:gd name="T100" fmla="*/ 337 w 433"/>
                <a:gd name="T101" fmla="*/ 396 h 434"/>
                <a:gd name="T102" fmla="*/ 281 w 433"/>
                <a:gd name="T103" fmla="*/ 424 h 434"/>
                <a:gd name="T104" fmla="*/ 216 w 433"/>
                <a:gd name="T105" fmla="*/ 434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33" h="434">
                  <a:moveTo>
                    <a:pt x="216" y="434"/>
                  </a:moveTo>
                  <a:lnTo>
                    <a:pt x="216" y="434"/>
                  </a:lnTo>
                  <a:lnTo>
                    <a:pt x="194" y="432"/>
                  </a:lnTo>
                  <a:lnTo>
                    <a:pt x="173" y="429"/>
                  </a:lnTo>
                  <a:lnTo>
                    <a:pt x="151" y="424"/>
                  </a:lnTo>
                  <a:lnTo>
                    <a:pt x="132" y="416"/>
                  </a:lnTo>
                  <a:lnTo>
                    <a:pt x="112" y="408"/>
                  </a:lnTo>
                  <a:lnTo>
                    <a:pt x="95" y="396"/>
                  </a:lnTo>
                  <a:lnTo>
                    <a:pt x="78" y="385"/>
                  </a:lnTo>
                  <a:lnTo>
                    <a:pt x="63" y="370"/>
                  </a:lnTo>
                  <a:lnTo>
                    <a:pt x="49" y="354"/>
                  </a:lnTo>
                  <a:lnTo>
                    <a:pt x="36" y="339"/>
                  </a:lnTo>
                  <a:lnTo>
                    <a:pt x="26" y="320"/>
                  </a:lnTo>
                  <a:lnTo>
                    <a:pt x="16" y="301"/>
                  </a:lnTo>
                  <a:lnTo>
                    <a:pt x="8" y="281"/>
                  </a:lnTo>
                  <a:lnTo>
                    <a:pt x="4" y="261"/>
                  </a:lnTo>
                  <a:lnTo>
                    <a:pt x="0" y="239"/>
                  </a:lnTo>
                  <a:lnTo>
                    <a:pt x="0" y="216"/>
                  </a:lnTo>
                  <a:lnTo>
                    <a:pt x="0" y="216"/>
                  </a:lnTo>
                  <a:lnTo>
                    <a:pt x="0" y="197"/>
                  </a:lnTo>
                  <a:lnTo>
                    <a:pt x="3" y="177"/>
                  </a:lnTo>
                  <a:lnTo>
                    <a:pt x="7" y="159"/>
                  </a:lnTo>
                  <a:lnTo>
                    <a:pt x="13" y="140"/>
                  </a:lnTo>
                  <a:lnTo>
                    <a:pt x="13" y="140"/>
                  </a:lnTo>
                  <a:lnTo>
                    <a:pt x="16" y="136"/>
                  </a:lnTo>
                  <a:lnTo>
                    <a:pt x="19" y="133"/>
                  </a:lnTo>
                  <a:lnTo>
                    <a:pt x="26" y="127"/>
                  </a:lnTo>
                  <a:lnTo>
                    <a:pt x="33" y="125"/>
                  </a:lnTo>
                  <a:lnTo>
                    <a:pt x="39" y="125"/>
                  </a:lnTo>
                  <a:lnTo>
                    <a:pt x="43" y="127"/>
                  </a:lnTo>
                  <a:lnTo>
                    <a:pt x="43" y="127"/>
                  </a:lnTo>
                  <a:lnTo>
                    <a:pt x="47" y="128"/>
                  </a:lnTo>
                  <a:lnTo>
                    <a:pt x="50" y="131"/>
                  </a:lnTo>
                  <a:lnTo>
                    <a:pt x="56" y="138"/>
                  </a:lnTo>
                  <a:lnTo>
                    <a:pt x="57" y="147"/>
                  </a:lnTo>
                  <a:lnTo>
                    <a:pt x="57" y="151"/>
                  </a:lnTo>
                  <a:lnTo>
                    <a:pt x="56" y="157"/>
                  </a:lnTo>
                  <a:lnTo>
                    <a:pt x="56" y="157"/>
                  </a:lnTo>
                  <a:lnTo>
                    <a:pt x="52" y="172"/>
                  </a:lnTo>
                  <a:lnTo>
                    <a:pt x="47" y="186"/>
                  </a:lnTo>
                  <a:lnTo>
                    <a:pt x="46" y="202"/>
                  </a:lnTo>
                  <a:lnTo>
                    <a:pt x="46" y="216"/>
                  </a:lnTo>
                  <a:lnTo>
                    <a:pt x="46" y="216"/>
                  </a:lnTo>
                  <a:lnTo>
                    <a:pt x="46" y="235"/>
                  </a:lnTo>
                  <a:lnTo>
                    <a:pt x="49" y="251"/>
                  </a:lnTo>
                  <a:lnTo>
                    <a:pt x="53" y="268"/>
                  </a:lnTo>
                  <a:lnTo>
                    <a:pt x="59" y="284"/>
                  </a:lnTo>
                  <a:lnTo>
                    <a:pt x="66" y="298"/>
                  </a:lnTo>
                  <a:lnTo>
                    <a:pt x="75" y="313"/>
                  </a:lnTo>
                  <a:lnTo>
                    <a:pt x="85" y="326"/>
                  </a:lnTo>
                  <a:lnTo>
                    <a:pt x="95" y="337"/>
                  </a:lnTo>
                  <a:lnTo>
                    <a:pt x="108" y="349"/>
                  </a:lnTo>
                  <a:lnTo>
                    <a:pt x="121" y="359"/>
                  </a:lnTo>
                  <a:lnTo>
                    <a:pt x="135" y="367"/>
                  </a:lnTo>
                  <a:lnTo>
                    <a:pt x="150" y="375"/>
                  </a:lnTo>
                  <a:lnTo>
                    <a:pt x="165" y="380"/>
                  </a:lnTo>
                  <a:lnTo>
                    <a:pt x="181" y="385"/>
                  </a:lnTo>
                  <a:lnTo>
                    <a:pt x="199" y="386"/>
                  </a:lnTo>
                  <a:lnTo>
                    <a:pt x="216" y="388"/>
                  </a:lnTo>
                  <a:lnTo>
                    <a:pt x="216" y="388"/>
                  </a:lnTo>
                  <a:lnTo>
                    <a:pt x="233" y="386"/>
                  </a:lnTo>
                  <a:lnTo>
                    <a:pt x="250" y="385"/>
                  </a:lnTo>
                  <a:lnTo>
                    <a:pt x="266" y="380"/>
                  </a:lnTo>
                  <a:lnTo>
                    <a:pt x="282" y="375"/>
                  </a:lnTo>
                  <a:lnTo>
                    <a:pt x="298" y="367"/>
                  </a:lnTo>
                  <a:lnTo>
                    <a:pt x="311" y="359"/>
                  </a:lnTo>
                  <a:lnTo>
                    <a:pt x="325" y="349"/>
                  </a:lnTo>
                  <a:lnTo>
                    <a:pt x="337" y="337"/>
                  </a:lnTo>
                  <a:lnTo>
                    <a:pt x="348" y="326"/>
                  </a:lnTo>
                  <a:lnTo>
                    <a:pt x="358" y="313"/>
                  </a:lnTo>
                  <a:lnTo>
                    <a:pt x="366" y="298"/>
                  </a:lnTo>
                  <a:lnTo>
                    <a:pt x="373" y="284"/>
                  </a:lnTo>
                  <a:lnTo>
                    <a:pt x="379" y="268"/>
                  </a:lnTo>
                  <a:lnTo>
                    <a:pt x="383" y="251"/>
                  </a:lnTo>
                  <a:lnTo>
                    <a:pt x="386" y="235"/>
                  </a:lnTo>
                  <a:lnTo>
                    <a:pt x="387" y="216"/>
                  </a:lnTo>
                  <a:lnTo>
                    <a:pt x="387" y="216"/>
                  </a:lnTo>
                  <a:lnTo>
                    <a:pt x="386" y="199"/>
                  </a:lnTo>
                  <a:lnTo>
                    <a:pt x="383" y="183"/>
                  </a:lnTo>
                  <a:lnTo>
                    <a:pt x="379" y="166"/>
                  </a:lnTo>
                  <a:lnTo>
                    <a:pt x="373" y="150"/>
                  </a:lnTo>
                  <a:lnTo>
                    <a:pt x="366" y="136"/>
                  </a:lnTo>
                  <a:lnTo>
                    <a:pt x="358" y="121"/>
                  </a:lnTo>
                  <a:lnTo>
                    <a:pt x="348" y="108"/>
                  </a:lnTo>
                  <a:lnTo>
                    <a:pt x="337" y="97"/>
                  </a:lnTo>
                  <a:lnTo>
                    <a:pt x="325" y="85"/>
                  </a:lnTo>
                  <a:lnTo>
                    <a:pt x="311" y="75"/>
                  </a:lnTo>
                  <a:lnTo>
                    <a:pt x="298" y="66"/>
                  </a:lnTo>
                  <a:lnTo>
                    <a:pt x="282" y="59"/>
                  </a:lnTo>
                  <a:lnTo>
                    <a:pt x="266" y="54"/>
                  </a:lnTo>
                  <a:lnTo>
                    <a:pt x="250" y="49"/>
                  </a:lnTo>
                  <a:lnTo>
                    <a:pt x="233" y="46"/>
                  </a:lnTo>
                  <a:lnTo>
                    <a:pt x="216" y="46"/>
                  </a:lnTo>
                  <a:lnTo>
                    <a:pt x="216" y="46"/>
                  </a:lnTo>
                  <a:lnTo>
                    <a:pt x="201" y="46"/>
                  </a:lnTo>
                  <a:lnTo>
                    <a:pt x="187" y="48"/>
                  </a:lnTo>
                  <a:lnTo>
                    <a:pt x="174" y="51"/>
                  </a:lnTo>
                  <a:lnTo>
                    <a:pt x="160" y="55"/>
                  </a:lnTo>
                  <a:lnTo>
                    <a:pt x="147" y="61"/>
                  </a:lnTo>
                  <a:lnTo>
                    <a:pt x="134" y="66"/>
                  </a:lnTo>
                  <a:lnTo>
                    <a:pt x="122" y="74"/>
                  </a:lnTo>
                  <a:lnTo>
                    <a:pt x="111" y="82"/>
                  </a:lnTo>
                  <a:lnTo>
                    <a:pt x="111" y="82"/>
                  </a:lnTo>
                  <a:lnTo>
                    <a:pt x="106" y="85"/>
                  </a:lnTo>
                  <a:lnTo>
                    <a:pt x="102" y="87"/>
                  </a:lnTo>
                  <a:lnTo>
                    <a:pt x="93" y="88"/>
                  </a:lnTo>
                  <a:lnTo>
                    <a:pt x="85" y="85"/>
                  </a:lnTo>
                  <a:lnTo>
                    <a:pt x="82" y="82"/>
                  </a:lnTo>
                  <a:lnTo>
                    <a:pt x="78" y="79"/>
                  </a:lnTo>
                  <a:lnTo>
                    <a:pt x="78" y="79"/>
                  </a:lnTo>
                  <a:lnTo>
                    <a:pt x="76" y="75"/>
                  </a:lnTo>
                  <a:lnTo>
                    <a:pt x="73" y="71"/>
                  </a:lnTo>
                  <a:lnTo>
                    <a:pt x="73" y="62"/>
                  </a:lnTo>
                  <a:lnTo>
                    <a:pt x="76" y="54"/>
                  </a:lnTo>
                  <a:lnTo>
                    <a:pt x="79" y="49"/>
                  </a:lnTo>
                  <a:lnTo>
                    <a:pt x="82" y="46"/>
                  </a:lnTo>
                  <a:lnTo>
                    <a:pt x="82" y="46"/>
                  </a:lnTo>
                  <a:lnTo>
                    <a:pt x="96" y="36"/>
                  </a:lnTo>
                  <a:lnTo>
                    <a:pt x="112" y="26"/>
                  </a:lnTo>
                  <a:lnTo>
                    <a:pt x="128" y="19"/>
                  </a:lnTo>
                  <a:lnTo>
                    <a:pt x="145" y="12"/>
                  </a:lnTo>
                  <a:lnTo>
                    <a:pt x="163" y="6"/>
                  </a:lnTo>
                  <a:lnTo>
                    <a:pt x="180" y="3"/>
                  </a:lnTo>
                  <a:lnTo>
                    <a:pt x="197" y="0"/>
                  </a:lnTo>
                  <a:lnTo>
                    <a:pt x="216" y="0"/>
                  </a:lnTo>
                  <a:lnTo>
                    <a:pt x="216" y="0"/>
                  </a:lnTo>
                  <a:lnTo>
                    <a:pt x="239" y="2"/>
                  </a:lnTo>
                  <a:lnTo>
                    <a:pt x="259" y="5"/>
                  </a:lnTo>
                  <a:lnTo>
                    <a:pt x="281" y="10"/>
                  </a:lnTo>
                  <a:lnTo>
                    <a:pt x="301" y="18"/>
                  </a:lnTo>
                  <a:lnTo>
                    <a:pt x="320" y="26"/>
                  </a:lnTo>
                  <a:lnTo>
                    <a:pt x="337" y="38"/>
                  </a:lnTo>
                  <a:lnTo>
                    <a:pt x="354" y="49"/>
                  </a:lnTo>
                  <a:lnTo>
                    <a:pt x="370" y="64"/>
                  </a:lnTo>
                  <a:lnTo>
                    <a:pt x="383" y="79"/>
                  </a:lnTo>
                  <a:lnTo>
                    <a:pt x="396" y="95"/>
                  </a:lnTo>
                  <a:lnTo>
                    <a:pt x="407" y="114"/>
                  </a:lnTo>
                  <a:lnTo>
                    <a:pt x="416" y="133"/>
                  </a:lnTo>
                  <a:lnTo>
                    <a:pt x="423" y="153"/>
                  </a:lnTo>
                  <a:lnTo>
                    <a:pt x="429" y="173"/>
                  </a:lnTo>
                  <a:lnTo>
                    <a:pt x="432" y="195"/>
                  </a:lnTo>
                  <a:lnTo>
                    <a:pt x="433" y="216"/>
                  </a:lnTo>
                  <a:lnTo>
                    <a:pt x="433" y="216"/>
                  </a:lnTo>
                  <a:lnTo>
                    <a:pt x="432" y="239"/>
                  </a:lnTo>
                  <a:lnTo>
                    <a:pt x="429" y="261"/>
                  </a:lnTo>
                  <a:lnTo>
                    <a:pt x="423" y="281"/>
                  </a:lnTo>
                  <a:lnTo>
                    <a:pt x="416" y="301"/>
                  </a:lnTo>
                  <a:lnTo>
                    <a:pt x="407" y="320"/>
                  </a:lnTo>
                  <a:lnTo>
                    <a:pt x="396" y="339"/>
                  </a:lnTo>
                  <a:lnTo>
                    <a:pt x="383" y="354"/>
                  </a:lnTo>
                  <a:lnTo>
                    <a:pt x="370" y="370"/>
                  </a:lnTo>
                  <a:lnTo>
                    <a:pt x="354" y="385"/>
                  </a:lnTo>
                  <a:lnTo>
                    <a:pt x="337" y="396"/>
                  </a:lnTo>
                  <a:lnTo>
                    <a:pt x="320" y="408"/>
                  </a:lnTo>
                  <a:lnTo>
                    <a:pt x="301" y="416"/>
                  </a:lnTo>
                  <a:lnTo>
                    <a:pt x="281" y="424"/>
                  </a:lnTo>
                  <a:lnTo>
                    <a:pt x="259" y="429"/>
                  </a:lnTo>
                  <a:lnTo>
                    <a:pt x="239" y="432"/>
                  </a:lnTo>
                  <a:lnTo>
                    <a:pt x="216" y="434"/>
                  </a:lnTo>
                  <a:lnTo>
                    <a:pt x="216" y="43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</a:endParaRPr>
            </a:p>
          </p:txBody>
        </p:sp>
        <p:sp>
          <p:nvSpPr>
            <p:cNvPr id="17" name="Freeform 206"/>
            <p:cNvSpPr>
              <a:spLocks noEditPoints="1"/>
            </p:cNvSpPr>
            <p:nvPr/>
          </p:nvSpPr>
          <p:spPr bwMode="auto">
            <a:xfrm>
              <a:off x="15584488" y="2322513"/>
              <a:ext cx="368300" cy="157163"/>
            </a:xfrm>
            <a:custGeom>
              <a:avLst/>
              <a:gdLst>
                <a:gd name="T0" fmla="*/ 23 w 694"/>
                <a:gd name="T1" fmla="*/ 295 h 295"/>
                <a:gd name="T2" fmla="*/ 17 w 694"/>
                <a:gd name="T3" fmla="*/ 295 h 295"/>
                <a:gd name="T4" fmla="*/ 5 w 694"/>
                <a:gd name="T5" fmla="*/ 288 h 295"/>
                <a:gd name="T6" fmla="*/ 3 w 694"/>
                <a:gd name="T7" fmla="*/ 282 h 295"/>
                <a:gd name="T8" fmla="*/ 0 w 694"/>
                <a:gd name="T9" fmla="*/ 271 h 295"/>
                <a:gd name="T10" fmla="*/ 5 w 694"/>
                <a:gd name="T11" fmla="*/ 258 h 295"/>
                <a:gd name="T12" fmla="*/ 203 w 694"/>
                <a:gd name="T13" fmla="*/ 9 h 295"/>
                <a:gd name="T14" fmla="*/ 211 w 694"/>
                <a:gd name="T15" fmla="*/ 3 h 295"/>
                <a:gd name="T16" fmla="*/ 221 w 694"/>
                <a:gd name="T17" fmla="*/ 0 h 295"/>
                <a:gd name="T18" fmla="*/ 501 w 694"/>
                <a:gd name="T19" fmla="*/ 0 h 295"/>
                <a:gd name="T20" fmla="*/ 502 w 694"/>
                <a:gd name="T21" fmla="*/ 0 h 295"/>
                <a:gd name="T22" fmla="*/ 517 w 694"/>
                <a:gd name="T23" fmla="*/ 6 h 295"/>
                <a:gd name="T24" fmla="*/ 517 w 694"/>
                <a:gd name="T25" fmla="*/ 6 h 295"/>
                <a:gd name="T26" fmla="*/ 520 w 694"/>
                <a:gd name="T27" fmla="*/ 9 h 295"/>
                <a:gd name="T28" fmla="*/ 523 w 694"/>
                <a:gd name="T29" fmla="*/ 16 h 295"/>
                <a:gd name="T30" fmla="*/ 531 w 694"/>
                <a:gd name="T31" fmla="*/ 36 h 295"/>
                <a:gd name="T32" fmla="*/ 551 w 694"/>
                <a:gd name="T33" fmla="*/ 76 h 295"/>
                <a:gd name="T34" fmla="*/ 590 w 694"/>
                <a:gd name="T35" fmla="*/ 137 h 295"/>
                <a:gd name="T36" fmla="*/ 643 w 694"/>
                <a:gd name="T37" fmla="*/ 207 h 295"/>
                <a:gd name="T38" fmla="*/ 688 w 694"/>
                <a:gd name="T39" fmla="*/ 256 h 295"/>
                <a:gd name="T40" fmla="*/ 691 w 694"/>
                <a:gd name="T41" fmla="*/ 261 h 295"/>
                <a:gd name="T42" fmla="*/ 694 w 694"/>
                <a:gd name="T43" fmla="*/ 274 h 295"/>
                <a:gd name="T44" fmla="*/ 690 w 694"/>
                <a:gd name="T45" fmla="*/ 287 h 295"/>
                <a:gd name="T46" fmla="*/ 687 w 694"/>
                <a:gd name="T47" fmla="*/ 289 h 295"/>
                <a:gd name="T48" fmla="*/ 680 w 694"/>
                <a:gd name="T49" fmla="*/ 294 h 295"/>
                <a:gd name="T50" fmla="*/ 662 w 694"/>
                <a:gd name="T51" fmla="*/ 294 h 295"/>
                <a:gd name="T52" fmla="*/ 654 w 694"/>
                <a:gd name="T53" fmla="*/ 288 h 295"/>
                <a:gd name="T54" fmla="*/ 635 w 694"/>
                <a:gd name="T55" fmla="*/ 268 h 295"/>
                <a:gd name="T56" fmla="*/ 595 w 694"/>
                <a:gd name="T57" fmla="*/ 217 h 295"/>
                <a:gd name="T58" fmla="*/ 544 w 694"/>
                <a:gd name="T59" fmla="*/ 151 h 295"/>
                <a:gd name="T60" fmla="*/ 499 w 694"/>
                <a:gd name="T61" fmla="*/ 76 h 295"/>
                <a:gd name="T62" fmla="*/ 478 w 694"/>
                <a:gd name="T63" fmla="*/ 112 h 295"/>
                <a:gd name="T64" fmla="*/ 429 w 694"/>
                <a:gd name="T65" fmla="*/ 181 h 295"/>
                <a:gd name="T66" fmla="*/ 366 w 694"/>
                <a:gd name="T67" fmla="*/ 265 h 295"/>
                <a:gd name="T68" fmla="*/ 348 w 694"/>
                <a:gd name="T69" fmla="*/ 288 h 295"/>
                <a:gd name="T70" fmla="*/ 340 w 694"/>
                <a:gd name="T71" fmla="*/ 294 h 295"/>
                <a:gd name="T72" fmla="*/ 330 w 694"/>
                <a:gd name="T73" fmla="*/ 295 h 295"/>
                <a:gd name="T74" fmla="*/ 70 w 694"/>
                <a:gd name="T75" fmla="*/ 249 h 295"/>
                <a:gd name="T76" fmla="*/ 319 w 694"/>
                <a:gd name="T77" fmla="*/ 249 h 295"/>
                <a:gd name="T78" fmla="*/ 384 w 694"/>
                <a:gd name="T79" fmla="*/ 166 h 295"/>
                <a:gd name="T80" fmla="*/ 446 w 694"/>
                <a:gd name="T81" fmla="*/ 75 h 295"/>
                <a:gd name="T82" fmla="*/ 232 w 694"/>
                <a:gd name="T83" fmla="*/ 46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94" h="295">
                  <a:moveTo>
                    <a:pt x="330" y="295"/>
                  </a:moveTo>
                  <a:lnTo>
                    <a:pt x="23" y="295"/>
                  </a:lnTo>
                  <a:lnTo>
                    <a:pt x="23" y="295"/>
                  </a:lnTo>
                  <a:lnTo>
                    <a:pt x="17" y="295"/>
                  </a:lnTo>
                  <a:lnTo>
                    <a:pt x="11" y="292"/>
                  </a:lnTo>
                  <a:lnTo>
                    <a:pt x="5" y="288"/>
                  </a:lnTo>
                  <a:lnTo>
                    <a:pt x="3" y="282"/>
                  </a:lnTo>
                  <a:lnTo>
                    <a:pt x="3" y="282"/>
                  </a:lnTo>
                  <a:lnTo>
                    <a:pt x="0" y="277"/>
                  </a:lnTo>
                  <a:lnTo>
                    <a:pt x="0" y="271"/>
                  </a:lnTo>
                  <a:lnTo>
                    <a:pt x="1" y="264"/>
                  </a:lnTo>
                  <a:lnTo>
                    <a:pt x="5" y="258"/>
                  </a:lnTo>
                  <a:lnTo>
                    <a:pt x="203" y="9"/>
                  </a:lnTo>
                  <a:lnTo>
                    <a:pt x="203" y="9"/>
                  </a:lnTo>
                  <a:lnTo>
                    <a:pt x="207" y="6"/>
                  </a:lnTo>
                  <a:lnTo>
                    <a:pt x="211" y="3"/>
                  </a:lnTo>
                  <a:lnTo>
                    <a:pt x="216" y="2"/>
                  </a:lnTo>
                  <a:lnTo>
                    <a:pt x="221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502" y="0"/>
                  </a:lnTo>
                  <a:lnTo>
                    <a:pt x="502" y="0"/>
                  </a:lnTo>
                  <a:lnTo>
                    <a:pt x="510" y="2"/>
                  </a:lnTo>
                  <a:lnTo>
                    <a:pt x="517" y="6"/>
                  </a:lnTo>
                  <a:lnTo>
                    <a:pt x="517" y="6"/>
                  </a:lnTo>
                  <a:lnTo>
                    <a:pt x="517" y="6"/>
                  </a:lnTo>
                  <a:lnTo>
                    <a:pt x="517" y="6"/>
                  </a:lnTo>
                  <a:lnTo>
                    <a:pt x="520" y="9"/>
                  </a:lnTo>
                  <a:lnTo>
                    <a:pt x="520" y="9"/>
                  </a:lnTo>
                  <a:lnTo>
                    <a:pt x="523" y="16"/>
                  </a:lnTo>
                  <a:lnTo>
                    <a:pt x="523" y="16"/>
                  </a:lnTo>
                  <a:lnTo>
                    <a:pt x="531" y="36"/>
                  </a:lnTo>
                  <a:lnTo>
                    <a:pt x="540" y="56"/>
                  </a:lnTo>
                  <a:lnTo>
                    <a:pt x="551" y="76"/>
                  </a:lnTo>
                  <a:lnTo>
                    <a:pt x="563" y="97"/>
                  </a:lnTo>
                  <a:lnTo>
                    <a:pt x="590" y="137"/>
                  </a:lnTo>
                  <a:lnTo>
                    <a:pt x="618" y="174"/>
                  </a:lnTo>
                  <a:lnTo>
                    <a:pt x="643" y="207"/>
                  </a:lnTo>
                  <a:lnTo>
                    <a:pt x="667" y="233"/>
                  </a:lnTo>
                  <a:lnTo>
                    <a:pt x="688" y="256"/>
                  </a:lnTo>
                  <a:lnTo>
                    <a:pt x="688" y="256"/>
                  </a:lnTo>
                  <a:lnTo>
                    <a:pt x="691" y="261"/>
                  </a:lnTo>
                  <a:lnTo>
                    <a:pt x="692" y="265"/>
                  </a:lnTo>
                  <a:lnTo>
                    <a:pt x="694" y="274"/>
                  </a:lnTo>
                  <a:lnTo>
                    <a:pt x="692" y="282"/>
                  </a:lnTo>
                  <a:lnTo>
                    <a:pt x="690" y="287"/>
                  </a:lnTo>
                  <a:lnTo>
                    <a:pt x="687" y="289"/>
                  </a:lnTo>
                  <a:lnTo>
                    <a:pt x="687" y="289"/>
                  </a:lnTo>
                  <a:lnTo>
                    <a:pt x="684" y="292"/>
                  </a:lnTo>
                  <a:lnTo>
                    <a:pt x="680" y="294"/>
                  </a:lnTo>
                  <a:lnTo>
                    <a:pt x="671" y="295"/>
                  </a:lnTo>
                  <a:lnTo>
                    <a:pt x="662" y="294"/>
                  </a:lnTo>
                  <a:lnTo>
                    <a:pt x="658" y="291"/>
                  </a:lnTo>
                  <a:lnTo>
                    <a:pt x="654" y="288"/>
                  </a:lnTo>
                  <a:lnTo>
                    <a:pt x="654" y="288"/>
                  </a:lnTo>
                  <a:lnTo>
                    <a:pt x="635" y="268"/>
                  </a:lnTo>
                  <a:lnTo>
                    <a:pt x="616" y="246"/>
                  </a:lnTo>
                  <a:lnTo>
                    <a:pt x="595" y="217"/>
                  </a:lnTo>
                  <a:lnTo>
                    <a:pt x="569" y="186"/>
                  </a:lnTo>
                  <a:lnTo>
                    <a:pt x="544" y="151"/>
                  </a:lnTo>
                  <a:lnTo>
                    <a:pt x="520" y="114"/>
                  </a:lnTo>
                  <a:lnTo>
                    <a:pt x="499" y="76"/>
                  </a:lnTo>
                  <a:lnTo>
                    <a:pt x="499" y="76"/>
                  </a:lnTo>
                  <a:lnTo>
                    <a:pt x="478" y="112"/>
                  </a:lnTo>
                  <a:lnTo>
                    <a:pt x="453" y="147"/>
                  </a:lnTo>
                  <a:lnTo>
                    <a:pt x="429" y="181"/>
                  </a:lnTo>
                  <a:lnTo>
                    <a:pt x="404" y="215"/>
                  </a:lnTo>
                  <a:lnTo>
                    <a:pt x="366" y="265"/>
                  </a:lnTo>
                  <a:lnTo>
                    <a:pt x="348" y="288"/>
                  </a:lnTo>
                  <a:lnTo>
                    <a:pt x="348" y="288"/>
                  </a:lnTo>
                  <a:lnTo>
                    <a:pt x="344" y="291"/>
                  </a:lnTo>
                  <a:lnTo>
                    <a:pt x="340" y="294"/>
                  </a:lnTo>
                  <a:lnTo>
                    <a:pt x="335" y="295"/>
                  </a:lnTo>
                  <a:lnTo>
                    <a:pt x="330" y="295"/>
                  </a:lnTo>
                  <a:lnTo>
                    <a:pt x="330" y="295"/>
                  </a:lnTo>
                  <a:close/>
                  <a:moveTo>
                    <a:pt x="70" y="249"/>
                  </a:moveTo>
                  <a:lnTo>
                    <a:pt x="319" y="249"/>
                  </a:lnTo>
                  <a:lnTo>
                    <a:pt x="319" y="249"/>
                  </a:lnTo>
                  <a:lnTo>
                    <a:pt x="345" y="216"/>
                  </a:lnTo>
                  <a:lnTo>
                    <a:pt x="384" y="166"/>
                  </a:lnTo>
                  <a:lnTo>
                    <a:pt x="426" y="105"/>
                  </a:lnTo>
                  <a:lnTo>
                    <a:pt x="446" y="75"/>
                  </a:lnTo>
                  <a:lnTo>
                    <a:pt x="463" y="46"/>
                  </a:lnTo>
                  <a:lnTo>
                    <a:pt x="232" y="46"/>
                  </a:lnTo>
                  <a:lnTo>
                    <a:pt x="70" y="24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</a:endParaRPr>
            </a:p>
          </p:txBody>
        </p:sp>
        <p:sp>
          <p:nvSpPr>
            <p:cNvPr id="18" name="Freeform 207"/>
            <p:cNvSpPr>
              <a:spLocks/>
            </p:cNvSpPr>
            <p:nvPr/>
          </p:nvSpPr>
          <p:spPr bwMode="auto">
            <a:xfrm>
              <a:off x="15706725" y="2362201"/>
              <a:ext cx="65088" cy="117475"/>
            </a:xfrm>
            <a:custGeom>
              <a:avLst/>
              <a:gdLst>
                <a:gd name="T0" fmla="*/ 100 w 123"/>
                <a:gd name="T1" fmla="*/ 221 h 221"/>
                <a:gd name="T2" fmla="*/ 100 w 123"/>
                <a:gd name="T3" fmla="*/ 221 h 221"/>
                <a:gd name="T4" fmla="*/ 94 w 123"/>
                <a:gd name="T5" fmla="*/ 221 h 221"/>
                <a:gd name="T6" fmla="*/ 88 w 123"/>
                <a:gd name="T7" fmla="*/ 218 h 221"/>
                <a:gd name="T8" fmla="*/ 82 w 123"/>
                <a:gd name="T9" fmla="*/ 214 h 221"/>
                <a:gd name="T10" fmla="*/ 79 w 123"/>
                <a:gd name="T11" fmla="*/ 208 h 221"/>
                <a:gd name="T12" fmla="*/ 2 w 123"/>
                <a:gd name="T13" fmla="*/ 33 h 221"/>
                <a:gd name="T14" fmla="*/ 2 w 123"/>
                <a:gd name="T15" fmla="*/ 33 h 221"/>
                <a:gd name="T16" fmla="*/ 0 w 123"/>
                <a:gd name="T17" fmla="*/ 28 h 221"/>
                <a:gd name="T18" fmla="*/ 0 w 123"/>
                <a:gd name="T19" fmla="*/ 24 h 221"/>
                <a:gd name="T20" fmla="*/ 2 w 123"/>
                <a:gd name="T21" fmla="*/ 15 h 221"/>
                <a:gd name="T22" fmla="*/ 6 w 123"/>
                <a:gd name="T23" fmla="*/ 7 h 221"/>
                <a:gd name="T24" fmla="*/ 10 w 123"/>
                <a:gd name="T25" fmla="*/ 4 h 221"/>
                <a:gd name="T26" fmla="*/ 15 w 123"/>
                <a:gd name="T27" fmla="*/ 2 h 221"/>
                <a:gd name="T28" fmla="*/ 15 w 123"/>
                <a:gd name="T29" fmla="*/ 2 h 221"/>
                <a:gd name="T30" fmla="*/ 19 w 123"/>
                <a:gd name="T31" fmla="*/ 1 h 221"/>
                <a:gd name="T32" fmla="*/ 23 w 123"/>
                <a:gd name="T33" fmla="*/ 0 h 221"/>
                <a:gd name="T34" fmla="*/ 32 w 123"/>
                <a:gd name="T35" fmla="*/ 2 h 221"/>
                <a:gd name="T36" fmla="*/ 39 w 123"/>
                <a:gd name="T37" fmla="*/ 7 h 221"/>
                <a:gd name="T38" fmla="*/ 42 w 123"/>
                <a:gd name="T39" fmla="*/ 10 h 221"/>
                <a:gd name="T40" fmla="*/ 45 w 123"/>
                <a:gd name="T41" fmla="*/ 14 h 221"/>
                <a:gd name="T42" fmla="*/ 121 w 123"/>
                <a:gd name="T43" fmla="*/ 190 h 221"/>
                <a:gd name="T44" fmla="*/ 121 w 123"/>
                <a:gd name="T45" fmla="*/ 190 h 221"/>
                <a:gd name="T46" fmla="*/ 123 w 123"/>
                <a:gd name="T47" fmla="*/ 194 h 221"/>
                <a:gd name="T48" fmla="*/ 123 w 123"/>
                <a:gd name="T49" fmla="*/ 198 h 221"/>
                <a:gd name="T50" fmla="*/ 121 w 123"/>
                <a:gd name="T51" fmla="*/ 207 h 221"/>
                <a:gd name="T52" fmla="*/ 117 w 123"/>
                <a:gd name="T53" fmla="*/ 214 h 221"/>
                <a:gd name="T54" fmla="*/ 112 w 123"/>
                <a:gd name="T55" fmla="*/ 218 h 221"/>
                <a:gd name="T56" fmla="*/ 110 w 123"/>
                <a:gd name="T57" fmla="*/ 220 h 221"/>
                <a:gd name="T58" fmla="*/ 110 w 123"/>
                <a:gd name="T59" fmla="*/ 220 h 221"/>
                <a:gd name="T60" fmla="*/ 104 w 123"/>
                <a:gd name="T61" fmla="*/ 221 h 221"/>
                <a:gd name="T62" fmla="*/ 100 w 123"/>
                <a:gd name="T63" fmla="*/ 221 h 221"/>
                <a:gd name="T64" fmla="*/ 100 w 123"/>
                <a:gd name="T65" fmla="*/ 221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3" h="221">
                  <a:moveTo>
                    <a:pt x="100" y="221"/>
                  </a:moveTo>
                  <a:lnTo>
                    <a:pt x="100" y="221"/>
                  </a:lnTo>
                  <a:lnTo>
                    <a:pt x="94" y="221"/>
                  </a:lnTo>
                  <a:lnTo>
                    <a:pt x="88" y="218"/>
                  </a:lnTo>
                  <a:lnTo>
                    <a:pt x="82" y="214"/>
                  </a:lnTo>
                  <a:lnTo>
                    <a:pt x="79" y="208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0" y="28"/>
                  </a:lnTo>
                  <a:lnTo>
                    <a:pt x="0" y="24"/>
                  </a:lnTo>
                  <a:lnTo>
                    <a:pt x="2" y="15"/>
                  </a:lnTo>
                  <a:lnTo>
                    <a:pt x="6" y="7"/>
                  </a:lnTo>
                  <a:lnTo>
                    <a:pt x="10" y="4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9" y="1"/>
                  </a:lnTo>
                  <a:lnTo>
                    <a:pt x="23" y="0"/>
                  </a:lnTo>
                  <a:lnTo>
                    <a:pt x="32" y="2"/>
                  </a:lnTo>
                  <a:lnTo>
                    <a:pt x="39" y="7"/>
                  </a:lnTo>
                  <a:lnTo>
                    <a:pt x="42" y="10"/>
                  </a:lnTo>
                  <a:lnTo>
                    <a:pt x="45" y="14"/>
                  </a:lnTo>
                  <a:lnTo>
                    <a:pt x="121" y="190"/>
                  </a:lnTo>
                  <a:lnTo>
                    <a:pt x="121" y="190"/>
                  </a:lnTo>
                  <a:lnTo>
                    <a:pt x="123" y="194"/>
                  </a:lnTo>
                  <a:lnTo>
                    <a:pt x="123" y="198"/>
                  </a:lnTo>
                  <a:lnTo>
                    <a:pt x="121" y="207"/>
                  </a:lnTo>
                  <a:lnTo>
                    <a:pt x="117" y="214"/>
                  </a:lnTo>
                  <a:lnTo>
                    <a:pt x="112" y="218"/>
                  </a:lnTo>
                  <a:lnTo>
                    <a:pt x="110" y="220"/>
                  </a:lnTo>
                  <a:lnTo>
                    <a:pt x="110" y="220"/>
                  </a:lnTo>
                  <a:lnTo>
                    <a:pt x="104" y="221"/>
                  </a:lnTo>
                  <a:lnTo>
                    <a:pt x="100" y="221"/>
                  </a:lnTo>
                  <a:lnTo>
                    <a:pt x="100" y="22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</a:endParaRPr>
            </a:p>
          </p:txBody>
        </p:sp>
        <p:sp>
          <p:nvSpPr>
            <p:cNvPr id="19" name="Freeform 208"/>
            <p:cNvSpPr>
              <a:spLocks/>
            </p:cNvSpPr>
            <p:nvPr/>
          </p:nvSpPr>
          <p:spPr bwMode="auto">
            <a:xfrm>
              <a:off x="15630525" y="2287588"/>
              <a:ext cx="107950" cy="25400"/>
            </a:xfrm>
            <a:custGeom>
              <a:avLst/>
              <a:gdLst>
                <a:gd name="T0" fmla="*/ 180 w 203"/>
                <a:gd name="T1" fmla="*/ 46 h 46"/>
                <a:gd name="T2" fmla="*/ 23 w 203"/>
                <a:gd name="T3" fmla="*/ 46 h 46"/>
                <a:gd name="T4" fmla="*/ 23 w 203"/>
                <a:gd name="T5" fmla="*/ 46 h 46"/>
                <a:gd name="T6" fmla="*/ 19 w 203"/>
                <a:gd name="T7" fmla="*/ 46 h 46"/>
                <a:gd name="T8" fmla="*/ 14 w 203"/>
                <a:gd name="T9" fmla="*/ 44 h 46"/>
                <a:gd name="T10" fmla="*/ 7 w 203"/>
                <a:gd name="T11" fmla="*/ 39 h 46"/>
                <a:gd name="T12" fmla="*/ 2 w 203"/>
                <a:gd name="T13" fmla="*/ 32 h 46"/>
                <a:gd name="T14" fmla="*/ 0 w 203"/>
                <a:gd name="T15" fmla="*/ 27 h 46"/>
                <a:gd name="T16" fmla="*/ 0 w 203"/>
                <a:gd name="T17" fmla="*/ 23 h 46"/>
                <a:gd name="T18" fmla="*/ 0 w 203"/>
                <a:gd name="T19" fmla="*/ 23 h 46"/>
                <a:gd name="T20" fmla="*/ 0 w 203"/>
                <a:gd name="T21" fmla="*/ 19 h 46"/>
                <a:gd name="T22" fmla="*/ 2 w 203"/>
                <a:gd name="T23" fmla="*/ 14 h 46"/>
                <a:gd name="T24" fmla="*/ 7 w 203"/>
                <a:gd name="T25" fmla="*/ 7 h 46"/>
                <a:gd name="T26" fmla="*/ 14 w 203"/>
                <a:gd name="T27" fmla="*/ 1 h 46"/>
                <a:gd name="T28" fmla="*/ 19 w 203"/>
                <a:gd name="T29" fmla="*/ 1 h 46"/>
                <a:gd name="T30" fmla="*/ 23 w 203"/>
                <a:gd name="T31" fmla="*/ 0 h 46"/>
                <a:gd name="T32" fmla="*/ 180 w 203"/>
                <a:gd name="T33" fmla="*/ 0 h 46"/>
                <a:gd name="T34" fmla="*/ 180 w 203"/>
                <a:gd name="T35" fmla="*/ 0 h 46"/>
                <a:gd name="T36" fmla="*/ 184 w 203"/>
                <a:gd name="T37" fmla="*/ 1 h 46"/>
                <a:gd name="T38" fmla="*/ 189 w 203"/>
                <a:gd name="T39" fmla="*/ 1 h 46"/>
                <a:gd name="T40" fmla="*/ 196 w 203"/>
                <a:gd name="T41" fmla="*/ 7 h 46"/>
                <a:gd name="T42" fmla="*/ 200 w 203"/>
                <a:gd name="T43" fmla="*/ 14 h 46"/>
                <a:gd name="T44" fmla="*/ 202 w 203"/>
                <a:gd name="T45" fmla="*/ 19 h 46"/>
                <a:gd name="T46" fmla="*/ 203 w 203"/>
                <a:gd name="T47" fmla="*/ 23 h 46"/>
                <a:gd name="T48" fmla="*/ 203 w 203"/>
                <a:gd name="T49" fmla="*/ 23 h 46"/>
                <a:gd name="T50" fmla="*/ 202 w 203"/>
                <a:gd name="T51" fmla="*/ 27 h 46"/>
                <a:gd name="T52" fmla="*/ 200 w 203"/>
                <a:gd name="T53" fmla="*/ 32 h 46"/>
                <a:gd name="T54" fmla="*/ 196 w 203"/>
                <a:gd name="T55" fmla="*/ 39 h 46"/>
                <a:gd name="T56" fmla="*/ 189 w 203"/>
                <a:gd name="T57" fmla="*/ 44 h 46"/>
                <a:gd name="T58" fmla="*/ 184 w 203"/>
                <a:gd name="T59" fmla="*/ 46 h 46"/>
                <a:gd name="T60" fmla="*/ 180 w 203"/>
                <a:gd name="T61" fmla="*/ 46 h 46"/>
                <a:gd name="T62" fmla="*/ 180 w 203"/>
                <a:gd name="T6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03" h="46">
                  <a:moveTo>
                    <a:pt x="180" y="46"/>
                  </a:moveTo>
                  <a:lnTo>
                    <a:pt x="23" y="46"/>
                  </a:lnTo>
                  <a:lnTo>
                    <a:pt x="23" y="46"/>
                  </a:lnTo>
                  <a:lnTo>
                    <a:pt x="19" y="46"/>
                  </a:lnTo>
                  <a:lnTo>
                    <a:pt x="14" y="44"/>
                  </a:lnTo>
                  <a:lnTo>
                    <a:pt x="7" y="39"/>
                  </a:lnTo>
                  <a:lnTo>
                    <a:pt x="2" y="32"/>
                  </a:lnTo>
                  <a:lnTo>
                    <a:pt x="0" y="27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2" y="14"/>
                  </a:lnTo>
                  <a:lnTo>
                    <a:pt x="7" y="7"/>
                  </a:lnTo>
                  <a:lnTo>
                    <a:pt x="14" y="1"/>
                  </a:lnTo>
                  <a:lnTo>
                    <a:pt x="19" y="1"/>
                  </a:lnTo>
                  <a:lnTo>
                    <a:pt x="23" y="0"/>
                  </a:lnTo>
                  <a:lnTo>
                    <a:pt x="180" y="0"/>
                  </a:lnTo>
                  <a:lnTo>
                    <a:pt x="180" y="0"/>
                  </a:lnTo>
                  <a:lnTo>
                    <a:pt x="184" y="1"/>
                  </a:lnTo>
                  <a:lnTo>
                    <a:pt x="189" y="1"/>
                  </a:lnTo>
                  <a:lnTo>
                    <a:pt x="196" y="7"/>
                  </a:lnTo>
                  <a:lnTo>
                    <a:pt x="200" y="14"/>
                  </a:lnTo>
                  <a:lnTo>
                    <a:pt x="202" y="19"/>
                  </a:lnTo>
                  <a:lnTo>
                    <a:pt x="203" y="23"/>
                  </a:lnTo>
                  <a:lnTo>
                    <a:pt x="203" y="23"/>
                  </a:lnTo>
                  <a:lnTo>
                    <a:pt x="202" y="27"/>
                  </a:lnTo>
                  <a:lnTo>
                    <a:pt x="200" y="32"/>
                  </a:lnTo>
                  <a:lnTo>
                    <a:pt x="196" y="39"/>
                  </a:lnTo>
                  <a:lnTo>
                    <a:pt x="189" y="44"/>
                  </a:lnTo>
                  <a:lnTo>
                    <a:pt x="184" y="46"/>
                  </a:lnTo>
                  <a:lnTo>
                    <a:pt x="180" y="46"/>
                  </a:lnTo>
                  <a:lnTo>
                    <a:pt x="180" y="4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</a:endParaRPr>
            </a:p>
          </p:txBody>
        </p:sp>
        <p:sp>
          <p:nvSpPr>
            <p:cNvPr id="20" name="Freeform 209"/>
            <p:cNvSpPr>
              <a:spLocks/>
            </p:cNvSpPr>
            <p:nvPr/>
          </p:nvSpPr>
          <p:spPr bwMode="auto">
            <a:xfrm>
              <a:off x="15800388" y="2257426"/>
              <a:ext cx="87313" cy="90488"/>
            </a:xfrm>
            <a:custGeom>
              <a:avLst/>
              <a:gdLst>
                <a:gd name="T0" fmla="*/ 95 w 167"/>
                <a:gd name="T1" fmla="*/ 171 h 171"/>
                <a:gd name="T2" fmla="*/ 81 w 167"/>
                <a:gd name="T3" fmla="*/ 165 h 171"/>
                <a:gd name="T4" fmla="*/ 78 w 167"/>
                <a:gd name="T5" fmla="*/ 163 h 171"/>
                <a:gd name="T6" fmla="*/ 72 w 167"/>
                <a:gd name="T7" fmla="*/ 151 h 171"/>
                <a:gd name="T8" fmla="*/ 75 w 167"/>
                <a:gd name="T9" fmla="*/ 138 h 171"/>
                <a:gd name="T10" fmla="*/ 78 w 167"/>
                <a:gd name="T11" fmla="*/ 134 h 171"/>
                <a:gd name="T12" fmla="*/ 88 w 167"/>
                <a:gd name="T13" fmla="*/ 121 h 171"/>
                <a:gd name="T14" fmla="*/ 111 w 167"/>
                <a:gd name="T15" fmla="*/ 85 h 171"/>
                <a:gd name="T16" fmla="*/ 119 w 167"/>
                <a:gd name="T17" fmla="*/ 63 h 171"/>
                <a:gd name="T18" fmla="*/ 121 w 167"/>
                <a:gd name="T19" fmla="*/ 50 h 171"/>
                <a:gd name="T20" fmla="*/ 117 w 167"/>
                <a:gd name="T21" fmla="*/ 49 h 171"/>
                <a:gd name="T22" fmla="*/ 102 w 167"/>
                <a:gd name="T23" fmla="*/ 46 h 171"/>
                <a:gd name="T24" fmla="*/ 27 w 167"/>
                <a:gd name="T25" fmla="*/ 46 h 171"/>
                <a:gd name="T26" fmla="*/ 19 w 167"/>
                <a:gd name="T27" fmla="*/ 46 h 171"/>
                <a:gd name="T28" fmla="*/ 6 w 167"/>
                <a:gd name="T29" fmla="*/ 39 h 171"/>
                <a:gd name="T30" fmla="*/ 1 w 167"/>
                <a:gd name="T31" fmla="*/ 31 h 171"/>
                <a:gd name="T32" fmla="*/ 0 w 167"/>
                <a:gd name="T33" fmla="*/ 21 h 171"/>
                <a:gd name="T34" fmla="*/ 7 w 167"/>
                <a:gd name="T35" fmla="*/ 6 h 171"/>
                <a:gd name="T36" fmla="*/ 16 w 167"/>
                <a:gd name="T37" fmla="*/ 1 h 171"/>
                <a:gd name="T38" fmla="*/ 20 w 167"/>
                <a:gd name="T39" fmla="*/ 1 h 171"/>
                <a:gd name="T40" fmla="*/ 104 w 167"/>
                <a:gd name="T41" fmla="*/ 0 h 171"/>
                <a:gd name="T42" fmla="*/ 117 w 167"/>
                <a:gd name="T43" fmla="*/ 1 h 171"/>
                <a:gd name="T44" fmla="*/ 137 w 167"/>
                <a:gd name="T45" fmla="*/ 7 h 171"/>
                <a:gd name="T46" fmla="*/ 151 w 167"/>
                <a:gd name="T47" fmla="*/ 16 h 171"/>
                <a:gd name="T48" fmla="*/ 160 w 167"/>
                <a:gd name="T49" fmla="*/ 26 h 171"/>
                <a:gd name="T50" fmla="*/ 163 w 167"/>
                <a:gd name="T51" fmla="*/ 31 h 171"/>
                <a:gd name="T52" fmla="*/ 167 w 167"/>
                <a:gd name="T53" fmla="*/ 49 h 171"/>
                <a:gd name="T54" fmla="*/ 165 w 167"/>
                <a:gd name="T55" fmla="*/ 67 h 171"/>
                <a:gd name="T56" fmla="*/ 160 w 167"/>
                <a:gd name="T57" fmla="*/ 88 h 171"/>
                <a:gd name="T58" fmla="*/ 141 w 167"/>
                <a:gd name="T59" fmla="*/ 125 h 171"/>
                <a:gd name="T60" fmla="*/ 112 w 167"/>
                <a:gd name="T61" fmla="*/ 164 h 171"/>
                <a:gd name="T62" fmla="*/ 109 w 167"/>
                <a:gd name="T63" fmla="*/ 167 h 171"/>
                <a:gd name="T64" fmla="*/ 99 w 167"/>
                <a:gd name="T65" fmla="*/ 171 h 171"/>
                <a:gd name="T66" fmla="*/ 95 w 167"/>
                <a:gd name="T67" fmla="*/ 171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7" h="171">
                  <a:moveTo>
                    <a:pt x="95" y="171"/>
                  </a:moveTo>
                  <a:lnTo>
                    <a:pt x="95" y="171"/>
                  </a:lnTo>
                  <a:lnTo>
                    <a:pt x="88" y="170"/>
                  </a:lnTo>
                  <a:lnTo>
                    <a:pt x="81" y="165"/>
                  </a:lnTo>
                  <a:lnTo>
                    <a:pt x="81" y="165"/>
                  </a:lnTo>
                  <a:lnTo>
                    <a:pt x="78" y="163"/>
                  </a:lnTo>
                  <a:lnTo>
                    <a:pt x="75" y="158"/>
                  </a:lnTo>
                  <a:lnTo>
                    <a:pt x="72" y="151"/>
                  </a:lnTo>
                  <a:lnTo>
                    <a:pt x="73" y="141"/>
                  </a:lnTo>
                  <a:lnTo>
                    <a:pt x="75" y="138"/>
                  </a:lnTo>
                  <a:lnTo>
                    <a:pt x="78" y="134"/>
                  </a:lnTo>
                  <a:lnTo>
                    <a:pt x="78" y="134"/>
                  </a:lnTo>
                  <a:lnTo>
                    <a:pt x="78" y="134"/>
                  </a:lnTo>
                  <a:lnTo>
                    <a:pt x="88" y="121"/>
                  </a:lnTo>
                  <a:lnTo>
                    <a:pt x="96" y="109"/>
                  </a:lnTo>
                  <a:lnTo>
                    <a:pt x="111" y="85"/>
                  </a:lnTo>
                  <a:lnTo>
                    <a:pt x="117" y="73"/>
                  </a:lnTo>
                  <a:lnTo>
                    <a:pt x="119" y="63"/>
                  </a:lnTo>
                  <a:lnTo>
                    <a:pt x="121" y="56"/>
                  </a:lnTo>
                  <a:lnTo>
                    <a:pt x="121" y="50"/>
                  </a:lnTo>
                  <a:lnTo>
                    <a:pt x="121" y="50"/>
                  </a:lnTo>
                  <a:lnTo>
                    <a:pt x="117" y="49"/>
                  </a:lnTo>
                  <a:lnTo>
                    <a:pt x="111" y="47"/>
                  </a:lnTo>
                  <a:lnTo>
                    <a:pt x="102" y="46"/>
                  </a:lnTo>
                  <a:lnTo>
                    <a:pt x="102" y="46"/>
                  </a:lnTo>
                  <a:lnTo>
                    <a:pt x="27" y="46"/>
                  </a:lnTo>
                  <a:lnTo>
                    <a:pt x="27" y="46"/>
                  </a:lnTo>
                  <a:lnTo>
                    <a:pt x="19" y="46"/>
                  </a:lnTo>
                  <a:lnTo>
                    <a:pt x="11" y="43"/>
                  </a:lnTo>
                  <a:lnTo>
                    <a:pt x="6" y="39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0" y="26"/>
                  </a:lnTo>
                  <a:lnTo>
                    <a:pt x="0" y="21"/>
                  </a:lnTo>
                  <a:lnTo>
                    <a:pt x="3" y="13"/>
                  </a:lnTo>
                  <a:lnTo>
                    <a:pt x="7" y="6"/>
                  </a:lnTo>
                  <a:lnTo>
                    <a:pt x="11" y="4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20" y="1"/>
                  </a:lnTo>
                  <a:lnTo>
                    <a:pt x="32" y="0"/>
                  </a:lnTo>
                  <a:lnTo>
                    <a:pt x="104" y="0"/>
                  </a:lnTo>
                  <a:lnTo>
                    <a:pt x="104" y="0"/>
                  </a:lnTo>
                  <a:lnTo>
                    <a:pt x="117" y="1"/>
                  </a:lnTo>
                  <a:lnTo>
                    <a:pt x="127" y="4"/>
                  </a:lnTo>
                  <a:lnTo>
                    <a:pt x="137" y="7"/>
                  </a:lnTo>
                  <a:lnTo>
                    <a:pt x="144" y="11"/>
                  </a:lnTo>
                  <a:lnTo>
                    <a:pt x="151" y="16"/>
                  </a:lnTo>
                  <a:lnTo>
                    <a:pt x="155" y="21"/>
                  </a:lnTo>
                  <a:lnTo>
                    <a:pt x="160" y="26"/>
                  </a:lnTo>
                  <a:lnTo>
                    <a:pt x="163" y="31"/>
                  </a:lnTo>
                  <a:lnTo>
                    <a:pt x="163" y="31"/>
                  </a:lnTo>
                  <a:lnTo>
                    <a:pt x="165" y="40"/>
                  </a:lnTo>
                  <a:lnTo>
                    <a:pt x="167" y="49"/>
                  </a:lnTo>
                  <a:lnTo>
                    <a:pt x="167" y="59"/>
                  </a:lnTo>
                  <a:lnTo>
                    <a:pt x="165" y="67"/>
                  </a:lnTo>
                  <a:lnTo>
                    <a:pt x="163" y="78"/>
                  </a:lnTo>
                  <a:lnTo>
                    <a:pt x="160" y="88"/>
                  </a:lnTo>
                  <a:lnTo>
                    <a:pt x="151" y="106"/>
                  </a:lnTo>
                  <a:lnTo>
                    <a:pt x="141" y="125"/>
                  </a:lnTo>
                  <a:lnTo>
                    <a:pt x="131" y="141"/>
                  </a:lnTo>
                  <a:lnTo>
                    <a:pt x="112" y="164"/>
                  </a:lnTo>
                  <a:lnTo>
                    <a:pt x="112" y="164"/>
                  </a:lnTo>
                  <a:lnTo>
                    <a:pt x="109" y="167"/>
                  </a:lnTo>
                  <a:lnTo>
                    <a:pt x="105" y="170"/>
                  </a:lnTo>
                  <a:lnTo>
                    <a:pt x="99" y="171"/>
                  </a:lnTo>
                  <a:lnTo>
                    <a:pt x="95" y="171"/>
                  </a:lnTo>
                  <a:lnTo>
                    <a:pt x="95" y="17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</a:endParaRPr>
            </a:p>
          </p:txBody>
        </p:sp>
      </p:grpSp>
      <p:grpSp>
        <p:nvGrpSpPr>
          <p:cNvPr id="119" name="Grupa 118"/>
          <p:cNvGrpSpPr/>
          <p:nvPr/>
        </p:nvGrpSpPr>
        <p:grpSpPr>
          <a:xfrm>
            <a:off x="6327131" y="6083751"/>
            <a:ext cx="746355" cy="785977"/>
            <a:chOff x="-1" y="769990"/>
            <a:chExt cx="746355" cy="785977"/>
          </a:xfrm>
        </p:grpSpPr>
        <p:grpSp>
          <p:nvGrpSpPr>
            <p:cNvPr id="99" name="Group 74"/>
            <p:cNvGrpSpPr/>
            <p:nvPr/>
          </p:nvGrpSpPr>
          <p:grpSpPr>
            <a:xfrm>
              <a:off x="-1" y="1114642"/>
              <a:ext cx="657297" cy="441325"/>
              <a:chOff x="8247063" y="4384676"/>
              <a:chExt cx="681038" cy="441325"/>
            </a:xfrm>
            <a:solidFill>
              <a:schemeClr val="bg1"/>
            </a:solidFill>
          </p:grpSpPr>
          <p:sp>
            <p:nvSpPr>
              <p:cNvPr id="100" name="Freeform 1230"/>
              <p:cNvSpPr>
                <a:spLocks/>
              </p:cNvSpPr>
              <p:nvPr/>
            </p:nvSpPr>
            <p:spPr bwMode="auto">
              <a:xfrm>
                <a:off x="8247063" y="4384676"/>
                <a:ext cx="38100" cy="38100"/>
              </a:xfrm>
              <a:custGeom>
                <a:avLst/>
                <a:gdLst>
                  <a:gd name="T0" fmla="*/ 0 w 24"/>
                  <a:gd name="T1" fmla="*/ 24 h 24"/>
                  <a:gd name="T2" fmla="*/ 0 w 24"/>
                  <a:gd name="T3" fmla="*/ 12 h 24"/>
                  <a:gd name="T4" fmla="*/ 12 w 24"/>
                  <a:gd name="T5" fmla="*/ 0 h 24"/>
                  <a:gd name="T6" fmla="*/ 24 w 24"/>
                  <a:gd name="T7" fmla="*/ 0 h 24"/>
                  <a:gd name="T8" fmla="*/ 0 w 24"/>
                  <a:gd name="T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4">
                    <a:moveTo>
                      <a:pt x="0" y="24"/>
                    </a:moveTo>
                    <a:lnTo>
                      <a:pt x="0" y="12"/>
                    </a:lnTo>
                    <a:lnTo>
                      <a:pt x="12" y="0"/>
                    </a:lnTo>
                    <a:lnTo>
                      <a:pt x="24" y="0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" name="Freeform 1231"/>
              <p:cNvSpPr>
                <a:spLocks/>
              </p:cNvSpPr>
              <p:nvPr/>
            </p:nvSpPr>
            <p:spPr bwMode="auto">
              <a:xfrm>
                <a:off x="8247063" y="4384676"/>
                <a:ext cx="109538" cy="109538"/>
              </a:xfrm>
              <a:custGeom>
                <a:avLst/>
                <a:gdLst>
                  <a:gd name="T0" fmla="*/ 0 w 69"/>
                  <a:gd name="T1" fmla="*/ 69 h 69"/>
                  <a:gd name="T2" fmla="*/ 0 w 69"/>
                  <a:gd name="T3" fmla="*/ 56 h 69"/>
                  <a:gd name="T4" fmla="*/ 56 w 69"/>
                  <a:gd name="T5" fmla="*/ 0 h 69"/>
                  <a:gd name="T6" fmla="*/ 69 w 69"/>
                  <a:gd name="T7" fmla="*/ 0 h 69"/>
                  <a:gd name="T8" fmla="*/ 0 w 69"/>
                  <a:gd name="T9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9">
                    <a:moveTo>
                      <a:pt x="0" y="69"/>
                    </a:moveTo>
                    <a:lnTo>
                      <a:pt x="0" y="56"/>
                    </a:lnTo>
                    <a:lnTo>
                      <a:pt x="56" y="0"/>
                    </a:lnTo>
                    <a:lnTo>
                      <a:pt x="69" y="0"/>
                    </a:lnTo>
                    <a:lnTo>
                      <a:pt x="0" y="6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" name="Freeform 1232"/>
              <p:cNvSpPr>
                <a:spLocks/>
              </p:cNvSpPr>
              <p:nvPr/>
            </p:nvSpPr>
            <p:spPr bwMode="auto">
              <a:xfrm>
                <a:off x="8247063" y="4384676"/>
                <a:ext cx="180975" cy="179388"/>
              </a:xfrm>
              <a:custGeom>
                <a:avLst/>
                <a:gdLst>
                  <a:gd name="T0" fmla="*/ 0 w 114"/>
                  <a:gd name="T1" fmla="*/ 113 h 113"/>
                  <a:gd name="T2" fmla="*/ 0 w 114"/>
                  <a:gd name="T3" fmla="*/ 101 h 113"/>
                  <a:gd name="T4" fmla="*/ 101 w 114"/>
                  <a:gd name="T5" fmla="*/ 0 h 113"/>
                  <a:gd name="T6" fmla="*/ 114 w 114"/>
                  <a:gd name="T7" fmla="*/ 0 h 113"/>
                  <a:gd name="T8" fmla="*/ 0 w 114"/>
                  <a:gd name="T9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4" h="113">
                    <a:moveTo>
                      <a:pt x="0" y="113"/>
                    </a:moveTo>
                    <a:lnTo>
                      <a:pt x="0" y="101"/>
                    </a:lnTo>
                    <a:lnTo>
                      <a:pt x="101" y="0"/>
                    </a:lnTo>
                    <a:lnTo>
                      <a:pt x="114" y="0"/>
                    </a:lnTo>
                    <a:lnTo>
                      <a:pt x="0" y="1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" name="Freeform 1233"/>
              <p:cNvSpPr>
                <a:spLocks/>
              </p:cNvSpPr>
              <p:nvPr/>
            </p:nvSpPr>
            <p:spPr bwMode="auto">
              <a:xfrm>
                <a:off x="8247063" y="4384676"/>
                <a:ext cx="250825" cy="250825"/>
              </a:xfrm>
              <a:custGeom>
                <a:avLst/>
                <a:gdLst>
                  <a:gd name="T0" fmla="*/ 0 w 158"/>
                  <a:gd name="T1" fmla="*/ 158 h 158"/>
                  <a:gd name="T2" fmla="*/ 0 w 158"/>
                  <a:gd name="T3" fmla="*/ 146 h 158"/>
                  <a:gd name="T4" fmla="*/ 146 w 158"/>
                  <a:gd name="T5" fmla="*/ 0 h 158"/>
                  <a:gd name="T6" fmla="*/ 158 w 158"/>
                  <a:gd name="T7" fmla="*/ 0 h 158"/>
                  <a:gd name="T8" fmla="*/ 0 w 158"/>
                  <a:gd name="T9" fmla="*/ 158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8" h="158">
                    <a:moveTo>
                      <a:pt x="0" y="158"/>
                    </a:moveTo>
                    <a:lnTo>
                      <a:pt x="0" y="146"/>
                    </a:lnTo>
                    <a:lnTo>
                      <a:pt x="146" y="0"/>
                    </a:lnTo>
                    <a:lnTo>
                      <a:pt x="158" y="0"/>
                    </a:lnTo>
                    <a:lnTo>
                      <a:pt x="0" y="1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" name="Freeform 1234"/>
              <p:cNvSpPr>
                <a:spLocks/>
              </p:cNvSpPr>
              <p:nvPr/>
            </p:nvSpPr>
            <p:spPr bwMode="auto">
              <a:xfrm>
                <a:off x="8247063" y="4384676"/>
                <a:ext cx="322263" cy="322263"/>
              </a:xfrm>
              <a:custGeom>
                <a:avLst/>
                <a:gdLst>
                  <a:gd name="T0" fmla="*/ 0 w 203"/>
                  <a:gd name="T1" fmla="*/ 203 h 203"/>
                  <a:gd name="T2" fmla="*/ 0 w 203"/>
                  <a:gd name="T3" fmla="*/ 190 h 203"/>
                  <a:gd name="T4" fmla="*/ 191 w 203"/>
                  <a:gd name="T5" fmla="*/ 0 h 203"/>
                  <a:gd name="T6" fmla="*/ 203 w 203"/>
                  <a:gd name="T7" fmla="*/ 0 h 203"/>
                  <a:gd name="T8" fmla="*/ 0 w 203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3" h="203">
                    <a:moveTo>
                      <a:pt x="0" y="203"/>
                    </a:moveTo>
                    <a:lnTo>
                      <a:pt x="0" y="190"/>
                    </a:lnTo>
                    <a:lnTo>
                      <a:pt x="191" y="0"/>
                    </a:lnTo>
                    <a:lnTo>
                      <a:pt x="203" y="0"/>
                    </a:lnTo>
                    <a:lnTo>
                      <a:pt x="0" y="2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" name="Freeform 1235"/>
              <p:cNvSpPr>
                <a:spLocks/>
              </p:cNvSpPr>
              <p:nvPr/>
            </p:nvSpPr>
            <p:spPr bwMode="auto">
              <a:xfrm>
                <a:off x="8247063" y="4384676"/>
                <a:ext cx="393700" cy="393700"/>
              </a:xfrm>
              <a:custGeom>
                <a:avLst/>
                <a:gdLst>
                  <a:gd name="T0" fmla="*/ 0 w 248"/>
                  <a:gd name="T1" fmla="*/ 248 h 248"/>
                  <a:gd name="T2" fmla="*/ 0 w 248"/>
                  <a:gd name="T3" fmla="*/ 235 h 248"/>
                  <a:gd name="T4" fmla="*/ 236 w 248"/>
                  <a:gd name="T5" fmla="*/ 0 h 248"/>
                  <a:gd name="T6" fmla="*/ 248 w 248"/>
                  <a:gd name="T7" fmla="*/ 0 h 248"/>
                  <a:gd name="T8" fmla="*/ 0 w 248"/>
                  <a:gd name="T9" fmla="*/ 248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8" h="248">
                    <a:moveTo>
                      <a:pt x="0" y="248"/>
                    </a:moveTo>
                    <a:lnTo>
                      <a:pt x="0" y="235"/>
                    </a:lnTo>
                    <a:lnTo>
                      <a:pt x="236" y="0"/>
                    </a:lnTo>
                    <a:lnTo>
                      <a:pt x="248" y="0"/>
                    </a:lnTo>
                    <a:lnTo>
                      <a:pt x="0" y="2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" name="Freeform 1236"/>
              <p:cNvSpPr>
                <a:spLocks/>
              </p:cNvSpPr>
              <p:nvPr/>
            </p:nvSpPr>
            <p:spPr bwMode="auto">
              <a:xfrm>
                <a:off x="8250238" y="4384676"/>
                <a:ext cx="461963" cy="441325"/>
              </a:xfrm>
              <a:custGeom>
                <a:avLst/>
                <a:gdLst>
                  <a:gd name="T0" fmla="*/ 13 w 291"/>
                  <a:gd name="T1" fmla="*/ 278 h 278"/>
                  <a:gd name="T2" fmla="*/ 0 w 291"/>
                  <a:gd name="T3" fmla="*/ 278 h 278"/>
                  <a:gd name="T4" fmla="*/ 279 w 291"/>
                  <a:gd name="T5" fmla="*/ 0 h 278"/>
                  <a:gd name="T6" fmla="*/ 291 w 291"/>
                  <a:gd name="T7" fmla="*/ 0 h 278"/>
                  <a:gd name="T8" fmla="*/ 13 w 291"/>
                  <a:gd name="T9" fmla="*/ 278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1" h="278">
                    <a:moveTo>
                      <a:pt x="13" y="278"/>
                    </a:moveTo>
                    <a:lnTo>
                      <a:pt x="0" y="278"/>
                    </a:lnTo>
                    <a:lnTo>
                      <a:pt x="279" y="0"/>
                    </a:lnTo>
                    <a:lnTo>
                      <a:pt x="291" y="0"/>
                    </a:lnTo>
                    <a:lnTo>
                      <a:pt x="13" y="27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" name="Freeform 1237"/>
              <p:cNvSpPr>
                <a:spLocks/>
              </p:cNvSpPr>
              <p:nvPr/>
            </p:nvSpPr>
            <p:spPr bwMode="auto">
              <a:xfrm>
                <a:off x="8321675" y="4384676"/>
                <a:ext cx="461963" cy="441325"/>
              </a:xfrm>
              <a:custGeom>
                <a:avLst/>
                <a:gdLst>
                  <a:gd name="T0" fmla="*/ 12 w 291"/>
                  <a:gd name="T1" fmla="*/ 278 h 278"/>
                  <a:gd name="T2" fmla="*/ 0 w 291"/>
                  <a:gd name="T3" fmla="*/ 278 h 278"/>
                  <a:gd name="T4" fmla="*/ 278 w 291"/>
                  <a:gd name="T5" fmla="*/ 0 h 278"/>
                  <a:gd name="T6" fmla="*/ 291 w 291"/>
                  <a:gd name="T7" fmla="*/ 0 h 278"/>
                  <a:gd name="T8" fmla="*/ 12 w 291"/>
                  <a:gd name="T9" fmla="*/ 278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1" h="278">
                    <a:moveTo>
                      <a:pt x="12" y="278"/>
                    </a:moveTo>
                    <a:lnTo>
                      <a:pt x="0" y="278"/>
                    </a:lnTo>
                    <a:lnTo>
                      <a:pt x="278" y="0"/>
                    </a:lnTo>
                    <a:lnTo>
                      <a:pt x="291" y="0"/>
                    </a:lnTo>
                    <a:lnTo>
                      <a:pt x="12" y="27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" name="Freeform 1238"/>
              <p:cNvSpPr>
                <a:spLocks/>
              </p:cNvSpPr>
              <p:nvPr/>
            </p:nvSpPr>
            <p:spPr bwMode="auto">
              <a:xfrm>
                <a:off x="8393113" y="4384676"/>
                <a:ext cx="461963" cy="441325"/>
              </a:xfrm>
              <a:custGeom>
                <a:avLst/>
                <a:gdLst>
                  <a:gd name="T0" fmla="*/ 12 w 291"/>
                  <a:gd name="T1" fmla="*/ 278 h 278"/>
                  <a:gd name="T2" fmla="*/ 0 w 291"/>
                  <a:gd name="T3" fmla="*/ 278 h 278"/>
                  <a:gd name="T4" fmla="*/ 278 w 291"/>
                  <a:gd name="T5" fmla="*/ 0 h 278"/>
                  <a:gd name="T6" fmla="*/ 291 w 291"/>
                  <a:gd name="T7" fmla="*/ 0 h 278"/>
                  <a:gd name="T8" fmla="*/ 12 w 291"/>
                  <a:gd name="T9" fmla="*/ 278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1" h="278">
                    <a:moveTo>
                      <a:pt x="12" y="278"/>
                    </a:moveTo>
                    <a:lnTo>
                      <a:pt x="0" y="278"/>
                    </a:lnTo>
                    <a:lnTo>
                      <a:pt x="278" y="0"/>
                    </a:lnTo>
                    <a:lnTo>
                      <a:pt x="291" y="0"/>
                    </a:lnTo>
                    <a:lnTo>
                      <a:pt x="12" y="27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" name="Freeform 1239"/>
              <p:cNvSpPr>
                <a:spLocks/>
              </p:cNvSpPr>
              <p:nvPr/>
            </p:nvSpPr>
            <p:spPr bwMode="auto">
              <a:xfrm>
                <a:off x="8462963" y="4384676"/>
                <a:ext cx="461963" cy="441325"/>
              </a:xfrm>
              <a:custGeom>
                <a:avLst/>
                <a:gdLst>
                  <a:gd name="T0" fmla="*/ 13 w 291"/>
                  <a:gd name="T1" fmla="*/ 278 h 278"/>
                  <a:gd name="T2" fmla="*/ 0 w 291"/>
                  <a:gd name="T3" fmla="*/ 278 h 278"/>
                  <a:gd name="T4" fmla="*/ 279 w 291"/>
                  <a:gd name="T5" fmla="*/ 0 h 278"/>
                  <a:gd name="T6" fmla="*/ 291 w 291"/>
                  <a:gd name="T7" fmla="*/ 0 h 278"/>
                  <a:gd name="T8" fmla="*/ 13 w 291"/>
                  <a:gd name="T9" fmla="*/ 278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1" h="278">
                    <a:moveTo>
                      <a:pt x="13" y="278"/>
                    </a:moveTo>
                    <a:lnTo>
                      <a:pt x="0" y="278"/>
                    </a:lnTo>
                    <a:lnTo>
                      <a:pt x="279" y="0"/>
                    </a:lnTo>
                    <a:lnTo>
                      <a:pt x="291" y="0"/>
                    </a:lnTo>
                    <a:lnTo>
                      <a:pt x="13" y="27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" name="Freeform 1240"/>
              <p:cNvSpPr>
                <a:spLocks/>
              </p:cNvSpPr>
              <p:nvPr/>
            </p:nvSpPr>
            <p:spPr bwMode="auto">
              <a:xfrm>
                <a:off x="8534400" y="4432301"/>
                <a:ext cx="393700" cy="393700"/>
              </a:xfrm>
              <a:custGeom>
                <a:avLst/>
                <a:gdLst>
                  <a:gd name="T0" fmla="*/ 13 w 248"/>
                  <a:gd name="T1" fmla="*/ 248 h 248"/>
                  <a:gd name="T2" fmla="*/ 0 w 248"/>
                  <a:gd name="T3" fmla="*/ 248 h 248"/>
                  <a:gd name="T4" fmla="*/ 248 w 248"/>
                  <a:gd name="T5" fmla="*/ 0 h 248"/>
                  <a:gd name="T6" fmla="*/ 248 w 248"/>
                  <a:gd name="T7" fmla="*/ 13 h 248"/>
                  <a:gd name="T8" fmla="*/ 13 w 248"/>
                  <a:gd name="T9" fmla="*/ 248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8" h="248">
                    <a:moveTo>
                      <a:pt x="13" y="248"/>
                    </a:moveTo>
                    <a:lnTo>
                      <a:pt x="0" y="248"/>
                    </a:lnTo>
                    <a:lnTo>
                      <a:pt x="248" y="0"/>
                    </a:lnTo>
                    <a:lnTo>
                      <a:pt x="248" y="13"/>
                    </a:lnTo>
                    <a:lnTo>
                      <a:pt x="13" y="2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" name="Freeform 1241"/>
              <p:cNvSpPr>
                <a:spLocks/>
              </p:cNvSpPr>
              <p:nvPr/>
            </p:nvSpPr>
            <p:spPr bwMode="auto">
              <a:xfrm>
                <a:off x="8605838" y="4503738"/>
                <a:ext cx="322263" cy="322263"/>
              </a:xfrm>
              <a:custGeom>
                <a:avLst/>
                <a:gdLst>
                  <a:gd name="T0" fmla="*/ 12 w 203"/>
                  <a:gd name="T1" fmla="*/ 203 h 203"/>
                  <a:gd name="T2" fmla="*/ 0 w 203"/>
                  <a:gd name="T3" fmla="*/ 203 h 203"/>
                  <a:gd name="T4" fmla="*/ 203 w 203"/>
                  <a:gd name="T5" fmla="*/ 0 h 203"/>
                  <a:gd name="T6" fmla="*/ 203 w 203"/>
                  <a:gd name="T7" fmla="*/ 13 h 203"/>
                  <a:gd name="T8" fmla="*/ 12 w 203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3" h="203">
                    <a:moveTo>
                      <a:pt x="12" y="203"/>
                    </a:moveTo>
                    <a:lnTo>
                      <a:pt x="0" y="203"/>
                    </a:lnTo>
                    <a:lnTo>
                      <a:pt x="203" y="0"/>
                    </a:lnTo>
                    <a:lnTo>
                      <a:pt x="203" y="13"/>
                    </a:lnTo>
                    <a:lnTo>
                      <a:pt x="12" y="2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" name="Freeform 1242"/>
              <p:cNvSpPr>
                <a:spLocks/>
              </p:cNvSpPr>
              <p:nvPr/>
            </p:nvSpPr>
            <p:spPr bwMode="auto">
              <a:xfrm>
                <a:off x="8677275" y="4575176"/>
                <a:ext cx="250825" cy="250825"/>
              </a:xfrm>
              <a:custGeom>
                <a:avLst/>
                <a:gdLst>
                  <a:gd name="T0" fmla="*/ 13 w 158"/>
                  <a:gd name="T1" fmla="*/ 158 h 158"/>
                  <a:gd name="T2" fmla="*/ 0 w 158"/>
                  <a:gd name="T3" fmla="*/ 158 h 158"/>
                  <a:gd name="T4" fmla="*/ 158 w 158"/>
                  <a:gd name="T5" fmla="*/ 0 h 158"/>
                  <a:gd name="T6" fmla="*/ 158 w 158"/>
                  <a:gd name="T7" fmla="*/ 12 h 158"/>
                  <a:gd name="T8" fmla="*/ 13 w 158"/>
                  <a:gd name="T9" fmla="*/ 158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8" h="158">
                    <a:moveTo>
                      <a:pt x="13" y="158"/>
                    </a:moveTo>
                    <a:lnTo>
                      <a:pt x="0" y="158"/>
                    </a:lnTo>
                    <a:lnTo>
                      <a:pt x="158" y="0"/>
                    </a:lnTo>
                    <a:lnTo>
                      <a:pt x="158" y="12"/>
                    </a:lnTo>
                    <a:lnTo>
                      <a:pt x="13" y="1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" name="Freeform 1243"/>
              <p:cNvSpPr>
                <a:spLocks/>
              </p:cNvSpPr>
              <p:nvPr/>
            </p:nvSpPr>
            <p:spPr bwMode="auto">
              <a:xfrm>
                <a:off x="8748713" y="4646613"/>
                <a:ext cx="179388" cy="179388"/>
              </a:xfrm>
              <a:custGeom>
                <a:avLst/>
                <a:gdLst>
                  <a:gd name="T0" fmla="*/ 12 w 113"/>
                  <a:gd name="T1" fmla="*/ 113 h 113"/>
                  <a:gd name="T2" fmla="*/ 0 w 113"/>
                  <a:gd name="T3" fmla="*/ 113 h 113"/>
                  <a:gd name="T4" fmla="*/ 113 w 113"/>
                  <a:gd name="T5" fmla="*/ 0 h 113"/>
                  <a:gd name="T6" fmla="*/ 113 w 113"/>
                  <a:gd name="T7" fmla="*/ 12 h 113"/>
                  <a:gd name="T8" fmla="*/ 12 w 113"/>
                  <a:gd name="T9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3" h="113">
                    <a:moveTo>
                      <a:pt x="12" y="113"/>
                    </a:moveTo>
                    <a:lnTo>
                      <a:pt x="0" y="113"/>
                    </a:lnTo>
                    <a:lnTo>
                      <a:pt x="113" y="0"/>
                    </a:lnTo>
                    <a:lnTo>
                      <a:pt x="113" y="12"/>
                    </a:lnTo>
                    <a:lnTo>
                      <a:pt x="12" y="1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" name="Freeform 1244"/>
              <p:cNvSpPr>
                <a:spLocks/>
              </p:cNvSpPr>
              <p:nvPr/>
            </p:nvSpPr>
            <p:spPr bwMode="auto">
              <a:xfrm>
                <a:off x="8820150" y="4718051"/>
                <a:ext cx="107950" cy="107950"/>
              </a:xfrm>
              <a:custGeom>
                <a:avLst/>
                <a:gdLst>
                  <a:gd name="T0" fmla="*/ 12 w 68"/>
                  <a:gd name="T1" fmla="*/ 68 h 68"/>
                  <a:gd name="T2" fmla="*/ 0 w 68"/>
                  <a:gd name="T3" fmla="*/ 68 h 68"/>
                  <a:gd name="T4" fmla="*/ 68 w 68"/>
                  <a:gd name="T5" fmla="*/ 0 h 68"/>
                  <a:gd name="T6" fmla="*/ 68 w 68"/>
                  <a:gd name="T7" fmla="*/ 12 h 68"/>
                  <a:gd name="T8" fmla="*/ 12 w 68"/>
                  <a:gd name="T9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68">
                    <a:moveTo>
                      <a:pt x="12" y="68"/>
                    </a:moveTo>
                    <a:lnTo>
                      <a:pt x="0" y="68"/>
                    </a:lnTo>
                    <a:lnTo>
                      <a:pt x="68" y="0"/>
                    </a:lnTo>
                    <a:lnTo>
                      <a:pt x="68" y="12"/>
                    </a:lnTo>
                    <a:lnTo>
                      <a:pt x="12" y="6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" name="Freeform 1245"/>
              <p:cNvSpPr>
                <a:spLocks/>
              </p:cNvSpPr>
              <p:nvPr/>
            </p:nvSpPr>
            <p:spPr bwMode="auto">
              <a:xfrm>
                <a:off x="8890000" y="4787901"/>
                <a:ext cx="38100" cy="38100"/>
              </a:xfrm>
              <a:custGeom>
                <a:avLst/>
                <a:gdLst>
                  <a:gd name="T0" fmla="*/ 13 w 24"/>
                  <a:gd name="T1" fmla="*/ 24 h 24"/>
                  <a:gd name="T2" fmla="*/ 0 w 24"/>
                  <a:gd name="T3" fmla="*/ 24 h 24"/>
                  <a:gd name="T4" fmla="*/ 24 w 24"/>
                  <a:gd name="T5" fmla="*/ 0 h 24"/>
                  <a:gd name="T6" fmla="*/ 24 w 24"/>
                  <a:gd name="T7" fmla="*/ 13 h 24"/>
                  <a:gd name="T8" fmla="*/ 13 w 24"/>
                  <a:gd name="T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4">
                    <a:moveTo>
                      <a:pt x="13" y="24"/>
                    </a:moveTo>
                    <a:lnTo>
                      <a:pt x="0" y="24"/>
                    </a:lnTo>
                    <a:lnTo>
                      <a:pt x="24" y="0"/>
                    </a:lnTo>
                    <a:lnTo>
                      <a:pt x="24" y="13"/>
                    </a:lnTo>
                    <a:lnTo>
                      <a:pt x="1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6" name="Group 1665"/>
            <p:cNvGrpSpPr/>
            <p:nvPr/>
          </p:nvGrpSpPr>
          <p:grpSpPr>
            <a:xfrm>
              <a:off x="559253" y="769990"/>
              <a:ext cx="187101" cy="434346"/>
              <a:chOff x="82550" y="2447924"/>
              <a:chExt cx="133350" cy="309565"/>
            </a:xfrm>
          </p:grpSpPr>
          <p:sp>
            <p:nvSpPr>
              <p:cNvPr id="117" name="Freeform 16"/>
              <p:cNvSpPr>
                <a:spLocks/>
              </p:cNvSpPr>
              <p:nvPr/>
            </p:nvSpPr>
            <p:spPr bwMode="auto">
              <a:xfrm>
                <a:off x="82550" y="2447924"/>
                <a:ext cx="133350" cy="133350"/>
              </a:xfrm>
              <a:custGeom>
                <a:avLst/>
                <a:gdLst>
                  <a:gd name="T0" fmla="*/ 84 w 84"/>
                  <a:gd name="T1" fmla="*/ 69 h 84"/>
                  <a:gd name="T2" fmla="*/ 57 w 84"/>
                  <a:gd name="T3" fmla="*/ 42 h 84"/>
                  <a:gd name="T4" fmla="*/ 84 w 84"/>
                  <a:gd name="T5" fmla="*/ 16 h 84"/>
                  <a:gd name="T6" fmla="*/ 69 w 84"/>
                  <a:gd name="T7" fmla="*/ 0 h 84"/>
                  <a:gd name="T8" fmla="*/ 42 w 84"/>
                  <a:gd name="T9" fmla="*/ 27 h 84"/>
                  <a:gd name="T10" fmla="*/ 15 w 84"/>
                  <a:gd name="T11" fmla="*/ 0 h 84"/>
                  <a:gd name="T12" fmla="*/ 0 w 84"/>
                  <a:gd name="T13" fmla="*/ 16 h 84"/>
                  <a:gd name="T14" fmla="*/ 26 w 84"/>
                  <a:gd name="T15" fmla="*/ 42 h 84"/>
                  <a:gd name="T16" fmla="*/ 0 w 84"/>
                  <a:gd name="T17" fmla="*/ 69 h 84"/>
                  <a:gd name="T18" fmla="*/ 15 w 84"/>
                  <a:gd name="T19" fmla="*/ 84 h 84"/>
                  <a:gd name="T20" fmla="*/ 42 w 84"/>
                  <a:gd name="T21" fmla="*/ 58 h 84"/>
                  <a:gd name="T22" fmla="*/ 69 w 84"/>
                  <a:gd name="T23" fmla="*/ 84 h 84"/>
                  <a:gd name="T24" fmla="*/ 84 w 84"/>
                  <a:gd name="T25" fmla="*/ 69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4" h="84">
                    <a:moveTo>
                      <a:pt x="84" y="69"/>
                    </a:moveTo>
                    <a:lnTo>
                      <a:pt x="57" y="42"/>
                    </a:lnTo>
                    <a:lnTo>
                      <a:pt x="84" y="16"/>
                    </a:lnTo>
                    <a:lnTo>
                      <a:pt x="69" y="0"/>
                    </a:lnTo>
                    <a:lnTo>
                      <a:pt x="42" y="27"/>
                    </a:lnTo>
                    <a:lnTo>
                      <a:pt x="15" y="0"/>
                    </a:lnTo>
                    <a:lnTo>
                      <a:pt x="0" y="16"/>
                    </a:lnTo>
                    <a:lnTo>
                      <a:pt x="26" y="42"/>
                    </a:lnTo>
                    <a:lnTo>
                      <a:pt x="0" y="69"/>
                    </a:lnTo>
                    <a:lnTo>
                      <a:pt x="15" y="84"/>
                    </a:lnTo>
                    <a:lnTo>
                      <a:pt x="42" y="58"/>
                    </a:lnTo>
                    <a:lnTo>
                      <a:pt x="69" y="84"/>
                    </a:lnTo>
                    <a:lnTo>
                      <a:pt x="84" y="6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" name="Freeform 17"/>
              <p:cNvSpPr>
                <a:spLocks/>
              </p:cNvSpPr>
              <p:nvPr/>
            </p:nvSpPr>
            <p:spPr bwMode="auto">
              <a:xfrm>
                <a:off x="82550" y="2625726"/>
                <a:ext cx="133350" cy="131763"/>
              </a:xfrm>
              <a:custGeom>
                <a:avLst/>
                <a:gdLst>
                  <a:gd name="T0" fmla="*/ 84 w 84"/>
                  <a:gd name="T1" fmla="*/ 68 h 83"/>
                  <a:gd name="T2" fmla="*/ 57 w 84"/>
                  <a:gd name="T3" fmla="*/ 42 h 83"/>
                  <a:gd name="T4" fmla="*/ 84 w 84"/>
                  <a:gd name="T5" fmla="*/ 15 h 83"/>
                  <a:gd name="T6" fmla="*/ 69 w 84"/>
                  <a:gd name="T7" fmla="*/ 0 h 83"/>
                  <a:gd name="T8" fmla="*/ 42 w 84"/>
                  <a:gd name="T9" fmla="*/ 26 h 83"/>
                  <a:gd name="T10" fmla="*/ 15 w 84"/>
                  <a:gd name="T11" fmla="*/ 0 h 83"/>
                  <a:gd name="T12" fmla="*/ 0 w 84"/>
                  <a:gd name="T13" fmla="*/ 15 h 83"/>
                  <a:gd name="T14" fmla="*/ 26 w 84"/>
                  <a:gd name="T15" fmla="*/ 42 h 83"/>
                  <a:gd name="T16" fmla="*/ 0 w 84"/>
                  <a:gd name="T17" fmla="*/ 68 h 83"/>
                  <a:gd name="T18" fmla="*/ 15 w 84"/>
                  <a:gd name="T19" fmla="*/ 83 h 83"/>
                  <a:gd name="T20" fmla="*/ 42 w 84"/>
                  <a:gd name="T21" fmla="*/ 56 h 83"/>
                  <a:gd name="T22" fmla="*/ 69 w 84"/>
                  <a:gd name="T23" fmla="*/ 83 h 83"/>
                  <a:gd name="T24" fmla="*/ 84 w 84"/>
                  <a:gd name="T25" fmla="*/ 68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4" h="83">
                    <a:moveTo>
                      <a:pt x="84" y="68"/>
                    </a:moveTo>
                    <a:lnTo>
                      <a:pt x="57" y="42"/>
                    </a:lnTo>
                    <a:lnTo>
                      <a:pt x="84" y="15"/>
                    </a:lnTo>
                    <a:lnTo>
                      <a:pt x="69" y="0"/>
                    </a:lnTo>
                    <a:lnTo>
                      <a:pt x="42" y="26"/>
                    </a:lnTo>
                    <a:lnTo>
                      <a:pt x="15" y="0"/>
                    </a:lnTo>
                    <a:lnTo>
                      <a:pt x="0" y="15"/>
                    </a:lnTo>
                    <a:lnTo>
                      <a:pt x="26" y="42"/>
                    </a:lnTo>
                    <a:lnTo>
                      <a:pt x="0" y="68"/>
                    </a:lnTo>
                    <a:lnTo>
                      <a:pt x="15" y="83"/>
                    </a:lnTo>
                    <a:lnTo>
                      <a:pt x="42" y="56"/>
                    </a:lnTo>
                    <a:lnTo>
                      <a:pt x="69" y="83"/>
                    </a:lnTo>
                    <a:lnTo>
                      <a:pt x="84" y="68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20" name="Group 152"/>
          <p:cNvGrpSpPr/>
          <p:nvPr/>
        </p:nvGrpSpPr>
        <p:grpSpPr>
          <a:xfrm>
            <a:off x="4597400" y="1617440"/>
            <a:ext cx="695939" cy="695939"/>
            <a:chOff x="5267326" y="3451226"/>
            <a:chExt cx="227013" cy="227013"/>
          </a:xfrm>
          <a:solidFill>
            <a:schemeClr val="tx2"/>
          </a:solidFill>
        </p:grpSpPr>
        <p:sp>
          <p:nvSpPr>
            <p:cNvPr id="121" name="Freeform 634"/>
            <p:cNvSpPr>
              <a:spLocks/>
            </p:cNvSpPr>
            <p:nvPr/>
          </p:nvSpPr>
          <p:spPr bwMode="auto">
            <a:xfrm>
              <a:off x="5267326" y="3451226"/>
              <a:ext cx="28575" cy="28575"/>
            </a:xfrm>
            <a:custGeom>
              <a:avLst/>
              <a:gdLst>
                <a:gd name="T0" fmla="*/ 1 w 18"/>
                <a:gd name="T1" fmla="*/ 0 h 18"/>
                <a:gd name="T2" fmla="*/ 0 w 18"/>
                <a:gd name="T3" fmla="*/ 1 h 18"/>
                <a:gd name="T4" fmla="*/ 0 w 18"/>
                <a:gd name="T5" fmla="*/ 18 h 18"/>
                <a:gd name="T6" fmla="*/ 18 w 18"/>
                <a:gd name="T7" fmla="*/ 0 h 18"/>
                <a:gd name="T8" fmla="*/ 1 w 18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" y="0"/>
                  </a:moveTo>
                  <a:lnTo>
                    <a:pt x="0" y="1"/>
                  </a:lnTo>
                  <a:lnTo>
                    <a:pt x="0" y="18"/>
                  </a:lnTo>
                  <a:lnTo>
                    <a:pt x="18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635"/>
            <p:cNvSpPr>
              <a:spLocks/>
            </p:cNvSpPr>
            <p:nvPr/>
          </p:nvSpPr>
          <p:spPr bwMode="auto">
            <a:xfrm>
              <a:off x="5267326" y="3451226"/>
              <a:ext cx="80963" cy="80963"/>
            </a:xfrm>
            <a:custGeom>
              <a:avLst/>
              <a:gdLst>
                <a:gd name="T0" fmla="*/ 35 w 51"/>
                <a:gd name="T1" fmla="*/ 0 h 51"/>
                <a:gd name="T2" fmla="*/ 0 w 51"/>
                <a:gd name="T3" fmla="*/ 34 h 51"/>
                <a:gd name="T4" fmla="*/ 0 w 51"/>
                <a:gd name="T5" fmla="*/ 51 h 51"/>
                <a:gd name="T6" fmla="*/ 51 w 51"/>
                <a:gd name="T7" fmla="*/ 0 h 51"/>
                <a:gd name="T8" fmla="*/ 35 w 51"/>
                <a:gd name="T9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1">
                  <a:moveTo>
                    <a:pt x="35" y="0"/>
                  </a:moveTo>
                  <a:lnTo>
                    <a:pt x="0" y="34"/>
                  </a:lnTo>
                  <a:lnTo>
                    <a:pt x="0" y="51"/>
                  </a:lnTo>
                  <a:lnTo>
                    <a:pt x="51" y="0"/>
                  </a:lnTo>
                  <a:lnTo>
                    <a:pt x="3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636"/>
            <p:cNvSpPr>
              <a:spLocks/>
            </p:cNvSpPr>
            <p:nvPr/>
          </p:nvSpPr>
          <p:spPr bwMode="auto">
            <a:xfrm>
              <a:off x="5267326" y="3451226"/>
              <a:ext cx="227013" cy="227013"/>
            </a:xfrm>
            <a:custGeom>
              <a:avLst/>
              <a:gdLst>
                <a:gd name="T0" fmla="*/ 143 w 143"/>
                <a:gd name="T1" fmla="*/ 0 h 143"/>
                <a:gd name="T2" fmla="*/ 134 w 143"/>
                <a:gd name="T3" fmla="*/ 0 h 143"/>
                <a:gd name="T4" fmla="*/ 0 w 143"/>
                <a:gd name="T5" fmla="*/ 134 h 143"/>
                <a:gd name="T6" fmla="*/ 0 w 143"/>
                <a:gd name="T7" fmla="*/ 143 h 143"/>
                <a:gd name="T8" fmla="*/ 8 w 143"/>
                <a:gd name="T9" fmla="*/ 143 h 143"/>
                <a:gd name="T10" fmla="*/ 143 w 143"/>
                <a:gd name="T11" fmla="*/ 8 h 143"/>
                <a:gd name="T12" fmla="*/ 143 w 143"/>
                <a:gd name="T13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3" h="143">
                  <a:moveTo>
                    <a:pt x="143" y="0"/>
                  </a:moveTo>
                  <a:lnTo>
                    <a:pt x="134" y="0"/>
                  </a:lnTo>
                  <a:lnTo>
                    <a:pt x="0" y="134"/>
                  </a:lnTo>
                  <a:lnTo>
                    <a:pt x="0" y="143"/>
                  </a:lnTo>
                  <a:lnTo>
                    <a:pt x="8" y="143"/>
                  </a:lnTo>
                  <a:lnTo>
                    <a:pt x="143" y="8"/>
                  </a:lnTo>
                  <a:lnTo>
                    <a:pt x="14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637"/>
            <p:cNvSpPr>
              <a:spLocks/>
            </p:cNvSpPr>
            <p:nvPr/>
          </p:nvSpPr>
          <p:spPr bwMode="auto">
            <a:xfrm>
              <a:off x="5411788" y="3595688"/>
              <a:ext cx="82550" cy="82550"/>
            </a:xfrm>
            <a:custGeom>
              <a:avLst/>
              <a:gdLst>
                <a:gd name="T0" fmla="*/ 52 w 52"/>
                <a:gd name="T1" fmla="*/ 0 h 52"/>
                <a:gd name="T2" fmla="*/ 0 w 52"/>
                <a:gd name="T3" fmla="*/ 52 h 52"/>
                <a:gd name="T4" fmla="*/ 17 w 52"/>
                <a:gd name="T5" fmla="*/ 52 h 52"/>
                <a:gd name="T6" fmla="*/ 52 w 52"/>
                <a:gd name="T7" fmla="*/ 17 h 52"/>
                <a:gd name="T8" fmla="*/ 52 w 52"/>
                <a:gd name="T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52">
                  <a:moveTo>
                    <a:pt x="52" y="0"/>
                  </a:moveTo>
                  <a:lnTo>
                    <a:pt x="0" y="52"/>
                  </a:lnTo>
                  <a:lnTo>
                    <a:pt x="17" y="52"/>
                  </a:lnTo>
                  <a:lnTo>
                    <a:pt x="52" y="17"/>
                  </a:lnTo>
                  <a:lnTo>
                    <a:pt x="5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638"/>
            <p:cNvSpPr>
              <a:spLocks/>
            </p:cNvSpPr>
            <p:nvPr/>
          </p:nvSpPr>
          <p:spPr bwMode="auto">
            <a:xfrm>
              <a:off x="5464176" y="3648076"/>
              <a:ext cx="30163" cy="30163"/>
            </a:xfrm>
            <a:custGeom>
              <a:avLst/>
              <a:gdLst>
                <a:gd name="T0" fmla="*/ 19 w 19"/>
                <a:gd name="T1" fmla="*/ 0 h 19"/>
                <a:gd name="T2" fmla="*/ 0 w 19"/>
                <a:gd name="T3" fmla="*/ 19 h 19"/>
                <a:gd name="T4" fmla="*/ 17 w 19"/>
                <a:gd name="T5" fmla="*/ 19 h 19"/>
                <a:gd name="T6" fmla="*/ 19 w 19"/>
                <a:gd name="T7" fmla="*/ 17 h 19"/>
                <a:gd name="T8" fmla="*/ 19 w 19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9">
                  <a:moveTo>
                    <a:pt x="19" y="0"/>
                  </a:moveTo>
                  <a:lnTo>
                    <a:pt x="0" y="19"/>
                  </a:lnTo>
                  <a:lnTo>
                    <a:pt x="17" y="19"/>
                  </a:lnTo>
                  <a:lnTo>
                    <a:pt x="19" y="17"/>
                  </a:lnTo>
                  <a:lnTo>
                    <a:pt x="1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639"/>
            <p:cNvSpPr>
              <a:spLocks/>
            </p:cNvSpPr>
            <p:nvPr/>
          </p:nvSpPr>
          <p:spPr bwMode="auto">
            <a:xfrm>
              <a:off x="5359401" y="3543301"/>
              <a:ext cx="134938" cy="134938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16 w 85"/>
                <a:gd name="T5" fmla="*/ 85 h 85"/>
                <a:gd name="T6" fmla="*/ 85 w 85"/>
                <a:gd name="T7" fmla="*/ 16 h 85"/>
                <a:gd name="T8" fmla="*/ 85 w 85"/>
                <a:gd name="T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lnTo>
                    <a:pt x="0" y="85"/>
                  </a:lnTo>
                  <a:lnTo>
                    <a:pt x="16" y="85"/>
                  </a:lnTo>
                  <a:lnTo>
                    <a:pt x="85" y="16"/>
                  </a:lnTo>
                  <a:lnTo>
                    <a:pt x="8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640"/>
            <p:cNvSpPr>
              <a:spLocks/>
            </p:cNvSpPr>
            <p:nvPr/>
          </p:nvSpPr>
          <p:spPr bwMode="auto">
            <a:xfrm>
              <a:off x="5267326" y="3451226"/>
              <a:ext cx="187325" cy="187325"/>
            </a:xfrm>
            <a:custGeom>
              <a:avLst/>
              <a:gdLst>
                <a:gd name="T0" fmla="*/ 101 w 118"/>
                <a:gd name="T1" fmla="*/ 0 h 118"/>
                <a:gd name="T2" fmla="*/ 0 w 118"/>
                <a:gd name="T3" fmla="*/ 101 h 118"/>
                <a:gd name="T4" fmla="*/ 0 w 118"/>
                <a:gd name="T5" fmla="*/ 118 h 118"/>
                <a:gd name="T6" fmla="*/ 118 w 118"/>
                <a:gd name="T7" fmla="*/ 0 h 118"/>
                <a:gd name="T8" fmla="*/ 101 w 118"/>
                <a:gd name="T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118">
                  <a:moveTo>
                    <a:pt x="101" y="0"/>
                  </a:moveTo>
                  <a:lnTo>
                    <a:pt x="0" y="101"/>
                  </a:lnTo>
                  <a:lnTo>
                    <a:pt x="0" y="118"/>
                  </a:lnTo>
                  <a:lnTo>
                    <a:pt x="118" y="0"/>
                  </a:lnTo>
                  <a:lnTo>
                    <a:pt x="10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641"/>
            <p:cNvSpPr>
              <a:spLocks/>
            </p:cNvSpPr>
            <p:nvPr/>
          </p:nvSpPr>
          <p:spPr bwMode="auto">
            <a:xfrm>
              <a:off x="5305426" y="3489326"/>
              <a:ext cx="188913" cy="188913"/>
            </a:xfrm>
            <a:custGeom>
              <a:avLst/>
              <a:gdLst>
                <a:gd name="T0" fmla="*/ 119 w 119"/>
                <a:gd name="T1" fmla="*/ 0 h 119"/>
                <a:gd name="T2" fmla="*/ 0 w 119"/>
                <a:gd name="T3" fmla="*/ 119 h 119"/>
                <a:gd name="T4" fmla="*/ 17 w 119"/>
                <a:gd name="T5" fmla="*/ 119 h 119"/>
                <a:gd name="T6" fmla="*/ 119 w 119"/>
                <a:gd name="T7" fmla="*/ 17 h 119"/>
                <a:gd name="T8" fmla="*/ 119 w 119"/>
                <a:gd name="T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19">
                  <a:moveTo>
                    <a:pt x="119" y="0"/>
                  </a:moveTo>
                  <a:lnTo>
                    <a:pt x="0" y="119"/>
                  </a:lnTo>
                  <a:lnTo>
                    <a:pt x="17" y="119"/>
                  </a:lnTo>
                  <a:lnTo>
                    <a:pt x="119" y="17"/>
                  </a:lnTo>
                  <a:lnTo>
                    <a:pt x="11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642"/>
            <p:cNvSpPr>
              <a:spLocks/>
            </p:cNvSpPr>
            <p:nvPr/>
          </p:nvSpPr>
          <p:spPr bwMode="auto">
            <a:xfrm>
              <a:off x="5267326" y="3451226"/>
              <a:ext cx="133350" cy="134938"/>
            </a:xfrm>
            <a:custGeom>
              <a:avLst/>
              <a:gdLst>
                <a:gd name="T0" fmla="*/ 68 w 84"/>
                <a:gd name="T1" fmla="*/ 0 h 85"/>
                <a:gd name="T2" fmla="*/ 0 w 84"/>
                <a:gd name="T3" fmla="*/ 68 h 85"/>
                <a:gd name="T4" fmla="*/ 0 w 84"/>
                <a:gd name="T5" fmla="*/ 85 h 85"/>
                <a:gd name="T6" fmla="*/ 84 w 84"/>
                <a:gd name="T7" fmla="*/ 0 h 85"/>
                <a:gd name="T8" fmla="*/ 68 w 84"/>
                <a:gd name="T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85">
                  <a:moveTo>
                    <a:pt x="68" y="0"/>
                  </a:moveTo>
                  <a:lnTo>
                    <a:pt x="0" y="68"/>
                  </a:lnTo>
                  <a:lnTo>
                    <a:pt x="0" y="85"/>
                  </a:lnTo>
                  <a:lnTo>
                    <a:pt x="84" y="0"/>
                  </a:lnTo>
                  <a:lnTo>
                    <a:pt x="6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643"/>
            <p:cNvSpPr>
              <a:spLocks/>
            </p:cNvSpPr>
            <p:nvPr/>
          </p:nvSpPr>
          <p:spPr bwMode="auto">
            <a:xfrm>
              <a:off x="5267326" y="3451226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0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644"/>
            <p:cNvSpPr>
              <a:spLocks/>
            </p:cNvSpPr>
            <p:nvPr/>
          </p:nvSpPr>
          <p:spPr bwMode="auto">
            <a:xfrm>
              <a:off x="5491163" y="3675063"/>
              <a:ext cx="3175" cy="3175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2 h 2"/>
                <a:gd name="T6" fmla="*/ 2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7006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1">
  <a:themeElements>
    <a:clrScheme name="Niestandardowy 1">
      <a:dk1>
        <a:srgbClr val="333F48"/>
      </a:dk1>
      <a:lt1>
        <a:srgbClr val="FFFFFF"/>
      </a:lt1>
      <a:dk2>
        <a:srgbClr val="CE1C35"/>
      </a:dk2>
      <a:lt2>
        <a:srgbClr val="D1D9DE"/>
      </a:lt2>
      <a:accent1>
        <a:srgbClr val="CE1C35"/>
      </a:accent1>
      <a:accent2>
        <a:srgbClr val="767E84"/>
      </a:accent2>
      <a:accent3>
        <a:srgbClr val="E6E6E6"/>
      </a:accent3>
      <a:accent4>
        <a:srgbClr val="9CA2A6"/>
      </a:accent4>
      <a:accent5>
        <a:srgbClr val="B4182E"/>
      </a:accent5>
      <a:accent6>
        <a:srgbClr val="6BDFA8"/>
      </a:accent6>
      <a:hlink>
        <a:srgbClr val="873882"/>
      </a:hlink>
      <a:folHlink>
        <a:srgbClr val="FFDA41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>
            <a:lumMod val="20000"/>
            <a:lumOff val="80000"/>
          </a:schemeClr>
        </a:solidFill>
        <a:ln>
          <a:noFill/>
        </a:ln>
        <a:effectLst/>
      </a:spPr>
      <a:bodyPr rtlCol="0" anchor="ctr"/>
      <a:lstStyle>
        <a:defPPr algn="ctr">
          <a:defRPr smtClean="0">
            <a:solidFill>
              <a:schemeClr val="tx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>
              <a:lumMod val="60000"/>
              <a:lumOff val="40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otyw1" id="{E7A56E78-4A54-44A0-BD6F-2B9C499D78CF}" vid="{FB051C3E-16EE-4A60-B1AB-CE0A8C14925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F34F2F04DE1A47816C04FAF462E591" ma:contentTypeVersion="0" ma:contentTypeDescription="Create a new document." ma:contentTypeScope="" ma:versionID="549b965fc4d2f6fbddd32e77061ee519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6ff03dde4259c08ff71d8d05c94e2e99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41091E4-CBC8-46D6-B034-277591152D7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1A68408-E494-4A7C-AF0C-50F85758864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4FDB816C-FF5A-4D20-9F9D-0C0D1E0E39E0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17243</TotalTime>
  <Words>1864</Words>
  <Application>Microsoft Office PowerPoint</Application>
  <PresentationFormat>Panoramiczny</PresentationFormat>
  <Paragraphs>376</Paragraphs>
  <Slides>26</Slides>
  <Notes>12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26</vt:i4>
      </vt:variant>
    </vt:vector>
  </HeadingPairs>
  <TitlesOfParts>
    <vt:vector size="32" baseType="lpstr">
      <vt:lpstr>ＭＳ Ｐゴシック</vt:lpstr>
      <vt:lpstr>Arial</vt:lpstr>
      <vt:lpstr>Calibri</vt:lpstr>
      <vt:lpstr>Helvetica</vt:lpstr>
      <vt:lpstr>Wingdings</vt:lpstr>
      <vt:lpstr>Motyw1</vt:lpstr>
      <vt:lpstr>Prezentacja programu PowerPoint</vt:lpstr>
      <vt:lpstr>100% własność Skarbu Państwa</vt:lpstr>
      <vt:lpstr>Bank Gospodarstwa Krajowego  </vt:lpstr>
      <vt:lpstr>Prezentacja programu PowerPoint</vt:lpstr>
      <vt:lpstr>Prezentacja programu PowerPoint</vt:lpstr>
      <vt:lpstr>Prezentacja programu PowerPoint</vt:lpstr>
      <vt:lpstr>Sektor Samorządowy w BGK </vt:lpstr>
      <vt:lpstr>Oferta BGK </vt:lpstr>
      <vt:lpstr>Kluczowe obszary finansowania </vt:lpstr>
      <vt:lpstr>Kredyt inwestycyjny dla firm</vt:lpstr>
      <vt:lpstr>Kredyt obrotowy dla firm</vt:lpstr>
      <vt:lpstr>Finansowanie eksportu  i ekspansji zagranicznej</vt:lpstr>
      <vt:lpstr>Finansowe wspieranie eksportu / ekspansji zagranicznej Unikalna oferta </vt:lpstr>
      <vt:lpstr>Prezentacja programu PowerPoint</vt:lpstr>
      <vt:lpstr>Oferta gwarancji BGK</vt:lpstr>
      <vt:lpstr>Model biznesowy gwarancyjnych linii portfelowych</vt:lpstr>
      <vt:lpstr>Prezentacja programu PowerPoint</vt:lpstr>
      <vt:lpstr>Parametry gwarancji de minimis</vt:lpstr>
      <vt:lpstr>Prezentacja programu PowerPoint</vt:lpstr>
      <vt:lpstr>Parametry gwarancji Biznesmax z dopłatą do oprocentowania </vt:lpstr>
      <vt:lpstr>Prezentacja programu PowerPoint</vt:lpstr>
      <vt:lpstr>Parametry gwarancji dla sektora rolnego z dopłatą do oprocentowania</vt:lpstr>
      <vt:lpstr>Kredyt technologiczny </vt:lpstr>
      <vt:lpstr>Kredyt ekologiczny</vt:lpstr>
      <vt:lpstr>Prezentacja programu PowerPoint</vt:lpstr>
      <vt:lpstr>Prezentacja programu PowerPoint</vt:lpstr>
    </vt:vector>
  </TitlesOfParts>
  <Company>Bank Gospodarstwa Krajowego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prezentacja_o_banku_PL_FIN_31_05_2022.pptx</dc:title>
  <dc:creator>Małachowska, Magdalena</dc:creator>
  <cp:lastModifiedBy>Izabela Domanowska</cp:lastModifiedBy>
  <cp:revision>2544</cp:revision>
  <cp:lastPrinted>2022-10-20T12:46:17Z</cp:lastPrinted>
  <dcterms:created xsi:type="dcterms:W3CDTF">2017-08-03T12:24:36Z</dcterms:created>
  <dcterms:modified xsi:type="dcterms:W3CDTF">2022-12-13T11:54:11Z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fd642cb-f5ac-4f9c-8f91-3377ed972e0d_Enabled">
    <vt:lpwstr>True</vt:lpwstr>
  </property>
  <property fmtid="{D5CDD505-2E9C-101B-9397-08002B2CF9AE}" pid="3" name="MSIP_Label_ffd642cb-f5ac-4f9c-8f91-3377ed972e0d_SiteId">
    <vt:lpwstr>29bb5b9c-200a-4906-89ef-c651c86ab301</vt:lpwstr>
  </property>
  <property fmtid="{D5CDD505-2E9C-101B-9397-08002B2CF9AE}" pid="4" name="MSIP_Label_ffd642cb-f5ac-4f9c-8f91-3377ed972e0d_Owner">
    <vt:lpwstr>Kamila.Wysocka@bgk.pl</vt:lpwstr>
  </property>
  <property fmtid="{D5CDD505-2E9C-101B-9397-08002B2CF9AE}" pid="5" name="MSIP_Label_ffd642cb-f5ac-4f9c-8f91-3377ed972e0d_SetDate">
    <vt:lpwstr>2019-03-12T12:46:18.9223687Z</vt:lpwstr>
  </property>
  <property fmtid="{D5CDD505-2E9C-101B-9397-08002B2CF9AE}" pid="6" name="MSIP_Label_ffd642cb-f5ac-4f9c-8f91-3377ed972e0d_Name">
    <vt:lpwstr>Wewnętrzne</vt:lpwstr>
  </property>
  <property fmtid="{D5CDD505-2E9C-101B-9397-08002B2CF9AE}" pid="7" name="MSIP_Label_ffd642cb-f5ac-4f9c-8f91-3377ed972e0d_Application">
    <vt:lpwstr>Microsoft Azure Information Protection</vt:lpwstr>
  </property>
  <property fmtid="{D5CDD505-2E9C-101B-9397-08002B2CF9AE}" pid="8" name="MSIP_Label_ffd642cb-f5ac-4f9c-8f91-3377ed972e0d_Extended_MSFT_Method">
    <vt:lpwstr>Manual</vt:lpwstr>
  </property>
  <property fmtid="{D5CDD505-2E9C-101B-9397-08002B2CF9AE}" pid="9" name="MSIP_Label_c668bcff-e2d1-47e2-adc1-b3354af02961_Enabled">
    <vt:lpwstr>true</vt:lpwstr>
  </property>
  <property fmtid="{D5CDD505-2E9C-101B-9397-08002B2CF9AE}" pid="10" name="MSIP_Label_c668bcff-e2d1-47e2-adc1-b3354af02961_SetDate">
    <vt:lpwstr>2021-10-19T13:17:34Z</vt:lpwstr>
  </property>
  <property fmtid="{D5CDD505-2E9C-101B-9397-08002B2CF9AE}" pid="11" name="MSIP_Label_c668bcff-e2d1-47e2-adc1-b3354af02961_Method">
    <vt:lpwstr>Privileged</vt:lpwstr>
  </property>
  <property fmtid="{D5CDD505-2E9C-101B-9397-08002B2CF9AE}" pid="12" name="MSIP_Label_c668bcff-e2d1-47e2-adc1-b3354af02961_Name">
    <vt:lpwstr>c668bcff-e2d1-47e2-adc1-b3354af02961</vt:lpwstr>
  </property>
  <property fmtid="{D5CDD505-2E9C-101B-9397-08002B2CF9AE}" pid="13" name="MSIP_Label_c668bcff-e2d1-47e2-adc1-b3354af02961_SiteId">
    <vt:lpwstr>29bb5b9c-200a-4906-89ef-c651c86ab301</vt:lpwstr>
  </property>
  <property fmtid="{D5CDD505-2E9C-101B-9397-08002B2CF9AE}" pid="14" name="MSIP_Label_c668bcff-e2d1-47e2-adc1-b3354af02961_ContentBits">
    <vt:lpwstr>0</vt:lpwstr>
  </property>
  <property fmtid="{D5CDD505-2E9C-101B-9397-08002B2CF9AE}" pid="15" name="ContentTypeId">
    <vt:lpwstr>0x0101003EF34F2F04DE1A47816C04FAF462E591</vt:lpwstr>
  </property>
</Properties>
</file>